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259" r:id="rId7"/>
    <p:sldId id="261" r:id="rId8"/>
    <p:sldId id="262" r:id="rId9"/>
    <p:sldId id="284" r:id="rId10"/>
    <p:sldId id="267" r:id="rId11"/>
    <p:sldId id="268" r:id="rId12"/>
    <p:sldId id="281" r:id="rId13"/>
    <p:sldId id="283" r:id="rId14"/>
    <p:sldId id="277" r:id="rId15"/>
  </p:sldIdLst>
  <p:sldSz cx="9144000" cy="5143500" type="screen16x9"/>
  <p:notesSz cx="6858000" cy="9144000"/>
  <p:embeddedFontLst>
    <p:embeddedFont>
      <p:font typeface="Source Sans Pro" panose="020B0503030403020204" pitchFamily="34" charset="0"/>
      <p:regular r:id="rId17"/>
      <p:bold r:id="rId18"/>
      <p:italic r:id="rId19"/>
      <p:boldItalic r:id="rId20"/>
    </p:embeddedFont>
    <p:embeddedFont>
      <p:font typeface="Source Sans Pro Light" panose="020B0403030403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40" roundtripDataSignature="AMtx7mi8g+Jdj5m73Tgk/Vf/luESbwSpn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o Pisu" initials="SP" lastIdx="1" clrIdx="0">
    <p:extLst>
      <p:ext uri="{19B8F6BF-5375-455C-9EA6-DF929625EA0E}">
        <p15:presenceInfo xmlns:p15="http://schemas.microsoft.com/office/powerpoint/2012/main" userId="S::stefano.pisu@prismi.net::4071d208-f857-4898-be7a-3472358064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32366-2E8F-4C5D-85DA-74B5AE2CE6CD}" v="26" dt="2021-05-07T08:08:35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29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frem Clerici" userId="48fa7b86-4289-4312-ad89-0da908241116" providerId="ADAL" clId="{50132366-2E8F-4C5D-85DA-74B5AE2CE6CD}"/>
    <pc:docChg chg="undo custSel delSld modSld sldOrd modMainMaster">
      <pc:chgData name="Efrem Clerici" userId="48fa7b86-4289-4312-ad89-0da908241116" providerId="ADAL" clId="{50132366-2E8F-4C5D-85DA-74B5AE2CE6CD}" dt="2021-05-19T14:15:01.793" v="675" actId="478"/>
      <pc:docMkLst>
        <pc:docMk/>
      </pc:docMkLst>
      <pc:sldChg chg="modSp mod">
        <pc:chgData name="Efrem Clerici" userId="48fa7b86-4289-4312-ad89-0da908241116" providerId="ADAL" clId="{50132366-2E8F-4C5D-85DA-74B5AE2CE6CD}" dt="2021-05-06T12:34:22.591" v="511" actId="1037"/>
        <pc:sldMkLst>
          <pc:docMk/>
          <pc:sldMk cId="0" sldId="262"/>
        </pc:sldMkLst>
        <pc:spChg chg="mod">
          <ac:chgData name="Efrem Clerici" userId="48fa7b86-4289-4312-ad89-0da908241116" providerId="ADAL" clId="{50132366-2E8F-4C5D-85DA-74B5AE2CE6CD}" dt="2021-05-06T12:34:22.591" v="511" actId="1037"/>
          <ac:spMkLst>
            <pc:docMk/>
            <pc:sldMk cId="0" sldId="262"/>
            <ac:spMk id="7" creationId="{52BC4DB9-FC7C-4144-872B-73BDF76D922D}"/>
          </ac:spMkLst>
        </pc:spChg>
        <pc:spChg chg="mod">
          <ac:chgData name="Efrem Clerici" userId="48fa7b86-4289-4312-ad89-0da908241116" providerId="ADAL" clId="{50132366-2E8F-4C5D-85DA-74B5AE2CE6CD}" dt="2021-05-06T12:33:39.142" v="490" actId="14100"/>
          <ac:spMkLst>
            <pc:docMk/>
            <pc:sldMk cId="0" sldId="262"/>
            <ac:spMk id="163" creationId="{00000000-0000-0000-0000-000000000000}"/>
          </ac:spMkLst>
        </pc:spChg>
      </pc:sldChg>
      <pc:sldChg chg="addSp delSp modSp mod">
        <pc:chgData name="Efrem Clerici" userId="48fa7b86-4289-4312-ad89-0da908241116" providerId="ADAL" clId="{50132366-2E8F-4C5D-85DA-74B5AE2CE6CD}" dt="2021-05-06T12:38:29.381" v="642" actId="1076"/>
        <pc:sldMkLst>
          <pc:docMk/>
          <pc:sldMk cId="0" sldId="267"/>
        </pc:sldMkLst>
        <pc:spChg chg="add mod">
          <ac:chgData name="Efrem Clerici" userId="48fa7b86-4289-4312-ad89-0da908241116" providerId="ADAL" clId="{50132366-2E8F-4C5D-85DA-74B5AE2CE6CD}" dt="2021-05-06T12:38:17.453" v="640" actId="1076"/>
          <ac:spMkLst>
            <pc:docMk/>
            <pc:sldMk cId="0" sldId="267"/>
            <ac:spMk id="7" creationId="{A16B91A7-58A8-4D7B-B338-C7E41C232306}"/>
          </ac:spMkLst>
        </pc:spChg>
        <pc:spChg chg="add mod">
          <ac:chgData name="Efrem Clerici" userId="48fa7b86-4289-4312-ad89-0da908241116" providerId="ADAL" clId="{50132366-2E8F-4C5D-85DA-74B5AE2CE6CD}" dt="2021-05-06T12:38:24.612" v="641" actId="1076"/>
          <ac:spMkLst>
            <pc:docMk/>
            <pc:sldMk cId="0" sldId="267"/>
            <ac:spMk id="8" creationId="{6B579468-7A75-4AF2-92C6-5F3A1FCA67BF}"/>
          </ac:spMkLst>
        </pc:spChg>
        <pc:spChg chg="add mod">
          <ac:chgData name="Efrem Clerici" userId="48fa7b86-4289-4312-ad89-0da908241116" providerId="ADAL" clId="{50132366-2E8F-4C5D-85DA-74B5AE2CE6CD}" dt="2021-05-06T12:38:29.381" v="642" actId="1076"/>
          <ac:spMkLst>
            <pc:docMk/>
            <pc:sldMk cId="0" sldId="267"/>
            <ac:spMk id="9" creationId="{7803E0A4-EE44-4F04-B210-BA39547C7809}"/>
          </ac:spMkLst>
        </pc:spChg>
        <pc:spChg chg="mod">
          <ac:chgData name="Efrem Clerici" userId="48fa7b86-4289-4312-ad89-0da908241116" providerId="ADAL" clId="{50132366-2E8F-4C5D-85DA-74B5AE2CE6CD}" dt="2021-05-06T12:33:39.541" v="491" actId="20577"/>
          <ac:spMkLst>
            <pc:docMk/>
            <pc:sldMk cId="0" sldId="267"/>
            <ac:spMk id="206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38:03.567" v="639" actId="255"/>
          <ac:spMkLst>
            <pc:docMk/>
            <pc:sldMk cId="0" sldId="267"/>
            <ac:spMk id="208" creationId="{00000000-0000-0000-0000-000000000000}"/>
          </ac:spMkLst>
        </pc:spChg>
        <pc:picChg chg="add del mod">
          <ac:chgData name="Efrem Clerici" userId="48fa7b86-4289-4312-ad89-0da908241116" providerId="ADAL" clId="{50132366-2E8F-4C5D-85DA-74B5AE2CE6CD}" dt="2021-05-06T12:33:39.880" v="492"/>
          <ac:picMkLst>
            <pc:docMk/>
            <pc:sldMk cId="0" sldId="267"/>
            <ac:picMk id="10" creationId="{AC196F42-FDD2-47FC-8D96-D231668CF570}"/>
          </ac:picMkLst>
        </pc:picChg>
      </pc:sldChg>
      <pc:sldChg chg="addSp delSp modSp mod">
        <pc:chgData name="Efrem Clerici" userId="48fa7b86-4289-4312-ad89-0da908241116" providerId="ADAL" clId="{50132366-2E8F-4C5D-85DA-74B5AE2CE6CD}" dt="2021-05-06T12:37:26.651" v="638" actId="1035"/>
        <pc:sldMkLst>
          <pc:docMk/>
          <pc:sldMk cId="0" sldId="268"/>
        </pc:sldMkLst>
        <pc:spChg chg="add mod">
          <ac:chgData name="Efrem Clerici" userId="48fa7b86-4289-4312-ad89-0da908241116" providerId="ADAL" clId="{50132366-2E8F-4C5D-85DA-74B5AE2CE6CD}" dt="2021-05-06T12:36:17.095" v="558" actId="1035"/>
          <ac:spMkLst>
            <pc:docMk/>
            <pc:sldMk cId="0" sldId="268"/>
            <ac:spMk id="10" creationId="{1480A03A-51E2-45D9-9038-708D06357FD1}"/>
          </ac:spMkLst>
        </pc:spChg>
        <pc:spChg chg="add mod">
          <ac:chgData name="Efrem Clerici" userId="48fa7b86-4289-4312-ad89-0da908241116" providerId="ADAL" clId="{50132366-2E8F-4C5D-85DA-74B5AE2CE6CD}" dt="2021-05-06T12:36:25.524" v="568" actId="1035"/>
          <ac:spMkLst>
            <pc:docMk/>
            <pc:sldMk cId="0" sldId="268"/>
            <ac:spMk id="11" creationId="{F2E651DE-DB61-44D4-AE1F-559261828C7D}"/>
          </ac:spMkLst>
        </pc:spChg>
        <pc:spChg chg="add mod">
          <ac:chgData name="Efrem Clerici" userId="48fa7b86-4289-4312-ad89-0da908241116" providerId="ADAL" clId="{50132366-2E8F-4C5D-85DA-74B5AE2CE6CD}" dt="2021-05-06T12:36:36.939" v="588" actId="1035"/>
          <ac:spMkLst>
            <pc:docMk/>
            <pc:sldMk cId="0" sldId="268"/>
            <ac:spMk id="12" creationId="{5846299D-8C1D-4E80-B973-F97BC46AA561}"/>
          </ac:spMkLst>
        </pc:spChg>
        <pc:spChg chg="add mod">
          <ac:chgData name="Efrem Clerici" userId="48fa7b86-4289-4312-ad89-0da908241116" providerId="ADAL" clId="{50132366-2E8F-4C5D-85DA-74B5AE2CE6CD}" dt="2021-05-06T12:36:51.571" v="608" actId="1035"/>
          <ac:spMkLst>
            <pc:docMk/>
            <pc:sldMk cId="0" sldId="268"/>
            <ac:spMk id="13" creationId="{7E2892EC-5996-4761-AD36-F5CB09D3D348}"/>
          </ac:spMkLst>
        </pc:spChg>
        <pc:spChg chg="add del mod">
          <ac:chgData name="Efrem Clerici" userId="48fa7b86-4289-4312-ad89-0da908241116" providerId="ADAL" clId="{50132366-2E8F-4C5D-85DA-74B5AE2CE6CD}" dt="2021-05-06T12:20:41.985" v="260"/>
          <ac:spMkLst>
            <pc:docMk/>
            <pc:sldMk cId="0" sldId="268"/>
            <ac:spMk id="14" creationId="{6C25F24A-4FED-44B6-A038-DF368B995F1C}"/>
          </ac:spMkLst>
        </pc:spChg>
        <pc:spChg chg="add mod">
          <ac:chgData name="Efrem Clerici" userId="48fa7b86-4289-4312-ad89-0da908241116" providerId="ADAL" clId="{50132366-2E8F-4C5D-85DA-74B5AE2CE6CD}" dt="2021-05-06T12:36:32.001" v="578" actId="1035"/>
          <ac:spMkLst>
            <pc:docMk/>
            <pc:sldMk cId="0" sldId="268"/>
            <ac:spMk id="15" creationId="{866AAFC9-60B7-4FE1-B06C-9C59FFA23D32}"/>
          </ac:spMkLst>
        </pc:spChg>
        <pc:spChg chg="add mod">
          <ac:chgData name="Efrem Clerici" userId="48fa7b86-4289-4312-ad89-0da908241116" providerId="ADAL" clId="{50132366-2E8F-4C5D-85DA-74B5AE2CE6CD}" dt="2021-05-06T12:36:45.420" v="598" actId="1035"/>
          <ac:spMkLst>
            <pc:docMk/>
            <pc:sldMk cId="0" sldId="268"/>
            <ac:spMk id="16" creationId="{4D670732-3CB6-4818-836F-439D5F931378}"/>
          </ac:spMkLst>
        </pc:spChg>
        <pc:spChg chg="add mod">
          <ac:chgData name="Efrem Clerici" userId="48fa7b86-4289-4312-ad89-0da908241116" providerId="ADAL" clId="{50132366-2E8F-4C5D-85DA-74B5AE2CE6CD}" dt="2021-05-06T12:37:05.988" v="620" actId="1035"/>
          <ac:spMkLst>
            <pc:docMk/>
            <pc:sldMk cId="0" sldId="268"/>
            <ac:spMk id="17" creationId="{3BDA586F-7871-4A7B-8847-09BACE2F45B1}"/>
          </ac:spMkLst>
        </pc:spChg>
        <pc:spChg chg="add mod">
          <ac:chgData name="Efrem Clerici" userId="48fa7b86-4289-4312-ad89-0da908241116" providerId="ADAL" clId="{50132366-2E8F-4C5D-85DA-74B5AE2CE6CD}" dt="2021-05-06T12:37:26.651" v="638" actId="1035"/>
          <ac:spMkLst>
            <pc:docMk/>
            <pc:sldMk cId="0" sldId="268"/>
            <ac:spMk id="18" creationId="{17872382-940F-453C-87C5-6D7114A0B36D}"/>
          </ac:spMkLst>
        </pc:spChg>
        <pc:spChg chg="mod">
          <ac:chgData name="Efrem Clerici" userId="48fa7b86-4289-4312-ad89-0da908241116" providerId="ADAL" clId="{50132366-2E8F-4C5D-85DA-74B5AE2CE6CD}" dt="2021-05-06T12:23:12.021" v="303" actId="1035"/>
          <ac:spMkLst>
            <pc:docMk/>
            <pc:sldMk cId="0" sldId="268"/>
            <ac:spMk id="214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35:47.025" v="521" actId="1035"/>
          <ac:spMkLst>
            <pc:docMk/>
            <pc:sldMk cId="0" sldId="268"/>
            <ac:spMk id="217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36:00.549" v="541" actId="1035"/>
          <ac:spMkLst>
            <pc:docMk/>
            <pc:sldMk cId="0" sldId="268"/>
            <ac:spMk id="218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35:54.072" v="531" actId="1035"/>
          <ac:spMkLst>
            <pc:docMk/>
            <pc:sldMk cId="0" sldId="268"/>
            <ac:spMk id="219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36:06.487" v="551" actId="1035"/>
          <ac:spMkLst>
            <pc:docMk/>
            <pc:sldMk cId="0" sldId="268"/>
            <ac:spMk id="220" creationId="{00000000-0000-0000-0000-000000000000}"/>
          </ac:spMkLst>
        </pc:spChg>
      </pc:sldChg>
      <pc:sldChg chg="del ord">
        <pc:chgData name="Efrem Clerici" userId="48fa7b86-4289-4312-ad89-0da908241116" providerId="ADAL" clId="{50132366-2E8F-4C5D-85DA-74B5AE2CE6CD}" dt="2021-05-06T12:32:15.709" v="486" actId="47"/>
        <pc:sldMkLst>
          <pc:docMk/>
          <pc:sldMk cId="0" sldId="269"/>
        </pc:sldMkLst>
      </pc:sldChg>
      <pc:sldChg chg="modSp del mod">
        <pc:chgData name="Efrem Clerici" userId="48fa7b86-4289-4312-ad89-0da908241116" providerId="ADAL" clId="{50132366-2E8F-4C5D-85DA-74B5AE2CE6CD}" dt="2021-05-06T12:25:35.089" v="416" actId="47"/>
        <pc:sldMkLst>
          <pc:docMk/>
          <pc:sldMk cId="0" sldId="273"/>
        </pc:sldMkLst>
        <pc:spChg chg="mod">
          <ac:chgData name="Efrem Clerici" userId="48fa7b86-4289-4312-ad89-0da908241116" providerId="ADAL" clId="{50132366-2E8F-4C5D-85DA-74B5AE2CE6CD}" dt="2021-05-06T12:17:29.273" v="196" actId="255"/>
          <ac:spMkLst>
            <pc:docMk/>
            <pc:sldMk cId="0" sldId="273"/>
            <ac:spMk id="273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18:42.477" v="209" actId="14100"/>
          <ac:spMkLst>
            <pc:docMk/>
            <pc:sldMk cId="0" sldId="273"/>
            <ac:spMk id="276" creationId="{00000000-0000-0000-0000-000000000000}"/>
          </ac:spMkLst>
        </pc:spChg>
        <pc:spChg chg="mod">
          <ac:chgData name="Efrem Clerici" userId="48fa7b86-4289-4312-ad89-0da908241116" providerId="ADAL" clId="{50132366-2E8F-4C5D-85DA-74B5AE2CE6CD}" dt="2021-05-06T12:12:46.958" v="9" actId="20577"/>
          <ac:spMkLst>
            <pc:docMk/>
            <pc:sldMk cId="0" sldId="273"/>
            <ac:spMk id="282" creationId="{00000000-0000-0000-0000-000000000000}"/>
          </ac:spMkLst>
        </pc:spChg>
      </pc:sldChg>
      <pc:sldChg chg="addSp delSp modSp mod">
        <pc:chgData name="Efrem Clerici" userId="48fa7b86-4289-4312-ad89-0da908241116" providerId="ADAL" clId="{50132366-2E8F-4C5D-85DA-74B5AE2CE6CD}" dt="2021-05-19T14:15:01.793" v="675" actId="478"/>
        <pc:sldMkLst>
          <pc:docMk/>
          <pc:sldMk cId="0" sldId="277"/>
        </pc:sldMkLst>
        <pc:spChg chg="add mod">
          <ac:chgData name="Efrem Clerici" userId="48fa7b86-4289-4312-ad89-0da908241116" providerId="ADAL" clId="{50132366-2E8F-4C5D-85DA-74B5AE2CE6CD}" dt="2021-05-07T08:08:35.324" v="652" actId="20577"/>
          <ac:spMkLst>
            <pc:docMk/>
            <pc:sldMk cId="0" sldId="277"/>
            <ac:spMk id="2" creationId="{B87C80F4-19B0-43B4-AD06-6E962AF8615F}"/>
          </ac:spMkLst>
        </pc:spChg>
        <pc:spChg chg="del">
          <ac:chgData name="Efrem Clerici" userId="48fa7b86-4289-4312-ad89-0da908241116" providerId="ADAL" clId="{50132366-2E8F-4C5D-85DA-74B5AE2CE6CD}" dt="2021-05-19T14:15:01.793" v="675" actId="478"/>
          <ac:spMkLst>
            <pc:docMk/>
            <pc:sldMk cId="0" sldId="277"/>
            <ac:spMk id="327" creationId="{00000000-0000-0000-0000-000000000000}"/>
          </ac:spMkLst>
        </pc:spChg>
      </pc:sldChg>
      <pc:sldChg chg="del">
        <pc:chgData name="Efrem Clerici" userId="48fa7b86-4289-4312-ad89-0da908241116" providerId="ADAL" clId="{50132366-2E8F-4C5D-85DA-74B5AE2CE6CD}" dt="2021-05-06T12:10:25.965" v="0" actId="47"/>
        <pc:sldMkLst>
          <pc:docMk/>
          <pc:sldMk cId="0" sldId="278"/>
        </pc:sldMkLst>
      </pc:sldChg>
      <pc:sldMasterChg chg="delSldLayout modSldLayout">
        <pc:chgData name="Efrem Clerici" userId="48fa7b86-4289-4312-ad89-0da908241116" providerId="ADAL" clId="{50132366-2E8F-4C5D-85DA-74B5AE2CE6CD}" dt="2021-05-19T14:14:21.820" v="674" actId="20577"/>
        <pc:sldMasterMkLst>
          <pc:docMk/>
          <pc:sldMasterMk cId="0" sldId="2147483648"/>
        </pc:sldMasterMkLst>
        <pc:sldLayoutChg chg="modSp mod">
          <pc:chgData name="Efrem Clerici" userId="48fa7b86-4289-4312-ad89-0da908241116" providerId="ADAL" clId="{50132366-2E8F-4C5D-85DA-74B5AE2CE6CD}" dt="2021-05-19T14:13:25.508" v="654" actId="20577"/>
          <pc:sldLayoutMkLst>
            <pc:docMk/>
            <pc:sldMasterMk cId="0" sldId="2147483648"/>
            <pc:sldLayoutMk cId="0" sldId="2147483649"/>
          </pc:sldLayoutMkLst>
          <pc:spChg chg="mod">
            <ac:chgData name="Efrem Clerici" userId="48fa7b86-4289-4312-ad89-0da908241116" providerId="ADAL" clId="{50132366-2E8F-4C5D-85DA-74B5AE2CE6CD}" dt="2021-05-19T14:13:25.508" v="654" actId="20577"/>
            <ac:spMkLst>
              <pc:docMk/>
              <pc:sldMasterMk cId="0" sldId="2147483648"/>
              <pc:sldLayoutMk cId="0" sldId="2147483649"/>
              <ac:spMk id="11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3:30.928" v="656" actId="20577"/>
          <pc:sldLayoutMkLst>
            <pc:docMk/>
            <pc:sldMasterMk cId="0" sldId="2147483648"/>
            <pc:sldLayoutMk cId="0" sldId="2147483650"/>
          </pc:sldLayoutMkLst>
          <pc:spChg chg="mod">
            <ac:chgData name="Efrem Clerici" userId="48fa7b86-4289-4312-ad89-0da908241116" providerId="ADAL" clId="{50132366-2E8F-4C5D-85DA-74B5AE2CE6CD}" dt="2021-05-19T14:13:30.928" v="656" actId="20577"/>
            <ac:spMkLst>
              <pc:docMk/>
              <pc:sldMasterMk cId="0" sldId="2147483648"/>
              <pc:sldLayoutMk cId="0" sldId="2147483650"/>
              <ac:spMk id="20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3:36.422" v="658" actId="20577"/>
          <pc:sldLayoutMkLst>
            <pc:docMk/>
            <pc:sldMasterMk cId="0" sldId="2147483648"/>
            <pc:sldLayoutMk cId="0" sldId="2147483651"/>
          </pc:sldLayoutMkLst>
          <pc:spChg chg="mod">
            <ac:chgData name="Efrem Clerici" userId="48fa7b86-4289-4312-ad89-0da908241116" providerId="ADAL" clId="{50132366-2E8F-4C5D-85DA-74B5AE2CE6CD}" dt="2021-05-19T14:13:36.422" v="658" actId="20577"/>
            <ac:spMkLst>
              <pc:docMk/>
              <pc:sldMasterMk cId="0" sldId="2147483648"/>
              <pc:sldLayoutMk cId="0" sldId="2147483651"/>
              <ac:spMk id="27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3:41.464" v="660" actId="20577"/>
          <pc:sldLayoutMkLst>
            <pc:docMk/>
            <pc:sldMasterMk cId="0" sldId="2147483648"/>
            <pc:sldLayoutMk cId="0" sldId="2147483652"/>
          </pc:sldLayoutMkLst>
          <pc:spChg chg="mod">
            <ac:chgData name="Efrem Clerici" userId="48fa7b86-4289-4312-ad89-0da908241116" providerId="ADAL" clId="{50132366-2E8F-4C5D-85DA-74B5AE2CE6CD}" dt="2021-05-19T14:13:41.464" v="660" actId="20577"/>
            <ac:spMkLst>
              <pc:docMk/>
              <pc:sldMasterMk cId="0" sldId="2147483648"/>
              <pc:sldLayoutMk cId="0" sldId="2147483652"/>
              <ac:spMk id="31" creationId="{00000000-0000-0000-0000-000000000000}"/>
            </ac:spMkLst>
          </pc:spChg>
        </pc:sldLayoutChg>
        <pc:sldLayoutChg chg="del">
          <pc:chgData name="Efrem Clerici" userId="48fa7b86-4289-4312-ad89-0da908241116" providerId="ADAL" clId="{50132366-2E8F-4C5D-85DA-74B5AE2CE6CD}" dt="2021-05-06T12:32:15.709" v="486" actId="47"/>
          <pc:sldLayoutMkLst>
            <pc:docMk/>
            <pc:sldMasterMk cId="0" sldId="2147483648"/>
            <pc:sldLayoutMk cId="0" sldId="2147483654"/>
          </pc:sldLayoutMkLst>
        </pc:sldLayoutChg>
        <pc:sldLayoutChg chg="modSp mod">
          <pc:chgData name="Efrem Clerici" userId="48fa7b86-4289-4312-ad89-0da908241116" providerId="ADAL" clId="{50132366-2E8F-4C5D-85DA-74B5AE2CE6CD}" dt="2021-05-19T14:13:45.435" v="662" actId="20577"/>
          <pc:sldLayoutMkLst>
            <pc:docMk/>
            <pc:sldMasterMk cId="0" sldId="2147483648"/>
            <pc:sldLayoutMk cId="0" sldId="2147483656"/>
          </pc:sldLayoutMkLst>
          <pc:spChg chg="mod">
            <ac:chgData name="Efrem Clerici" userId="48fa7b86-4289-4312-ad89-0da908241116" providerId="ADAL" clId="{50132366-2E8F-4C5D-85DA-74B5AE2CE6CD}" dt="2021-05-19T14:13:45.435" v="662" actId="20577"/>
            <ac:spMkLst>
              <pc:docMk/>
              <pc:sldMasterMk cId="0" sldId="2147483648"/>
              <pc:sldLayoutMk cId="0" sldId="2147483656"/>
              <ac:spMk id="61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3:49.616" v="664" actId="20577"/>
          <pc:sldLayoutMkLst>
            <pc:docMk/>
            <pc:sldMasterMk cId="0" sldId="2147483648"/>
            <pc:sldLayoutMk cId="0" sldId="2147483657"/>
          </pc:sldLayoutMkLst>
          <pc:spChg chg="mod">
            <ac:chgData name="Efrem Clerici" userId="48fa7b86-4289-4312-ad89-0da908241116" providerId="ADAL" clId="{50132366-2E8F-4C5D-85DA-74B5AE2CE6CD}" dt="2021-05-19T14:13:49.616" v="664" actId="20577"/>
            <ac:spMkLst>
              <pc:docMk/>
              <pc:sldMasterMk cId="0" sldId="2147483648"/>
              <pc:sldLayoutMk cId="0" sldId="2147483657"/>
              <ac:spMk id="66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3:59.053" v="666" actId="20577"/>
          <pc:sldLayoutMkLst>
            <pc:docMk/>
            <pc:sldMasterMk cId="0" sldId="2147483648"/>
            <pc:sldLayoutMk cId="0" sldId="2147483658"/>
          </pc:sldLayoutMkLst>
          <pc:spChg chg="mod">
            <ac:chgData name="Efrem Clerici" userId="48fa7b86-4289-4312-ad89-0da908241116" providerId="ADAL" clId="{50132366-2E8F-4C5D-85DA-74B5AE2CE6CD}" dt="2021-05-19T14:13:59.053" v="666" actId="20577"/>
            <ac:spMkLst>
              <pc:docMk/>
              <pc:sldMasterMk cId="0" sldId="2147483648"/>
              <pc:sldLayoutMk cId="0" sldId="2147483658"/>
              <ac:spMk id="71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4:03.029" v="668" actId="20577"/>
          <pc:sldLayoutMkLst>
            <pc:docMk/>
            <pc:sldMasterMk cId="0" sldId="2147483648"/>
            <pc:sldLayoutMk cId="0" sldId="2147483659"/>
          </pc:sldLayoutMkLst>
          <pc:spChg chg="mod">
            <ac:chgData name="Efrem Clerici" userId="48fa7b86-4289-4312-ad89-0da908241116" providerId="ADAL" clId="{50132366-2E8F-4C5D-85DA-74B5AE2CE6CD}" dt="2021-05-19T14:14:03.029" v="668" actId="20577"/>
            <ac:spMkLst>
              <pc:docMk/>
              <pc:sldMasterMk cId="0" sldId="2147483648"/>
              <pc:sldLayoutMk cId="0" sldId="2147483659"/>
              <ac:spMk id="76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4:09.706" v="670" actId="20577"/>
          <pc:sldLayoutMkLst>
            <pc:docMk/>
            <pc:sldMasterMk cId="0" sldId="2147483648"/>
            <pc:sldLayoutMk cId="0" sldId="2147483660"/>
          </pc:sldLayoutMkLst>
          <pc:spChg chg="mod">
            <ac:chgData name="Efrem Clerici" userId="48fa7b86-4289-4312-ad89-0da908241116" providerId="ADAL" clId="{50132366-2E8F-4C5D-85DA-74B5AE2CE6CD}" dt="2021-05-19T14:14:09.706" v="670" actId="20577"/>
            <ac:spMkLst>
              <pc:docMk/>
              <pc:sldMasterMk cId="0" sldId="2147483648"/>
              <pc:sldLayoutMk cId="0" sldId="2147483660"/>
              <ac:spMk id="85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4:16.135" v="672" actId="20577"/>
          <pc:sldLayoutMkLst>
            <pc:docMk/>
            <pc:sldMasterMk cId="0" sldId="2147483648"/>
            <pc:sldLayoutMk cId="0" sldId="2147483661"/>
          </pc:sldLayoutMkLst>
          <pc:spChg chg="mod">
            <ac:chgData name="Efrem Clerici" userId="48fa7b86-4289-4312-ad89-0da908241116" providerId="ADAL" clId="{50132366-2E8F-4C5D-85DA-74B5AE2CE6CD}" dt="2021-05-19T14:14:16.135" v="672" actId="20577"/>
            <ac:spMkLst>
              <pc:docMk/>
              <pc:sldMasterMk cId="0" sldId="2147483648"/>
              <pc:sldLayoutMk cId="0" sldId="2147483661"/>
              <ac:spMk id="93" creationId="{00000000-0000-0000-0000-000000000000}"/>
            </ac:spMkLst>
          </pc:spChg>
        </pc:sldLayoutChg>
        <pc:sldLayoutChg chg="modSp mod">
          <pc:chgData name="Efrem Clerici" userId="48fa7b86-4289-4312-ad89-0da908241116" providerId="ADAL" clId="{50132366-2E8F-4C5D-85DA-74B5AE2CE6CD}" dt="2021-05-19T14:14:21.820" v="674" actId="20577"/>
          <pc:sldLayoutMkLst>
            <pc:docMk/>
            <pc:sldMasterMk cId="0" sldId="2147483648"/>
            <pc:sldLayoutMk cId="0" sldId="2147483662"/>
          </pc:sldLayoutMkLst>
          <pc:spChg chg="mod">
            <ac:chgData name="Efrem Clerici" userId="48fa7b86-4289-4312-ad89-0da908241116" providerId="ADAL" clId="{50132366-2E8F-4C5D-85DA-74B5AE2CE6CD}" dt="2021-05-19T14:14:21.820" v="674" actId="20577"/>
            <ac:spMkLst>
              <pc:docMk/>
              <pc:sldMasterMk cId="0" sldId="2147483648"/>
              <pc:sldLayoutMk cId="0" sldId="2147483662"/>
              <ac:spMk id="99" creationId="{00000000-0000-0000-0000-000000000000}"/>
            </ac:spMkLst>
          </pc:spChg>
        </pc:sldLayoutChg>
      </pc:sldMasterChg>
    </pc:docChg>
  </pc:docChgLst>
  <pc:docChgLst>
    <pc:chgData name="Stefano Pisu" userId="4071d208-f857-4898-be7a-3472358064bd" providerId="ADAL" clId="{D4F91935-849F-4CF0-92B8-DD8FA8E4C0F6}"/>
    <pc:docChg chg="modSld">
      <pc:chgData name="Stefano Pisu" userId="4071d208-f857-4898-be7a-3472358064bd" providerId="ADAL" clId="{D4F91935-849F-4CF0-92B8-DD8FA8E4C0F6}" dt="2021-05-07T08:04:18.349" v="2" actId="14100"/>
      <pc:docMkLst>
        <pc:docMk/>
      </pc:docMkLst>
      <pc:sldChg chg="modSp mod">
        <pc:chgData name="Stefano Pisu" userId="4071d208-f857-4898-be7a-3472358064bd" providerId="ADAL" clId="{D4F91935-849F-4CF0-92B8-DD8FA8E4C0F6}" dt="2021-05-07T08:04:18.349" v="2" actId="14100"/>
        <pc:sldMkLst>
          <pc:docMk/>
          <pc:sldMk cId="0" sldId="268"/>
        </pc:sldMkLst>
        <pc:spChg chg="mod">
          <ac:chgData name="Stefano Pisu" userId="4071d208-f857-4898-be7a-3472358064bd" providerId="ADAL" clId="{D4F91935-849F-4CF0-92B8-DD8FA8E4C0F6}" dt="2021-05-07T08:04:10.642" v="1" actId="14100"/>
          <ac:spMkLst>
            <pc:docMk/>
            <pc:sldMk cId="0" sldId="268"/>
            <ac:spMk id="13" creationId="{7E2892EC-5996-4761-AD36-F5CB09D3D348}"/>
          </ac:spMkLst>
        </pc:spChg>
        <pc:spChg chg="mod">
          <ac:chgData name="Stefano Pisu" userId="4071d208-f857-4898-be7a-3472358064bd" providerId="ADAL" clId="{D4F91935-849F-4CF0-92B8-DD8FA8E4C0F6}" dt="2021-05-07T08:04:18.349" v="2" actId="14100"/>
          <ac:spMkLst>
            <pc:docMk/>
            <pc:sldMk cId="0" sldId="268"/>
            <ac:spMk id="217" creationId="{00000000-0000-0000-0000-000000000000}"/>
          </ac:spMkLst>
        </pc:spChg>
        <pc:spChg chg="mod">
          <ac:chgData name="Stefano Pisu" userId="4071d208-f857-4898-be7a-3472358064bd" providerId="ADAL" clId="{D4F91935-849F-4CF0-92B8-DD8FA8E4C0F6}" dt="2021-05-07T08:04:06.410" v="0" actId="14100"/>
          <ac:spMkLst>
            <pc:docMk/>
            <pc:sldMk cId="0" sldId="268"/>
            <ac:spMk id="2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032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885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7901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omputer&#10;&#10;Descrizione generata automaticamente">
            <a:extLst>
              <a:ext uri="{FF2B5EF4-FFF2-40B4-BE49-F238E27FC236}">
                <a16:creationId xmlns:a16="http://schemas.microsoft.com/office/drawing/2014/main" id="{2EA66470-D5B8-478E-B8E5-88E88F3536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11" name="Google Shape;11;p25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" name="Google Shape;12;p25"/>
          <p:cNvSpPr txBox="1">
            <a:spLocks noGrp="1"/>
          </p:cNvSpPr>
          <p:nvPr>
            <p:ph type="title"/>
          </p:nvPr>
        </p:nvSpPr>
        <p:spPr>
          <a:xfrm>
            <a:off x="646025" y="2809975"/>
            <a:ext cx="79311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Source Sans Pro"/>
              <a:buNone/>
              <a:defRPr sz="30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title" idx="2"/>
          </p:nvPr>
        </p:nvSpPr>
        <p:spPr>
          <a:xfrm>
            <a:off x="646025" y="3802375"/>
            <a:ext cx="7931100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ource Sans Pro"/>
              <a:buNone/>
              <a:defRPr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4" name="Google Shape;330;p22">
            <a:extLst>
              <a:ext uri="{FF2B5EF4-FFF2-40B4-BE49-F238E27FC236}">
                <a16:creationId xmlns:a16="http://schemas.microsoft.com/office/drawing/2014/main" id="{5557F87E-9222-44DE-A89B-960E49845CC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93027" y="-25925"/>
            <a:ext cx="2757944" cy="27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>
            <a:spLocks noGrp="1"/>
          </p:cNvSpPr>
          <p:nvPr>
            <p:ph type="title"/>
          </p:nvPr>
        </p:nvSpPr>
        <p:spPr>
          <a:xfrm>
            <a:off x="445325" y="144750"/>
            <a:ext cx="83253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6" name="Google Shape;16;p26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6"/>
          <p:cNvSpPr txBox="1">
            <a:spLocks noGrp="1"/>
          </p:cNvSpPr>
          <p:nvPr>
            <p:ph type="title" idx="2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20" name="Google Shape;20;p26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B849F3C-F32A-461B-A0C6-6C0E129D7E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27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7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title" idx="2"/>
          </p:nvPr>
        </p:nvSpPr>
        <p:spPr>
          <a:xfrm>
            <a:off x="445325" y="144750"/>
            <a:ext cx="8323500" cy="4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27" name="Google Shape;27;p27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7A05460-F925-49AC-BBF1-ECC5102A83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della sezione">
  <p:cSld name="Intestazione della sezione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200" y="187200"/>
            <a:ext cx="8848800" cy="47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445325" y="1287750"/>
            <a:ext cx="77007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None/>
              <a:defRPr sz="60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ource Sans Pro"/>
              <a:buNone/>
              <a:defRPr sz="27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1" name="Google Shape;31;p28"/>
          <p:cNvSpPr txBox="1"/>
          <p:nvPr/>
        </p:nvSpPr>
        <p:spPr>
          <a:xfrm>
            <a:off x="3994800" y="4658137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+ corpo BG3 1">
  <p:cSld name="TITLE_AND_BODY_3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32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2"/>
          <p:cNvSpPr txBox="1">
            <a:spLocks noGrp="1"/>
          </p:cNvSpPr>
          <p:nvPr>
            <p:ph type="title"/>
          </p:nvPr>
        </p:nvSpPr>
        <p:spPr>
          <a:xfrm>
            <a:off x="445325" y="144750"/>
            <a:ext cx="4126500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title" idx="2"/>
          </p:nvPr>
        </p:nvSpPr>
        <p:spPr>
          <a:xfrm>
            <a:off x="445325" y="1781549"/>
            <a:ext cx="4126500" cy="2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None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title" idx="3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61" name="Google Shape;61;p32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348D145-2B91-4D65-A24F-3A45D02EA1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della sezione 1">
  <p:cSld name="Intestazione della sezione 2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6446" y="0"/>
            <a:ext cx="863755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3"/>
          <p:cNvSpPr txBox="1"/>
          <p:nvPr/>
        </p:nvSpPr>
        <p:spPr>
          <a:xfrm>
            <a:off x="3994800" y="4652500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"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2020</a:t>
            </a:r>
            <a:endParaRPr sz="1200" b="0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5" name="Google Shape;65;p33"/>
          <p:cNvSpPr txBox="1">
            <a:spLocks noGrp="1"/>
          </p:cNvSpPr>
          <p:nvPr>
            <p:ph type="title"/>
          </p:nvPr>
        </p:nvSpPr>
        <p:spPr>
          <a:xfrm>
            <a:off x="445325" y="1287750"/>
            <a:ext cx="77007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Source Sans Pro"/>
              <a:buNone/>
              <a:defRPr sz="40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6" name="Google Shape;66;p33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della sezione BG1">
  <p:cSld name="SECTION_HEADER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205" y="187787"/>
            <a:ext cx="8846822" cy="47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445325" y="1287750"/>
            <a:ext cx="4126500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Source Sans Pro"/>
              <a:buNone/>
              <a:defRPr sz="30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title" idx="2"/>
          </p:nvPr>
        </p:nvSpPr>
        <p:spPr>
          <a:xfrm>
            <a:off x="445325" y="2924551"/>
            <a:ext cx="4126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ource Sans Pro"/>
              <a:buNone/>
              <a:defRPr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1" name="Google Shape;71;p34"/>
          <p:cNvSpPr txBox="1"/>
          <p:nvPr/>
        </p:nvSpPr>
        <p:spPr>
          <a:xfrm>
            <a:off x="3994800" y="4658137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della sezione BG1 1">
  <p:cSld name="SECTION_HEADER_1_1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5"/>
          <p:cNvPicPr preferRelativeResize="0"/>
          <p:nvPr/>
        </p:nvPicPr>
        <p:blipFill rotWithShape="1">
          <a:blip r:embed="rId2">
            <a:alphaModFix/>
          </a:blip>
          <a:srcRect t="9" b="19"/>
          <a:stretch/>
        </p:blipFill>
        <p:spPr>
          <a:xfrm>
            <a:off x="152205" y="187787"/>
            <a:ext cx="8846824" cy="47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5"/>
          <p:cNvSpPr txBox="1">
            <a:spLocks noGrp="1"/>
          </p:cNvSpPr>
          <p:nvPr>
            <p:ph type="title"/>
          </p:nvPr>
        </p:nvSpPr>
        <p:spPr>
          <a:xfrm>
            <a:off x="445325" y="1287750"/>
            <a:ext cx="4126500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Source Sans Pro"/>
              <a:buNone/>
              <a:defRPr sz="30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title" idx="2"/>
          </p:nvPr>
        </p:nvSpPr>
        <p:spPr>
          <a:xfrm>
            <a:off x="445325" y="2924551"/>
            <a:ext cx="4126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ource Sans Pro"/>
              <a:buNone/>
              <a:defRPr sz="20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Source Sans Pro"/>
              <a:buNone/>
              <a:defRPr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6" name="Google Shape;76;p35"/>
          <p:cNvSpPr txBox="1"/>
          <p:nvPr/>
        </p:nvSpPr>
        <p:spPr>
          <a:xfrm>
            <a:off x="3994800" y="4658137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+ corpo BG1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36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-12"/>
            <a:ext cx="4267201" cy="44614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6"/>
          <p:cNvSpPr txBox="1">
            <a:spLocks noGrp="1"/>
          </p:cNvSpPr>
          <p:nvPr>
            <p:ph type="title"/>
          </p:nvPr>
        </p:nvSpPr>
        <p:spPr>
          <a:xfrm>
            <a:off x="445325" y="144750"/>
            <a:ext cx="4126500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title" idx="2"/>
          </p:nvPr>
        </p:nvSpPr>
        <p:spPr>
          <a:xfrm>
            <a:off x="445325" y="1781551"/>
            <a:ext cx="4126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None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ource Sans Pro"/>
              <a:buNone/>
              <a:defRPr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84" name="Google Shape;84;p36"/>
          <p:cNvSpPr txBox="1">
            <a:spLocks noGrp="1"/>
          </p:cNvSpPr>
          <p:nvPr>
            <p:ph type="title" idx="3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36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D850C35-84BE-4C92-8B84-505C50225A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rpo 2">
  <p:cSld name="TITLE_AND_BODY_2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7"/>
          <p:cNvSpPr txBox="1">
            <a:spLocks noGrp="1"/>
          </p:cNvSpPr>
          <p:nvPr>
            <p:ph type="body" idx="1"/>
          </p:nvPr>
        </p:nvSpPr>
        <p:spPr>
          <a:xfrm>
            <a:off x="445325" y="602250"/>
            <a:ext cx="8331000" cy="3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000"/>
              <a:buFont typeface="Source Sans Pro"/>
              <a:buChar char="●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E4E00"/>
              </a:buClr>
              <a:buSzPts val="2000"/>
              <a:buFont typeface="Source Sans Pro"/>
              <a:buChar char="○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E4E00"/>
              </a:buClr>
              <a:buSzPts val="2000"/>
              <a:buFont typeface="Source Sans Pro"/>
              <a:buChar char="■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E4E00"/>
              </a:buClr>
              <a:buSzPts val="2000"/>
              <a:buFont typeface="Source Sans Pro"/>
              <a:buChar char="●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Char char="○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Char char="■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Char char="●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ource Sans Pro"/>
              <a:buChar char="○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2000"/>
              <a:buFont typeface="Source Sans Pro"/>
              <a:buChar char="■"/>
              <a:defRPr sz="20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title"/>
          </p:nvPr>
        </p:nvSpPr>
        <p:spPr>
          <a:xfrm>
            <a:off x="445325" y="144750"/>
            <a:ext cx="8325300" cy="6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b="1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89" name="Google Shape;89;p37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7"/>
          <p:cNvSpPr txBox="1">
            <a:spLocks noGrp="1"/>
          </p:cNvSpPr>
          <p:nvPr>
            <p:ph type="title" idx="2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37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93" name="Google Shape;93;p37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3611CCD-70B3-4DB4-9E8E-AA9672A4D2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8"/>
          <p:cNvPicPr preferRelativeResize="0"/>
          <p:nvPr/>
        </p:nvPicPr>
        <p:blipFill rotWithShape="1">
          <a:blip r:embed="rId2">
            <a:alphaModFix/>
          </a:blip>
          <a:srcRect t="738" r="10522" b="728"/>
          <a:stretch/>
        </p:blipFill>
        <p:spPr>
          <a:xfrm flipH="1">
            <a:off x="0" y="0"/>
            <a:ext cx="2312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8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38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99" name="Google Shape;99;p38"/>
          <p:cNvSpPr txBox="1"/>
          <p:nvPr/>
        </p:nvSpPr>
        <p:spPr>
          <a:xfrm>
            <a:off x="3994799" y="4794775"/>
            <a:ext cx="1154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" sz="900" b="0" i="0" u="none" strike="noStrike" cap="none" dirty="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© Wellnet 2021</a:t>
            </a:r>
            <a:endParaRPr sz="900" b="0" i="0" u="none" strike="noStrike" cap="none" dirty="0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85A0C5D-5D72-4F29-B2C1-22E29CE47E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840" y="4741093"/>
            <a:ext cx="423100" cy="25765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aidaseo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606450" y="3138042"/>
            <a:ext cx="79311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sz="3600"/>
              <a:t>LA </a:t>
            </a:r>
            <a:r>
              <a:rPr lang="it" sz="6600"/>
              <a:t>SEO</a:t>
            </a:r>
            <a:r>
              <a:rPr lang="it" sz="3600"/>
              <a:t> È VIVA E VEGETA.</a:t>
            </a:r>
            <a:endParaRPr/>
          </a:p>
        </p:txBody>
      </p:sp>
      <p:pic>
        <p:nvPicPr>
          <p:cNvPr id="3" name="Immagine 2" descr="Immagine che contiene testo, orologio&#10;&#10;Descrizione generata automaticamente">
            <a:extLst>
              <a:ext uri="{FF2B5EF4-FFF2-40B4-BE49-F238E27FC236}">
                <a16:creationId xmlns:a16="http://schemas.microsoft.com/office/drawing/2014/main" id="{A6067174-4600-45A2-A985-35780E180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636" y="4425334"/>
            <a:ext cx="2052735" cy="5837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445325" y="144750"/>
            <a:ext cx="83253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PER CAPIRE </a:t>
            </a:r>
            <a:r>
              <a:rPr lang="it"/>
              <a:t>QUALI FATTORI INFLUENZANO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/>
              <a:t>IL POSIZIONAMENTO </a:t>
            </a:r>
            <a:r>
              <a:rPr lang="it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C’È BISOGNO DI:</a:t>
            </a:r>
            <a:endParaRPr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22" name="Google Shape;122;p3"/>
          <p:cNvSpPr txBox="1">
            <a:spLocks noGrp="1"/>
          </p:cNvSpPr>
          <p:nvPr>
            <p:ph type="title" idx="2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SEO: SEARCH ENGINE OPTIMIZATION ​</a:t>
            </a:r>
            <a:endParaRPr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2</a:t>
            </a:fld>
            <a:endParaRPr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E40904D-6BCC-4C10-8437-D65B5FE41A08}"/>
              </a:ext>
            </a:extLst>
          </p:cNvPr>
          <p:cNvGrpSpPr/>
          <p:nvPr/>
        </p:nvGrpSpPr>
        <p:grpSpPr>
          <a:xfrm>
            <a:off x="570700" y="1594416"/>
            <a:ext cx="8229600" cy="2857159"/>
            <a:chOff x="570700" y="1594416"/>
            <a:chExt cx="8229600" cy="2857159"/>
          </a:xfrm>
        </p:grpSpPr>
        <p:sp>
          <p:nvSpPr>
            <p:cNvPr id="127" name="Google Shape;127;p3"/>
            <p:cNvSpPr/>
            <p:nvPr/>
          </p:nvSpPr>
          <p:spPr>
            <a:xfrm>
              <a:off x="570700" y="1594416"/>
              <a:ext cx="2743200" cy="1020900"/>
            </a:xfrm>
            <a:prstGeom prst="rect">
              <a:avLst/>
            </a:prstGeom>
            <a:solidFill>
              <a:srgbClr val="FF8D00">
                <a:alpha val="4862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313900" y="1594416"/>
              <a:ext cx="2743200" cy="1020900"/>
            </a:xfrm>
            <a:prstGeom prst="rect">
              <a:avLst/>
            </a:prstGeom>
            <a:solidFill>
              <a:srgbClr val="FE4E00">
                <a:alpha val="4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6057100" y="1594416"/>
              <a:ext cx="2743200" cy="1020900"/>
            </a:xfrm>
            <a:prstGeom prst="rect">
              <a:avLst/>
            </a:prstGeom>
            <a:solidFill>
              <a:srgbClr val="FF005E">
                <a:alpha val="490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 txBox="1"/>
            <p:nvPr/>
          </p:nvSpPr>
          <p:spPr>
            <a:xfrm>
              <a:off x="570700" y="1816366"/>
              <a:ext cx="27432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UN ESPERTO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SEO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3313900" y="1816366"/>
              <a:ext cx="27432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-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STRUMENTI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GENERALISTI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6057100" y="1793766"/>
              <a:ext cx="27432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MOLTE ORE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it" sz="2500" b="1" i="0" u="none" strike="noStrike" cap="none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DI LAVORO</a:t>
              </a:r>
              <a:endParaRPr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70700" y="2612575"/>
              <a:ext cx="2743200" cy="1839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i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313900" y="2612575"/>
              <a:ext cx="2743200" cy="1839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6057100" y="2612575"/>
              <a:ext cx="2743200" cy="183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" name="Google Shape;133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97373" y="2986700"/>
              <a:ext cx="1089875" cy="1090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83750" y="2987125"/>
              <a:ext cx="1089899" cy="1089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063037" y="2987137"/>
              <a:ext cx="1089874" cy="10898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SEO: SEARCH ENGINE OPTIMIZATION ​</a:t>
            </a:r>
            <a:endParaRPr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141" name="Google Shape;141;p4"/>
          <p:cNvSpPr txBox="1">
            <a:spLocks noGrp="1"/>
          </p:cNvSpPr>
          <p:nvPr>
            <p:ph type="title" idx="2"/>
          </p:nvPr>
        </p:nvSpPr>
        <p:spPr>
          <a:xfrm>
            <a:off x="445325" y="3401"/>
            <a:ext cx="8323500" cy="3269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br>
              <a:rPr lang="it" sz="2000"/>
            </a:br>
            <a:br>
              <a:rPr lang="it" sz="2000"/>
            </a:br>
            <a:br>
              <a:rPr lang="it" sz="2000"/>
            </a:br>
            <a:r>
              <a:rPr lang="it" sz="2000"/>
              <a:t>CON I TOOL TRADIZIONALI È POSSIBILE LAVORARE SOLO SU UNA PORZIONE* DELLE INFORMAZIONI 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UTILI PER OTTIMIZZARE UN SITO.</a:t>
            </a: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È NECESSARIO ESAMINARE </a:t>
            </a:r>
            <a:r>
              <a:rPr lang="it" sz="2000">
                <a:latin typeface="Source Sans Pro"/>
                <a:ea typeface="Source Sans Pro"/>
                <a:cs typeface="Source Sans Pro"/>
                <a:sym typeface="Source Sans Pro"/>
              </a:rPr>
              <a:t>MIGLIAIA DI KEYWORD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,</a:t>
            </a:r>
            <a:r>
              <a:rPr lang="it" sz="2000"/>
              <a:t> ANALIZZARE PARAMETRI TECNICI 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E</a:t>
            </a:r>
            <a:r>
              <a:rPr lang="it" sz="2000"/>
              <a:t> VALUTARE LA QUALITÀ 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DEL CONTENUTO.</a:t>
            </a: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LA SEO TRADIZIONALE COMPORTA UNA </a:t>
            </a:r>
            <a:r>
              <a:rPr lang="it-IT" sz="2000"/>
              <a:t>SELEZIONE DELLE VARIABILI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 E DELLE INFORMAZIONI SU CUI OPERARE PER GARANTIRE</a:t>
            </a:r>
            <a:b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LA </a:t>
            </a:r>
            <a:r>
              <a:rPr lang="it-IT" sz="2000"/>
              <a:t>SOSTENIBILITÀ DEL PROGETTO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b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endParaRPr sz="200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42" name="Google Shape;142;p4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3</a:t>
            </a:fld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424589" y="4212309"/>
            <a:ext cx="810761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sym typeface="Source Sans Pro Light"/>
              </a:rPr>
              <a:t>*un SEO specialist lavora in media su 30-50 variabili, mentre i motori di ricerca ne utilizzano circa 200, con importanza variabile in funzione dell’ambito specifico. </a:t>
            </a:r>
            <a:endParaRPr b="1">
              <a:solidFill>
                <a:schemeClr val="accent1"/>
              </a:solidFill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>
            <a:spLocks noGrp="1"/>
          </p:cNvSpPr>
          <p:nvPr>
            <p:ph type="title"/>
          </p:nvPr>
        </p:nvSpPr>
        <p:spPr>
          <a:xfrm>
            <a:off x="445325" y="1287750"/>
            <a:ext cx="77007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None/>
            </a:pPr>
            <a:r>
              <a:rPr lang="it" sz="4000"/>
              <a:t>AIDA </a:t>
            </a:r>
            <a: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È L’INNOVAZIONE TECNOLOGICA CHE AUMENTA L’</a:t>
            </a:r>
            <a:r>
              <a:rPr lang="it" sz="4000"/>
              <a:t>EFFICACIA DELLA SEO </a:t>
            </a:r>
            <a: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TRADIZIONALE:</a:t>
            </a:r>
            <a:b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" sz="16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​</a:t>
            </a:r>
            <a:br>
              <a:rPr lang="it" sz="16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" sz="4000"/>
              <a:t>POTENTE</a:t>
            </a:r>
            <a: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, </a:t>
            </a:r>
            <a:r>
              <a:rPr lang="it" sz="4000"/>
              <a:t>SCIENTIFICA</a:t>
            </a:r>
            <a: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, </a:t>
            </a:r>
            <a:r>
              <a:rPr lang="it" sz="4000"/>
              <a:t>UNICA</a:t>
            </a:r>
            <a:r>
              <a:rPr lang="it" sz="4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endParaRPr sz="4000"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INTELLIGENZA ARTIFICIALE PER LA SEO</a:t>
            </a:r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title" idx="2"/>
          </p:nvPr>
        </p:nvSpPr>
        <p:spPr>
          <a:xfrm>
            <a:off x="375175" y="-91263"/>
            <a:ext cx="8323500" cy="423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AIDA È UN’</a:t>
            </a:r>
            <a:r>
              <a:rPr lang="it" sz="2000"/>
              <a:t>INTELLIGENZA ARTIFICIALE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, OVVERO UN SISTEMA INFORMATICO </a:t>
            </a:r>
            <a:r>
              <a:rPr lang="it" sz="2000"/>
              <a:t>IN GRADO DI GESTIRE L’AMBIGUITÀ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 ED EFFETTUARE PREVISIONI, ELABORANDO GRANDI QUANTITÀ DI DATI E </a:t>
            </a:r>
            <a:r>
              <a:rPr lang="it" sz="2000"/>
              <a:t>IMPARANDO DAGLI ERRORI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/>
              <a:t>È L’UNICO SISTEMA DI MACHINE LEARNING APPLICATO ALLA SEO</a:t>
            </a:r>
            <a:br>
              <a:rPr lang="it-IT" sz="2000"/>
            </a:b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ED È IN GRADO DI PENSARE COME I MOTORI DI RICERCA. </a:t>
            </a:r>
            <a:b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È INTERAMENTE SVILUPPATO IN </a:t>
            </a:r>
            <a:r>
              <a:rPr lang="it-IT" sz="2000"/>
              <a:t>ITALIA</a:t>
            </a:r>
            <a:br>
              <a:rPr lang="it-IT" sz="2000"/>
            </a:br>
            <a:br>
              <a:rPr lang="it-IT" sz="2000"/>
            </a:b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AIDA </a:t>
            </a:r>
            <a:r>
              <a:rPr lang="it" sz="2000"/>
              <a:t>SIMULA CORRETTAMENTE</a:t>
            </a:r>
            <a:r>
              <a:rPr lang="it" sz="2000">
                <a:latin typeface="Source Sans Pro"/>
                <a:ea typeface="Source Sans Pro"/>
                <a:cs typeface="Source Sans Pro"/>
                <a:sym typeface="Source Sans Pro"/>
              </a:rPr>
              <a:t>* </a:t>
            </a:r>
            <a:r>
              <a:rPr lang="it" sz="2000"/>
              <a:t>I RISULTATI DEGLI ALGORITMI 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DEI PRINCIPALI MOTORI DI RICERCA.</a:t>
            </a:r>
            <a:endParaRPr sz="2000"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64" name="Google Shape;164;p7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5</a:t>
            </a:fld>
            <a:endParaRPr/>
          </a:p>
        </p:txBody>
      </p:sp>
      <p:sp>
        <p:nvSpPr>
          <p:cNvPr id="6" name="Google Shape;182;p9">
            <a:extLst>
              <a:ext uri="{FF2B5EF4-FFF2-40B4-BE49-F238E27FC236}">
                <a16:creationId xmlns:a16="http://schemas.microsoft.com/office/drawing/2014/main" id="{21E05008-0083-49C9-A86D-81F4C75A2073}"/>
              </a:ext>
            </a:extLst>
          </p:cNvPr>
          <p:cNvSpPr txBox="1"/>
          <p:nvPr/>
        </p:nvSpPr>
        <p:spPr>
          <a:xfrm>
            <a:off x="432885" y="4328293"/>
            <a:ext cx="4362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*accuratezza statistica superiore all’80%</a:t>
            </a:r>
            <a:endParaRPr sz="1400" b="1" i="0" u="none" strike="noStrike" cap="none">
              <a:solidFill>
                <a:schemeClr val="accen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7" name="Google Shape;181;p9">
            <a:extLst>
              <a:ext uri="{FF2B5EF4-FFF2-40B4-BE49-F238E27FC236}">
                <a16:creationId xmlns:a16="http://schemas.microsoft.com/office/drawing/2014/main" id="{52BC4DB9-FC7C-4144-872B-73BDF76D922D}"/>
              </a:ext>
            </a:extLst>
          </p:cNvPr>
          <p:cNvSpPr txBox="1"/>
          <p:nvPr/>
        </p:nvSpPr>
        <p:spPr>
          <a:xfrm>
            <a:off x="395565" y="3644924"/>
            <a:ext cx="86301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</a:pP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Nel farlo, analizza i fattori di ranking coinvolti e produce un report con indicazioni precise ed estremamente</a:t>
            </a:r>
            <a:r>
              <a:rPr lang="it" sz="12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specifiche per la tua realtà,</a:t>
            </a: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it" sz="12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 grado di</a:t>
            </a: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migliorare il posizionamento del tuo sito</a:t>
            </a:r>
            <a:r>
              <a:rPr lang="it" sz="18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/>
          </a:p>
        </p:txBody>
      </p:sp>
      <p:pic>
        <p:nvPicPr>
          <p:cNvPr id="8" name="Google Shape;191;p10">
            <a:extLst>
              <a:ext uri="{FF2B5EF4-FFF2-40B4-BE49-F238E27FC236}">
                <a16:creationId xmlns:a16="http://schemas.microsoft.com/office/drawing/2014/main" id="{0197ED2F-5D5D-42F8-ADEB-5F9F77F99AA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r="50000"/>
          <a:stretch/>
        </p:blipFill>
        <p:spPr>
          <a:xfrm>
            <a:off x="8497498" y="0"/>
            <a:ext cx="648000" cy="12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INTELLIGENZA ARTIFICIALE PER LA SEO</a:t>
            </a:r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title" idx="2"/>
          </p:nvPr>
        </p:nvSpPr>
        <p:spPr>
          <a:xfrm>
            <a:off x="423554" y="7910"/>
            <a:ext cx="8323500" cy="4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AIDA INTRODUCE UN’</a:t>
            </a:r>
            <a:r>
              <a:rPr lang="it-IT" sz="2000"/>
              <a:t>INNOVAZIONE DECISIVA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 PER LA SEO: </a:t>
            </a:r>
            <a:b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PRODUCE</a:t>
            </a:r>
            <a:r>
              <a:rPr lang="it-IT" sz="2000"/>
              <a:t> RISULTATI SCIENTIFICI, 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BASATI SULL’ANALISI DEI DATI E </a:t>
            </a:r>
            <a:r>
              <a:rPr lang="it-IT" sz="2000"/>
              <a:t>IMMEDIATAMENTE APPLICABILI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b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it-IT" sz="2000">
                <a:latin typeface="Source Sans Pro"/>
                <a:ea typeface="Source Sans Pro"/>
                <a:cs typeface="Source Sans Pro"/>
                <a:sym typeface="Source Sans Pro"/>
              </a:rPr>
              <a:t>AIDA INTERROGA I MOTORI DI RICERCA 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E NE CLASSIFICA LE RISPOSTE SULLA BASE DEGLI SPECIFICI OBIETTIVI DI BUSINESS DEL SITO</a:t>
            </a:r>
            <a:r>
              <a:rPr lang="it-IT" sz="2000">
                <a:latin typeface="Source Sans Pro Light"/>
                <a:ea typeface="Source Sans Pro Light"/>
                <a:cs typeface="Source Sans Pro Light"/>
                <a:sym typeface="Source Sans Pro Light"/>
              </a:rPr>
              <a:t>*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 E DEL SETTORE DI ATTIVITÀ DELL’IMPRESA</a:t>
            </a:r>
            <a:br>
              <a:rPr lang="it-IT" sz="2000" b="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br>
              <a:rPr lang="it-IT" sz="2000"/>
            </a:br>
            <a:r>
              <a:rPr lang="it-IT" sz="2000">
                <a:latin typeface="Source Sans Pro"/>
                <a:ea typeface="Source Sans Pro"/>
                <a:cs typeface="Source Sans Pro"/>
                <a:sym typeface="Source Sans Pro"/>
              </a:rPr>
              <a:t>UTILIZZA</a:t>
            </a:r>
            <a:r>
              <a:rPr lang="it-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 DA UN MINIMO DI 3.000 </a:t>
            </a:r>
            <a:r>
              <a:rPr lang="it-IT" sz="2000">
                <a:latin typeface="Source Sans Pro"/>
                <a:ea typeface="Source Sans Pro"/>
                <a:cs typeface="Source Sans Pro"/>
                <a:sym typeface="Source Sans Pro"/>
              </a:rPr>
              <a:t>FINO AD UN MASSIMO DI 20.000 KEYWORD, </a:t>
            </a:r>
            <a:r>
              <a:rPr lang="it-IT" sz="2000" b="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SUDDIVISE PER TOPIC E MACRO ARGOMENTI.</a:t>
            </a:r>
            <a:br>
              <a:rPr lang="it-IT" sz="2000" b="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endParaRPr sz="2000"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64" name="Google Shape;164;p7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6</a:t>
            </a:fld>
            <a:endParaRPr/>
          </a:p>
        </p:txBody>
      </p:sp>
      <p:sp>
        <p:nvSpPr>
          <p:cNvPr id="9" name="Google Shape;199;p11">
            <a:extLst>
              <a:ext uri="{FF2B5EF4-FFF2-40B4-BE49-F238E27FC236}">
                <a16:creationId xmlns:a16="http://schemas.microsoft.com/office/drawing/2014/main" id="{C106E29A-67CA-4A5E-B1C0-A54C2728E263}"/>
              </a:ext>
            </a:extLst>
          </p:cNvPr>
          <p:cNvSpPr txBox="1"/>
          <p:nvPr/>
        </p:nvSpPr>
        <p:spPr>
          <a:xfrm>
            <a:off x="436715" y="3624714"/>
            <a:ext cx="837565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</a:pP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 ogni progetto AIDA costruisce un database di 90.000-600.000 record per elaborare keyword, intenti di ricerca</a:t>
            </a:r>
            <a:r>
              <a:rPr lang="it" sz="12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</a:t>
            </a: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testi.</a:t>
            </a:r>
            <a:endParaRPr sz="1200"/>
          </a:p>
        </p:txBody>
      </p:sp>
      <p:sp>
        <p:nvSpPr>
          <p:cNvPr id="10" name="Google Shape;182;p9">
            <a:extLst>
              <a:ext uri="{FF2B5EF4-FFF2-40B4-BE49-F238E27FC236}">
                <a16:creationId xmlns:a16="http://schemas.microsoft.com/office/drawing/2014/main" id="{DCA79795-CF62-462E-96D5-D7EE60886F93}"/>
              </a:ext>
            </a:extLst>
          </p:cNvPr>
          <p:cNvSpPr txBox="1"/>
          <p:nvPr/>
        </p:nvSpPr>
        <p:spPr>
          <a:xfrm>
            <a:off x="439105" y="4244541"/>
            <a:ext cx="530127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*</a:t>
            </a:r>
            <a:r>
              <a:rPr lang="it-IT" b="1" err="1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</a:t>
            </a:r>
            <a:r>
              <a:rPr lang="it-IT" sz="1400" b="1" i="0" u="none" strike="noStrike" cap="none" err="1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wareness</a:t>
            </a:r>
            <a:r>
              <a:rPr lang="it" sz="1400" b="1" i="0" u="none" strike="noStrike" cap="none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, lead generation, drive to store, vendite su e-commerce</a:t>
            </a:r>
            <a:endParaRPr sz="1400" b="1" i="0" u="none" strike="noStrike" cap="none">
              <a:solidFill>
                <a:schemeClr val="accen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11" name="Google Shape;191;p10">
            <a:extLst>
              <a:ext uri="{FF2B5EF4-FFF2-40B4-BE49-F238E27FC236}">
                <a16:creationId xmlns:a16="http://schemas.microsoft.com/office/drawing/2014/main" id="{51FABA2B-F4CA-4130-8BEE-D3DC9F03F6C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r="50000"/>
          <a:stretch/>
        </p:blipFill>
        <p:spPr>
          <a:xfrm>
            <a:off x="8497498" y="0"/>
            <a:ext cx="648000" cy="12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019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INTELLIGENZA ARTIFICIALE PER LA SEO</a:t>
            </a:r>
            <a:endParaRPr/>
          </a:p>
        </p:txBody>
      </p:sp>
      <p:sp>
        <p:nvSpPr>
          <p:cNvPr id="206" name="Google Shape;206;p12"/>
          <p:cNvSpPr txBox="1">
            <a:spLocks noGrp="1"/>
          </p:cNvSpPr>
          <p:nvPr>
            <p:ph type="title" idx="2"/>
          </p:nvPr>
        </p:nvSpPr>
        <p:spPr>
          <a:xfrm>
            <a:off x="410250" y="116719"/>
            <a:ext cx="8323500" cy="2039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</a:pP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IN SEGUITO ARRICCHISCE QUESTE INFORMAZIONI CON </a:t>
            </a:r>
            <a:r>
              <a:rPr lang="it" sz="2000"/>
              <a:t>ULTERIORI PARAMETRI CHE INFLUENZANO IL POSIZIONAMENTO 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(VELOCITÀ DEL SITO, ACCESSIBILITÀ, CONTENUTI TESTUALI E ALTRO).</a:t>
            </a:r>
            <a:b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endParaRPr sz="2000"/>
          </a:p>
        </p:txBody>
      </p:sp>
      <p:sp>
        <p:nvSpPr>
          <p:cNvPr id="207" name="Google Shape;207;p12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7</a:t>
            </a:fld>
            <a:endParaRPr/>
          </a:p>
        </p:txBody>
      </p:sp>
      <p:sp>
        <p:nvSpPr>
          <p:cNvPr id="208" name="Google Shape;208;p12"/>
          <p:cNvSpPr txBox="1"/>
          <p:nvPr/>
        </p:nvSpPr>
        <p:spPr>
          <a:xfrm>
            <a:off x="410250" y="1444730"/>
            <a:ext cx="83055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</a:pP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 questo dataset applica le tecnologie proprie dell’AI per individuare </a:t>
            </a:r>
            <a:r>
              <a:rPr lang="it" sz="12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</a:t>
            </a: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it" sz="1200" b="1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valori di soglia</a:t>
            </a:r>
            <a:r>
              <a:rPr lang="it" sz="1200" b="1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specifici per</a:t>
            </a:r>
            <a:r>
              <a:rPr lang="it" sz="1200" b="1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ciascun parametro </a:t>
            </a:r>
            <a:r>
              <a:rPr lang="it" sz="1200" b="0" i="0" u="none" strike="noStrike" cap="none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 suggerire le azioni SEO prioritarie da intraprendere.</a:t>
            </a:r>
            <a:endParaRPr sz="120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6B91A7-58A8-4D7B-B338-C7E41C232306}"/>
              </a:ext>
            </a:extLst>
          </p:cNvPr>
          <p:cNvSpPr txBox="1"/>
          <p:nvPr/>
        </p:nvSpPr>
        <p:spPr>
          <a:xfrm>
            <a:off x="428250" y="2128389"/>
            <a:ext cx="8055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" sz="2000">
                <a:solidFill>
                  <a:srgbClr val="FE4E00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INFINE, </a:t>
            </a:r>
            <a:r>
              <a:rPr kumimoji="0" lang="it" sz="2000" b="0" i="0" u="none" strike="noStrike" kern="0" cap="none" spc="0" normalizeH="0" baseline="0" noProof="0">
                <a:ln>
                  <a:noFill/>
                </a:ln>
                <a:solidFill>
                  <a:srgbClr val="FE4E00"/>
                </a:solidFill>
                <a:effectLst/>
                <a:uLnTx/>
                <a:uFillTx/>
                <a:latin typeface="Source Sans Pro Light"/>
                <a:ea typeface="Source Sans Pro Light"/>
                <a:cs typeface="Source Sans Pro Light"/>
                <a:sym typeface="Source Sans Pro Light"/>
              </a:rPr>
              <a:t>UN</a:t>
            </a:r>
            <a:r>
              <a:rPr kumimoji="0" lang="it" sz="2000" b="1" i="0" u="none" strike="noStrike" kern="0" cap="none" spc="0" normalizeH="0" baseline="0" noProof="0">
                <a:ln>
                  <a:noFill/>
                </a:ln>
                <a:solidFill>
                  <a:srgbClr val="FE4E00"/>
                </a:solidFill>
                <a:effectLst/>
                <a:uLnTx/>
                <a:uFillTx/>
                <a:latin typeface="Source Sans Pro"/>
                <a:ea typeface="Source Sans Pro"/>
                <a:sym typeface="Source Sans Pro"/>
              </a:rPr>
              <a:t> RICCO E DETTAGLIATO CRUSCOTTO </a:t>
            </a:r>
            <a:r>
              <a:rPr kumimoji="0" lang="it" sz="2000" b="0" i="0" u="none" strike="noStrike" kern="0" cap="none" spc="0" normalizeH="0" baseline="0" noProof="0">
                <a:ln>
                  <a:noFill/>
                </a:ln>
                <a:solidFill>
                  <a:srgbClr val="FE4E00"/>
                </a:solidFill>
                <a:effectLst/>
                <a:uLnTx/>
                <a:uFillTx/>
                <a:latin typeface="Source Sans Pro Light"/>
                <a:ea typeface="Source Sans Pro Light"/>
                <a:cs typeface="Source Sans Pro Light"/>
                <a:sym typeface="Source Sans Pro Light"/>
              </a:rPr>
              <a:t>SUGGERISCE  </a:t>
            </a:r>
            <a:r>
              <a:rPr kumimoji="0" lang="it" sz="2000" b="1" i="0" u="none" strike="noStrike" kern="0" cap="none" spc="0" normalizeH="0" baseline="0" noProof="0">
                <a:ln>
                  <a:noFill/>
                </a:ln>
                <a:solidFill>
                  <a:srgbClr val="FE4E00"/>
                </a:solidFill>
                <a:effectLst/>
                <a:uLnTx/>
                <a:uFillTx/>
                <a:latin typeface="Source Sans Pro"/>
                <a:ea typeface="Source Sans Pro"/>
                <a:sym typeface="Source Sans Pro"/>
              </a:rPr>
              <a:t>INDICAZIONI CONCRETE PER MIGLIORARE IL POSIZIONAMENTO </a:t>
            </a:r>
            <a:r>
              <a:rPr kumimoji="0" lang="it" sz="2000" b="0" i="0" u="none" strike="noStrike" kern="0" cap="none" spc="0" normalizeH="0" baseline="0" noProof="0">
                <a:ln>
                  <a:noFill/>
                </a:ln>
                <a:solidFill>
                  <a:srgbClr val="FE4E00"/>
                </a:solidFill>
                <a:effectLst/>
                <a:uLnTx/>
                <a:uFillTx/>
                <a:latin typeface="Source Sans Pro Light"/>
                <a:ea typeface="Source Sans Pro Light"/>
                <a:cs typeface="Source Sans Pro Light"/>
                <a:sym typeface="Source Sans Pro Light"/>
              </a:rPr>
              <a:t>suddivise in 3 aree:</a:t>
            </a:r>
            <a:endParaRPr lang="it-IT" sz="2000"/>
          </a:p>
        </p:txBody>
      </p:sp>
      <p:sp>
        <p:nvSpPr>
          <p:cNvPr id="8" name="Google Shape;226;p14">
            <a:extLst>
              <a:ext uri="{FF2B5EF4-FFF2-40B4-BE49-F238E27FC236}">
                <a16:creationId xmlns:a16="http://schemas.microsoft.com/office/drawing/2014/main" id="{6B579468-7A75-4AF2-92C6-5F3A1FCA67BF}"/>
              </a:ext>
            </a:extLst>
          </p:cNvPr>
          <p:cNvSpPr txBox="1">
            <a:spLocks/>
          </p:cNvSpPr>
          <p:nvPr/>
        </p:nvSpPr>
        <p:spPr>
          <a:xfrm>
            <a:off x="2392714" y="3014841"/>
            <a:ext cx="4126500" cy="1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3000"/>
              <a:buFont typeface="Source Sans Pro"/>
              <a:buNone/>
              <a:defRPr sz="30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4E00"/>
              </a:buClr>
              <a:buSzPts val="2800"/>
              <a:buFont typeface="Source Sans Pro"/>
              <a:buNone/>
              <a:defRPr sz="2800" b="1" i="0" u="none" strike="noStrike" cap="none">
                <a:solidFill>
                  <a:srgbClr val="FE4E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>
              <a:buSzPts val="2000"/>
            </a:pPr>
            <a:r>
              <a:rPr lang="it-IT" sz="1800" i="1">
                <a:solidFill>
                  <a:schemeClr val="accent1"/>
                </a:solidFill>
              </a:rPr>
              <a:t>	• </a:t>
            </a:r>
            <a:r>
              <a:rPr lang="it-IT" sz="1800" i="1">
                <a:solidFill>
                  <a:schemeClr val="accent5"/>
                </a:solidFill>
              </a:rPr>
              <a:t>Fattori di ranking ​</a:t>
            </a:r>
            <a:r>
              <a:rPr lang="it-IT" sz="1800" i="1">
                <a:solidFill>
                  <a:schemeClr val="accent1"/>
                </a:solidFill>
              </a:rPr>
              <a:t> </a:t>
            </a:r>
            <a:br>
              <a:rPr lang="it-IT" sz="1800" i="1">
                <a:solidFill>
                  <a:schemeClr val="accent1"/>
                </a:solidFill>
              </a:rPr>
            </a:br>
            <a:r>
              <a:rPr lang="it-IT" sz="1800" i="1">
                <a:solidFill>
                  <a:schemeClr val="accent1"/>
                </a:solidFill>
              </a:rPr>
              <a:t>	• </a:t>
            </a:r>
            <a:r>
              <a:rPr lang="it-IT" sz="1800" i="1" err="1">
                <a:solidFill>
                  <a:schemeClr val="accent5"/>
                </a:solidFill>
              </a:rPr>
              <a:t>Search</a:t>
            </a:r>
            <a:r>
              <a:rPr lang="it-IT" sz="1800" i="1">
                <a:solidFill>
                  <a:schemeClr val="accent5"/>
                </a:solidFill>
              </a:rPr>
              <a:t> </a:t>
            </a:r>
            <a:r>
              <a:rPr lang="it-IT" sz="1800" i="1" err="1">
                <a:solidFill>
                  <a:schemeClr val="accent5"/>
                </a:solidFill>
              </a:rPr>
              <a:t>intent</a:t>
            </a:r>
            <a:r>
              <a:rPr lang="it-IT" sz="1800" i="1">
                <a:solidFill>
                  <a:schemeClr val="accent5"/>
                </a:solidFill>
              </a:rPr>
              <a:t>​</a:t>
            </a:r>
          </a:p>
          <a:p>
            <a:pPr>
              <a:buSzPts val="2000"/>
            </a:pPr>
            <a:r>
              <a:rPr lang="it-IT" sz="1800" i="1">
                <a:solidFill>
                  <a:schemeClr val="accent1"/>
                </a:solidFill>
              </a:rPr>
              <a:t>	• </a:t>
            </a:r>
            <a:r>
              <a:rPr lang="it-IT" sz="1800" i="1" err="1">
                <a:solidFill>
                  <a:schemeClr val="accent5"/>
                </a:solidFill>
              </a:rPr>
              <a:t>Topic</a:t>
            </a:r>
            <a:r>
              <a:rPr lang="it-IT" sz="1800" i="1">
                <a:solidFill>
                  <a:schemeClr val="accent5"/>
                </a:solidFill>
              </a:rPr>
              <a:t> / Content</a:t>
            </a:r>
          </a:p>
        </p:txBody>
      </p:sp>
      <p:sp>
        <p:nvSpPr>
          <p:cNvPr id="9" name="Google Shape;230;p14">
            <a:extLst>
              <a:ext uri="{FF2B5EF4-FFF2-40B4-BE49-F238E27FC236}">
                <a16:creationId xmlns:a16="http://schemas.microsoft.com/office/drawing/2014/main" id="{7803E0A4-EE44-4F04-B210-BA39547C7809}"/>
              </a:ext>
            </a:extLst>
          </p:cNvPr>
          <p:cNvSpPr txBox="1"/>
          <p:nvPr/>
        </p:nvSpPr>
        <p:spPr>
          <a:xfrm>
            <a:off x="428250" y="4131581"/>
            <a:ext cx="4470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60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Per ogni url fornisce un </a:t>
            </a:r>
            <a:r>
              <a:rPr lang="it" sz="1600" b="1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“Predictive Ranking”</a:t>
            </a:r>
            <a:endParaRPr sz="1600" b="1" i="0" u="none" strike="noStrike" cap="none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"/>
          <p:cNvSpPr txBox="1">
            <a:spLocks noGrp="1"/>
          </p:cNvSpPr>
          <p:nvPr>
            <p:ph type="title"/>
          </p:nvPr>
        </p:nvSpPr>
        <p:spPr>
          <a:xfrm>
            <a:off x="445325" y="7909"/>
            <a:ext cx="8325300" cy="454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L’INTELLIGENZA ARTIFICIALE </a:t>
            </a:r>
            <a:r>
              <a:rPr lang="it" sz="2000"/>
              <a:t> INNOVA IL MODO DI FARE SEO</a:t>
            </a:r>
            <a:r>
              <a:rPr lang="it" sz="2000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:</a:t>
            </a:r>
            <a:endParaRPr sz="2000"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2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INTELLIGENZA ARTIFICIALE PER LA SEO​</a:t>
            </a:r>
            <a:endParaRPr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8</a:t>
            </a:fld>
            <a:endParaRPr/>
          </a:p>
        </p:txBody>
      </p:sp>
      <p:sp>
        <p:nvSpPr>
          <p:cNvPr id="217" name="Google Shape;217;p13"/>
          <p:cNvSpPr/>
          <p:nvPr/>
        </p:nvSpPr>
        <p:spPr>
          <a:xfrm>
            <a:off x="570699" y="592396"/>
            <a:ext cx="4099975" cy="1786489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4670175" y="592204"/>
            <a:ext cx="4103474" cy="1786682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 txBox="1"/>
          <p:nvPr/>
        </p:nvSpPr>
        <p:spPr>
          <a:xfrm>
            <a:off x="832561" y="592329"/>
            <a:ext cx="3576250" cy="191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1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SENZA AIDA: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1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Sono necessarie ore per analizzare e trovare nuove keyword</a:t>
            </a:r>
            <a:r>
              <a:rPr lang="it" sz="15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studiare il posizionamento, la concorrenza e la geolocalizzazione, ecc.</a:t>
            </a:r>
            <a:endParaRPr sz="1500" b="0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4989735" y="592329"/>
            <a:ext cx="3437100" cy="191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1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 AIDA: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1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È possibile concentrarsi sulle modifiche da apportare </a:t>
            </a:r>
            <a:r>
              <a:rPr lang="it" sz="15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basandosi su dati scientifici e analisi statistiche contenute in un cruscotto altamente professionale.</a:t>
            </a:r>
            <a:endParaRPr sz="1500" b="0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480A03A-51E2-45D9-9038-708D06357FD1}"/>
              </a:ext>
            </a:extLst>
          </p:cNvPr>
          <p:cNvSpPr txBox="1"/>
          <p:nvPr/>
        </p:nvSpPr>
        <p:spPr>
          <a:xfrm>
            <a:off x="442301" y="2441173"/>
            <a:ext cx="8325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" sz="2000" b="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CON AIDA RICEVERAI </a:t>
            </a:r>
            <a:r>
              <a:rPr lang="it" sz="2000">
                <a:solidFill>
                  <a:schemeClr val="accent1"/>
                </a:solidFill>
              </a:rPr>
              <a:t>CONSULENZA DATA DRIVEN </a:t>
            </a:r>
            <a:r>
              <a:rPr lang="it" sz="2000" b="0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PER OTTENERE RAPIDAMENTE*:</a:t>
            </a:r>
            <a:endParaRPr lang="it-IT" sz="2000">
              <a:solidFill>
                <a:schemeClr val="accent1"/>
              </a:solidFill>
            </a:endParaRPr>
          </a:p>
        </p:txBody>
      </p:sp>
      <p:sp>
        <p:nvSpPr>
          <p:cNvPr id="11" name="Google Shape;276;p18">
            <a:extLst>
              <a:ext uri="{FF2B5EF4-FFF2-40B4-BE49-F238E27FC236}">
                <a16:creationId xmlns:a16="http://schemas.microsoft.com/office/drawing/2014/main" id="{F2E651DE-DB61-44D4-AE1F-559261828C7D}"/>
              </a:ext>
            </a:extLst>
          </p:cNvPr>
          <p:cNvSpPr/>
          <p:nvPr/>
        </p:nvSpPr>
        <p:spPr>
          <a:xfrm>
            <a:off x="567675" y="3223701"/>
            <a:ext cx="2708990" cy="11569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77;p18">
            <a:extLst>
              <a:ext uri="{FF2B5EF4-FFF2-40B4-BE49-F238E27FC236}">
                <a16:creationId xmlns:a16="http://schemas.microsoft.com/office/drawing/2014/main" id="{5846299D-8C1D-4E80-B973-F97BC46AA561}"/>
              </a:ext>
            </a:extLst>
          </p:cNvPr>
          <p:cNvSpPr/>
          <p:nvPr/>
        </p:nvSpPr>
        <p:spPr>
          <a:xfrm>
            <a:off x="3265736" y="3223698"/>
            <a:ext cx="2743200" cy="11569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78;p18">
            <a:extLst>
              <a:ext uri="{FF2B5EF4-FFF2-40B4-BE49-F238E27FC236}">
                <a16:creationId xmlns:a16="http://schemas.microsoft.com/office/drawing/2014/main" id="{7E2892EC-5996-4761-AD36-F5CB09D3D348}"/>
              </a:ext>
            </a:extLst>
          </p:cNvPr>
          <p:cNvSpPr/>
          <p:nvPr/>
        </p:nvSpPr>
        <p:spPr>
          <a:xfrm>
            <a:off x="5998156" y="3223691"/>
            <a:ext cx="2754619" cy="1156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79;p18">
            <a:extLst>
              <a:ext uri="{FF2B5EF4-FFF2-40B4-BE49-F238E27FC236}">
                <a16:creationId xmlns:a16="http://schemas.microsoft.com/office/drawing/2014/main" id="{866AAFC9-60B7-4FE1-B06C-9C59FFA23D32}"/>
              </a:ext>
            </a:extLst>
          </p:cNvPr>
          <p:cNvSpPr txBox="1"/>
          <p:nvPr/>
        </p:nvSpPr>
        <p:spPr>
          <a:xfrm>
            <a:off x="571893" y="3502618"/>
            <a:ext cx="2695037" cy="6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AUMENTO DEL TRAFFICO</a:t>
            </a:r>
            <a:endParaRPr sz="2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Google Shape;280;p18">
            <a:extLst>
              <a:ext uri="{FF2B5EF4-FFF2-40B4-BE49-F238E27FC236}">
                <a16:creationId xmlns:a16="http://schemas.microsoft.com/office/drawing/2014/main" id="{4D670732-3CB6-4818-836F-439D5F931378}"/>
              </a:ext>
            </a:extLst>
          </p:cNvPr>
          <p:cNvSpPr txBox="1"/>
          <p:nvPr/>
        </p:nvSpPr>
        <p:spPr>
          <a:xfrm>
            <a:off x="3287936" y="3523798"/>
            <a:ext cx="2743199" cy="6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NUOVI</a:t>
            </a:r>
            <a:endParaRPr sz="2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LEAD</a:t>
            </a:r>
            <a:endParaRPr sz="2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" name="Google Shape;281;p18">
            <a:extLst>
              <a:ext uri="{FF2B5EF4-FFF2-40B4-BE49-F238E27FC236}">
                <a16:creationId xmlns:a16="http://schemas.microsoft.com/office/drawing/2014/main" id="{3BDA586F-7871-4A7B-8847-09BACE2F45B1}"/>
              </a:ext>
            </a:extLst>
          </p:cNvPr>
          <p:cNvSpPr txBox="1"/>
          <p:nvPr/>
        </p:nvSpPr>
        <p:spPr>
          <a:xfrm>
            <a:off x="5998156" y="3528483"/>
            <a:ext cx="2743200" cy="6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AUMENTO DEL ROI</a:t>
            </a:r>
            <a:endParaRPr sz="2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" name="Google Shape;282;p18">
            <a:extLst>
              <a:ext uri="{FF2B5EF4-FFF2-40B4-BE49-F238E27FC236}">
                <a16:creationId xmlns:a16="http://schemas.microsoft.com/office/drawing/2014/main" id="{17872382-940F-453C-87C5-6D7114A0B36D}"/>
              </a:ext>
            </a:extLst>
          </p:cNvPr>
          <p:cNvSpPr txBox="1"/>
          <p:nvPr/>
        </p:nvSpPr>
        <p:spPr>
          <a:xfrm>
            <a:off x="514250" y="4430756"/>
            <a:ext cx="82533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b="1" i="0" u="none" strike="noStrike" cap="none">
                <a:solidFill>
                  <a:schemeClr val="accen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*primi risultati in 2-3 mesi, contro i 3-6 mesi della SEO tradizionale; l’execution della SEO è opzionale.</a:t>
            </a:r>
            <a:endParaRPr sz="1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0"/>
          <p:cNvSpPr txBox="1">
            <a:spLocks noGrp="1"/>
          </p:cNvSpPr>
          <p:nvPr>
            <p:ph type="title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CASE HYSTORY 2</a:t>
            </a:r>
            <a:endParaRPr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294" name="Google Shape;294;p20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9</a:t>
            </a:fld>
            <a:endParaRPr/>
          </a:p>
        </p:txBody>
      </p:sp>
      <p:sp>
        <p:nvSpPr>
          <p:cNvPr id="296" name="Google Shape;296;p20"/>
          <p:cNvSpPr/>
          <p:nvPr/>
        </p:nvSpPr>
        <p:spPr>
          <a:xfrm>
            <a:off x="570700" y="2633317"/>
            <a:ext cx="2743200" cy="206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0"/>
          <p:cNvSpPr/>
          <p:nvPr/>
        </p:nvSpPr>
        <p:spPr>
          <a:xfrm>
            <a:off x="3313900" y="2633317"/>
            <a:ext cx="2743200" cy="206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0"/>
          <p:cNvSpPr/>
          <p:nvPr/>
        </p:nvSpPr>
        <p:spPr>
          <a:xfrm>
            <a:off x="6057100" y="2633317"/>
            <a:ext cx="2743200" cy="2060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0"/>
          <p:cNvSpPr txBox="1"/>
          <p:nvPr/>
        </p:nvSpPr>
        <p:spPr>
          <a:xfrm>
            <a:off x="570700" y="2792361"/>
            <a:ext cx="2743200" cy="1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AUMENTARE LA VISIBILITÀ DEL SITO</a:t>
            </a:r>
            <a:endParaRPr lang="it-IT" sz="2500" b="0" i="0" u="none" strike="noStrike" cap="none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300" name="Google Shape;300;p20"/>
          <p:cNvSpPr txBox="1"/>
          <p:nvPr/>
        </p:nvSpPr>
        <p:spPr>
          <a:xfrm>
            <a:off x="3313900" y="2792361"/>
            <a:ext cx="2743200" cy="1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4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OTTENERE UN POSIZIONAMENTO SPECIFICO </a:t>
            </a:r>
            <a:r>
              <a:rPr lang="it" sz="2500" b="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nel settore dei fondi alternativi</a:t>
            </a:r>
            <a:endParaRPr sz="2500" b="0" i="0" u="none" strike="noStrike" cap="none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301" name="Google Shape;301;p20"/>
          <p:cNvSpPr txBox="1"/>
          <p:nvPr/>
        </p:nvSpPr>
        <p:spPr>
          <a:xfrm>
            <a:off x="6057100" y="2772437"/>
            <a:ext cx="2743200" cy="1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" sz="2500" b="1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AUMENTARE IL TRAFFICO</a:t>
            </a:r>
            <a:endParaRPr sz="2500" b="1" i="0" u="none" strike="noStrike" cap="non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 le visite al sito web</a:t>
            </a:r>
            <a:endParaRPr sz="2500" b="0" i="0" u="none" strike="noStrike" cap="none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70B660A-2023-48F9-94A1-63EC49406F51}"/>
              </a:ext>
            </a:extLst>
          </p:cNvPr>
          <p:cNvSpPr txBox="1"/>
          <p:nvPr/>
        </p:nvSpPr>
        <p:spPr>
          <a:xfrm>
            <a:off x="570700" y="207300"/>
            <a:ext cx="819812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000" b="1">
                <a:solidFill>
                  <a:srgbClr val="FE4E00"/>
                </a:solidFill>
                <a:latin typeface="Source Sans Pro"/>
                <a:ea typeface="Source Sans Pro"/>
                <a:sym typeface="Source Sans Pro"/>
              </a:rPr>
              <a:t>                         TENDER CAPITAL</a:t>
            </a:r>
            <a: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  <a:sym typeface="Source Sans Pro"/>
              </a:rPr>
              <a:t>, TRA I PI</a:t>
            </a:r>
            <a: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</a:rPr>
              <a:t>Ù</a:t>
            </a:r>
            <a: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  <a:sym typeface="Source Sans Pro"/>
              </a:rPr>
              <a:t> DINAMICI</a:t>
            </a:r>
            <a:b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  <a:sym typeface="Source Sans Pro"/>
              </a:rPr>
            </a:br>
            <a: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  <a:sym typeface="Source Sans Pro"/>
              </a:rPr>
              <a:t>                         PLAYER NEL SETTORE DELL’</a:t>
            </a:r>
            <a:r>
              <a:rPr lang="it-IT" sz="3000" b="1">
                <a:solidFill>
                  <a:srgbClr val="FE4E00"/>
                </a:solidFill>
                <a:latin typeface="Source Sans Pro"/>
                <a:ea typeface="Source Sans Pro"/>
                <a:sym typeface="Source Sans Pro"/>
              </a:rPr>
              <a:t>ASSET MANAGEMENT</a:t>
            </a:r>
            <a:r>
              <a:rPr lang="it-IT" sz="3000">
                <a:solidFill>
                  <a:srgbClr val="FE4E00"/>
                </a:solidFill>
                <a:latin typeface="Source Sans Pro Light"/>
                <a:ea typeface="Source Sans Pro Light"/>
                <a:sym typeface="Source Sans Pro"/>
              </a:rPr>
              <a:t>, SPECIALIZZATO IN FONDI ALTERNATIVI DI INVESTIMENTO, HA SCELTO AIDA PER:</a:t>
            </a:r>
          </a:p>
        </p:txBody>
      </p:sp>
      <p:pic>
        <p:nvPicPr>
          <p:cNvPr id="1026" name="Picture 2" descr="Fondi del gruppo Tendercapital su Online SIM">
            <a:extLst>
              <a:ext uri="{FF2B5EF4-FFF2-40B4-BE49-F238E27FC236}">
                <a16:creationId xmlns:a16="http://schemas.microsoft.com/office/drawing/2014/main" id="{BF1AD369-6695-45DD-8C03-DE4E5D5DA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51" y="310856"/>
            <a:ext cx="2091235" cy="76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136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8105" y="1033652"/>
            <a:ext cx="918991" cy="919726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1"/>
          <p:cNvSpPr txBox="1">
            <a:spLocks noGrp="1"/>
          </p:cNvSpPr>
          <p:nvPr>
            <p:ph type="title"/>
          </p:nvPr>
        </p:nvSpPr>
        <p:spPr>
          <a:xfrm>
            <a:off x="445324" y="144750"/>
            <a:ext cx="8423433" cy="1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IN CIRCA 1 ANNO, QUESTI SONO I</a:t>
            </a:r>
            <a:r>
              <a:rPr lang="it"/>
              <a:t> RISULTATI:</a:t>
            </a:r>
            <a:endParaRPr/>
          </a:p>
        </p:txBody>
      </p:sp>
      <p:sp>
        <p:nvSpPr>
          <p:cNvPr id="308" name="Google Shape;308;p21"/>
          <p:cNvSpPr txBox="1">
            <a:spLocks noGrp="1"/>
          </p:cNvSpPr>
          <p:nvPr>
            <p:ph type="title" idx="3"/>
          </p:nvPr>
        </p:nvSpPr>
        <p:spPr>
          <a:xfrm rot="-5400000">
            <a:off x="-1467155" y="1617800"/>
            <a:ext cx="31530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it">
                <a:solidFill>
                  <a:schemeClr val="lt1"/>
                </a:solidFill>
              </a:rPr>
              <a:t>CASE HYSTORY 2</a:t>
            </a:r>
            <a:br>
              <a:rPr lang="it">
                <a:solidFill>
                  <a:schemeClr val="lt1"/>
                </a:solidFill>
              </a:rPr>
            </a:br>
            <a:br>
              <a:rPr lang="it"/>
            </a:br>
            <a:endParaRPr/>
          </a:p>
        </p:txBody>
      </p:sp>
      <p:sp>
        <p:nvSpPr>
          <p:cNvPr id="309" name="Google Shape;309;p21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10</a:t>
            </a:fld>
            <a:endParaRPr/>
          </a:p>
        </p:txBody>
      </p:sp>
      <p:sp>
        <p:nvSpPr>
          <p:cNvPr id="313" name="Google Shape;313;p21"/>
          <p:cNvSpPr txBox="1"/>
          <p:nvPr/>
        </p:nvSpPr>
        <p:spPr>
          <a:xfrm>
            <a:off x="470526" y="1351075"/>
            <a:ext cx="28212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1" i="0" u="none" strike="noStrike" cap="none">
                <a:solidFill>
                  <a:schemeClr val="accen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SESSIONI DI TRAFFICO</a:t>
            </a:r>
            <a:endParaRPr sz="1800" b="1" i="0" u="none" strike="noStrike" cap="none">
              <a:solidFill>
                <a:schemeClr val="accen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1" i="0" u="none" strike="noStrike" cap="none">
                <a:solidFill>
                  <a:schemeClr val="accen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VERSO IL SITO</a:t>
            </a:r>
            <a:endParaRPr sz="1800" b="1" i="0" u="none" strike="noStrike" cap="none">
              <a:solidFill>
                <a:schemeClr val="accen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4" name="Google Shape;314;p21"/>
          <p:cNvSpPr txBox="1"/>
          <p:nvPr/>
        </p:nvSpPr>
        <p:spPr>
          <a:xfrm>
            <a:off x="470525" y="853940"/>
            <a:ext cx="26175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" sz="4000" b="1" i="0" u="none" strike="noStrike" cap="none">
                <a:solidFill>
                  <a:schemeClr val="accen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+280%</a:t>
            </a:r>
            <a:endParaRPr sz="4000" b="1" i="0" u="none" strike="noStrike" cap="none">
              <a:solidFill>
                <a:schemeClr val="accen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5" name="Google Shape;315;p21"/>
          <p:cNvSpPr txBox="1"/>
          <p:nvPr/>
        </p:nvSpPr>
        <p:spPr>
          <a:xfrm>
            <a:off x="470526" y="2853265"/>
            <a:ext cx="2752800" cy="47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1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VISITE AL SITO</a:t>
            </a:r>
            <a:endParaRPr sz="1800" b="1" i="0" u="none" strike="noStrike" cap="none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6" name="Google Shape;316;p21"/>
          <p:cNvSpPr txBox="1"/>
          <p:nvPr/>
        </p:nvSpPr>
        <p:spPr>
          <a:xfrm>
            <a:off x="470525" y="2265956"/>
            <a:ext cx="26175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2800" b="1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</a:t>
            </a:r>
            <a:r>
              <a:rPr lang="it" sz="2800" b="1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19.000 A 66.000 (+350%)</a:t>
            </a:r>
            <a:endParaRPr sz="2800" b="1" i="0" u="none" strike="noStrike" cap="none">
              <a:solidFill>
                <a:schemeClr val="accen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7" name="Google Shape;317;p21"/>
          <p:cNvSpPr txBox="1"/>
          <p:nvPr/>
        </p:nvSpPr>
        <p:spPr>
          <a:xfrm>
            <a:off x="470525" y="3825489"/>
            <a:ext cx="29472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1" i="0" u="none" strike="noStrike" cap="none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AUMENTO DEL PESO DEL TRAFFICO ORGANICO</a:t>
            </a:r>
            <a:endParaRPr sz="1800" b="1" i="0" u="none" strike="noStrike" cap="none">
              <a:solidFill>
                <a:schemeClr val="accent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8" name="Google Shape;318;p21"/>
          <p:cNvSpPr txBox="1"/>
          <p:nvPr/>
        </p:nvSpPr>
        <p:spPr>
          <a:xfrm>
            <a:off x="470525" y="3373143"/>
            <a:ext cx="26175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" sz="2800" b="1" i="0" u="none" strike="noStrike" cap="none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 28% A 80%</a:t>
            </a:r>
            <a:endParaRPr sz="2800" b="1" i="0" u="none" strike="noStrike" cap="none">
              <a:solidFill>
                <a:schemeClr val="accent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319" name="Google Shape;319;p21"/>
          <p:cNvCxnSpPr/>
          <p:nvPr/>
        </p:nvCxnSpPr>
        <p:spPr>
          <a:xfrm rot="10800000">
            <a:off x="582900" y="2103125"/>
            <a:ext cx="3760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0" name="Google Shape;320;p21"/>
          <p:cNvCxnSpPr/>
          <p:nvPr/>
        </p:nvCxnSpPr>
        <p:spPr>
          <a:xfrm rot="10800000">
            <a:off x="582900" y="3322325"/>
            <a:ext cx="37605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21" name="Google Shape;32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7737" y="2252865"/>
            <a:ext cx="919726" cy="91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7737" y="3500627"/>
            <a:ext cx="919726" cy="91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egnaposto immagine 5" descr="Panoramica Dominio - SEO Zoom">
            <a:extLst>
              <a:ext uri="{FF2B5EF4-FFF2-40B4-BE49-F238E27FC236}">
                <a16:creationId xmlns:a16="http://schemas.microsoft.com/office/drawing/2014/main" id="{92AD6473-E28A-4724-8916-95E665DD87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0" t="35939" r="1615" b="16092"/>
          <a:stretch/>
        </p:blipFill>
        <p:spPr>
          <a:xfrm>
            <a:off x="4621833" y="2682743"/>
            <a:ext cx="4337418" cy="142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0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"/>
          <p:cNvSpPr txBox="1">
            <a:spLocks noGrp="1"/>
          </p:cNvSpPr>
          <p:nvPr>
            <p:ph type="title" idx="2"/>
          </p:nvPr>
        </p:nvSpPr>
        <p:spPr>
          <a:xfrm>
            <a:off x="445325" y="293606"/>
            <a:ext cx="4792982" cy="4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 b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LA SEO È VIVA, VEGETA E INDISPENSABILE. </a:t>
            </a:r>
            <a:br>
              <a:rPr lang="it" b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endParaRPr b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"/>
              <a:t>CON AIDA DIVENTA POTENTE, SCIENTIFICA, UNICA. ​</a:t>
            </a:r>
            <a:endParaRPr/>
          </a:p>
        </p:txBody>
      </p:sp>
      <p:sp>
        <p:nvSpPr>
          <p:cNvPr id="329" name="Google Shape;329;p22"/>
          <p:cNvSpPr txBox="1">
            <a:spLocks noGrp="1"/>
          </p:cNvSpPr>
          <p:nvPr>
            <p:ph type="sldNum" idx="12"/>
          </p:nvPr>
        </p:nvSpPr>
        <p:spPr>
          <a:xfrm>
            <a:off x="8320058" y="47482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11</a:t>
            </a:fld>
            <a:endParaRPr/>
          </a:p>
        </p:txBody>
      </p:sp>
      <p:pic>
        <p:nvPicPr>
          <p:cNvPr id="330" name="Google Shape;33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9200" y="440060"/>
            <a:ext cx="3731850" cy="373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7C80F4-19B0-43B4-AD06-6E962AF8615F}"/>
              </a:ext>
            </a:extLst>
          </p:cNvPr>
          <p:cNvSpPr txBox="1"/>
          <p:nvPr/>
        </p:nvSpPr>
        <p:spPr>
          <a:xfrm>
            <a:off x="5772682" y="3928542"/>
            <a:ext cx="2077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solidFill>
                  <a:schemeClr val="accent1"/>
                </a:solidFill>
                <a:hlinkClick r:id="rId4"/>
              </a:rPr>
              <a:t>https://www.aidaseo.it/</a:t>
            </a:r>
            <a:endParaRPr lang="it-IT">
              <a:solidFill>
                <a:schemeClr val="accent1"/>
              </a:solidFill>
            </a:endParaRPr>
          </a:p>
          <a:p>
            <a:endParaRPr lang="it-IT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AIDA">
      <a:dk1>
        <a:srgbClr val="333333"/>
      </a:dk1>
      <a:lt1>
        <a:srgbClr val="FFFFFF"/>
      </a:lt1>
      <a:dk2>
        <a:srgbClr val="5E5E5E"/>
      </a:dk2>
      <a:lt2>
        <a:srgbClr val="EEEEEE"/>
      </a:lt2>
      <a:accent1>
        <a:srgbClr val="FE4E00"/>
      </a:accent1>
      <a:accent2>
        <a:srgbClr val="FF8D00"/>
      </a:accent2>
      <a:accent3>
        <a:srgbClr val="FFC700"/>
      </a:accent3>
      <a:accent4>
        <a:srgbClr val="FF005E"/>
      </a:accent4>
      <a:accent5>
        <a:srgbClr val="9E0059"/>
      </a:accent5>
      <a:accent6>
        <a:srgbClr val="662D9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4FD2041F33D2A41BB6B382831D995EB" ma:contentTypeVersion="11" ma:contentTypeDescription="Creare un nuovo documento." ma:contentTypeScope="" ma:versionID="d0801f9312c2dad7890d7172825659fe">
  <xsd:schema xmlns:xsd="http://www.w3.org/2001/XMLSchema" xmlns:xs="http://www.w3.org/2001/XMLSchema" xmlns:p="http://schemas.microsoft.com/office/2006/metadata/properties" xmlns:ns2="f6fa9415-f2e8-4a36-86d0-9282e689e31f" xmlns:ns3="8ff69f22-a12d-409b-9806-67aa7c49bb8a" targetNamespace="http://schemas.microsoft.com/office/2006/metadata/properties" ma:root="true" ma:fieldsID="798e0b9eb313ba2ebeaaac44c217154e" ns2:_="" ns3:_="">
    <xsd:import namespace="f6fa9415-f2e8-4a36-86d0-9282e689e31f"/>
    <xsd:import namespace="8ff69f22-a12d-409b-9806-67aa7c49bb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a9415-f2e8-4a36-86d0-9282e689e3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9f22-a12d-409b-9806-67aa7c49bb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57CB90-381B-4FCB-AB3A-D851BE55C3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6C966C-4435-4221-994A-369A71203C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fa9415-f2e8-4a36-86d0-9282e689e31f"/>
    <ds:schemaRef ds:uri="8ff69f22-a12d-409b-9806-67aa7c49bb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41C5E9-BE9F-40E3-8469-B90A5509BAB5}">
  <ds:schemaRefs>
    <ds:schemaRef ds:uri="8ff69f22-a12d-409b-9806-67aa7c49bb8a"/>
    <ds:schemaRef ds:uri="f6fa9415-f2e8-4a36-86d0-9282e689e31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729</Words>
  <Application>Microsoft Office PowerPoint</Application>
  <PresentationFormat>Presentazione su schermo (16:9)</PresentationFormat>
  <Paragraphs>71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Source Sans Pro</vt:lpstr>
      <vt:lpstr>Source Sans Pro Light</vt:lpstr>
      <vt:lpstr>Arial</vt:lpstr>
      <vt:lpstr>Simple Light</vt:lpstr>
      <vt:lpstr>LA SEO È VIVA E VEGETA.</vt:lpstr>
      <vt:lpstr>PER CAPIRE QUALI FATTORI INFLUENZANO IL POSIZIONAMENTO C’È BISOGNO DI:</vt:lpstr>
      <vt:lpstr>SEO: SEARCH ENGINE OPTIMIZATION ​ </vt:lpstr>
      <vt:lpstr>AIDA È L’INNOVAZIONE TECNOLOGICA CHE AUMENTA L’EFFICACIA DELLA SEO TRADIZIONALE: ​ POTENTE, SCIENTIFICA, UNICA.</vt:lpstr>
      <vt:lpstr>INTELLIGENZA ARTIFICIALE PER LA SEO</vt:lpstr>
      <vt:lpstr>INTELLIGENZA ARTIFICIALE PER LA SEO</vt:lpstr>
      <vt:lpstr>INTELLIGENZA ARTIFICIALE PER LA SEO</vt:lpstr>
      <vt:lpstr>L’INTELLIGENZA ARTIFICIALE  INNOVA IL MODO DI FARE SEO:</vt:lpstr>
      <vt:lpstr>CASE HYSTORY 2 </vt:lpstr>
      <vt:lpstr>IN CIRCA 1 ANNO, QUESTI SONO I RISULTATI:</vt:lpstr>
      <vt:lpstr>LA SEO È VIVA, VEGETA E INDISPENSABILE.   CON AIDA DIVENTA POTENTE, SCIENTIFICA, UNICA. 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AIDA: LA SEO È VIVA E VEGETA.</dc:title>
  <dc:creator>Efrem Clerici</dc:creator>
  <cp:lastModifiedBy>Efrem Clerici</cp:lastModifiedBy>
  <cp:revision>1</cp:revision>
  <dcterms:modified xsi:type="dcterms:W3CDTF">2021-05-19T14:15:03Z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0x010100F4FD2041F33D2A41BB6B382831D995EB</vt:lpwstr>
  </property>
</Properties>
</file>