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6"/>
  </p:notesMasterIdLst>
  <p:handoutMasterIdLst>
    <p:handoutMasterId r:id="rId17"/>
  </p:handoutMasterIdLst>
  <p:sldIdLst>
    <p:sldId id="256" r:id="rId5"/>
    <p:sldId id="1416255330" r:id="rId6"/>
    <p:sldId id="1416255329" r:id="rId7"/>
    <p:sldId id="1009" r:id="rId8"/>
    <p:sldId id="1039" r:id="rId9"/>
    <p:sldId id="1416255334" r:id="rId10"/>
    <p:sldId id="1416255337" r:id="rId11"/>
    <p:sldId id="1416255340" r:id="rId12"/>
    <p:sldId id="1416255342" r:id="rId13"/>
    <p:sldId id="1416255343" r:id="rId14"/>
    <p:sldId id="1416255344" r:id="rId15"/>
  </p:sldIdLst>
  <p:sldSz cx="12192000" cy="6858000"/>
  <p:notesSz cx="6797675" cy="9926638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lli Deparatesi Guido" initials="GDG" lastIdx="1" clrIdx="0">
    <p:extLst>
      <p:ext uri="{19B8F6BF-5375-455C-9EA6-DF929625EA0E}">
        <p15:presenceInfo xmlns:p15="http://schemas.microsoft.com/office/powerpoint/2012/main" userId="S::Guido.GalliDeparatesi@wind.it::fed56e7d-305c-47f9-8034-37919f3890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B4E5"/>
    <a:srgbClr val="FA4816"/>
    <a:srgbClr val="97CCC4"/>
    <a:srgbClr val="FF7400"/>
    <a:srgbClr val="EE7203"/>
    <a:srgbClr val="FFECAF"/>
    <a:srgbClr val="E73F10"/>
    <a:srgbClr val="FC4A14"/>
    <a:srgbClr val="CC00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 autoAdjust="0"/>
    <p:restoredTop sz="76767" autoAdjust="0"/>
  </p:normalViewPr>
  <p:slideViewPr>
    <p:cSldViewPr snapToGrid="0">
      <p:cViewPr varScale="1">
        <p:scale>
          <a:sx n="87" d="100"/>
          <a:sy n="87" d="100"/>
        </p:scale>
        <p:origin x="1456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337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65D648-5DCE-4CF0-AE0A-7664AA335A9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56288DD-F276-46C7-A276-ED437B91FB5D}">
      <dgm:prSet/>
      <dgm:spPr>
        <a:solidFill>
          <a:srgbClr val="5BB4E5"/>
        </a:solidFill>
      </dgm:spPr>
      <dgm:t>
        <a:bodyPr/>
        <a:lstStyle/>
        <a:p>
          <a:r>
            <a:rPr lang="en-GB" dirty="0"/>
            <a:t>Qualys Agents</a:t>
          </a:r>
          <a:endParaRPr lang="it-IT" dirty="0"/>
        </a:p>
      </dgm:t>
    </dgm:pt>
    <dgm:pt modelId="{6194AA91-E09B-4C50-B3B2-E2AB334489B7}" type="parTrans" cxnId="{17AC03CD-38DF-4A38-8F25-B1A2F67B6EE7}">
      <dgm:prSet/>
      <dgm:spPr/>
      <dgm:t>
        <a:bodyPr/>
        <a:lstStyle/>
        <a:p>
          <a:endParaRPr lang="en-GB"/>
        </a:p>
      </dgm:t>
    </dgm:pt>
    <dgm:pt modelId="{CAC0E86E-333C-48FE-9FB8-12141B110F8A}" type="sibTrans" cxnId="{17AC03CD-38DF-4A38-8F25-B1A2F67B6EE7}">
      <dgm:prSet/>
      <dgm:spPr/>
      <dgm:t>
        <a:bodyPr/>
        <a:lstStyle/>
        <a:p>
          <a:endParaRPr lang="en-GB"/>
        </a:p>
      </dgm:t>
    </dgm:pt>
    <dgm:pt modelId="{03EA78D5-7690-410E-8743-CCB91C60299D}">
      <dgm:prSet/>
      <dgm:spPr>
        <a:solidFill>
          <a:srgbClr val="5BB4E5"/>
        </a:solidFill>
      </dgm:spPr>
      <dgm:t>
        <a:bodyPr/>
        <a:lstStyle/>
        <a:p>
          <a:r>
            <a:rPr lang="en-GB" dirty="0"/>
            <a:t>Internal Scanners</a:t>
          </a:r>
          <a:endParaRPr lang="it-IT" dirty="0"/>
        </a:p>
      </dgm:t>
    </dgm:pt>
    <dgm:pt modelId="{4A6C4DFB-99FF-42FB-8DC1-3B697047B150}" type="parTrans" cxnId="{608F1ECE-273F-4D4E-90BA-03490D254F2A}">
      <dgm:prSet/>
      <dgm:spPr/>
      <dgm:t>
        <a:bodyPr/>
        <a:lstStyle/>
        <a:p>
          <a:endParaRPr lang="en-GB"/>
        </a:p>
      </dgm:t>
    </dgm:pt>
    <dgm:pt modelId="{24617A9F-6DA8-4CA9-BC1B-1BAB6A3E0991}" type="sibTrans" cxnId="{608F1ECE-273F-4D4E-90BA-03490D254F2A}">
      <dgm:prSet/>
      <dgm:spPr/>
      <dgm:t>
        <a:bodyPr/>
        <a:lstStyle/>
        <a:p>
          <a:endParaRPr lang="en-GB"/>
        </a:p>
      </dgm:t>
    </dgm:pt>
    <dgm:pt modelId="{60EE363F-940D-4939-B052-25644AF344EE}">
      <dgm:prSet/>
      <dgm:spPr>
        <a:solidFill>
          <a:srgbClr val="5BB4E5"/>
        </a:solidFill>
      </dgm:spPr>
      <dgm:t>
        <a:bodyPr/>
        <a:lstStyle/>
        <a:p>
          <a:r>
            <a:rPr lang="en-GB" dirty="0"/>
            <a:t>External Scanners</a:t>
          </a:r>
          <a:endParaRPr lang="it-IT" dirty="0"/>
        </a:p>
      </dgm:t>
    </dgm:pt>
    <dgm:pt modelId="{04178377-2885-4A92-BCFE-71CC1E5218D2}" type="parTrans" cxnId="{802D29BF-ED28-45C6-9B88-59801C79D6E1}">
      <dgm:prSet/>
      <dgm:spPr/>
      <dgm:t>
        <a:bodyPr/>
        <a:lstStyle/>
        <a:p>
          <a:endParaRPr lang="en-GB"/>
        </a:p>
      </dgm:t>
    </dgm:pt>
    <dgm:pt modelId="{011C0881-F345-4B52-A812-DC1630CB5F71}" type="sibTrans" cxnId="{802D29BF-ED28-45C6-9B88-59801C79D6E1}">
      <dgm:prSet/>
      <dgm:spPr/>
      <dgm:t>
        <a:bodyPr/>
        <a:lstStyle/>
        <a:p>
          <a:endParaRPr lang="en-GB"/>
        </a:p>
      </dgm:t>
    </dgm:pt>
    <dgm:pt modelId="{19C13CF2-601A-4AB0-BE34-346C48F9CBCC}">
      <dgm:prSet/>
      <dgm:spPr>
        <a:solidFill>
          <a:srgbClr val="5BB4E5"/>
        </a:solidFill>
      </dgm:spPr>
      <dgm:t>
        <a:bodyPr/>
        <a:lstStyle/>
        <a:p>
          <a:r>
            <a:rPr lang="en-GB" dirty="0"/>
            <a:t>Cloud Platform</a:t>
          </a:r>
          <a:endParaRPr lang="it-IT" dirty="0"/>
        </a:p>
      </dgm:t>
    </dgm:pt>
    <dgm:pt modelId="{6F124E46-F148-476A-A37C-946E8124D905}" type="parTrans" cxnId="{11ED83DD-F859-4272-9953-2E9FC11DDF4D}">
      <dgm:prSet/>
      <dgm:spPr/>
      <dgm:t>
        <a:bodyPr/>
        <a:lstStyle/>
        <a:p>
          <a:endParaRPr lang="en-GB"/>
        </a:p>
      </dgm:t>
    </dgm:pt>
    <dgm:pt modelId="{3ED17015-EC89-4412-A084-021E81DF7360}" type="sibTrans" cxnId="{11ED83DD-F859-4272-9953-2E9FC11DDF4D}">
      <dgm:prSet/>
      <dgm:spPr/>
      <dgm:t>
        <a:bodyPr/>
        <a:lstStyle/>
        <a:p>
          <a:endParaRPr lang="en-GB"/>
        </a:p>
      </dgm:t>
    </dgm:pt>
    <dgm:pt modelId="{10C6234D-8D4C-4DF9-BF22-C40E7E11365E}">
      <dgm:prSet/>
      <dgm:spPr/>
      <dgm:t>
        <a:bodyPr/>
        <a:lstStyle/>
        <a:p>
          <a:r>
            <a:rPr lang="en-GB"/>
            <a:t>Qualys Gateway Services</a:t>
          </a:r>
          <a:endParaRPr lang="it-IT" dirty="0"/>
        </a:p>
      </dgm:t>
    </dgm:pt>
    <dgm:pt modelId="{594C013A-F05C-42A2-8B21-8842E6C1A61D}" type="parTrans" cxnId="{D6E347E9-419E-4791-B421-BAE649E19C65}">
      <dgm:prSet/>
      <dgm:spPr/>
      <dgm:t>
        <a:bodyPr/>
        <a:lstStyle/>
        <a:p>
          <a:endParaRPr lang="en-GB"/>
        </a:p>
      </dgm:t>
    </dgm:pt>
    <dgm:pt modelId="{1EDAB89E-2FE8-44C5-819E-78469275BE1E}" type="sibTrans" cxnId="{D6E347E9-419E-4791-B421-BAE649E19C65}">
      <dgm:prSet/>
      <dgm:spPr/>
      <dgm:t>
        <a:bodyPr/>
        <a:lstStyle/>
        <a:p>
          <a:endParaRPr lang="en-GB"/>
        </a:p>
      </dgm:t>
    </dgm:pt>
    <dgm:pt modelId="{57E8D8A8-594A-4438-89C8-AAED6C97D88B}" type="pres">
      <dgm:prSet presAssocID="{D765D648-5DCE-4CF0-AE0A-7664AA335A9F}" presName="Name0" presStyleCnt="0">
        <dgm:presLayoutVars>
          <dgm:chMax val="7"/>
          <dgm:chPref val="7"/>
          <dgm:dir/>
        </dgm:presLayoutVars>
      </dgm:prSet>
      <dgm:spPr/>
    </dgm:pt>
    <dgm:pt modelId="{3D722B91-0F37-4881-9ABE-4DB49AD0721A}" type="pres">
      <dgm:prSet presAssocID="{D765D648-5DCE-4CF0-AE0A-7664AA335A9F}" presName="Name1" presStyleCnt="0"/>
      <dgm:spPr/>
    </dgm:pt>
    <dgm:pt modelId="{CC2E645D-3FF6-470D-9BA5-1C63791D4DB4}" type="pres">
      <dgm:prSet presAssocID="{D765D648-5DCE-4CF0-AE0A-7664AA335A9F}" presName="cycle" presStyleCnt="0"/>
      <dgm:spPr/>
    </dgm:pt>
    <dgm:pt modelId="{5A47E92F-3923-4990-B300-CD6B0C8DE979}" type="pres">
      <dgm:prSet presAssocID="{D765D648-5DCE-4CF0-AE0A-7664AA335A9F}" presName="srcNode" presStyleLbl="node1" presStyleIdx="0" presStyleCnt="5"/>
      <dgm:spPr/>
    </dgm:pt>
    <dgm:pt modelId="{7D3655FE-71AB-463C-BAD7-40454819E98A}" type="pres">
      <dgm:prSet presAssocID="{D765D648-5DCE-4CF0-AE0A-7664AA335A9F}" presName="conn" presStyleLbl="parChTrans1D2" presStyleIdx="0" presStyleCnt="1"/>
      <dgm:spPr/>
    </dgm:pt>
    <dgm:pt modelId="{DA78E998-2CFD-401D-80D2-1405DAFCFB8B}" type="pres">
      <dgm:prSet presAssocID="{D765D648-5DCE-4CF0-AE0A-7664AA335A9F}" presName="extraNode" presStyleLbl="node1" presStyleIdx="0" presStyleCnt="5"/>
      <dgm:spPr/>
    </dgm:pt>
    <dgm:pt modelId="{E36F4A8A-4471-4FFB-A46C-7489FC0081D8}" type="pres">
      <dgm:prSet presAssocID="{D765D648-5DCE-4CF0-AE0A-7664AA335A9F}" presName="dstNode" presStyleLbl="node1" presStyleIdx="0" presStyleCnt="5"/>
      <dgm:spPr/>
    </dgm:pt>
    <dgm:pt modelId="{04AF76ED-0812-4B1E-B1D2-E608EE1585EC}" type="pres">
      <dgm:prSet presAssocID="{E56288DD-F276-46C7-A276-ED437B91FB5D}" presName="text_1" presStyleLbl="node1" presStyleIdx="0" presStyleCnt="5">
        <dgm:presLayoutVars>
          <dgm:bulletEnabled val="1"/>
        </dgm:presLayoutVars>
      </dgm:prSet>
      <dgm:spPr/>
    </dgm:pt>
    <dgm:pt modelId="{B28CB8EC-3370-4100-A323-3854720E4E9E}" type="pres">
      <dgm:prSet presAssocID="{E56288DD-F276-46C7-A276-ED437B91FB5D}" presName="accent_1" presStyleCnt="0"/>
      <dgm:spPr/>
    </dgm:pt>
    <dgm:pt modelId="{DA091A38-B1C7-48AC-A7F0-0B833149E326}" type="pres">
      <dgm:prSet presAssocID="{E56288DD-F276-46C7-A276-ED437B91FB5D}" presName="accentRepeatNode" presStyleLbl="solidFgAcc1" presStyleIdx="0" presStyleCnt="5"/>
      <dgm:spPr/>
    </dgm:pt>
    <dgm:pt modelId="{B6260A0D-CAD7-4A4F-B5C6-2A740E0B9C82}" type="pres">
      <dgm:prSet presAssocID="{03EA78D5-7690-410E-8743-CCB91C60299D}" presName="text_2" presStyleLbl="node1" presStyleIdx="1" presStyleCnt="5">
        <dgm:presLayoutVars>
          <dgm:bulletEnabled val="1"/>
        </dgm:presLayoutVars>
      </dgm:prSet>
      <dgm:spPr/>
    </dgm:pt>
    <dgm:pt modelId="{DC3DC018-692D-4F9E-A959-712BFD1D5361}" type="pres">
      <dgm:prSet presAssocID="{03EA78D5-7690-410E-8743-CCB91C60299D}" presName="accent_2" presStyleCnt="0"/>
      <dgm:spPr/>
    </dgm:pt>
    <dgm:pt modelId="{C16F48DF-C7FF-408F-8E1E-5CCD1E367684}" type="pres">
      <dgm:prSet presAssocID="{03EA78D5-7690-410E-8743-CCB91C60299D}" presName="accentRepeatNode" presStyleLbl="solidFgAcc1" presStyleIdx="1" presStyleCnt="5"/>
      <dgm:spPr/>
    </dgm:pt>
    <dgm:pt modelId="{F2E71D61-F21F-4227-BB8F-F5B5033C3AE4}" type="pres">
      <dgm:prSet presAssocID="{60EE363F-940D-4939-B052-25644AF344EE}" presName="text_3" presStyleLbl="node1" presStyleIdx="2" presStyleCnt="5">
        <dgm:presLayoutVars>
          <dgm:bulletEnabled val="1"/>
        </dgm:presLayoutVars>
      </dgm:prSet>
      <dgm:spPr/>
    </dgm:pt>
    <dgm:pt modelId="{0F27B2DF-F82D-44D0-900B-B66A000F9D93}" type="pres">
      <dgm:prSet presAssocID="{60EE363F-940D-4939-B052-25644AF344EE}" presName="accent_3" presStyleCnt="0"/>
      <dgm:spPr/>
    </dgm:pt>
    <dgm:pt modelId="{27C0DDA5-6505-41AF-BA9E-1361BA97EAF4}" type="pres">
      <dgm:prSet presAssocID="{60EE363F-940D-4939-B052-25644AF344EE}" presName="accentRepeatNode" presStyleLbl="solidFgAcc1" presStyleIdx="2" presStyleCnt="5"/>
      <dgm:spPr/>
    </dgm:pt>
    <dgm:pt modelId="{CD25D378-A31C-401E-8DB4-E734D7ED2991}" type="pres">
      <dgm:prSet presAssocID="{10C6234D-8D4C-4DF9-BF22-C40E7E11365E}" presName="text_4" presStyleLbl="node1" presStyleIdx="3" presStyleCnt="5">
        <dgm:presLayoutVars>
          <dgm:bulletEnabled val="1"/>
        </dgm:presLayoutVars>
      </dgm:prSet>
      <dgm:spPr/>
    </dgm:pt>
    <dgm:pt modelId="{8A9FC3E2-19A9-43ED-88F4-F03FA6194245}" type="pres">
      <dgm:prSet presAssocID="{10C6234D-8D4C-4DF9-BF22-C40E7E11365E}" presName="accent_4" presStyleCnt="0"/>
      <dgm:spPr/>
    </dgm:pt>
    <dgm:pt modelId="{3AA5979A-E62D-4048-A1A0-C36452D89DC0}" type="pres">
      <dgm:prSet presAssocID="{10C6234D-8D4C-4DF9-BF22-C40E7E11365E}" presName="accentRepeatNode" presStyleLbl="solidFgAcc1" presStyleIdx="3" presStyleCnt="5"/>
      <dgm:spPr/>
    </dgm:pt>
    <dgm:pt modelId="{11465C40-F44C-4E22-9395-97A9B7F41518}" type="pres">
      <dgm:prSet presAssocID="{19C13CF2-601A-4AB0-BE34-346C48F9CBCC}" presName="text_5" presStyleLbl="node1" presStyleIdx="4" presStyleCnt="5">
        <dgm:presLayoutVars>
          <dgm:bulletEnabled val="1"/>
        </dgm:presLayoutVars>
      </dgm:prSet>
      <dgm:spPr/>
    </dgm:pt>
    <dgm:pt modelId="{354ABC55-1C57-44EA-B392-5BC44E4AB6E8}" type="pres">
      <dgm:prSet presAssocID="{19C13CF2-601A-4AB0-BE34-346C48F9CBCC}" presName="accent_5" presStyleCnt="0"/>
      <dgm:spPr/>
    </dgm:pt>
    <dgm:pt modelId="{5651B52B-9864-46D4-A2AE-07BA2D7478CD}" type="pres">
      <dgm:prSet presAssocID="{19C13CF2-601A-4AB0-BE34-346C48F9CBCC}" presName="accentRepeatNode" presStyleLbl="solidFgAcc1" presStyleIdx="4" presStyleCnt="5"/>
      <dgm:spPr/>
    </dgm:pt>
  </dgm:ptLst>
  <dgm:cxnLst>
    <dgm:cxn modelId="{A2BE050F-F1A2-4D26-AA4C-5F6131E2CFC7}" type="presOf" srcId="{03EA78D5-7690-410E-8743-CCB91C60299D}" destId="{B6260A0D-CAD7-4A4F-B5C6-2A740E0B9C82}" srcOrd="0" destOrd="0" presId="urn:microsoft.com/office/officeart/2008/layout/VerticalCurvedList"/>
    <dgm:cxn modelId="{E9C30D12-2EB0-42FB-8913-9D285A29148A}" type="presOf" srcId="{19C13CF2-601A-4AB0-BE34-346C48F9CBCC}" destId="{11465C40-F44C-4E22-9395-97A9B7F41518}" srcOrd="0" destOrd="0" presId="urn:microsoft.com/office/officeart/2008/layout/VerticalCurvedList"/>
    <dgm:cxn modelId="{03BA083C-0D96-4B93-86F9-64D1EC3679DD}" type="presOf" srcId="{E56288DD-F276-46C7-A276-ED437B91FB5D}" destId="{04AF76ED-0812-4B1E-B1D2-E608EE1585EC}" srcOrd="0" destOrd="0" presId="urn:microsoft.com/office/officeart/2008/layout/VerticalCurvedList"/>
    <dgm:cxn modelId="{BF4E8245-9281-4421-9EA5-9B0E4A183FEB}" type="presOf" srcId="{10C6234D-8D4C-4DF9-BF22-C40E7E11365E}" destId="{CD25D378-A31C-401E-8DB4-E734D7ED2991}" srcOrd="0" destOrd="0" presId="urn:microsoft.com/office/officeart/2008/layout/VerticalCurvedList"/>
    <dgm:cxn modelId="{13D99E6B-D13A-419A-8CBC-6A0BE34D1CD6}" type="presOf" srcId="{CAC0E86E-333C-48FE-9FB8-12141B110F8A}" destId="{7D3655FE-71AB-463C-BAD7-40454819E98A}" srcOrd="0" destOrd="0" presId="urn:microsoft.com/office/officeart/2008/layout/VerticalCurvedList"/>
    <dgm:cxn modelId="{9633906F-5D2E-4F47-A0E2-8D1724448EF3}" type="presOf" srcId="{60EE363F-940D-4939-B052-25644AF344EE}" destId="{F2E71D61-F21F-4227-BB8F-F5B5033C3AE4}" srcOrd="0" destOrd="0" presId="urn:microsoft.com/office/officeart/2008/layout/VerticalCurvedList"/>
    <dgm:cxn modelId="{802D29BF-ED28-45C6-9B88-59801C79D6E1}" srcId="{D765D648-5DCE-4CF0-AE0A-7664AA335A9F}" destId="{60EE363F-940D-4939-B052-25644AF344EE}" srcOrd="2" destOrd="0" parTransId="{04178377-2885-4A92-BCFE-71CC1E5218D2}" sibTransId="{011C0881-F345-4B52-A812-DC1630CB5F71}"/>
    <dgm:cxn modelId="{0909AFC2-C403-46D2-8A19-575989AC93AA}" type="presOf" srcId="{D765D648-5DCE-4CF0-AE0A-7664AA335A9F}" destId="{57E8D8A8-594A-4438-89C8-AAED6C97D88B}" srcOrd="0" destOrd="0" presId="urn:microsoft.com/office/officeart/2008/layout/VerticalCurvedList"/>
    <dgm:cxn modelId="{17AC03CD-38DF-4A38-8F25-B1A2F67B6EE7}" srcId="{D765D648-5DCE-4CF0-AE0A-7664AA335A9F}" destId="{E56288DD-F276-46C7-A276-ED437B91FB5D}" srcOrd="0" destOrd="0" parTransId="{6194AA91-E09B-4C50-B3B2-E2AB334489B7}" sibTransId="{CAC0E86E-333C-48FE-9FB8-12141B110F8A}"/>
    <dgm:cxn modelId="{608F1ECE-273F-4D4E-90BA-03490D254F2A}" srcId="{D765D648-5DCE-4CF0-AE0A-7664AA335A9F}" destId="{03EA78D5-7690-410E-8743-CCB91C60299D}" srcOrd="1" destOrd="0" parTransId="{4A6C4DFB-99FF-42FB-8DC1-3B697047B150}" sibTransId="{24617A9F-6DA8-4CA9-BC1B-1BAB6A3E0991}"/>
    <dgm:cxn modelId="{11ED83DD-F859-4272-9953-2E9FC11DDF4D}" srcId="{D765D648-5DCE-4CF0-AE0A-7664AA335A9F}" destId="{19C13CF2-601A-4AB0-BE34-346C48F9CBCC}" srcOrd="4" destOrd="0" parTransId="{6F124E46-F148-476A-A37C-946E8124D905}" sibTransId="{3ED17015-EC89-4412-A084-021E81DF7360}"/>
    <dgm:cxn modelId="{D6E347E9-419E-4791-B421-BAE649E19C65}" srcId="{D765D648-5DCE-4CF0-AE0A-7664AA335A9F}" destId="{10C6234D-8D4C-4DF9-BF22-C40E7E11365E}" srcOrd="3" destOrd="0" parTransId="{594C013A-F05C-42A2-8B21-8842E6C1A61D}" sibTransId="{1EDAB89E-2FE8-44C5-819E-78469275BE1E}"/>
    <dgm:cxn modelId="{EC046FA2-EFFC-4C84-A37E-F747346E27E5}" type="presParOf" srcId="{57E8D8A8-594A-4438-89C8-AAED6C97D88B}" destId="{3D722B91-0F37-4881-9ABE-4DB49AD0721A}" srcOrd="0" destOrd="0" presId="urn:microsoft.com/office/officeart/2008/layout/VerticalCurvedList"/>
    <dgm:cxn modelId="{30CA7953-5B1B-491B-A335-4A5516AEA7E4}" type="presParOf" srcId="{3D722B91-0F37-4881-9ABE-4DB49AD0721A}" destId="{CC2E645D-3FF6-470D-9BA5-1C63791D4DB4}" srcOrd="0" destOrd="0" presId="urn:microsoft.com/office/officeart/2008/layout/VerticalCurvedList"/>
    <dgm:cxn modelId="{8B4462FF-EAF6-4CC5-97F2-61FDF6148CC6}" type="presParOf" srcId="{CC2E645D-3FF6-470D-9BA5-1C63791D4DB4}" destId="{5A47E92F-3923-4990-B300-CD6B0C8DE979}" srcOrd="0" destOrd="0" presId="urn:microsoft.com/office/officeart/2008/layout/VerticalCurvedList"/>
    <dgm:cxn modelId="{F46041D3-5335-4B98-AE2B-D09FA9AEBF88}" type="presParOf" srcId="{CC2E645D-3FF6-470D-9BA5-1C63791D4DB4}" destId="{7D3655FE-71AB-463C-BAD7-40454819E98A}" srcOrd="1" destOrd="0" presId="urn:microsoft.com/office/officeart/2008/layout/VerticalCurvedList"/>
    <dgm:cxn modelId="{41F7ADD5-BB74-4FB2-9977-DEB803D3A948}" type="presParOf" srcId="{CC2E645D-3FF6-470D-9BA5-1C63791D4DB4}" destId="{DA78E998-2CFD-401D-80D2-1405DAFCFB8B}" srcOrd="2" destOrd="0" presId="urn:microsoft.com/office/officeart/2008/layout/VerticalCurvedList"/>
    <dgm:cxn modelId="{7A9F0059-4F3B-4989-8839-43261006EBAB}" type="presParOf" srcId="{CC2E645D-3FF6-470D-9BA5-1C63791D4DB4}" destId="{E36F4A8A-4471-4FFB-A46C-7489FC0081D8}" srcOrd="3" destOrd="0" presId="urn:microsoft.com/office/officeart/2008/layout/VerticalCurvedList"/>
    <dgm:cxn modelId="{5E8DB22D-8016-4C44-A122-9D4B467FCA8E}" type="presParOf" srcId="{3D722B91-0F37-4881-9ABE-4DB49AD0721A}" destId="{04AF76ED-0812-4B1E-B1D2-E608EE1585EC}" srcOrd="1" destOrd="0" presId="urn:microsoft.com/office/officeart/2008/layout/VerticalCurvedList"/>
    <dgm:cxn modelId="{BF9DEE7A-B9F2-496E-B13F-0AC67F9914F3}" type="presParOf" srcId="{3D722B91-0F37-4881-9ABE-4DB49AD0721A}" destId="{B28CB8EC-3370-4100-A323-3854720E4E9E}" srcOrd="2" destOrd="0" presId="urn:microsoft.com/office/officeart/2008/layout/VerticalCurvedList"/>
    <dgm:cxn modelId="{F97111B0-F120-43D4-BA6E-56014A9DA2A9}" type="presParOf" srcId="{B28CB8EC-3370-4100-A323-3854720E4E9E}" destId="{DA091A38-B1C7-48AC-A7F0-0B833149E326}" srcOrd="0" destOrd="0" presId="urn:microsoft.com/office/officeart/2008/layout/VerticalCurvedList"/>
    <dgm:cxn modelId="{4C4378A5-F200-4C9B-83A1-CFC37F14102C}" type="presParOf" srcId="{3D722B91-0F37-4881-9ABE-4DB49AD0721A}" destId="{B6260A0D-CAD7-4A4F-B5C6-2A740E0B9C82}" srcOrd="3" destOrd="0" presId="urn:microsoft.com/office/officeart/2008/layout/VerticalCurvedList"/>
    <dgm:cxn modelId="{65EBD120-C031-470E-968C-DB4555B89044}" type="presParOf" srcId="{3D722B91-0F37-4881-9ABE-4DB49AD0721A}" destId="{DC3DC018-692D-4F9E-A959-712BFD1D5361}" srcOrd="4" destOrd="0" presId="urn:microsoft.com/office/officeart/2008/layout/VerticalCurvedList"/>
    <dgm:cxn modelId="{ECC89D73-D8CD-4AB4-A108-557A4DDA3DCE}" type="presParOf" srcId="{DC3DC018-692D-4F9E-A959-712BFD1D5361}" destId="{C16F48DF-C7FF-408F-8E1E-5CCD1E367684}" srcOrd="0" destOrd="0" presId="urn:microsoft.com/office/officeart/2008/layout/VerticalCurvedList"/>
    <dgm:cxn modelId="{BE710170-DF29-465B-A01F-565356BF9ACD}" type="presParOf" srcId="{3D722B91-0F37-4881-9ABE-4DB49AD0721A}" destId="{F2E71D61-F21F-4227-BB8F-F5B5033C3AE4}" srcOrd="5" destOrd="0" presId="urn:microsoft.com/office/officeart/2008/layout/VerticalCurvedList"/>
    <dgm:cxn modelId="{315F36F6-CED7-4EE1-8380-36D2FE7AB57B}" type="presParOf" srcId="{3D722B91-0F37-4881-9ABE-4DB49AD0721A}" destId="{0F27B2DF-F82D-44D0-900B-B66A000F9D93}" srcOrd="6" destOrd="0" presId="urn:microsoft.com/office/officeart/2008/layout/VerticalCurvedList"/>
    <dgm:cxn modelId="{84649C83-1070-4148-A89C-4F7883B03BD6}" type="presParOf" srcId="{0F27B2DF-F82D-44D0-900B-B66A000F9D93}" destId="{27C0DDA5-6505-41AF-BA9E-1361BA97EAF4}" srcOrd="0" destOrd="0" presId="urn:microsoft.com/office/officeart/2008/layout/VerticalCurvedList"/>
    <dgm:cxn modelId="{B90BDBF2-BDEC-4D87-99AE-1E19BC13CAE0}" type="presParOf" srcId="{3D722B91-0F37-4881-9ABE-4DB49AD0721A}" destId="{CD25D378-A31C-401E-8DB4-E734D7ED2991}" srcOrd="7" destOrd="0" presId="urn:microsoft.com/office/officeart/2008/layout/VerticalCurvedList"/>
    <dgm:cxn modelId="{6D152AE3-3B1A-4D1D-8FD9-FEF17994AB62}" type="presParOf" srcId="{3D722B91-0F37-4881-9ABE-4DB49AD0721A}" destId="{8A9FC3E2-19A9-43ED-88F4-F03FA6194245}" srcOrd="8" destOrd="0" presId="urn:microsoft.com/office/officeart/2008/layout/VerticalCurvedList"/>
    <dgm:cxn modelId="{C3D5C8EB-F808-4770-86F2-EFD80BD5663D}" type="presParOf" srcId="{8A9FC3E2-19A9-43ED-88F4-F03FA6194245}" destId="{3AA5979A-E62D-4048-A1A0-C36452D89DC0}" srcOrd="0" destOrd="0" presId="urn:microsoft.com/office/officeart/2008/layout/VerticalCurvedList"/>
    <dgm:cxn modelId="{0B8F28CC-ACC7-43EE-BC71-8C3B63F8B412}" type="presParOf" srcId="{3D722B91-0F37-4881-9ABE-4DB49AD0721A}" destId="{11465C40-F44C-4E22-9395-97A9B7F41518}" srcOrd="9" destOrd="0" presId="urn:microsoft.com/office/officeart/2008/layout/VerticalCurvedList"/>
    <dgm:cxn modelId="{11640A6B-E2E6-4952-A031-8ECAD3B82A84}" type="presParOf" srcId="{3D722B91-0F37-4881-9ABE-4DB49AD0721A}" destId="{354ABC55-1C57-44EA-B392-5BC44E4AB6E8}" srcOrd="10" destOrd="0" presId="urn:microsoft.com/office/officeart/2008/layout/VerticalCurvedList"/>
    <dgm:cxn modelId="{DAC47862-2183-4A49-8A99-7F0F751F483A}" type="presParOf" srcId="{354ABC55-1C57-44EA-B392-5BC44E4AB6E8}" destId="{5651B52B-9864-46D4-A2AE-07BA2D7478C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65D648-5DCE-4CF0-AE0A-7664AA335A9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56288DD-F276-46C7-A276-ED437B91FB5D}">
      <dgm:prSet/>
      <dgm:spPr>
        <a:solidFill>
          <a:schemeClr val="accent5"/>
        </a:solidFill>
      </dgm:spPr>
      <dgm:t>
        <a:bodyPr/>
        <a:lstStyle/>
        <a:p>
          <a:r>
            <a:rPr lang="en-GB" dirty="0"/>
            <a:t>Qualys Agents</a:t>
          </a:r>
          <a:endParaRPr lang="it-IT" dirty="0"/>
        </a:p>
      </dgm:t>
    </dgm:pt>
    <dgm:pt modelId="{6194AA91-E09B-4C50-B3B2-E2AB334489B7}" type="parTrans" cxnId="{17AC03CD-38DF-4A38-8F25-B1A2F67B6EE7}">
      <dgm:prSet/>
      <dgm:spPr/>
      <dgm:t>
        <a:bodyPr/>
        <a:lstStyle/>
        <a:p>
          <a:endParaRPr lang="en-GB"/>
        </a:p>
      </dgm:t>
    </dgm:pt>
    <dgm:pt modelId="{CAC0E86E-333C-48FE-9FB8-12141B110F8A}" type="sibTrans" cxnId="{17AC03CD-38DF-4A38-8F25-B1A2F67B6EE7}">
      <dgm:prSet/>
      <dgm:spPr/>
      <dgm:t>
        <a:bodyPr/>
        <a:lstStyle/>
        <a:p>
          <a:endParaRPr lang="en-GB"/>
        </a:p>
      </dgm:t>
    </dgm:pt>
    <dgm:pt modelId="{03EA78D5-7690-410E-8743-CCB91C60299D}">
      <dgm:prSet/>
      <dgm:spPr>
        <a:solidFill>
          <a:schemeClr val="accent5"/>
        </a:solidFill>
      </dgm:spPr>
      <dgm:t>
        <a:bodyPr/>
        <a:lstStyle/>
        <a:p>
          <a:r>
            <a:rPr lang="en-GB" dirty="0"/>
            <a:t>Internal Scanners</a:t>
          </a:r>
          <a:endParaRPr lang="it-IT" dirty="0"/>
        </a:p>
      </dgm:t>
    </dgm:pt>
    <dgm:pt modelId="{4A6C4DFB-99FF-42FB-8DC1-3B697047B150}" type="parTrans" cxnId="{608F1ECE-273F-4D4E-90BA-03490D254F2A}">
      <dgm:prSet/>
      <dgm:spPr/>
      <dgm:t>
        <a:bodyPr/>
        <a:lstStyle/>
        <a:p>
          <a:endParaRPr lang="en-GB"/>
        </a:p>
      </dgm:t>
    </dgm:pt>
    <dgm:pt modelId="{24617A9F-6DA8-4CA9-BC1B-1BAB6A3E0991}" type="sibTrans" cxnId="{608F1ECE-273F-4D4E-90BA-03490D254F2A}">
      <dgm:prSet/>
      <dgm:spPr/>
      <dgm:t>
        <a:bodyPr/>
        <a:lstStyle/>
        <a:p>
          <a:endParaRPr lang="en-GB"/>
        </a:p>
      </dgm:t>
    </dgm:pt>
    <dgm:pt modelId="{60EE363F-940D-4939-B052-25644AF344EE}">
      <dgm:prSet/>
      <dgm:spPr>
        <a:solidFill>
          <a:schemeClr val="accent5"/>
        </a:solidFill>
      </dgm:spPr>
      <dgm:t>
        <a:bodyPr/>
        <a:lstStyle/>
        <a:p>
          <a:r>
            <a:rPr lang="en-GB" dirty="0"/>
            <a:t>External Scanners</a:t>
          </a:r>
          <a:endParaRPr lang="it-IT" dirty="0"/>
        </a:p>
      </dgm:t>
    </dgm:pt>
    <dgm:pt modelId="{04178377-2885-4A92-BCFE-71CC1E5218D2}" type="parTrans" cxnId="{802D29BF-ED28-45C6-9B88-59801C79D6E1}">
      <dgm:prSet/>
      <dgm:spPr/>
      <dgm:t>
        <a:bodyPr/>
        <a:lstStyle/>
        <a:p>
          <a:endParaRPr lang="en-GB"/>
        </a:p>
      </dgm:t>
    </dgm:pt>
    <dgm:pt modelId="{011C0881-F345-4B52-A812-DC1630CB5F71}" type="sibTrans" cxnId="{802D29BF-ED28-45C6-9B88-59801C79D6E1}">
      <dgm:prSet/>
      <dgm:spPr/>
      <dgm:t>
        <a:bodyPr/>
        <a:lstStyle/>
        <a:p>
          <a:endParaRPr lang="en-GB"/>
        </a:p>
      </dgm:t>
    </dgm:pt>
    <dgm:pt modelId="{D49C5EE9-F55A-4C14-878E-827CF77A58F0}">
      <dgm:prSet/>
      <dgm:spPr>
        <a:solidFill>
          <a:schemeClr val="accent5"/>
        </a:solidFill>
      </dgm:spPr>
      <dgm:t>
        <a:bodyPr/>
        <a:lstStyle/>
        <a:p>
          <a:r>
            <a:rPr lang="en-GB" dirty="0"/>
            <a:t>Cloud Repository</a:t>
          </a:r>
          <a:endParaRPr lang="it-IT" dirty="0"/>
        </a:p>
      </dgm:t>
    </dgm:pt>
    <dgm:pt modelId="{0ED06D74-4F4D-43BE-B7AC-6AEEB87E3ADB}" type="parTrans" cxnId="{123677FD-F2E7-43A7-A1B2-1DD76B59D215}">
      <dgm:prSet/>
      <dgm:spPr/>
      <dgm:t>
        <a:bodyPr/>
        <a:lstStyle/>
        <a:p>
          <a:endParaRPr lang="en-GB"/>
        </a:p>
      </dgm:t>
    </dgm:pt>
    <dgm:pt modelId="{037EA4FF-C74F-4240-9047-4BD60E8B8C49}" type="sibTrans" cxnId="{123677FD-F2E7-43A7-A1B2-1DD76B59D215}">
      <dgm:prSet/>
      <dgm:spPr/>
      <dgm:t>
        <a:bodyPr/>
        <a:lstStyle/>
        <a:p>
          <a:endParaRPr lang="en-GB"/>
        </a:p>
      </dgm:t>
    </dgm:pt>
    <dgm:pt modelId="{19C13CF2-601A-4AB0-BE34-346C48F9CBCC}">
      <dgm:prSet/>
      <dgm:spPr>
        <a:solidFill>
          <a:schemeClr val="accent5"/>
        </a:solidFill>
      </dgm:spPr>
      <dgm:t>
        <a:bodyPr/>
        <a:lstStyle/>
        <a:p>
          <a:r>
            <a:rPr lang="en-GB" dirty="0"/>
            <a:t>Qualys Gateway Services</a:t>
          </a:r>
          <a:endParaRPr lang="it-IT" dirty="0"/>
        </a:p>
      </dgm:t>
    </dgm:pt>
    <dgm:pt modelId="{6F124E46-F148-476A-A37C-946E8124D905}" type="parTrans" cxnId="{11ED83DD-F859-4272-9953-2E9FC11DDF4D}">
      <dgm:prSet/>
      <dgm:spPr/>
      <dgm:t>
        <a:bodyPr/>
        <a:lstStyle/>
        <a:p>
          <a:endParaRPr lang="en-GB"/>
        </a:p>
      </dgm:t>
    </dgm:pt>
    <dgm:pt modelId="{3ED17015-EC89-4412-A084-021E81DF7360}" type="sibTrans" cxnId="{11ED83DD-F859-4272-9953-2E9FC11DDF4D}">
      <dgm:prSet/>
      <dgm:spPr/>
      <dgm:t>
        <a:bodyPr/>
        <a:lstStyle/>
        <a:p>
          <a:endParaRPr lang="en-GB"/>
        </a:p>
      </dgm:t>
    </dgm:pt>
    <dgm:pt modelId="{0912777D-DF2B-4E94-8783-F8CAC3B825E8}">
      <dgm:prSet/>
      <dgm:spPr/>
      <dgm:t>
        <a:bodyPr/>
        <a:lstStyle/>
        <a:p>
          <a:r>
            <a:rPr lang="en-GB" dirty="0"/>
            <a:t>Qualys APIs		</a:t>
          </a:r>
        </a:p>
      </dgm:t>
    </dgm:pt>
    <dgm:pt modelId="{64B5B736-B2DA-4A4A-A4DA-B4426EEBC2BB}" type="parTrans" cxnId="{D2E705F1-C718-4E84-B7E6-7DD41F271F76}">
      <dgm:prSet/>
      <dgm:spPr/>
      <dgm:t>
        <a:bodyPr/>
        <a:lstStyle/>
        <a:p>
          <a:endParaRPr lang="en-GB"/>
        </a:p>
      </dgm:t>
    </dgm:pt>
    <dgm:pt modelId="{6C82C9A5-A0CB-4593-8358-9E108B993379}" type="sibTrans" cxnId="{D2E705F1-C718-4E84-B7E6-7DD41F271F76}">
      <dgm:prSet/>
      <dgm:spPr/>
      <dgm:t>
        <a:bodyPr/>
        <a:lstStyle/>
        <a:p>
          <a:endParaRPr lang="en-GB"/>
        </a:p>
      </dgm:t>
    </dgm:pt>
    <dgm:pt modelId="{86CD7C71-DF64-41ED-A502-FD8AC7FC97A4}">
      <dgm:prSet/>
      <dgm:spPr/>
      <dgm:t>
        <a:bodyPr/>
        <a:lstStyle/>
        <a:p>
          <a:r>
            <a:rPr lang="en-GB" dirty="0"/>
            <a:t>IOC</a:t>
          </a:r>
        </a:p>
      </dgm:t>
    </dgm:pt>
    <dgm:pt modelId="{BCE891BD-5301-4AC3-A4BE-59480D2F74E2}" type="parTrans" cxnId="{B3A98C9B-F691-4799-8B92-F0D141F0F4C9}">
      <dgm:prSet/>
      <dgm:spPr/>
      <dgm:t>
        <a:bodyPr/>
        <a:lstStyle/>
        <a:p>
          <a:endParaRPr lang="en-GB"/>
        </a:p>
      </dgm:t>
    </dgm:pt>
    <dgm:pt modelId="{1705B3BE-D9A4-409D-ABE5-A8906D7DDFC0}" type="sibTrans" cxnId="{B3A98C9B-F691-4799-8B92-F0D141F0F4C9}">
      <dgm:prSet/>
      <dgm:spPr/>
      <dgm:t>
        <a:bodyPr/>
        <a:lstStyle/>
        <a:p>
          <a:endParaRPr lang="en-GB"/>
        </a:p>
      </dgm:t>
    </dgm:pt>
    <dgm:pt modelId="{57E8D8A8-594A-4438-89C8-AAED6C97D88B}" type="pres">
      <dgm:prSet presAssocID="{D765D648-5DCE-4CF0-AE0A-7664AA335A9F}" presName="Name0" presStyleCnt="0">
        <dgm:presLayoutVars>
          <dgm:chMax val="7"/>
          <dgm:chPref val="7"/>
          <dgm:dir/>
        </dgm:presLayoutVars>
      </dgm:prSet>
      <dgm:spPr/>
    </dgm:pt>
    <dgm:pt modelId="{3D722B91-0F37-4881-9ABE-4DB49AD0721A}" type="pres">
      <dgm:prSet presAssocID="{D765D648-5DCE-4CF0-AE0A-7664AA335A9F}" presName="Name1" presStyleCnt="0"/>
      <dgm:spPr/>
    </dgm:pt>
    <dgm:pt modelId="{CC2E645D-3FF6-470D-9BA5-1C63791D4DB4}" type="pres">
      <dgm:prSet presAssocID="{D765D648-5DCE-4CF0-AE0A-7664AA335A9F}" presName="cycle" presStyleCnt="0"/>
      <dgm:spPr/>
    </dgm:pt>
    <dgm:pt modelId="{5A47E92F-3923-4990-B300-CD6B0C8DE979}" type="pres">
      <dgm:prSet presAssocID="{D765D648-5DCE-4CF0-AE0A-7664AA335A9F}" presName="srcNode" presStyleLbl="node1" presStyleIdx="0" presStyleCnt="7"/>
      <dgm:spPr/>
    </dgm:pt>
    <dgm:pt modelId="{7D3655FE-71AB-463C-BAD7-40454819E98A}" type="pres">
      <dgm:prSet presAssocID="{D765D648-5DCE-4CF0-AE0A-7664AA335A9F}" presName="conn" presStyleLbl="parChTrans1D2" presStyleIdx="0" presStyleCnt="1"/>
      <dgm:spPr/>
    </dgm:pt>
    <dgm:pt modelId="{DA78E998-2CFD-401D-80D2-1405DAFCFB8B}" type="pres">
      <dgm:prSet presAssocID="{D765D648-5DCE-4CF0-AE0A-7664AA335A9F}" presName="extraNode" presStyleLbl="node1" presStyleIdx="0" presStyleCnt="7"/>
      <dgm:spPr/>
    </dgm:pt>
    <dgm:pt modelId="{E36F4A8A-4471-4FFB-A46C-7489FC0081D8}" type="pres">
      <dgm:prSet presAssocID="{D765D648-5DCE-4CF0-AE0A-7664AA335A9F}" presName="dstNode" presStyleLbl="node1" presStyleIdx="0" presStyleCnt="7"/>
      <dgm:spPr/>
    </dgm:pt>
    <dgm:pt modelId="{04AF76ED-0812-4B1E-B1D2-E608EE1585EC}" type="pres">
      <dgm:prSet presAssocID="{E56288DD-F276-46C7-A276-ED437B91FB5D}" presName="text_1" presStyleLbl="node1" presStyleIdx="0" presStyleCnt="7">
        <dgm:presLayoutVars>
          <dgm:bulletEnabled val="1"/>
        </dgm:presLayoutVars>
      </dgm:prSet>
      <dgm:spPr/>
    </dgm:pt>
    <dgm:pt modelId="{B28CB8EC-3370-4100-A323-3854720E4E9E}" type="pres">
      <dgm:prSet presAssocID="{E56288DD-F276-46C7-A276-ED437B91FB5D}" presName="accent_1" presStyleCnt="0"/>
      <dgm:spPr/>
    </dgm:pt>
    <dgm:pt modelId="{DA091A38-B1C7-48AC-A7F0-0B833149E326}" type="pres">
      <dgm:prSet presAssocID="{E56288DD-F276-46C7-A276-ED437B91FB5D}" presName="accentRepeatNode" presStyleLbl="solidFgAcc1" presStyleIdx="0" presStyleCnt="7"/>
      <dgm:spPr>
        <a:ln>
          <a:solidFill>
            <a:schemeClr val="accent5"/>
          </a:solidFill>
        </a:ln>
      </dgm:spPr>
    </dgm:pt>
    <dgm:pt modelId="{B6260A0D-CAD7-4A4F-B5C6-2A740E0B9C82}" type="pres">
      <dgm:prSet presAssocID="{03EA78D5-7690-410E-8743-CCB91C60299D}" presName="text_2" presStyleLbl="node1" presStyleIdx="1" presStyleCnt="7">
        <dgm:presLayoutVars>
          <dgm:bulletEnabled val="1"/>
        </dgm:presLayoutVars>
      </dgm:prSet>
      <dgm:spPr/>
    </dgm:pt>
    <dgm:pt modelId="{DC3DC018-692D-4F9E-A959-712BFD1D5361}" type="pres">
      <dgm:prSet presAssocID="{03EA78D5-7690-410E-8743-CCB91C60299D}" presName="accent_2" presStyleCnt="0"/>
      <dgm:spPr/>
    </dgm:pt>
    <dgm:pt modelId="{C16F48DF-C7FF-408F-8E1E-5CCD1E367684}" type="pres">
      <dgm:prSet presAssocID="{03EA78D5-7690-410E-8743-CCB91C60299D}" presName="accentRepeatNode" presStyleLbl="solidFgAcc1" presStyleIdx="1" presStyleCnt="7"/>
      <dgm:spPr>
        <a:ln>
          <a:solidFill>
            <a:schemeClr val="accent5"/>
          </a:solidFill>
        </a:ln>
      </dgm:spPr>
    </dgm:pt>
    <dgm:pt modelId="{F2E71D61-F21F-4227-BB8F-F5B5033C3AE4}" type="pres">
      <dgm:prSet presAssocID="{60EE363F-940D-4939-B052-25644AF344EE}" presName="text_3" presStyleLbl="node1" presStyleIdx="2" presStyleCnt="7">
        <dgm:presLayoutVars>
          <dgm:bulletEnabled val="1"/>
        </dgm:presLayoutVars>
      </dgm:prSet>
      <dgm:spPr/>
    </dgm:pt>
    <dgm:pt modelId="{0F27B2DF-F82D-44D0-900B-B66A000F9D93}" type="pres">
      <dgm:prSet presAssocID="{60EE363F-940D-4939-B052-25644AF344EE}" presName="accent_3" presStyleCnt="0"/>
      <dgm:spPr/>
    </dgm:pt>
    <dgm:pt modelId="{27C0DDA5-6505-41AF-BA9E-1361BA97EAF4}" type="pres">
      <dgm:prSet presAssocID="{60EE363F-940D-4939-B052-25644AF344EE}" presName="accentRepeatNode" presStyleLbl="solidFgAcc1" presStyleIdx="2" presStyleCnt="7"/>
      <dgm:spPr>
        <a:ln>
          <a:solidFill>
            <a:schemeClr val="accent5"/>
          </a:solidFill>
        </a:ln>
      </dgm:spPr>
    </dgm:pt>
    <dgm:pt modelId="{89C2AA58-CDE3-44A0-BE18-E564C9CD4B0F}" type="pres">
      <dgm:prSet presAssocID="{D49C5EE9-F55A-4C14-878E-827CF77A58F0}" presName="text_4" presStyleLbl="node1" presStyleIdx="3" presStyleCnt="7">
        <dgm:presLayoutVars>
          <dgm:bulletEnabled val="1"/>
        </dgm:presLayoutVars>
      </dgm:prSet>
      <dgm:spPr/>
    </dgm:pt>
    <dgm:pt modelId="{95C1602B-7469-4FC5-8726-DD96AC617375}" type="pres">
      <dgm:prSet presAssocID="{D49C5EE9-F55A-4C14-878E-827CF77A58F0}" presName="accent_4" presStyleCnt="0"/>
      <dgm:spPr/>
    </dgm:pt>
    <dgm:pt modelId="{2005C308-811E-47E6-8382-BD2A56AC3D66}" type="pres">
      <dgm:prSet presAssocID="{D49C5EE9-F55A-4C14-878E-827CF77A58F0}" presName="accentRepeatNode" presStyleLbl="solidFgAcc1" presStyleIdx="3" presStyleCnt="7"/>
      <dgm:spPr>
        <a:ln>
          <a:solidFill>
            <a:schemeClr val="accent5"/>
          </a:solidFill>
        </a:ln>
      </dgm:spPr>
    </dgm:pt>
    <dgm:pt modelId="{DCB710FF-FC08-43F6-9BA0-450A4C60253F}" type="pres">
      <dgm:prSet presAssocID="{19C13CF2-601A-4AB0-BE34-346C48F9CBCC}" presName="text_5" presStyleLbl="node1" presStyleIdx="4" presStyleCnt="7">
        <dgm:presLayoutVars>
          <dgm:bulletEnabled val="1"/>
        </dgm:presLayoutVars>
      </dgm:prSet>
      <dgm:spPr/>
    </dgm:pt>
    <dgm:pt modelId="{1CC9DC5A-A92C-467A-B11B-D05EB43A7180}" type="pres">
      <dgm:prSet presAssocID="{19C13CF2-601A-4AB0-BE34-346C48F9CBCC}" presName="accent_5" presStyleCnt="0"/>
      <dgm:spPr/>
    </dgm:pt>
    <dgm:pt modelId="{5651B52B-9864-46D4-A2AE-07BA2D7478CD}" type="pres">
      <dgm:prSet presAssocID="{19C13CF2-601A-4AB0-BE34-346C48F9CBCC}" presName="accentRepeatNode" presStyleLbl="solidFgAcc1" presStyleIdx="4" presStyleCnt="7"/>
      <dgm:spPr>
        <a:ln>
          <a:solidFill>
            <a:schemeClr val="accent5"/>
          </a:solidFill>
        </a:ln>
      </dgm:spPr>
    </dgm:pt>
    <dgm:pt modelId="{D1068D96-7C7A-490A-AAED-E7E01A60C371}" type="pres">
      <dgm:prSet presAssocID="{0912777D-DF2B-4E94-8783-F8CAC3B825E8}" presName="text_6" presStyleLbl="node1" presStyleIdx="5" presStyleCnt="7">
        <dgm:presLayoutVars>
          <dgm:bulletEnabled val="1"/>
        </dgm:presLayoutVars>
      </dgm:prSet>
      <dgm:spPr/>
    </dgm:pt>
    <dgm:pt modelId="{717A029F-78A2-45CE-A958-4DB31D9D4AC7}" type="pres">
      <dgm:prSet presAssocID="{0912777D-DF2B-4E94-8783-F8CAC3B825E8}" presName="accent_6" presStyleCnt="0"/>
      <dgm:spPr/>
    </dgm:pt>
    <dgm:pt modelId="{12C2C35C-E5D7-4039-8412-2E9E73462A1E}" type="pres">
      <dgm:prSet presAssocID="{0912777D-DF2B-4E94-8783-F8CAC3B825E8}" presName="accentRepeatNode" presStyleLbl="solidFgAcc1" presStyleIdx="5" presStyleCnt="7"/>
      <dgm:spPr/>
    </dgm:pt>
    <dgm:pt modelId="{E7B4C1AA-48C2-4BA6-A045-D74EF9629B3D}" type="pres">
      <dgm:prSet presAssocID="{86CD7C71-DF64-41ED-A502-FD8AC7FC97A4}" presName="text_7" presStyleLbl="node1" presStyleIdx="6" presStyleCnt="7">
        <dgm:presLayoutVars>
          <dgm:bulletEnabled val="1"/>
        </dgm:presLayoutVars>
      </dgm:prSet>
      <dgm:spPr/>
    </dgm:pt>
    <dgm:pt modelId="{D6C48FB8-711A-4789-BA8F-551E71A20090}" type="pres">
      <dgm:prSet presAssocID="{86CD7C71-DF64-41ED-A502-FD8AC7FC97A4}" presName="accent_7" presStyleCnt="0"/>
      <dgm:spPr/>
    </dgm:pt>
    <dgm:pt modelId="{2BF5819C-A291-4F1D-922C-4E3690C405CD}" type="pres">
      <dgm:prSet presAssocID="{86CD7C71-DF64-41ED-A502-FD8AC7FC97A4}" presName="accentRepeatNode" presStyleLbl="solidFgAcc1" presStyleIdx="6" presStyleCnt="7"/>
      <dgm:spPr/>
    </dgm:pt>
  </dgm:ptLst>
  <dgm:cxnLst>
    <dgm:cxn modelId="{A2BE050F-F1A2-4D26-AA4C-5F6131E2CFC7}" type="presOf" srcId="{03EA78D5-7690-410E-8743-CCB91C60299D}" destId="{B6260A0D-CAD7-4A4F-B5C6-2A740E0B9C82}" srcOrd="0" destOrd="0" presId="urn:microsoft.com/office/officeart/2008/layout/VerticalCurvedList"/>
    <dgm:cxn modelId="{03BA083C-0D96-4B93-86F9-64D1EC3679DD}" type="presOf" srcId="{E56288DD-F276-46C7-A276-ED437B91FB5D}" destId="{04AF76ED-0812-4B1E-B1D2-E608EE1585EC}" srcOrd="0" destOrd="0" presId="urn:microsoft.com/office/officeart/2008/layout/VerticalCurvedList"/>
    <dgm:cxn modelId="{042A3248-5127-466C-AE1B-C34C9D8075E7}" type="presOf" srcId="{86CD7C71-DF64-41ED-A502-FD8AC7FC97A4}" destId="{E7B4C1AA-48C2-4BA6-A045-D74EF9629B3D}" srcOrd="0" destOrd="0" presId="urn:microsoft.com/office/officeart/2008/layout/VerticalCurvedList"/>
    <dgm:cxn modelId="{AD61AB49-C7F2-43F2-B6B5-9502E13EAFFA}" type="presOf" srcId="{19C13CF2-601A-4AB0-BE34-346C48F9CBCC}" destId="{DCB710FF-FC08-43F6-9BA0-450A4C60253F}" srcOrd="0" destOrd="0" presId="urn:microsoft.com/office/officeart/2008/layout/VerticalCurvedList"/>
    <dgm:cxn modelId="{13D99E6B-D13A-419A-8CBC-6A0BE34D1CD6}" type="presOf" srcId="{CAC0E86E-333C-48FE-9FB8-12141B110F8A}" destId="{7D3655FE-71AB-463C-BAD7-40454819E98A}" srcOrd="0" destOrd="0" presId="urn:microsoft.com/office/officeart/2008/layout/VerticalCurvedList"/>
    <dgm:cxn modelId="{9633906F-5D2E-4F47-A0E2-8D1724448EF3}" type="presOf" srcId="{60EE363F-940D-4939-B052-25644AF344EE}" destId="{F2E71D61-F21F-4227-BB8F-F5B5033C3AE4}" srcOrd="0" destOrd="0" presId="urn:microsoft.com/office/officeart/2008/layout/VerticalCurvedList"/>
    <dgm:cxn modelId="{B3A98C9B-F691-4799-8B92-F0D141F0F4C9}" srcId="{D765D648-5DCE-4CF0-AE0A-7664AA335A9F}" destId="{86CD7C71-DF64-41ED-A502-FD8AC7FC97A4}" srcOrd="6" destOrd="0" parTransId="{BCE891BD-5301-4AC3-A4BE-59480D2F74E2}" sibTransId="{1705B3BE-D9A4-409D-ABE5-A8906D7DDFC0}"/>
    <dgm:cxn modelId="{C8A1F1BD-EF6F-4223-B604-18EA2AE31781}" type="presOf" srcId="{D49C5EE9-F55A-4C14-878E-827CF77A58F0}" destId="{89C2AA58-CDE3-44A0-BE18-E564C9CD4B0F}" srcOrd="0" destOrd="0" presId="urn:microsoft.com/office/officeart/2008/layout/VerticalCurvedList"/>
    <dgm:cxn modelId="{802D29BF-ED28-45C6-9B88-59801C79D6E1}" srcId="{D765D648-5DCE-4CF0-AE0A-7664AA335A9F}" destId="{60EE363F-940D-4939-B052-25644AF344EE}" srcOrd="2" destOrd="0" parTransId="{04178377-2885-4A92-BCFE-71CC1E5218D2}" sibTransId="{011C0881-F345-4B52-A812-DC1630CB5F71}"/>
    <dgm:cxn modelId="{0909AFC2-C403-46D2-8A19-575989AC93AA}" type="presOf" srcId="{D765D648-5DCE-4CF0-AE0A-7664AA335A9F}" destId="{57E8D8A8-594A-4438-89C8-AAED6C97D88B}" srcOrd="0" destOrd="0" presId="urn:microsoft.com/office/officeart/2008/layout/VerticalCurvedList"/>
    <dgm:cxn modelId="{7CF418C9-1F0F-4FD4-941C-D43F8E4B8070}" type="presOf" srcId="{0912777D-DF2B-4E94-8783-F8CAC3B825E8}" destId="{D1068D96-7C7A-490A-AAED-E7E01A60C371}" srcOrd="0" destOrd="0" presId="urn:microsoft.com/office/officeart/2008/layout/VerticalCurvedList"/>
    <dgm:cxn modelId="{17AC03CD-38DF-4A38-8F25-B1A2F67B6EE7}" srcId="{D765D648-5DCE-4CF0-AE0A-7664AA335A9F}" destId="{E56288DD-F276-46C7-A276-ED437B91FB5D}" srcOrd="0" destOrd="0" parTransId="{6194AA91-E09B-4C50-B3B2-E2AB334489B7}" sibTransId="{CAC0E86E-333C-48FE-9FB8-12141B110F8A}"/>
    <dgm:cxn modelId="{608F1ECE-273F-4D4E-90BA-03490D254F2A}" srcId="{D765D648-5DCE-4CF0-AE0A-7664AA335A9F}" destId="{03EA78D5-7690-410E-8743-CCB91C60299D}" srcOrd="1" destOrd="0" parTransId="{4A6C4DFB-99FF-42FB-8DC1-3B697047B150}" sibTransId="{24617A9F-6DA8-4CA9-BC1B-1BAB6A3E0991}"/>
    <dgm:cxn modelId="{11ED83DD-F859-4272-9953-2E9FC11DDF4D}" srcId="{D765D648-5DCE-4CF0-AE0A-7664AA335A9F}" destId="{19C13CF2-601A-4AB0-BE34-346C48F9CBCC}" srcOrd="4" destOrd="0" parTransId="{6F124E46-F148-476A-A37C-946E8124D905}" sibTransId="{3ED17015-EC89-4412-A084-021E81DF7360}"/>
    <dgm:cxn modelId="{D2E705F1-C718-4E84-B7E6-7DD41F271F76}" srcId="{D765D648-5DCE-4CF0-AE0A-7664AA335A9F}" destId="{0912777D-DF2B-4E94-8783-F8CAC3B825E8}" srcOrd="5" destOrd="0" parTransId="{64B5B736-B2DA-4A4A-A4DA-B4426EEBC2BB}" sibTransId="{6C82C9A5-A0CB-4593-8358-9E108B993379}"/>
    <dgm:cxn modelId="{123677FD-F2E7-43A7-A1B2-1DD76B59D215}" srcId="{D765D648-5DCE-4CF0-AE0A-7664AA335A9F}" destId="{D49C5EE9-F55A-4C14-878E-827CF77A58F0}" srcOrd="3" destOrd="0" parTransId="{0ED06D74-4F4D-43BE-B7AC-6AEEB87E3ADB}" sibTransId="{037EA4FF-C74F-4240-9047-4BD60E8B8C49}"/>
    <dgm:cxn modelId="{EC046FA2-EFFC-4C84-A37E-F747346E27E5}" type="presParOf" srcId="{57E8D8A8-594A-4438-89C8-AAED6C97D88B}" destId="{3D722B91-0F37-4881-9ABE-4DB49AD0721A}" srcOrd="0" destOrd="0" presId="urn:microsoft.com/office/officeart/2008/layout/VerticalCurvedList"/>
    <dgm:cxn modelId="{30CA7953-5B1B-491B-A335-4A5516AEA7E4}" type="presParOf" srcId="{3D722B91-0F37-4881-9ABE-4DB49AD0721A}" destId="{CC2E645D-3FF6-470D-9BA5-1C63791D4DB4}" srcOrd="0" destOrd="0" presId="urn:microsoft.com/office/officeart/2008/layout/VerticalCurvedList"/>
    <dgm:cxn modelId="{8B4462FF-EAF6-4CC5-97F2-61FDF6148CC6}" type="presParOf" srcId="{CC2E645D-3FF6-470D-9BA5-1C63791D4DB4}" destId="{5A47E92F-3923-4990-B300-CD6B0C8DE979}" srcOrd="0" destOrd="0" presId="urn:microsoft.com/office/officeart/2008/layout/VerticalCurvedList"/>
    <dgm:cxn modelId="{F46041D3-5335-4B98-AE2B-D09FA9AEBF88}" type="presParOf" srcId="{CC2E645D-3FF6-470D-9BA5-1C63791D4DB4}" destId="{7D3655FE-71AB-463C-BAD7-40454819E98A}" srcOrd="1" destOrd="0" presId="urn:microsoft.com/office/officeart/2008/layout/VerticalCurvedList"/>
    <dgm:cxn modelId="{41F7ADD5-BB74-4FB2-9977-DEB803D3A948}" type="presParOf" srcId="{CC2E645D-3FF6-470D-9BA5-1C63791D4DB4}" destId="{DA78E998-2CFD-401D-80D2-1405DAFCFB8B}" srcOrd="2" destOrd="0" presId="urn:microsoft.com/office/officeart/2008/layout/VerticalCurvedList"/>
    <dgm:cxn modelId="{7A9F0059-4F3B-4989-8839-43261006EBAB}" type="presParOf" srcId="{CC2E645D-3FF6-470D-9BA5-1C63791D4DB4}" destId="{E36F4A8A-4471-4FFB-A46C-7489FC0081D8}" srcOrd="3" destOrd="0" presId="urn:microsoft.com/office/officeart/2008/layout/VerticalCurvedList"/>
    <dgm:cxn modelId="{5E8DB22D-8016-4C44-A122-9D4B467FCA8E}" type="presParOf" srcId="{3D722B91-0F37-4881-9ABE-4DB49AD0721A}" destId="{04AF76ED-0812-4B1E-B1D2-E608EE1585EC}" srcOrd="1" destOrd="0" presId="urn:microsoft.com/office/officeart/2008/layout/VerticalCurvedList"/>
    <dgm:cxn modelId="{BF9DEE7A-B9F2-496E-B13F-0AC67F9914F3}" type="presParOf" srcId="{3D722B91-0F37-4881-9ABE-4DB49AD0721A}" destId="{B28CB8EC-3370-4100-A323-3854720E4E9E}" srcOrd="2" destOrd="0" presId="urn:microsoft.com/office/officeart/2008/layout/VerticalCurvedList"/>
    <dgm:cxn modelId="{F97111B0-F120-43D4-BA6E-56014A9DA2A9}" type="presParOf" srcId="{B28CB8EC-3370-4100-A323-3854720E4E9E}" destId="{DA091A38-B1C7-48AC-A7F0-0B833149E326}" srcOrd="0" destOrd="0" presId="urn:microsoft.com/office/officeart/2008/layout/VerticalCurvedList"/>
    <dgm:cxn modelId="{4C4378A5-F200-4C9B-83A1-CFC37F14102C}" type="presParOf" srcId="{3D722B91-0F37-4881-9ABE-4DB49AD0721A}" destId="{B6260A0D-CAD7-4A4F-B5C6-2A740E0B9C82}" srcOrd="3" destOrd="0" presId="urn:microsoft.com/office/officeart/2008/layout/VerticalCurvedList"/>
    <dgm:cxn modelId="{65EBD120-C031-470E-968C-DB4555B89044}" type="presParOf" srcId="{3D722B91-0F37-4881-9ABE-4DB49AD0721A}" destId="{DC3DC018-692D-4F9E-A959-712BFD1D5361}" srcOrd="4" destOrd="0" presId="urn:microsoft.com/office/officeart/2008/layout/VerticalCurvedList"/>
    <dgm:cxn modelId="{ECC89D73-D8CD-4AB4-A108-557A4DDA3DCE}" type="presParOf" srcId="{DC3DC018-692D-4F9E-A959-712BFD1D5361}" destId="{C16F48DF-C7FF-408F-8E1E-5CCD1E367684}" srcOrd="0" destOrd="0" presId="urn:microsoft.com/office/officeart/2008/layout/VerticalCurvedList"/>
    <dgm:cxn modelId="{BE710170-DF29-465B-A01F-565356BF9ACD}" type="presParOf" srcId="{3D722B91-0F37-4881-9ABE-4DB49AD0721A}" destId="{F2E71D61-F21F-4227-BB8F-F5B5033C3AE4}" srcOrd="5" destOrd="0" presId="urn:microsoft.com/office/officeart/2008/layout/VerticalCurvedList"/>
    <dgm:cxn modelId="{315F36F6-CED7-4EE1-8380-36D2FE7AB57B}" type="presParOf" srcId="{3D722B91-0F37-4881-9ABE-4DB49AD0721A}" destId="{0F27B2DF-F82D-44D0-900B-B66A000F9D93}" srcOrd="6" destOrd="0" presId="urn:microsoft.com/office/officeart/2008/layout/VerticalCurvedList"/>
    <dgm:cxn modelId="{84649C83-1070-4148-A89C-4F7883B03BD6}" type="presParOf" srcId="{0F27B2DF-F82D-44D0-900B-B66A000F9D93}" destId="{27C0DDA5-6505-41AF-BA9E-1361BA97EAF4}" srcOrd="0" destOrd="0" presId="urn:microsoft.com/office/officeart/2008/layout/VerticalCurvedList"/>
    <dgm:cxn modelId="{FEF2E018-4AE1-40AF-A1AC-9E305EE1A662}" type="presParOf" srcId="{3D722B91-0F37-4881-9ABE-4DB49AD0721A}" destId="{89C2AA58-CDE3-44A0-BE18-E564C9CD4B0F}" srcOrd="7" destOrd="0" presId="urn:microsoft.com/office/officeart/2008/layout/VerticalCurvedList"/>
    <dgm:cxn modelId="{195DE858-23B7-47E7-8393-74E5002F2E7E}" type="presParOf" srcId="{3D722B91-0F37-4881-9ABE-4DB49AD0721A}" destId="{95C1602B-7469-4FC5-8726-DD96AC617375}" srcOrd="8" destOrd="0" presId="urn:microsoft.com/office/officeart/2008/layout/VerticalCurvedList"/>
    <dgm:cxn modelId="{82077886-02D3-475B-BBC6-2AC103CCB5F3}" type="presParOf" srcId="{95C1602B-7469-4FC5-8726-DD96AC617375}" destId="{2005C308-811E-47E6-8382-BD2A56AC3D66}" srcOrd="0" destOrd="0" presId="urn:microsoft.com/office/officeart/2008/layout/VerticalCurvedList"/>
    <dgm:cxn modelId="{38EC4558-B98D-47BA-8F12-9BD661BAF47B}" type="presParOf" srcId="{3D722B91-0F37-4881-9ABE-4DB49AD0721A}" destId="{DCB710FF-FC08-43F6-9BA0-450A4C60253F}" srcOrd="9" destOrd="0" presId="urn:microsoft.com/office/officeart/2008/layout/VerticalCurvedList"/>
    <dgm:cxn modelId="{5D1385D6-3578-48E1-AFB0-921567912039}" type="presParOf" srcId="{3D722B91-0F37-4881-9ABE-4DB49AD0721A}" destId="{1CC9DC5A-A92C-467A-B11B-D05EB43A7180}" srcOrd="10" destOrd="0" presId="urn:microsoft.com/office/officeart/2008/layout/VerticalCurvedList"/>
    <dgm:cxn modelId="{10790778-FF4E-433B-B6EB-B9E2BF6846B8}" type="presParOf" srcId="{1CC9DC5A-A92C-467A-B11B-D05EB43A7180}" destId="{5651B52B-9864-46D4-A2AE-07BA2D7478CD}" srcOrd="0" destOrd="0" presId="urn:microsoft.com/office/officeart/2008/layout/VerticalCurvedList"/>
    <dgm:cxn modelId="{6BAD89BA-9D01-42D9-951D-404B93D269CF}" type="presParOf" srcId="{3D722B91-0F37-4881-9ABE-4DB49AD0721A}" destId="{D1068D96-7C7A-490A-AAED-E7E01A60C371}" srcOrd="11" destOrd="0" presId="urn:microsoft.com/office/officeart/2008/layout/VerticalCurvedList"/>
    <dgm:cxn modelId="{49FCCEEF-0986-4088-96F1-EBC36C24F594}" type="presParOf" srcId="{3D722B91-0F37-4881-9ABE-4DB49AD0721A}" destId="{717A029F-78A2-45CE-A958-4DB31D9D4AC7}" srcOrd="12" destOrd="0" presId="urn:microsoft.com/office/officeart/2008/layout/VerticalCurvedList"/>
    <dgm:cxn modelId="{DC24E1C0-1A65-413D-8500-B6D6860E11FC}" type="presParOf" srcId="{717A029F-78A2-45CE-A958-4DB31D9D4AC7}" destId="{12C2C35C-E5D7-4039-8412-2E9E73462A1E}" srcOrd="0" destOrd="0" presId="urn:microsoft.com/office/officeart/2008/layout/VerticalCurvedList"/>
    <dgm:cxn modelId="{8D560B55-E9FC-42A8-B333-3FD4C8ABEBDE}" type="presParOf" srcId="{3D722B91-0F37-4881-9ABE-4DB49AD0721A}" destId="{E7B4C1AA-48C2-4BA6-A045-D74EF9629B3D}" srcOrd="13" destOrd="0" presId="urn:microsoft.com/office/officeart/2008/layout/VerticalCurvedList"/>
    <dgm:cxn modelId="{5BAAEF70-F149-470F-A37C-86C04352847C}" type="presParOf" srcId="{3D722B91-0F37-4881-9ABE-4DB49AD0721A}" destId="{D6C48FB8-711A-4789-BA8F-551E71A20090}" srcOrd="14" destOrd="0" presId="urn:microsoft.com/office/officeart/2008/layout/VerticalCurvedList"/>
    <dgm:cxn modelId="{0392D39F-F8CC-4241-B460-EB01816DC365}" type="presParOf" srcId="{D6C48FB8-711A-4789-BA8F-551E71A20090}" destId="{2BF5819C-A291-4F1D-922C-4E3690C405C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65D648-5DCE-4CF0-AE0A-7664AA335A9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9C13CF2-601A-4AB0-BE34-346C48F9CBCC}">
      <dgm:prSet/>
      <dgm:spPr>
        <a:solidFill>
          <a:schemeClr val="accent5"/>
        </a:solidFill>
      </dgm:spPr>
      <dgm:t>
        <a:bodyPr/>
        <a:lstStyle/>
        <a:p>
          <a:r>
            <a:rPr lang="en-GB" dirty="0"/>
            <a:t>Qualys Gateway Services</a:t>
          </a:r>
          <a:endParaRPr lang="it-IT" dirty="0"/>
        </a:p>
      </dgm:t>
    </dgm:pt>
    <dgm:pt modelId="{6F124E46-F148-476A-A37C-946E8124D905}" type="parTrans" cxnId="{11ED83DD-F859-4272-9953-2E9FC11DDF4D}">
      <dgm:prSet/>
      <dgm:spPr/>
      <dgm:t>
        <a:bodyPr/>
        <a:lstStyle/>
        <a:p>
          <a:endParaRPr lang="en-GB"/>
        </a:p>
      </dgm:t>
    </dgm:pt>
    <dgm:pt modelId="{3ED17015-EC89-4412-A084-021E81DF7360}" type="sibTrans" cxnId="{11ED83DD-F859-4272-9953-2E9FC11DDF4D}">
      <dgm:prSet/>
      <dgm:spPr/>
      <dgm:t>
        <a:bodyPr/>
        <a:lstStyle/>
        <a:p>
          <a:endParaRPr lang="en-GB"/>
        </a:p>
      </dgm:t>
    </dgm:pt>
    <dgm:pt modelId="{0912777D-DF2B-4E94-8783-F8CAC3B825E8}">
      <dgm:prSet/>
      <dgm:spPr>
        <a:solidFill>
          <a:schemeClr val="accent5"/>
        </a:solidFill>
      </dgm:spPr>
      <dgm:t>
        <a:bodyPr/>
        <a:lstStyle/>
        <a:p>
          <a:r>
            <a:rPr lang="en-GB" dirty="0"/>
            <a:t>Qualys APIs		</a:t>
          </a:r>
        </a:p>
      </dgm:t>
    </dgm:pt>
    <dgm:pt modelId="{64B5B736-B2DA-4A4A-A4DA-B4426EEBC2BB}" type="parTrans" cxnId="{D2E705F1-C718-4E84-B7E6-7DD41F271F76}">
      <dgm:prSet/>
      <dgm:spPr/>
      <dgm:t>
        <a:bodyPr/>
        <a:lstStyle/>
        <a:p>
          <a:endParaRPr lang="en-GB"/>
        </a:p>
      </dgm:t>
    </dgm:pt>
    <dgm:pt modelId="{6C82C9A5-A0CB-4593-8358-9E108B993379}" type="sibTrans" cxnId="{D2E705F1-C718-4E84-B7E6-7DD41F271F76}">
      <dgm:prSet/>
      <dgm:spPr/>
      <dgm:t>
        <a:bodyPr/>
        <a:lstStyle/>
        <a:p>
          <a:endParaRPr lang="en-GB"/>
        </a:p>
      </dgm:t>
    </dgm:pt>
    <dgm:pt modelId="{86CD7C71-DF64-41ED-A502-FD8AC7FC97A4}">
      <dgm:prSet/>
      <dgm:spPr>
        <a:solidFill>
          <a:schemeClr val="accent5"/>
        </a:solidFill>
      </dgm:spPr>
      <dgm:t>
        <a:bodyPr/>
        <a:lstStyle/>
        <a:p>
          <a:r>
            <a:rPr lang="en-GB" dirty="0"/>
            <a:t>IOC</a:t>
          </a:r>
        </a:p>
      </dgm:t>
    </dgm:pt>
    <dgm:pt modelId="{1705B3BE-D9A4-409D-ABE5-A8906D7DDFC0}" type="sibTrans" cxnId="{B3A98C9B-F691-4799-8B92-F0D141F0F4C9}">
      <dgm:prSet/>
      <dgm:spPr/>
      <dgm:t>
        <a:bodyPr/>
        <a:lstStyle/>
        <a:p>
          <a:endParaRPr lang="en-GB"/>
        </a:p>
      </dgm:t>
    </dgm:pt>
    <dgm:pt modelId="{BCE891BD-5301-4AC3-A4BE-59480D2F74E2}" type="parTrans" cxnId="{B3A98C9B-F691-4799-8B92-F0D141F0F4C9}">
      <dgm:prSet/>
      <dgm:spPr/>
      <dgm:t>
        <a:bodyPr/>
        <a:lstStyle/>
        <a:p>
          <a:endParaRPr lang="en-GB"/>
        </a:p>
      </dgm:t>
    </dgm:pt>
    <dgm:pt modelId="{D49C5EE9-F55A-4C14-878E-827CF77A58F0}">
      <dgm:prSet/>
      <dgm:spPr>
        <a:solidFill>
          <a:schemeClr val="accent5"/>
        </a:solidFill>
      </dgm:spPr>
      <dgm:t>
        <a:bodyPr/>
        <a:lstStyle/>
        <a:p>
          <a:r>
            <a:rPr lang="en-GB" dirty="0"/>
            <a:t>….</a:t>
          </a:r>
          <a:endParaRPr lang="it-IT" dirty="0"/>
        </a:p>
      </dgm:t>
    </dgm:pt>
    <dgm:pt modelId="{037EA4FF-C74F-4240-9047-4BD60E8B8C49}" type="sibTrans" cxnId="{123677FD-F2E7-43A7-A1B2-1DD76B59D215}">
      <dgm:prSet/>
      <dgm:spPr/>
      <dgm:t>
        <a:bodyPr/>
        <a:lstStyle/>
        <a:p>
          <a:endParaRPr lang="en-GB"/>
        </a:p>
      </dgm:t>
    </dgm:pt>
    <dgm:pt modelId="{0ED06D74-4F4D-43BE-B7AC-6AEEB87E3ADB}" type="parTrans" cxnId="{123677FD-F2E7-43A7-A1B2-1DD76B59D215}">
      <dgm:prSet/>
      <dgm:spPr/>
      <dgm:t>
        <a:bodyPr/>
        <a:lstStyle/>
        <a:p>
          <a:endParaRPr lang="en-GB"/>
        </a:p>
      </dgm:t>
    </dgm:pt>
    <dgm:pt modelId="{C9E896B7-F1F8-4C3E-B3EE-BCA38315B24C}">
      <dgm:prSet/>
      <dgm:spPr>
        <a:solidFill>
          <a:srgbClr val="5BB4E5"/>
        </a:solidFill>
        <a:ln>
          <a:solidFill>
            <a:srgbClr val="5BB4E5"/>
          </a:solidFill>
        </a:ln>
      </dgm:spPr>
      <dgm:t>
        <a:bodyPr/>
        <a:lstStyle/>
        <a:p>
          <a:r>
            <a:rPr lang="en-GB" dirty="0"/>
            <a:t>Policy Compliance (PC)</a:t>
          </a:r>
        </a:p>
      </dgm:t>
    </dgm:pt>
    <dgm:pt modelId="{1CA87130-8F9D-4FAC-BF26-8B7C8EF438F4}" type="parTrans" cxnId="{9424B4FB-1AC0-4A16-9A83-3C265D7607DB}">
      <dgm:prSet/>
      <dgm:spPr/>
      <dgm:t>
        <a:bodyPr/>
        <a:lstStyle/>
        <a:p>
          <a:endParaRPr lang="en-GB"/>
        </a:p>
      </dgm:t>
    </dgm:pt>
    <dgm:pt modelId="{1E4243C0-4A49-4CAB-A759-707CA89A6FF6}" type="sibTrans" cxnId="{9424B4FB-1AC0-4A16-9A83-3C265D7607DB}">
      <dgm:prSet/>
      <dgm:spPr/>
      <dgm:t>
        <a:bodyPr/>
        <a:lstStyle/>
        <a:p>
          <a:endParaRPr lang="en-GB"/>
        </a:p>
      </dgm:t>
    </dgm:pt>
    <dgm:pt modelId="{F7F0A968-06D8-407B-B68B-A19A883D41A9}">
      <dgm:prSet/>
      <dgm:spPr>
        <a:solidFill>
          <a:schemeClr val="accent5"/>
        </a:solidFill>
      </dgm:spPr>
      <dgm:t>
        <a:bodyPr/>
        <a:lstStyle/>
        <a:p>
          <a:endParaRPr lang="en-GB" dirty="0"/>
        </a:p>
      </dgm:t>
    </dgm:pt>
    <dgm:pt modelId="{8939CFE4-B6A4-40C2-99B1-54A210ED0D17}" type="parTrans" cxnId="{8341A117-A311-43D7-AAD3-301F0B5FD211}">
      <dgm:prSet/>
      <dgm:spPr/>
      <dgm:t>
        <a:bodyPr/>
        <a:lstStyle/>
        <a:p>
          <a:endParaRPr lang="en-GB"/>
        </a:p>
      </dgm:t>
    </dgm:pt>
    <dgm:pt modelId="{33F2FE46-21C6-49FA-9032-CFF30B90329C}" type="sibTrans" cxnId="{8341A117-A311-43D7-AAD3-301F0B5FD211}">
      <dgm:prSet/>
      <dgm:spPr/>
      <dgm:t>
        <a:bodyPr/>
        <a:lstStyle/>
        <a:p>
          <a:endParaRPr lang="en-GB"/>
        </a:p>
      </dgm:t>
    </dgm:pt>
    <dgm:pt modelId="{0B2DD73C-7B00-47BB-AD49-5D6972E9A45F}">
      <dgm:prSet/>
      <dgm:spPr>
        <a:solidFill>
          <a:srgbClr val="5BB4E5"/>
        </a:solidFill>
        <a:ln>
          <a:solidFill>
            <a:srgbClr val="5BB4E5"/>
          </a:solidFill>
        </a:ln>
      </dgm:spPr>
      <dgm:t>
        <a:bodyPr/>
        <a:lstStyle/>
        <a:p>
          <a:r>
            <a:rPr lang="en-GB" dirty="0"/>
            <a:t>Web Applications Scanning (WAS)</a:t>
          </a:r>
        </a:p>
      </dgm:t>
    </dgm:pt>
    <dgm:pt modelId="{563A923B-5FD8-4C7C-97C5-98A92FC3232C}" type="parTrans" cxnId="{1F50A2FF-0F8E-4D40-92FE-D4E5FBD8EC56}">
      <dgm:prSet/>
      <dgm:spPr/>
      <dgm:t>
        <a:bodyPr/>
        <a:lstStyle/>
        <a:p>
          <a:endParaRPr lang="en-GB"/>
        </a:p>
      </dgm:t>
    </dgm:pt>
    <dgm:pt modelId="{B1D35CDB-F92B-47B9-862C-ACBDE143407B}" type="sibTrans" cxnId="{1F50A2FF-0F8E-4D40-92FE-D4E5FBD8EC56}">
      <dgm:prSet/>
      <dgm:spPr/>
      <dgm:t>
        <a:bodyPr/>
        <a:lstStyle/>
        <a:p>
          <a:endParaRPr lang="en-GB"/>
        </a:p>
      </dgm:t>
    </dgm:pt>
    <dgm:pt modelId="{DCEA65E5-D2AF-491C-9D5F-C5332C80C5B7}">
      <dgm:prSet/>
      <dgm:spPr>
        <a:solidFill>
          <a:srgbClr val="5BB4E5"/>
        </a:solidFill>
        <a:ln>
          <a:solidFill>
            <a:srgbClr val="5BB4E5"/>
          </a:solidFill>
        </a:ln>
      </dgm:spPr>
      <dgm:t>
        <a:bodyPr/>
        <a:lstStyle/>
        <a:p>
          <a:r>
            <a:rPr lang="en-GB" dirty="0"/>
            <a:t>Continuous Monitoring (CM)</a:t>
          </a:r>
        </a:p>
      </dgm:t>
    </dgm:pt>
    <dgm:pt modelId="{4359EE37-1130-4BD9-9D57-CC6874D53FB3}" type="parTrans" cxnId="{3B8541D4-8C98-45D1-A9C3-94BC9937D753}">
      <dgm:prSet/>
      <dgm:spPr/>
      <dgm:t>
        <a:bodyPr/>
        <a:lstStyle/>
        <a:p>
          <a:endParaRPr lang="en-GB"/>
        </a:p>
      </dgm:t>
    </dgm:pt>
    <dgm:pt modelId="{A7214E07-18BE-41EF-959A-630127DA3A08}" type="sibTrans" cxnId="{3B8541D4-8C98-45D1-A9C3-94BC9937D753}">
      <dgm:prSet/>
      <dgm:spPr/>
      <dgm:t>
        <a:bodyPr/>
        <a:lstStyle/>
        <a:p>
          <a:endParaRPr lang="en-GB"/>
        </a:p>
      </dgm:t>
    </dgm:pt>
    <dgm:pt modelId="{57E8D8A8-594A-4438-89C8-AAED6C97D88B}" type="pres">
      <dgm:prSet presAssocID="{D765D648-5DCE-4CF0-AE0A-7664AA335A9F}" presName="Name0" presStyleCnt="0">
        <dgm:presLayoutVars>
          <dgm:chMax val="7"/>
          <dgm:chPref val="7"/>
          <dgm:dir/>
        </dgm:presLayoutVars>
      </dgm:prSet>
      <dgm:spPr/>
    </dgm:pt>
    <dgm:pt modelId="{3D722B91-0F37-4881-9ABE-4DB49AD0721A}" type="pres">
      <dgm:prSet presAssocID="{D765D648-5DCE-4CF0-AE0A-7664AA335A9F}" presName="Name1" presStyleCnt="0"/>
      <dgm:spPr/>
    </dgm:pt>
    <dgm:pt modelId="{CC2E645D-3FF6-470D-9BA5-1C63791D4DB4}" type="pres">
      <dgm:prSet presAssocID="{D765D648-5DCE-4CF0-AE0A-7664AA335A9F}" presName="cycle" presStyleCnt="0"/>
      <dgm:spPr/>
    </dgm:pt>
    <dgm:pt modelId="{5A47E92F-3923-4990-B300-CD6B0C8DE979}" type="pres">
      <dgm:prSet presAssocID="{D765D648-5DCE-4CF0-AE0A-7664AA335A9F}" presName="srcNode" presStyleLbl="node1" presStyleIdx="0" presStyleCnt="7"/>
      <dgm:spPr/>
    </dgm:pt>
    <dgm:pt modelId="{7D3655FE-71AB-463C-BAD7-40454819E98A}" type="pres">
      <dgm:prSet presAssocID="{D765D648-5DCE-4CF0-AE0A-7664AA335A9F}" presName="conn" presStyleLbl="parChTrans1D2" presStyleIdx="0" presStyleCnt="1"/>
      <dgm:spPr/>
    </dgm:pt>
    <dgm:pt modelId="{DA78E998-2CFD-401D-80D2-1405DAFCFB8B}" type="pres">
      <dgm:prSet presAssocID="{D765D648-5DCE-4CF0-AE0A-7664AA335A9F}" presName="extraNode" presStyleLbl="node1" presStyleIdx="0" presStyleCnt="7"/>
      <dgm:spPr/>
    </dgm:pt>
    <dgm:pt modelId="{E36F4A8A-4471-4FFB-A46C-7489FC0081D8}" type="pres">
      <dgm:prSet presAssocID="{D765D648-5DCE-4CF0-AE0A-7664AA335A9F}" presName="dstNode" presStyleLbl="node1" presStyleIdx="0" presStyleCnt="7"/>
      <dgm:spPr/>
    </dgm:pt>
    <dgm:pt modelId="{CCFA456B-39A0-47CE-A567-7A5A8B12E6F8}" type="pres">
      <dgm:prSet presAssocID="{D49C5EE9-F55A-4C14-878E-827CF77A58F0}" presName="text_1" presStyleLbl="node1" presStyleIdx="0" presStyleCnt="7">
        <dgm:presLayoutVars>
          <dgm:bulletEnabled val="1"/>
        </dgm:presLayoutVars>
      </dgm:prSet>
      <dgm:spPr/>
    </dgm:pt>
    <dgm:pt modelId="{97C5B9FB-5DC7-45B2-B5CC-FF31450D7785}" type="pres">
      <dgm:prSet presAssocID="{D49C5EE9-F55A-4C14-878E-827CF77A58F0}" presName="accent_1" presStyleCnt="0"/>
      <dgm:spPr/>
    </dgm:pt>
    <dgm:pt modelId="{2005C308-811E-47E6-8382-BD2A56AC3D66}" type="pres">
      <dgm:prSet presAssocID="{D49C5EE9-F55A-4C14-878E-827CF77A58F0}" presName="accentRepeatNode" presStyleLbl="solidFgAcc1" presStyleIdx="0" presStyleCnt="7"/>
      <dgm:spPr>
        <a:ln>
          <a:solidFill>
            <a:schemeClr val="accent5"/>
          </a:solidFill>
        </a:ln>
      </dgm:spPr>
    </dgm:pt>
    <dgm:pt modelId="{DCBD7ECC-647B-4565-ABFC-B12F050823A8}" type="pres">
      <dgm:prSet presAssocID="{19C13CF2-601A-4AB0-BE34-346C48F9CBCC}" presName="text_2" presStyleLbl="node1" presStyleIdx="1" presStyleCnt="7">
        <dgm:presLayoutVars>
          <dgm:bulletEnabled val="1"/>
        </dgm:presLayoutVars>
      </dgm:prSet>
      <dgm:spPr/>
    </dgm:pt>
    <dgm:pt modelId="{17FE32D9-B6C7-452D-A4B5-B581BE01469B}" type="pres">
      <dgm:prSet presAssocID="{19C13CF2-601A-4AB0-BE34-346C48F9CBCC}" presName="accent_2" presStyleCnt="0"/>
      <dgm:spPr/>
    </dgm:pt>
    <dgm:pt modelId="{5651B52B-9864-46D4-A2AE-07BA2D7478CD}" type="pres">
      <dgm:prSet presAssocID="{19C13CF2-601A-4AB0-BE34-346C48F9CBCC}" presName="accentRepeatNode" presStyleLbl="solidFgAcc1" presStyleIdx="1" presStyleCnt="7"/>
      <dgm:spPr>
        <a:ln>
          <a:solidFill>
            <a:schemeClr val="accent5"/>
          </a:solidFill>
        </a:ln>
      </dgm:spPr>
    </dgm:pt>
    <dgm:pt modelId="{25BE268B-CBCA-46D1-BE21-B8827570D3BB}" type="pres">
      <dgm:prSet presAssocID="{0912777D-DF2B-4E94-8783-F8CAC3B825E8}" presName="text_3" presStyleLbl="node1" presStyleIdx="2" presStyleCnt="7">
        <dgm:presLayoutVars>
          <dgm:bulletEnabled val="1"/>
        </dgm:presLayoutVars>
      </dgm:prSet>
      <dgm:spPr/>
    </dgm:pt>
    <dgm:pt modelId="{8C830106-1C6F-4487-B859-061B2FE0D366}" type="pres">
      <dgm:prSet presAssocID="{0912777D-DF2B-4E94-8783-F8CAC3B825E8}" presName="accent_3" presStyleCnt="0"/>
      <dgm:spPr/>
    </dgm:pt>
    <dgm:pt modelId="{12C2C35C-E5D7-4039-8412-2E9E73462A1E}" type="pres">
      <dgm:prSet presAssocID="{0912777D-DF2B-4E94-8783-F8CAC3B825E8}" presName="accentRepeatNode" presStyleLbl="solidFgAcc1" presStyleIdx="2" presStyleCnt="7"/>
      <dgm:spPr>
        <a:ln>
          <a:solidFill>
            <a:schemeClr val="accent5"/>
          </a:solidFill>
        </a:ln>
      </dgm:spPr>
    </dgm:pt>
    <dgm:pt modelId="{7420FB29-53A6-4A5A-8DF4-A556DCADA9E5}" type="pres">
      <dgm:prSet presAssocID="{86CD7C71-DF64-41ED-A502-FD8AC7FC97A4}" presName="text_4" presStyleLbl="node1" presStyleIdx="3" presStyleCnt="7">
        <dgm:presLayoutVars>
          <dgm:bulletEnabled val="1"/>
        </dgm:presLayoutVars>
      </dgm:prSet>
      <dgm:spPr/>
    </dgm:pt>
    <dgm:pt modelId="{1EA5D9E3-A18E-4ABC-B371-6380C3673EE4}" type="pres">
      <dgm:prSet presAssocID="{86CD7C71-DF64-41ED-A502-FD8AC7FC97A4}" presName="accent_4" presStyleCnt="0"/>
      <dgm:spPr/>
    </dgm:pt>
    <dgm:pt modelId="{2BF5819C-A291-4F1D-922C-4E3690C405CD}" type="pres">
      <dgm:prSet presAssocID="{86CD7C71-DF64-41ED-A502-FD8AC7FC97A4}" presName="accentRepeatNode" presStyleLbl="solidFgAcc1" presStyleIdx="3" presStyleCnt="7"/>
      <dgm:spPr>
        <a:ln>
          <a:solidFill>
            <a:schemeClr val="accent5"/>
          </a:solidFill>
        </a:ln>
      </dgm:spPr>
    </dgm:pt>
    <dgm:pt modelId="{E1BBF393-B56C-4311-8A34-4314B73E10C0}" type="pres">
      <dgm:prSet presAssocID="{C9E896B7-F1F8-4C3E-B3EE-BCA38315B24C}" presName="text_5" presStyleLbl="node1" presStyleIdx="4" presStyleCnt="7">
        <dgm:presLayoutVars>
          <dgm:bulletEnabled val="1"/>
        </dgm:presLayoutVars>
      </dgm:prSet>
      <dgm:spPr/>
    </dgm:pt>
    <dgm:pt modelId="{810E894F-06D9-4F93-9E68-438BACA98FE5}" type="pres">
      <dgm:prSet presAssocID="{C9E896B7-F1F8-4C3E-B3EE-BCA38315B24C}" presName="accent_5" presStyleCnt="0"/>
      <dgm:spPr/>
    </dgm:pt>
    <dgm:pt modelId="{87DAA4D2-CF2B-43A3-A55D-7668ECE1ABDE}" type="pres">
      <dgm:prSet presAssocID="{C9E896B7-F1F8-4C3E-B3EE-BCA38315B24C}" presName="accentRepeatNode" presStyleLbl="solidFgAcc1" presStyleIdx="4" presStyleCnt="7"/>
      <dgm:spPr/>
    </dgm:pt>
    <dgm:pt modelId="{4BF0D99A-1452-4553-895C-13B8FD327E4B}" type="pres">
      <dgm:prSet presAssocID="{0B2DD73C-7B00-47BB-AD49-5D6972E9A45F}" presName="text_6" presStyleLbl="node1" presStyleIdx="5" presStyleCnt="7">
        <dgm:presLayoutVars>
          <dgm:bulletEnabled val="1"/>
        </dgm:presLayoutVars>
      </dgm:prSet>
      <dgm:spPr/>
    </dgm:pt>
    <dgm:pt modelId="{B83D28B9-DAA9-4F9C-A19D-CCBDFA01FCDE}" type="pres">
      <dgm:prSet presAssocID="{0B2DD73C-7B00-47BB-AD49-5D6972E9A45F}" presName="accent_6" presStyleCnt="0"/>
      <dgm:spPr/>
    </dgm:pt>
    <dgm:pt modelId="{57D87B36-5020-4ADA-83BC-2C33955D46EF}" type="pres">
      <dgm:prSet presAssocID="{0B2DD73C-7B00-47BB-AD49-5D6972E9A45F}" presName="accentRepeatNode" presStyleLbl="solidFgAcc1" presStyleIdx="5" presStyleCnt="7"/>
      <dgm:spPr/>
    </dgm:pt>
    <dgm:pt modelId="{E552D00A-B182-48F9-9F3E-6EE8247156A8}" type="pres">
      <dgm:prSet presAssocID="{DCEA65E5-D2AF-491C-9D5F-C5332C80C5B7}" presName="text_7" presStyleLbl="node1" presStyleIdx="6" presStyleCnt="7">
        <dgm:presLayoutVars>
          <dgm:bulletEnabled val="1"/>
        </dgm:presLayoutVars>
      </dgm:prSet>
      <dgm:spPr/>
    </dgm:pt>
    <dgm:pt modelId="{A47D4DBC-D8B0-437E-802F-D57643FEA878}" type="pres">
      <dgm:prSet presAssocID="{DCEA65E5-D2AF-491C-9D5F-C5332C80C5B7}" presName="accent_7" presStyleCnt="0"/>
      <dgm:spPr/>
    </dgm:pt>
    <dgm:pt modelId="{5411817B-E138-4E00-9FE6-539AA126202C}" type="pres">
      <dgm:prSet presAssocID="{DCEA65E5-D2AF-491C-9D5F-C5332C80C5B7}" presName="accentRepeatNode" presStyleLbl="solidFgAcc1" presStyleIdx="6" presStyleCnt="7"/>
      <dgm:spPr/>
    </dgm:pt>
  </dgm:ptLst>
  <dgm:cxnLst>
    <dgm:cxn modelId="{42B99808-8117-4DF2-A317-DB3717CD8A5C}" type="presOf" srcId="{0912777D-DF2B-4E94-8783-F8CAC3B825E8}" destId="{25BE268B-CBCA-46D1-BE21-B8827570D3BB}" srcOrd="0" destOrd="0" presId="urn:microsoft.com/office/officeart/2008/layout/VerticalCurvedList"/>
    <dgm:cxn modelId="{8341A117-A311-43D7-AAD3-301F0B5FD211}" srcId="{D765D648-5DCE-4CF0-AE0A-7664AA335A9F}" destId="{F7F0A968-06D8-407B-B68B-A19A883D41A9}" srcOrd="7" destOrd="0" parTransId="{8939CFE4-B6A4-40C2-99B1-54A210ED0D17}" sibTransId="{33F2FE46-21C6-49FA-9032-CFF30B90329C}"/>
    <dgm:cxn modelId="{4CB2CE5D-EDDB-48C1-8BAA-474825C47C9B}" type="presOf" srcId="{19C13CF2-601A-4AB0-BE34-346C48F9CBCC}" destId="{DCBD7ECC-647B-4565-ABFC-B12F050823A8}" srcOrd="0" destOrd="0" presId="urn:microsoft.com/office/officeart/2008/layout/VerticalCurvedList"/>
    <dgm:cxn modelId="{961A6D61-2A6D-408E-85CF-D969CF94D135}" type="presOf" srcId="{DCEA65E5-D2AF-491C-9D5F-C5332C80C5B7}" destId="{E552D00A-B182-48F9-9F3E-6EE8247156A8}" srcOrd="0" destOrd="0" presId="urn:microsoft.com/office/officeart/2008/layout/VerticalCurvedList"/>
    <dgm:cxn modelId="{454B9E93-BFEF-4856-8209-FA5DD6C2D9AE}" type="presOf" srcId="{0B2DD73C-7B00-47BB-AD49-5D6972E9A45F}" destId="{4BF0D99A-1452-4553-895C-13B8FD327E4B}" srcOrd="0" destOrd="0" presId="urn:microsoft.com/office/officeart/2008/layout/VerticalCurvedList"/>
    <dgm:cxn modelId="{8946E493-C7CD-4C30-A222-6B0BC2975DA6}" type="presOf" srcId="{86CD7C71-DF64-41ED-A502-FD8AC7FC97A4}" destId="{7420FB29-53A6-4A5A-8DF4-A556DCADA9E5}" srcOrd="0" destOrd="0" presId="urn:microsoft.com/office/officeart/2008/layout/VerticalCurvedList"/>
    <dgm:cxn modelId="{7FB90C96-B0BC-489F-BD58-42C9D6EE3542}" type="presOf" srcId="{D49C5EE9-F55A-4C14-878E-827CF77A58F0}" destId="{CCFA456B-39A0-47CE-A567-7A5A8B12E6F8}" srcOrd="0" destOrd="0" presId="urn:microsoft.com/office/officeart/2008/layout/VerticalCurvedList"/>
    <dgm:cxn modelId="{B3A98C9B-F691-4799-8B92-F0D141F0F4C9}" srcId="{D765D648-5DCE-4CF0-AE0A-7664AA335A9F}" destId="{86CD7C71-DF64-41ED-A502-FD8AC7FC97A4}" srcOrd="3" destOrd="0" parTransId="{BCE891BD-5301-4AC3-A4BE-59480D2F74E2}" sibTransId="{1705B3BE-D9A4-409D-ABE5-A8906D7DDFC0}"/>
    <dgm:cxn modelId="{5DE4029C-5A57-40B8-8C53-1FD364827BC0}" type="presOf" srcId="{C9E896B7-F1F8-4C3E-B3EE-BCA38315B24C}" destId="{E1BBF393-B56C-4311-8A34-4314B73E10C0}" srcOrd="0" destOrd="0" presId="urn:microsoft.com/office/officeart/2008/layout/VerticalCurvedList"/>
    <dgm:cxn modelId="{0909AFC2-C403-46D2-8A19-575989AC93AA}" type="presOf" srcId="{D765D648-5DCE-4CF0-AE0A-7664AA335A9F}" destId="{57E8D8A8-594A-4438-89C8-AAED6C97D88B}" srcOrd="0" destOrd="0" presId="urn:microsoft.com/office/officeart/2008/layout/VerticalCurvedList"/>
    <dgm:cxn modelId="{3B8541D4-8C98-45D1-A9C3-94BC9937D753}" srcId="{D765D648-5DCE-4CF0-AE0A-7664AA335A9F}" destId="{DCEA65E5-D2AF-491C-9D5F-C5332C80C5B7}" srcOrd="6" destOrd="0" parTransId="{4359EE37-1130-4BD9-9D57-CC6874D53FB3}" sibTransId="{A7214E07-18BE-41EF-959A-630127DA3A08}"/>
    <dgm:cxn modelId="{11ED83DD-F859-4272-9953-2E9FC11DDF4D}" srcId="{D765D648-5DCE-4CF0-AE0A-7664AA335A9F}" destId="{19C13CF2-601A-4AB0-BE34-346C48F9CBCC}" srcOrd="1" destOrd="0" parTransId="{6F124E46-F148-476A-A37C-946E8124D905}" sibTransId="{3ED17015-EC89-4412-A084-021E81DF7360}"/>
    <dgm:cxn modelId="{99E487E0-79E3-4DC3-8B76-6EE356BA80EE}" type="presOf" srcId="{037EA4FF-C74F-4240-9047-4BD60E8B8C49}" destId="{7D3655FE-71AB-463C-BAD7-40454819E98A}" srcOrd="0" destOrd="0" presId="urn:microsoft.com/office/officeart/2008/layout/VerticalCurvedList"/>
    <dgm:cxn modelId="{D2E705F1-C718-4E84-B7E6-7DD41F271F76}" srcId="{D765D648-5DCE-4CF0-AE0A-7664AA335A9F}" destId="{0912777D-DF2B-4E94-8783-F8CAC3B825E8}" srcOrd="2" destOrd="0" parTransId="{64B5B736-B2DA-4A4A-A4DA-B4426EEBC2BB}" sibTransId="{6C82C9A5-A0CB-4593-8358-9E108B993379}"/>
    <dgm:cxn modelId="{9424B4FB-1AC0-4A16-9A83-3C265D7607DB}" srcId="{D765D648-5DCE-4CF0-AE0A-7664AA335A9F}" destId="{C9E896B7-F1F8-4C3E-B3EE-BCA38315B24C}" srcOrd="4" destOrd="0" parTransId="{1CA87130-8F9D-4FAC-BF26-8B7C8EF438F4}" sibTransId="{1E4243C0-4A49-4CAB-A759-707CA89A6FF6}"/>
    <dgm:cxn modelId="{123677FD-F2E7-43A7-A1B2-1DD76B59D215}" srcId="{D765D648-5DCE-4CF0-AE0A-7664AA335A9F}" destId="{D49C5EE9-F55A-4C14-878E-827CF77A58F0}" srcOrd="0" destOrd="0" parTransId="{0ED06D74-4F4D-43BE-B7AC-6AEEB87E3ADB}" sibTransId="{037EA4FF-C74F-4240-9047-4BD60E8B8C49}"/>
    <dgm:cxn modelId="{1F50A2FF-0F8E-4D40-92FE-D4E5FBD8EC56}" srcId="{D765D648-5DCE-4CF0-AE0A-7664AA335A9F}" destId="{0B2DD73C-7B00-47BB-AD49-5D6972E9A45F}" srcOrd="5" destOrd="0" parTransId="{563A923B-5FD8-4C7C-97C5-98A92FC3232C}" sibTransId="{B1D35CDB-F92B-47B9-862C-ACBDE143407B}"/>
    <dgm:cxn modelId="{EC046FA2-EFFC-4C84-A37E-F747346E27E5}" type="presParOf" srcId="{57E8D8A8-594A-4438-89C8-AAED6C97D88B}" destId="{3D722B91-0F37-4881-9ABE-4DB49AD0721A}" srcOrd="0" destOrd="0" presId="urn:microsoft.com/office/officeart/2008/layout/VerticalCurvedList"/>
    <dgm:cxn modelId="{30CA7953-5B1B-491B-A335-4A5516AEA7E4}" type="presParOf" srcId="{3D722B91-0F37-4881-9ABE-4DB49AD0721A}" destId="{CC2E645D-3FF6-470D-9BA5-1C63791D4DB4}" srcOrd="0" destOrd="0" presId="urn:microsoft.com/office/officeart/2008/layout/VerticalCurvedList"/>
    <dgm:cxn modelId="{8B4462FF-EAF6-4CC5-97F2-61FDF6148CC6}" type="presParOf" srcId="{CC2E645D-3FF6-470D-9BA5-1C63791D4DB4}" destId="{5A47E92F-3923-4990-B300-CD6B0C8DE979}" srcOrd="0" destOrd="0" presId="urn:microsoft.com/office/officeart/2008/layout/VerticalCurvedList"/>
    <dgm:cxn modelId="{F46041D3-5335-4B98-AE2B-D09FA9AEBF88}" type="presParOf" srcId="{CC2E645D-3FF6-470D-9BA5-1C63791D4DB4}" destId="{7D3655FE-71AB-463C-BAD7-40454819E98A}" srcOrd="1" destOrd="0" presId="urn:microsoft.com/office/officeart/2008/layout/VerticalCurvedList"/>
    <dgm:cxn modelId="{41F7ADD5-BB74-4FB2-9977-DEB803D3A948}" type="presParOf" srcId="{CC2E645D-3FF6-470D-9BA5-1C63791D4DB4}" destId="{DA78E998-2CFD-401D-80D2-1405DAFCFB8B}" srcOrd="2" destOrd="0" presId="urn:microsoft.com/office/officeart/2008/layout/VerticalCurvedList"/>
    <dgm:cxn modelId="{7A9F0059-4F3B-4989-8839-43261006EBAB}" type="presParOf" srcId="{CC2E645D-3FF6-470D-9BA5-1C63791D4DB4}" destId="{E36F4A8A-4471-4FFB-A46C-7489FC0081D8}" srcOrd="3" destOrd="0" presId="urn:microsoft.com/office/officeart/2008/layout/VerticalCurvedList"/>
    <dgm:cxn modelId="{D482F56D-8A70-49CA-86BB-68D531DB5003}" type="presParOf" srcId="{3D722B91-0F37-4881-9ABE-4DB49AD0721A}" destId="{CCFA456B-39A0-47CE-A567-7A5A8B12E6F8}" srcOrd="1" destOrd="0" presId="urn:microsoft.com/office/officeart/2008/layout/VerticalCurvedList"/>
    <dgm:cxn modelId="{2981BDD5-B11D-494D-B5D3-EB15DB955C63}" type="presParOf" srcId="{3D722B91-0F37-4881-9ABE-4DB49AD0721A}" destId="{97C5B9FB-5DC7-45B2-B5CC-FF31450D7785}" srcOrd="2" destOrd="0" presId="urn:microsoft.com/office/officeart/2008/layout/VerticalCurvedList"/>
    <dgm:cxn modelId="{12A9318A-3DB4-4B9E-9EFC-72D5E2968D08}" type="presParOf" srcId="{97C5B9FB-5DC7-45B2-B5CC-FF31450D7785}" destId="{2005C308-811E-47E6-8382-BD2A56AC3D66}" srcOrd="0" destOrd="0" presId="urn:microsoft.com/office/officeart/2008/layout/VerticalCurvedList"/>
    <dgm:cxn modelId="{1DADA340-76D1-4A7B-B2A0-814280881BD8}" type="presParOf" srcId="{3D722B91-0F37-4881-9ABE-4DB49AD0721A}" destId="{DCBD7ECC-647B-4565-ABFC-B12F050823A8}" srcOrd="3" destOrd="0" presId="urn:microsoft.com/office/officeart/2008/layout/VerticalCurvedList"/>
    <dgm:cxn modelId="{46A6F079-EC16-443A-9556-F95B7E163082}" type="presParOf" srcId="{3D722B91-0F37-4881-9ABE-4DB49AD0721A}" destId="{17FE32D9-B6C7-452D-A4B5-B581BE01469B}" srcOrd="4" destOrd="0" presId="urn:microsoft.com/office/officeart/2008/layout/VerticalCurvedList"/>
    <dgm:cxn modelId="{1B16A1C8-62F1-4D0D-A912-7D2FD54F447E}" type="presParOf" srcId="{17FE32D9-B6C7-452D-A4B5-B581BE01469B}" destId="{5651B52B-9864-46D4-A2AE-07BA2D7478CD}" srcOrd="0" destOrd="0" presId="urn:microsoft.com/office/officeart/2008/layout/VerticalCurvedList"/>
    <dgm:cxn modelId="{F7B63787-B7DC-4425-BD5E-2DD7B22FC64A}" type="presParOf" srcId="{3D722B91-0F37-4881-9ABE-4DB49AD0721A}" destId="{25BE268B-CBCA-46D1-BE21-B8827570D3BB}" srcOrd="5" destOrd="0" presId="urn:microsoft.com/office/officeart/2008/layout/VerticalCurvedList"/>
    <dgm:cxn modelId="{F230FF1B-7840-4B1C-AF9F-8EA67442F978}" type="presParOf" srcId="{3D722B91-0F37-4881-9ABE-4DB49AD0721A}" destId="{8C830106-1C6F-4487-B859-061B2FE0D366}" srcOrd="6" destOrd="0" presId="urn:microsoft.com/office/officeart/2008/layout/VerticalCurvedList"/>
    <dgm:cxn modelId="{816F9093-8AE2-4D38-90D2-93492E511F3E}" type="presParOf" srcId="{8C830106-1C6F-4487-B859-061B2FE0D366}" destId="{12C2C35C-E5D7-4039-8412-2E9E73462A1E}" srcOrd="0" destOrd="0" presId="urn:microsoft.com/office/officeart/2008/layout/VerticalCurvedList"/>
    <dgm:cxn modelId="{D2E7A180-3124-44F5-8A0F-386800A67AF1}" type="presParOf" srcId="{3D722B91-0F37-4881-9ABE-4DB49AD0721A}" destId="{7420FB29-53A6-4A5A-8DF4-A556DCADA9E5}" srcOrd="7" destOrd="0" presId="urn:microsoft.com/office/officeart/2008/layout/VerticalCurvedList"/>
    <dgm:cxn modelId="{D435E6E7-9484-422E-B2EC-7069C2655528}" type="presParOf" srcId="{3D722B91-0F37-4881-9ABE-4DB49AD0721A}" destId="{1EA5D9E3-A18E-4ABC-B371-6380C3673EE4}" srcOrd="8" destOrd="0" presId="urn:microsoft.com/office/officeart/2008/layout/VerticalCurvedList"/>
    <dgm:cxn modelId="{C0937D0A-3C1F-4526-8638-B6B2EE868436}" type="presParOf" srcId="{1EA5D9E3-A18E-4ABC-B371-6380C3673EE4}" destId="{2BF5819C-A291-4F1D-922C-4E3690C405CD}" srcOrd="0" destOrd="0" presId="urn:microsoft.com/office/officeart/2008/layout/VerticalCurvedList"/>
    <dgm:cxn modelId="{4511061B-72C1-454D-A57B-A17796B82363}" type="presParOf" srcId="{3D722B91-0F37-4881-9ABE-4DB49AD0721A}" destId="{E1BBF393-B56C-4311-8A34-4314B73E10C0}" srcOrd="9" destOrd="0" presId="urn:microsoft.com/office/officeart/2008/layout/VerticalCurvedList"/>
    <dgm:cxn modelId="{5452318A-A820-4DBD-9BA1-A13A20F64B51}" type="presParOf" srcId="{3D722B91-0F37-4881-9ABE-4DB49AD0721A}" destId="{810E894F-06D9-4F93-9E68-438BACA98FE5}" srcOrd="10" destOrd="0" presId="urn:microsoft.com/office/officeart/2008/layout/VerticalCurvedList"/>
    <dgm:cxn modelId="{9C4E1ABF-B9F1-4536-8DE9-8CA3A3AD23AA}" type="presParOf" srcId="{810E894F-06D9-4F93-9E68-438BACA98FE5}" destId="{87DAA4D2-CF2B-43A3-A55D-7668ECE1ABDE}" srcOrd="0" destOrd="0" presId="urn:microsoft.com/office/officeart/2008/layout/VerticalCurvedList"/>
    <dgm:cxn modelId="{7FF26485-83AA-4119-8BEF-52759D578AE2}" type="presParOf" srcId="{3D722B91-0F37-4881-9ABE-4DB49AD0721A}" destId="{4BF0D99A-1452-4553-895C-13B8FD327E4B}" srcOrd="11" destOrd="0" presId="urn:microsoft.com/office/officeart/2008/layout/VerticalCurvedList"/>
    <dgm:cxn modelId="{E57ED081-7AD9-4952-B19E-312226E5EE46}" type="presParOf" srcId="{3D722B91-0F37-4881-9ABE-4DB49AD0721A}" destId="{B83D28B9-DAA9-4F9C-A19D-CCBDFA01FCDE}" srcOrd="12" destOrd="0" presId="urn:microsoft.com/office/officeart/2008/layout/VerticalCurvedList"/>
    <dgm:cxn modelId="{1E15533D-80B3-4F7A-98B5-DB4A8F755E64}" type="presParOf" srcId="{B83D28B9-DAA9-4F9C-A19D-CCBDFA01FCDE}" destId="{57D87B36-5020-4ADA-83BC-2C33955D46EF}" srcOrd="0" destOrd="0" presId="urn:microsoft.com/office/officeart/2008/layout/VerticalCurvedList"/>
    <dgm:cxn modelId="{6357262A-3187-4B10-954A-1913171C4F53}" type="presParOf" srcId="{3D722B91-0F37-4881-9ABE-4DB49AD0721A}" destId="{E552D00A-B182-48F9-9F3E-6EE8247156A8}" srcOrd="13" destOrd="0" presId="urn:microsoft.com/office/officeart/2008/layout/VerticalCurvedList"/>
    <dgm:cxn modelId="{752683EF-E369-41F5-81BC-AA511359F4B4}" type="presParOf" srcId="{3D722B91-0F37-4881-9ABE-4DB49AD0721A}" destId="{A47D4DBC-D8B0-437E-802F-D57643FEA878}" srcOrd="14" destOrd="0" presId="urn:microsoft.com/office/officeart/2008/layout/VerticalCurvedList"/>
    <dgm:cxn modelId="{72C780DD-410D-4D0A-BF0B-44C10ADF5574}" type="presParOf" srcId="{A47D4DBC-D8B0-437E-802F-D57643FEA878}" destId="{5411817B-E138-4E00-9FE6-539AA126202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3655FE-71AB-463C-BAD7-40454819E98A}">
      <dsp:nvSpPr>
        <dsp:cNvPr id="0" name=""/>
        <dsp:cNvSpPr/>
      </dsp:nvSpPr>
      <dsp:spPr>
        <a:xfrm>
          <a:off x="-4525646" y="-693965"/>
          <a:ext cx="5391217" cy="5391217"/>
        </a:xfrm>
        <a:prstGeom prst="blockArc">
          <a:avLst>
            <a:gd name="adj1" fmla="val 18900000"/>
            <a:gd name="adj2" fmla="val 2700000"/>
            <a:gd name="adj3" fmla="val 40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F76ED-0812-4B1E-B1D2-E608EE1585EC}">
      <dsp:nvSpPr>
        <dsp:cNvPr id="0" name=""/>
        <dsp:cNvSpPr/>
      </dsp:nvSpPr>
      <dsp:spPr>
        <a:xfrm>
          <a:off x="378927" y="250125"/>
          <a:ext cx="4993072" cy="500571"/>
        </a:xfrm>
        <a:prstGeom prst="rect">
          <a:avLst/>
        </a:prstGeom>
        <a:solidFill>
          <a:srgbClr val="5BB4E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328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Qualys Agents</a:t>
          </a:r>
          <a:endParaRPr lang="it-IT" sz="2700" kern="1200" dirty="0"/>
        </a:p>
      </dsp:txBody>
      <dsp:txXfrm>
        <a:off x="378927" y="250125"/>
        <a:ext cx="4993072" cy="500571"/>
      </dsp:txXfrm>
    </dsp:sp>
    <dsp:sp modelId="{DA091A38-B1C7-48AC-A7F0-0B833149E326}">
      <dsp:nvSpPr>
        <dsp:cNvPr id="0" name=""/>
        <dsp:cNvSpPr/>
      </dsp:nvSpPr>
      <dsp:spPr>
        <a:xfrm>
          <a:off x="66071" y="187553"/>
          <a:ext cx="625713" cy="6257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60A0D-CAD7-4A4F-B5C6-2A740E0B9C82}">
      <dsp:nvSpPr>
        <dsp:cNvPr id="0" name=""/>
        <dsp:cNvSpPr/>
      </dsp:nvSpPr>
      <dsp:spPr>
        <a:xfrm>
          <a:off x="737622" y="1000741"/>
          <a:ext cx="4634377" cy="500571"/>
        </a:xfrm>
        <a:prstGeom prst="rect">
          <a:avLst/>
        </a:prstGeom>
        <a:solidFill>
          <a:srgbClr val="5BB4E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328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Internal Scanners</a:t>
          </a:r>
          <a:endParaRPr lang="it-IT" sz="2700" kern="1200" dirty="0"/>
        </a:p>
      </dsp:txBody>
      <dsp:txXfrm>
        <a:off x="737622" y="1000741"/>
        <a:ext cx="4634377" cy="500571"/>
      </dsp:txXfrm>
    </dsp:sp>
    <dsp:sp modelId="{C16F48DF-C7FF-408F-8E1E-5CCD1E367684}">
      <dsp:nvSpPr>
        <dsp:cNvPr id="0" name=""/>
        <dsp:cNvSpPr/>
      </dsp:nvSpPr>
      <dsp:spPr>
        <a:xfrm>
          <a:off x="424765" y="938170"/>
          <a:ext cx="625713" cy="6257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E71D61-F21F-4227-BB8F-F5B5033C3AE4}">
      <dsp:nvSpPr>
        <dsp:cNvPr id="0" name=""/>
        <dsp:cNvSpPr/>
      </dsp:nvSpPr>
      <dsp:spPr>
        <a:xfrm>
          <a:off x="847712" y="1751357"/>
          <a:ext cx="4524287" cy="500571"/>
        </a:xfrm>
        <a:prstGeom prst="rect">
          <a:avLst/>
        </a:prstGeom>
        <a:solidFill>
          <a:srgbClr val="5BB4E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328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External Scanners</a:t>
          </a:r>
          <a:endParaRPr lang="it-IT" sz="2700" kern="1200" dirty="0"/>
        </a:p>
      </dsp:txBody>
      <dsp:txXfrm>
        <a:off x="847712" y="1751357"/>
        <a:ext cx="4524287" cy="500571"/>
      </dsp:txXfrm>
    </dsp:sp>
    <dsp:sp modelId="{27C0DDA5-6505-41AF-BA9E-1361BA97EAF4}">
      <dsp:nvSpPr>
        <dsp:cNvPr id="0" name=""/>
        <dsp:cNvSpPr/>
      </dsp:nvSpPr>
      <dsp:spPr>
        <a:xfrm>
          <a:off x="534856" y="1688786"/>
          <a:ext cx="625713" cy="6257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25D378-A31C-401E-8DB4-E734D7ED2991}">
      <dsp:nvSpPr>
        <dsp:cNvPr id="0" name=""/>
        <dsp:cNvSpPr/>
      </dsp:nvSpPr>
      <dsp:spPr>
        <a:xfrm>
          <a:off x="737622" y="2501974"/>
          <a:ext cx="4634377" cy="500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328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Qualys Gateway Services</a:t>
          </a:r>
          <a:endParaRPr lang="it-IT" sz="2700" kern="1200" dirty="0"/>
        </a:p>
      </dsp:txBody>
      <dsp:txXfrm>
        <a:off x="737622" y="2501974"/>
        <a:ext cx="4634377" cy="500571"/>
      </dsp:txXfrm>
    </dsp:sp>
    <dsp:sp modelId="{3AA5979A-E62D-4048-A1A0-C36452D89DC0}">
      <dsp:nvSpPr>
        <dsp:cNvPr id="0" name=""/>
        <dsp:cNvSpPr/>
      </dsp:nvSpPr>
      <dsp:spPr>
        <a:xfrm>
          <a:off x="424765" y="2439402"/>
          <a:ext cx="625713" cy="6257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465C40-F44C-4E22-9395-97A9B7F41518}">
      <dsp:nvSpPr>
        <dsp:cNvPr id="0" name=""/>
        <dsp:cNvSpPr/>
      </dsp:nvSpPr>
      <dsp:spPr>
        <a:xfrm>
          <a:off x="378927" y="3252590"/>
          <a:ext cx="4993072" cy="500571"/>
        </a:xfrm>
        <a:prstGeom prst="rect">
          <a:avLst/>
        </a:prstGeom>
        <a:solidFill>
          <a:srgbClr val="5BB4E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328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Cloud Platform</a:t>
          </a:r>
          <a:endParaRPr lang="it-IT" sz="2700" kern="1200" dirty="0"/>
        </a:p>
      </dsp:txBody>
      <dsp:txXfrm>
        <a:off x="378927" y="3252590"/>
        <a:ext cx="4993072" cy="500571"/>
      </dsp:txXfrm>
    </dsp:sp>
    <dsp:sp modelId="{5651B52B-9864-46D4-A2AE-07BA2D7478CD}">
      <dsp:nvSpPr>
        <dsp:cNvPr id="0" name=""/>
        <dsp:cNvSpPr/>
      </dsp:nvSpPr>
      <dsp:spPr>
        <a:xfrm>
          <a:off x="66071" y="3190019"/>
          <a:ext cx="625713" cy="6257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3655FE-71AB-463C-BAD7-40454819E98A}">
      <dsp:nvSpPr>
        <dsp:cNvPr id="0" name=""/>
        <dsp:cNvSpPr/>
      </dsp:nvSpPr>
      <dsp:spPr>
        <a:xfrm>
          <a:off x="-4524862" y="-693965"/>
          <a:ext cx="5391217" cy="5391217"/>
        </a:xfrm>
        <a:prstGeom prst="blockArc">
          <a:avLst>
            <a:gd name="adj1" fmla="val 18900000"/>
            <a:gd name="adj2" fmla="val 2700000"/>
            <a:gd name="adj3" fmla="val 40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F76ED-0812-4B1E-B1D2-E608EE1585EC}">
      <dsp:nvSpPr>
        <dsp:cNvPr id="0" name=""/>
        <dsp:cNvSpPr/>
      </dsp:nvSpPr>
      <dsp:spPr>
        <a:xfrm>
          <a:off x="280830" y="181989"/>
          <a:ext cx="5091953" cy="36381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Qualys Agents</a:t>
          </a:r>
          <a:endParaRPr lang="it-IT" sz="1900" kern="1200" dirty="0"/>
        </a:p>
      </dsp:txBody>
      <dsp:txXfrm>
        <a:off x="280830" y="181989"/>
        <a:ext cx="5091953" cy="363818"/>
      </dsp:txXfrm>
    </dsp:sp>
    <dsp:sp modelId="{DA091A38-B1C7-48AC-A7F0-0B833149E326}">
      <dsp:nvSpPr>
        <dsp:cNvPr id="0" name=""/>
        <dsp:cNvSpPr/>
      </dsp:nvSpPr>
      <dsp:spPr>
        <a:xfrm>
          <a:off x="53443" y="136512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60A0D-CAD7-4A4F-B5C6-2A740E0B9C82}">
      <dsp:nvSpPr>
        <dsp:cNvPr id="0" name=""/>
        <dsp:cNvSpPr/>
      </dsp:nvSpPr>
      <dsp:spPr>
        <a:xfrm>
          <a:off x="610301" y="728037"/>
          <a:ext cx="4762483" cy="36381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Internal Scanners</a:t>
          </a:r>
          <a:endParaRPr lang="it-IT" sz="1900" kern="1200" dirty="0"/>
        </a:p>
      </dsp:txBody>
      <dsp:txXfrm>
        <a:off x="610301" y="728037"/>
        <a:ext cx="4762483" cy="363818"/>
      </dsp:txXfrm>
    </dsp:sp>
    <dsp:sp modelId="{C16F48DF-C7FF-408F-8E1E-5CCD1E367684}">
      <dsp:nvSpPr>
        <dsp:cNvPr id="0" name=""/>
        <dsp:cNvSpPr/>
      </dsp:nvSpPr>
      <dsp:spPr>
        <a:xfrm>
          <a:off x="382914" y="682560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E71D61-F21F-4227-BB8F-F5B5033C3AE4}">
      <dsp:nvSpPr>
        <dsp:cNvPr id="0" name=""/>
        <dsp:cNvSpPr/>
      </dsp:nvSpPr>
      <dsp:spPr>
        <a:xfrm>
          <a:off x="790849" y="1273685"/>
          <a:ext cx="4581934" cy="36381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External Scanners</a:t>
          </a:r>
          <a:endParaRPr lang="it-IT" sz="1900" kern="1200" dirty="0"/>
        </a:p>
      </dsp:txBody>
      <dsp:txXfrm>
        <a:off x="790849" y="1273685"/>
        <a:ext cx="4581934" cy="363818"/>
      </dsp:txXfrm>
    </dsp:sp>
    <dsp:sp modelId="{27C0DDA5-6505-41AF-BA9E-1361BA97EAF4}">
      <dsp:nvSpPr>
        <dsp:cNvPr id="0" name=""/>
        <dsp:cNvSpPr/>
      </dsp:nvSpPr>
      <dsp:spPr>
        <a:xfrm>
          <a:off x="563462" y="1228208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C2AA58-CDE3-44A0-BE18-E564C9CD4B0F}">
      <dsp:nvSpPr>
        <dsp:cNvPr id="0" name=""/>
        <dsp:cNvSpPr/>
      </dsp:nvSpPr>
      <dsp:spPr>
        <a:xfrm>
          <a:off x="848496" y="1819734"/>
          <a:ext cx="4524287" cy="36381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Cloud Repository</a:t>
          </a:r>
          <a:endParaRPr lang="it-IT" sz="1900" kern="1200" dirty="0"/>
        </a:p>
      </dsp:txBody>
      <dsp:txXfrm>
        <a:off x="848496" y="1819734"/>
        <a:ext cx="4524287" cy="363818"/>
      </dsp:txXfrm>
    </dsp:sp>
    <dsp:sp modelId="{2005C308-811E-47E6-8382-BD2A56AC3D66}">
      <dsp:nvSpPr>
        <dsp:cNvPr id="0" name=""/>
        <dsp:cNvSpPr/>
      </dsp:nvSpPr>
      <dsp:spPr>
        <a:xfrm>
          <a:off x="621109" y="1774256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B710FF-FC08-43F6-9BA0-450A4C60253F}">
      <dsp:nvSpPr>
        <dsp:cNvPr id="0" name=""/>
        <dsp:cNvSpPr/>
      </dsp:nvSpPr>
      <dsp:spPr>
        <a:xfrm>
          <a:off x="790849" y="2365782"/>
          <a:ext cx="4581934" cy="36381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Qualys Gateway Services</a:t>
          </a:r>
          <a:endParaRPr lang="it-IT" sz="1900" kern="1200" dirty="0"/>
        </a:p>
      </dsp:txBody>
      <dsp:txXfrm>
        <a:off x="790849" y="2365782"/>
        <a:ext cx="4581934" cy="363818"/>
      </dsp:txXfrm>
    </dsp:sp>
    <dsp:sp modelId="{5651B52B-9864-46D4-A2AE-07BA2D7478CD}">
      <dsp:nvSpPr>
        <dsp:cNvPr id="0" name=""/>
        <dsp:cNvSpPr/>
      </dsp:nvSpPr>
      <dsp:spPr>
        <a:xfrm>
          <a:off x="563462" y="2320305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068D96-7C7A-490A-AAED-E7E01A60C371}">
      <dsp:nvSpPr>
        <dsp:cNvPr id="0" name=""/>
        <dsp:cNvSpPr/>
      </dsp:nvSpPr>
      <dsp:spPr>
        <a:xfrm>
          <a:off x="610301" y="2911430"/>
          <a:ext cx="4762483" cy="3638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Qualys APIs		</a:t>
          </a:r>
        </a:p>
      </dsp:txBody>
      <dsp:txXfrm>
        <a:off x="610301" y="2911430"/>
        <a:ext cx="4762483" cy="363818"/>
      </dsp:txXfrm>
    </dsp:sp>
    <dsp:sp modelId="{12C2C35C-E5D7-4039-8412-2E9E73462A1E}">
      <dsp:nvSpPr>
        <dsp:cNvPr id="0" name=""/>
        <dsp:cNvSpPr/>
      </dsp:nvSpPr>
      <dsp:spPr>
        <a:xfrm>
          <a:off x="382914" y="2865953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B4C1AA-48C2-4BA6-A045-D74EF9629B3D}">
      <dsp:nvSpPr>
        <dsp:cNvPr id="0" name=""/>
        <dsp:cNvSpPr/>
      </dsp:nvSpPr>
      <dsp:spPr>
        <a:xfrm>
          <a:off x="280830" y="3457478"/>
          <a:ext cx="5091953" cy="3638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IOC</a:t>
          </a:r>
        </a:p>
      </dsp:txBody>
      <dsp:txXfrm>
        <a:off x="280830" y="3457478"/>
        <a:ext cx="5091953" cy="363818"/>
      </dsp:txXfrm>
    </dsp:sp>
    <dsp:sp modelId="{2BF5819C-A291-4F1D-922C-4E3690C405CD}">
      <dsp:nvSpPr>
        <dsp:cNvPr id="0" name=""/>
        <dsp:cNvSpPr/>
      </dsp:nvSpPr>
      <dsp:spPr>
        <a:xfrm>
          <a:off x="53443" y="3412001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3655FE-71AB-463C-BAD7-40454819E98A}">
      <dsp:nvSpPr>
        <dsp:cNvPr id="0" name=""/>
        <dsp:cNvSpPr/>
      </dsp:nvSpPr>
      <dsp:spPr>
        <a:xfrm>
          <a:off x="-4524862" y="-693965"/>
          <a:ext cx="5391217" cy="5391217"/>
        </a:xfrm>
        <a:prstGeom prst="blockArc">
          <a:avLst>
            <a:gd name="adj1" fmla="val 18900000"/>
            <a:gd name="adj2" fmla="val 2700000"/>
            <a:gd name="adj3" fmla="val 40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FA456B-39A0-47CE-A567-7A5A8B12E6F8}">
      <dsp:nvSpPr>
        <dsp:cNvPr id="0" name=""/>
        <dsp:cNvSpPr/>
      </dsp:nvSpPr>
      <dsp:spPr>
        <a:xfrm>
          <a:off x="280830" y="181989"/>
          <a:ext cx="5105137" cy="36381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….</a:t>
          </a:r>
          <a:endParaRPr lang="it-IT" sz="1900" kern="1200" dirty="0"/>
        </a:p>
      </dsp:txBody>
      <dsp:txXfrm>
        <a:off x="280830" y="181989"/>
        <a:ext cx="5105137" cy="363818"/>
      </dsp:txXfrm>
    </dsp:sp>
    <dsp:sp modelId="{2005C308-811E-47E6-8382-BD2A56AC3D66}">
      <dsp:nvSpPr>
        <dsp:cNvPr id="0" name=""/>
        <dsp:cNvSpPr/>
      </dsp:nvSpPr>
      <dsp:spPr>
        <a:xfrm>
          <a:off x="53443" y="136512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BD7ECC-647B-4565-ABFC-B12F050823A8}">
      <dsp:nvSpPr>
        <dsp:cNvPr id="0" name=""/>
        <dsp:cNvSpPr/>
      </dsp:nvSpPr>
      <dsp:spPr>
        <a:xfrm>
          <a:off x="610301" y="728037"/>
          <a:ext cx="4775667" cy="36381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Qualys Gateway Services</a:t>
          </a:r>
          <a:endParaRPr lang="it-IT" sz="1900" kern="1200" dirty="0"/>
        </a:p>
      </dsp:txBody>
      <dsp:txXfrm>
        <a:off x="610301" y="728037"/>
        <a:ext cx="4775667" cy="363818"/>
      </dsp:txXfrm>
    </dsp:sp>
    <dsp:sp modelId="{5651B52B-9864-46D4-A2AE-07BA2D7478CD}">
      <dsp:nvSpPr>
        <dsp:cNvPr id="0" name=""/>
        <dsp:cNvSpPr/>
      </dsp:nvSpPr>
      <dsp:spPr>
        <a:xfrm>
          <a:off x="382914" y="682560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E268B-CBCA-46D1-BE21-B8827570D3BB}">
      <dsp:nvSpPr>
        <dsp:cNvPr id="0" name=""/>
        <dsp:cNvSpPr/>
      </dsp:nvSpPr>
      <dsp:spPr>
        <a:xfrm>
          <a:off x="790849" y="1273685"/>
          <a:ext cx="4595118" cy="36381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Qualys APIs		</a:t>
          </a:r>
        </a:p>
      </dsp:txBody>
      <dsp:txXfrm>
        <a:off x="790849" y="1273685"/>
        <a:ext cx="4595118" cy="363818"/>
      </dsp:txXfrm>
    </dsp:sp>
    <dsp:sp modelId="{12C2C35C-E5D7-4039-8412-2E9E73462A1E}">
      <dsp:nvSpPr>
        <dsp:cNvPr id="0" name=""/>
        <dsp:cNvSpPr/>
      </dsp:nvSpPr>
      <dsp:spPr>
        <a:xfrm>
          <a:off x="563462" y="1228208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20FB29-53A6-4A5A-8DF4-A556DCADA9E5}">
      <dsp:nvSpPr>
        <dsp:cNvPr id="0" name=""/>
        <dsp:cNvSpPr/>
      </dsp:nvSpPr>
      <dsp:spPr>
        <a:xfrm>
          <a:off x="848496" y="1819734"/>
          <a:ext cx="4537471" cy="363818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IOC</a:t>
          </a:r>
        </a:p>
      </dsp:txBody>
      <dsp:txXfrm>
        <a:off x="848496" y="1819734"/>
        <a:ext cx="4537471" cy="363818"/>
      </dsp:txXfrm>
    </dsp:sp>
    <dsp:sp modelId="{2BF5819C-A291-4F1D-922C-4E3690C405CD}">
      <dsp:nvSpPr>
        <dsp:cNvPr id="0" name=""/>
        <dsp:cNvSpPr/>
      </dsp:nvSpPr>
      <dsp:spPr>
        <a:xfrm>
          <a:off x="621109" y="1774256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BF393-B56C-4311-8A34-4314B73E10C0}">
      <dsp:nvSpPr>
        <dsp:cNvPr id="0" name=""/>
        <dsp:cNvSpPr/>
      </dsp:nvSpPr>
      <dsp:spPr>
        <a:xfrm>
          <a:off x="790849" y="2365782"/>
          <a:ext cx="4595118" cy="363818"/>
        </a:xfrm>
        <a:prstGeom prst="rect">
          <a:avLst/>
        </a:prstGeom>
        <a:solidFill>
          <a:srgbClr val="5BB4E5"/>
        </a:solidFill>
        <a:ln w="12700" cap="flat" cmpd="sng" algn="ctr">
          <a:solidFill>
            <a:srgbClr val="5BB4E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Policy Compliance (PC)</a:t>
          </a:r>
        </a:p>
      </dsp:txBody>
      <dsp:txXfrm>
        <a:off x="790849" y="2365782"/>
        <a:ext cx="4595118" cy="363818"/>
      </dsp:txXfrm>
    </dsp:sp>
    <dsp:sp modelId="{87DAA4D2-CF2B-43A3-A55D-7668ECE1ABDE}">
      <dsp:nvSpPr>
        <dsp:cNvPr id="0" name=""/>
        <dsp:cNvSpPr/>
      </dsp:nvSpPr>
      <dsp:spPr>
        <a:xfrm>
          <a:off x="563462" y="2320305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F0D99A-1452-4553-895C-13B8FD327E4B}">
      <dsp:nvSpPr>
        <dsp:cNvPr id="0" name=""/>
        <dsp:cNvSpPr/>
      </dsp:nvSpPr>
      <dsp:spPr>
        <a:xfrm>
          <a:off x="610301" y="2911430"/>
          <a:ext cx="4775667" cy="363818"/>
        </a:xfrm>
        <a:prstGeom prst="rect">
          <a:avLst/>
        </a:prstGeom>
        <a:solidFill>
          <a:srgbClr val="5BB4E5"/>
        </a:solidFill>
        <a:ln w="12700" cap="flat" cmpd="sng" algn="ctr">
          <a:solidFill>
            <a:srgbClr val="5BB4E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Web Applications Scanning (WAS)</a:t>
          </a:r>
        </a:p>
      </dsp:txBody>
      <dsp:txXfrm>
        <a:off x="610301" y="2911430"/>
        <a:ext cx="4775667" cy="363818"/>
      </dsp:txXfrm>
    </dsp:sp>
    <dsp:sp modelId="{57D87B36-5020-4ADA-83BC-2C33955D46EF}">
      <dsp:nvSpPr>
        <dsp:cNvPr id="0" name=""/>
        <dsp:cNvSpPr/>
      </dsp:nvSpPr>
      <dsp:spPr>
        <a:xfrm>
          <a:off x="382914" y="2865953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52D00A-B182-48F9-9F3E-6EE8247156A8}">
      <dsp:nvSpPr>
        <dsp:cNvPr id="0" name=""/>
        <dsp:cNvSpPr/>
      </dsp:nvSpPr>
      <dsp:spPr>
        <a:xfrm>
          <a:off x="280830" y="3457478"/>
          <a:ext cx="5105137" cy="363818"/>
        </a:xfrm>
        <a:prstGeom prst="rect">
          <a:avLst/>
        </a:prstGeom>
        <a:solidFill>
          <a:srgbClr val="5BB4E5"/>
        </a:solidFill>
        <a:ln w="12700" cap="flat" cmpd="sng" algn="ctr">
          <a:solidFill>
            <a:srgbClr val="5BB4E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78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Continuous Monitoring (CM)</a:t>
          </a:r>
        </a:p>
      </dsp:txBody>
      <dsp:txXfrm>
        <a:off x="280830" y="3457478"/>
        <a:ext cx="5105137" cy="363818"/>
      </dsp:txXfrm>
    </dsp:sp>
    <dsp:sp modelId="{5411817B-E138-4E00-9FE6-539AA126202C}">
      <dsp:nvSpPr>
        <dsp:cNvPr id="0" name=""/>
        <dsp:cNvSpPr/>
      </dsp:nvSpPr>
      <dsp:spPr>
        <a:xfrm>
          <a:off x="53443" y="3412001"/>
          <a:ext cx="454773" cy="4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8F3F3F-DB0B-4E40-9872-F0BDA45CD2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BBCBE0-1220-4F8F-9361-9BC5AB3D3D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2286D-A604-4089-840F-8F1D86FAA438}" type="datetimeFigureOut">
              <a:rPr lang="it-IT" smtClean="0"/>
              <a:t>20/05/21</a:t>
            </a:fld>
            <a:endParaRPr lang="it-I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70EAD2-DBA2-4EAE-BB4C-23E0ED11A0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13BA17-8E5F-4189-941A-058B84D729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77E0C-BC81-426A-B25F-43F2420F6266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2195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A1CAC-2A33-4A2B-B07C-D5CD596661E9}" type="datetimeFigureOut">
              <a:rPr lang="it-IT" smtClean="0"/>
              <a:t>20/05/21</a:t>
            </a:fld>
            <a:endParaRPr lang="it-IT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DB148-096C-438D-822F-DA0EF6D1AF40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8421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DB148-096C-438D-822F-DA0EF6D1AF40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28733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DB148-096C-438D-822F-DA0EF6D1AF40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2163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DB148-096C-438D-822F-DA0EF6D1AF40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92589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DD3CA-AC80-4B24-A1EC-C85B3A4C80BC}" type="slidenum">
              <a:rPr lang="en-US" smtClean="0">
                <a:latin typeface="Arial" panose="020B0604020202020204" pitchFamily="34" charset="0"/>
              </a:rPr>
              <a:pPr/>
              <a:t>4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44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DD3CA-AC80-4B24-A1EC-C85B3A4C80BC}" type="slidenum">
              <a:rPr lang="en-US" smtClean="0">
                <a:latin typeface="Arial" panose="020B0604020202020204" pitchFamily="34" charset="0"/>
              </a:rPr>
              <a:pPr/>
              <a:t>5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257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DB148-096C-438D-822F-DA0EF6D1AF40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27050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DB148-096C-438D-822F-DA0EF6D1AF40}" type="slidenum">
              <a:rPr lang="it-IT" smtClean="0"/>
              <a:t>7</a:t>
            </a:fld>
            <a:endParaRPr lang="it-IT" dirty="0"/>
          </a:p>
        </p:txBody>
      </p:sp>
      <p:sp>
        <p:nvSpPr>
          <p:cNvPr id="5" name="Shape 117">
            <a:extLst>
              <a:ext uri="{FF2B5EF4-FFF2-40B4-BE49-F238E27FC236}">
                <a16:creationId xmlns:a16="http://schemas.microsoft.com/office/drawing/2014/main" id="{F68EF11A-9B07-4169-8086-6613A87D96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006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DB148-096C-438D-822F-DA0EF6D1AF40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2602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DB148-096C-438D-822F-DA0EF6D1AF40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7700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DB148-096C-438D-822F-DA0EF6D1AF40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9709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DB148-096C-438D-822F-DA0EF6D1AF40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925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 hidden="1">
            <a:extLst>
              <a:ext uri="{FF2B5EF4-FFF2-40B4-BE49-F238E27FC236}">
                <a16:creationId xmlns:a16="http://schemas.microsoft.com/office/drawing/2014/main" id="{F112B2E1-D8B6-4C25-933E-93859AA9F9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7852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2"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ED65F44D-2103-4485-8D2A-53C100FA4F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51E471-97A8-4EE9-8720-D928CD8EE146}"/>
              </a:ext>
            </a:extLst>
          </p:cNvPr>
          <p:cNvGrpSpPr/>
          <p:nvPr userDrawn="1"/>
        </p:nvGrpSpPr>
        <p:grpSpPr>
          <a:xfrm rot="10800000">
            <a:off x="7544059" y="5101931"/>
            <a:ext cx="4653144" cy="1759573"/>
            <a:chOff x="-24" y="0"/>
            <a:chExt cx="4653144" cy="175957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FC863CC-29B9-4376-AE5F-5FBB91B9B1DB}"/>
                </a:ext>
              </a:extLst>
            </p:cNvPr>
            <p:cNvSpPr/>
            <p:nvPr userDrawn="1"/>
          </p:nvSpPr>
          <p:spPr>
            <a:xfrm flipH="1" flipV="1">
              <a:off x="-24" y="0"/>
              <a:ext cx="4653144" cy="1759573"/>
            </a:xfrm>
            <a:custGeom>
              <a:avLst/>
              <a:gdLst>
                <a:gd name="connsiteX0" fmla="*/ 0 w 2933700"/>
                <a:gd name="connsiteY0" fmla="*/ 1943100 h 1943100"/>
                <a:gd name="connsiteX1" fmla="*/ 2933700 w 2933700"/>
                <a:gd name="connsiteY1" fmla="*/ 1943100 h 1943100"/>
                <a:gd name="connsiteX2" fmla="*/ 2933700 w 2933700"/>
                <a:gd name="connsiteY2" fmla="*/ 0 h 1943100"/>
                <a:gd name="connsiteX3" fmla="*/ 1511300 w 2933700"/>
                <a:gd name="connsiteY3" fmla="*/ 0 h 1943100"/>
                <a:gd name="connsiteX4" fmla="*/ 546100 w 2933700"/>
                <a:gd name="connsiteY4" fmla="*/ 1549400 h 1943100"/>
                <a:gd name="connsiteX5" fmla="*/ 0 w 2933700"/>
                <a:gd name="connsiteY5" fmla="*/ 1943100 h 194310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78141 h 2178141"/>
                <a:gd name="connsiteX1" fmla="*/ 2933700 w 2933700"/>
                <a:gd name="connsiteY1" fmla="*/ 2178141 h 2178141"/>
                <a:gd name="connsiteX2" fmla="*/ 2933700 w 2933700"/>
                <a:gd name="connsiteY2" fmla="*/ 235041 h 2178141"/>
                <a:gd name="connsiteX3" fmla="*/ 1703674 w 2933700"/>
                <a:gd name="connsiteY3" fmla="*/ 201521 h 2178141"/>
                <a:gd name="connsiteX4" fmla="*/ 546100 w 2933700"/>
                <a:gd name="connsiteY4" fmla="*/ 1784441 h 2178141"/>
                <a:gd name="connsiteX5" fmla="*/ 0 w 2933700"/>
                <a:gd name="connsiteY5" fmla="*/ 2178141 h 2178141"/>
                <a:gd name="connsiteX0" fmla="*/ 0 w 2933700"/>
                <a:gd name="connsiteY0" fmla="*/ 2279616 h 2279616"/>
                <a:gd name="connsiteX1" fmla="*/ 2933700 w 2933700"/>
                <a:gd name="connsiteY1" fmla="*/ 2279616 h 2279616"/>
                <a:gd name="connsiteX2" fmla="*/ 2933700 w 2933700"/>
                <a:gd name="connsiteY2" fmla="*/ 336516 h 2279616"/>
                <a:gd name="connsiteX3" fmla="*/ 1912079 w 2933700"/>
                <a:gd name="connsiteY3" fmla="*/ 135394 h 2279616"/>
                <a:gd name="connsiteX4" fmla="*/ 546100 w 2933700"/>
                <a:gd name="connsiteY4" fmla="*/ 1885916 h 2279616"/>
                <a:gd name="connsiteX5" fmla="*/ 0 w 2933700"/>
                <a:gd name="connsiteY5" fmla="*/ 2279616 h 2279616"/>
                <a:gd name="connsiteX0" fmla="*/ 0 w 2933700"/>
                <a:gd name="connsiteY0" fmla="*/ 2282085 h 2282085"/>
                <a:gd name="connsiteX1" fmla="*/ 2933700 w 2933700"/>
                <a:gd name="connsiteY1" fmla="*/ 2282085 h 2282085"/>
                <a:gd name="connsiteX2" fmla="*/ 2933700 w 2933700"/>
                <a:gd name="connsiteY2" fmla="*/ 338985 h 2282085"/>
                <a:gd name="connsiteX3" fmla="*/ 1912079 w 2933700"/>
                <a:gd name="connsiteY3" fmla="*/ 137863 h 2282085"/>
                <a:gd name="connsiteX4" fmla="*/ 682365 w 2933700"/>
                <a:gd name="connsiteY4" fmla="*/ 1921905 h 2282085"/>
                <a:gd name="connsiteX5" fmla="*/ 0 w 2933700"/>
                <a:gd name="connsiteY5" fmla="*/ 2282085 h 2282085"/>
                <a:gd name="connsiteX0" fmla="*/ 0 w 2933700"/>
                <a:gd name="connsiteY0" fmla="*/ 2280851 h 2280851"/>
                <a:gd name="connsiteX1" fmla="*/ 2933700 w 2933700"/>
                <a:gd name="connsiteY1" fmla="*/ 2280851 h 2280851"/>
                <a:gd name="connsiteX2" fmla="*/ 2933700 w 2933700"/>
                <a:gd name="connsiteY2" fmla="*/ 337751 h 2280851"/>
                <a:gd name="connsiteX3" fmla="*/ 1912079 w 2933700"/>
                <a:gd name="connsiteY3" fmla="*/ 136629 h 2280851"/>
                <a:gd name="connsiteX4" fmla="*/ 634272 w 2933700"/>
                <a:gd name="connsiteY4" fmla="*/ 1903911 h 2280851"/>
                <a:gd name="connsiteX5" fmla="*/ 0 w 2933700"/>
                <a:gd name="connsiteY5" fmla="*/ 2280851 h 2280851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421064 h 2421064"/>
                <a:gd name="connsiteX1" fmla="*/ 2933700 w 2933700"/>
                <a:gd name="connsiteY1" fmla="*/ 2421064 h 2421064"/>
                <a:gd name="connsiteX2" fmla="*/ 2930856 w 2933700"/>
                <a:gd name="connsiteY2" fmla="*/ 201995 h 2421064"/>
                <a:gd name="connsiteX3" fmla="*/ 1815892 w 2933700"/>
                <a:gd name="connsiteY3" fmla="*/ 243321 h 2421064"/>
                <a:gd name="connsiteX4" fmla="*/ 634272 w 2933700"/>
                <a:gd name="connsiteY4" fmla="*/ 2044124 h 2421064"/>
                <a:gd name="connsiteX5" fmla="*/ 0 w 2933700"/>
                <a:gd name="connsiteY5" fmla="*/ 2421064 h 2421064"/>
                <a:gd name="connsiteX0" fmla="*/ 0 w 2933700"/>
                <a:gd name="connsiteY0" fmla="*/ 2412632 h 2412632"/>
                <a:gd name="connsiteX1" fmla="*/ 2933700 w 2933700"/>
                <a:gd name="connsiteY1" fmla="*/ 2412632 h 2412632"/>
                <a:gd name="connsiteX2" fmla="*/ 2930856 w 2933700"/>
                <a:gd name="connsiteY2" fmla="*/ 193563 h 2412632"/>
                <a:gd name="connsiteX3" fmla="*/ 1815892 w 2933700"/>
                <a:gd name="connsiteY3" fmla="*/ 234889 h 2412632"/>
                <a:gd name="connsiteX4" fmla="*/ 634272 w 2933700"/>
                <a:gd name="connsiteY4" fmla="*/ 2035692 h 2412632"/>
                <a:gd name="connsiteX5" fmla="*/ 0 w 2933700"/>
                <a:gd name="connsiteY5" fmla="*/ 2412632 h 2412632"/>
                <a:gd name="connsiteX0" fmla="*/ 0 w 2933700"/>
                <a:gd name="connsiteY0" fmla="*/ 2220943 h 2220943"/>
                <a:gd name="connsiteX1" fmla="*/ 2933700 w 2933700"/>
                <a:gd name="connsiteY1" fmla="*/ 2220943 h 2220943"/>
                <a:gd name="connsiteX2" fmla="*/ 2930856 w 2933700"/>
                <a:gd name="connsiteY2" fmla="*/ 1874 h 2220943"/>
                <a:gd name="connsiteX3" fmla="*/ 634272 w 2933700"/>
                <a:gd name="connsiteY3" fmla="*/ 1844003 h 2220943"/>
                <a:gd name="connsiteX4" fmla="*/ 0 w 2933700"/>
                <a:gd name="connsiteY4" fmla="*/ 2220943 h 2220943"/>
                <a:gd name="connsiteX0" fmla="*/ 0 w 2933700"/>
                <a:gd name="connsiteY0" fmla="*/ 2230060 h 2230060"/>
                <a:gd name="connsiteX1" fmla="*/ 2933700 w 2933700"/>
                <a:gd name="connsiteY1" fmla="*/ 2230060 h 2230060"/>
                <a:gd name="connsiteX2" fmla="*/ 2930856 w 2933700"/>
                <a:gd name="connsiteY2" fmla="*/ 10991 h 2230060"/>
                <a:gd name="connsiteX3" fmla="*/ 634272 w 2933700"/>
                <a:gd name="connsiteY3" fmla="*/ 1853120 h 2230060"/>
                <a:gd name="connsiteX4" fmla="*/ 0 w 2933700"/>
                <a:gd name="connsiteY4" fmla="*/ 2230060 h 2230060"/>
                <a:gd name="connsiteX0" fmla="*/ 0 w 2933700"/>
                <a:gd name="connsiteY0" fmla="*/ 2219069 h 2219069"/>
                <a:gd name="connsiteX1" fmla="*/ 2933700 w 2933700"/>
                <a:gd name="connsiteY1" fmla="*/ 2219069 h 2219069"/>
                <a:gd name="connsiteX2" fmla="*/ 2930856 w 2933700"/>
                <a:gd name="connsiteY2" fmla="*/ 0 h 2219069"/>
                <a:gd name="connsiteX3" fmla="*/ 0 w 2933700"/>
                <a:gd name="connsiteY3" fmla="*/ 2219069 h 2219069"/>
                <a:gd name="connsiteX0" fmla="*/ 0 w 2933700"/>
                <a:gd name="connsiteY0" fmla="*/ 2219079 h 2219079"/>
                <a:gd name="connsiteX1" fmla="*/ 2933700 w 2933700"/>
                <a:gd name="connsiteY1" fmla="*/ 2219079 h 2219079"/>
                <a:gd name="connsiteX2" fmla="*/ 2930856 w 2933700"/>
                <a:gd name="connsiteY2" fmla="*/ 10 h 2219079"/>
                <a:gd name="connsiteX3" fmla="*/ 0 w 2933700"/>
                <a:gd name="connsiteY3" fmla="*/ 2219079 h 2219079"/>
                <a:gd name="connsiteX0" fmla="*/ 0 w 2933700"/>
                <a:gd name="connsiteY0" fmla="*/ 2219082 h 2219082"/>
                <a:gd name="connsiteX1" fmla="*/ 2933700 w 2933700"/>
                <a:gd name="connsiteY1" fmla="*/ 2219082 h 2219082"/>
                <a:gd name="connsiteX2" fmla="*/ 2930856 w 2933700"/>
                <a:gd name="connsiteY2" fmla="*/ 13 h 2219082"/>
                <a:gd name="connsiteX3" fmla="*/ 0 w 2933700"/>
                <a:gd name="connsiteY3" fmla="*/ 2219082 h 2219082"/>
                <a:gd name="connsiteX0" fmla="*/ 0 w 2933700"/>
                <a:gd name="connsiteY0" fmla="*/ 2240548 h 2240548"/>
                <a:gd name="connsiteX1" fmla="*/ 2933700 w 2933700"/>
                <a:gd name="connsiteY1" fmla="*/ 2240548 h 2240548"/>
                <a:gd name="connsiteX2" fmla="*/ 2930856 w 2933700"/>
                <a:gd name="connsiteY2" fmla="*/ 21479 h 2240548"/>
                <a:gd name="connsiteX3" fmla="*/ 0 w 2933700"/>
                <a:gd name="connsiteY3" fmla="*/ 2240548 h 2240548"/>
                <a:gd name="connsiteX0" fmla="*/ 0 w 2933700"/>
                <a:gd name="connsiteY0" fmla="*/ 2238872 h 2238872"/>
                <a:gd name="connsiteX1" fmla="*/ 2933700 w 2933700"/>
                <a:gd name="connsiteY1" fmla="*/ 2238872 h 2238872"/>
                <a:gd name="connsiteX2" fmla="*/ 2930856 w 2933700"/>
                <a:gd name="connsiteY2" fmla="*/ 19803 h 2238872"/>
                <a:gd name="connsiteX3" fmla="*/ 0 w 2933700"/>
                <a:gd name="connsiteY3" fmla="*/ 2238872 h 2238872"/>
                <a:gd name="connsiteX0" fmla="*/ 0 w 2933700"/>
                <a:gd name="connsiteY0" fmla="*/ 2238054 h 2238054"/>
                <a:gd name="connsiteX1" fmla="*/ 2933700 w 2933700"/>
                <a:gd name="connsiteY1" fmla="*/ 2238054 h 2238054"/>
                <a:gd name="connsiteX2" fmla="*/ 2930856 w 2933700"/>
                <a:gd name="connsiteY2" fmla="*/ 18985 h 2238054"/>
                <a:gd name="connsiteX3" fmla="*/ 0 w 2933700"/>
                <a:gd name="connsiteY3" fmla="*/ 2238054 h 2238054"/>
                <a:gd name="connsiteX0" fmla="*/ 0 w 2933700"/>
                <a:gd name="connsiteY0" fmla="*/ 2240690 h 2240690"/>
                <a:gd name="connsiteX1" fmla="*/ 2933700 w 2933700"/>
                <a:gd name="connsiteY1" fmla="*/ 2240690 h 2240690"/>
                <a:gd name="connsiteX2" fmla="*/ 2930856 w 2933700"/>
                <a:gd name="connsiteY2" fmla="*/ 21621 h 2240690"/>
                <a:gd name="connsiteX3" fmla="*/ 0 w 2933700"/>
                <a:gd name="connsiteY3" fmla="*/ 2240690 h 2240690"/>
                <a:gd name="connsiteX0" fmla="*/ 0 w 2933700"/>
                <a:gd name="connsiteY0" fmla="*/ 2233873 h 2233873"/>
                <a:gd name="connsiteX1" fmla="*/ 2933700 w 2933700"/>
                <a:gd name="connsiteY1" fmla="*/ 2233873 h 2233873"/>
                <a:gd name="connsiteX2" fmla="*/ 2930856 w 2933700"/>
                <a:gd name="connsiteY2" fmla="*/ 14804 h 2233873"/>
                <a:gd name="connsiteX3" fmla="*/ 0 w 2933700"/>
                <a:gd name="connsiteY3" fmla="*/ 2233873 h 2233873"/>
                <a:gd name="connsiteX0" fmla="*/ 0 w 2933700"/>
                <a:gd name="connsiteY0" fmla="*/ 2221167 h 2221167"/>
                <a:gd name="connsiteX1" fmla="*/ 2933700 w 2933700"/>
                <a:gd name="connsiteY1" fmla="*/ 2221167 h 2221167"/>
                <a:gd name="connsiteX2" fmla="*/ 2930856 w 2933700"/>
                <a:gd name="connsiteY2" fmla="*/ 2098 h 2221167"/>
                <a:gd name="connsiteX3" fmla="*/ 0 w 2933700"/>
                <a:gd name="connsiteY3" fmla="*/ 2221167 h 2221167"/>
                <a:gd name="connsiteX0" fmla="*/ 0 w 2933700"/>
                <a:gd name="connsiteY0" fmla="*/ 2318173 h 2318173"/>
                <a:gd name="connsiteX1" fmla="*/ 2933700 w 2933700"/>
                <a:gd name="connsiteY1" fmla="*/ 2318173 h 2318173"/>
                <a:gd name="connsiteX2" fmla="*/ 2933700 w 2933700"/>
                <a:gd name="connsiteY2" fmla="*/ 2004 h 2318173"/>
                <a:gd name="connsiteX3" fmla="*/ 0 w 2933700"/>
                <a:gd name="connsiteY3" fmla="*/ 2318173 h 2318173"/>
                <a:gd name="connsiteX0" fmla="*/ 0 w 2933700"/>
                <a:gd name="connsiteY0" fmla="*/ 2316207 h 2316207"/>
                <a:gd name="connsiteX1" fmla="*/ 2933700 w 2933700"/>
                <a:gd name="connsiteY1" fmla="*/ 2316207 h 2316207"/>
                <a:gd name="connsiteX2" fmla="*/ 2933700 w 2933700"/>
                <a:gd name="connsiteY2" fmla="*/ 38 h 2316207"/>
                <a:gd name="connsiteX3" fmla="*/ 0 w 2933700"/>
                <a:gd name="connsiteY3" fmla="*/ 2316207 h 2316207"/>
                <a:gd name="connsiteX0" fmla="*/ 0 w 2933700"/>
                <a:gd name="connsiteY0" fmla="*/ 2316317 h 2316317"/>
                <a:gd name="connsiteX1" fmla="*/ 2933700 w 2933700"/>
                <a:gd name="connsiteY1" fmla="*/ 2316317 h 2316317"/>
                <a:gd name="connsiteX2" fmla="*/ 2933700 w 2933700"/>
                <a:gd name="connsiteY2" fmla="*/ 148 h 2316317"/>
                <a:gd name="connsiteX3" fmla="*/ 0 w 2933700"/>
                <a:gd name="connsiteY3" fmla="*/ 2316317 h 2316317"/>
                <a:gd name="connsiteX0" fmla="*/ 0 w 2933700"/>
                <a:gd name="connsiteY0" fmla="*/ 2326290 h 2326290"/>
                <a:gd name="connsiteX1" fmla="*/ 2933700 w 2933700"/>
                <a:gd name="connsiteY1" fmla="*/ 2326290 h 2326290"/>
                <a:gd name="connsiteX2" fmla="*/ 2933700 w 2933700"/>
                <a:gd name="connsiteY2" fmla="*/ 10121 h 2326290"/>
                <a:gd name="connsiteX3" fmla="*/ 0 w 2933700"/>
                <a:gd name="connsiteY3" fmla="*/ 2326290 h 2326290"/>
                <a:gd name="connsiteX0" fmla="*/ 0 w 2933700"/>
                <a:gd name="connsiteY0" fmla="*/ 2384137 h 2384137"/>
                <a:gd name="connsiteX1" fmla="*/ 2933700 w 2933700"/>
                <a:gd name="connsiteY1" fmla="*/ 2384137 h 2384137"/>
                <a:gd name="connsiteX2" fmla="*/ 2933700 w 2933700"/>
                <a:gd name="connsiteY2" fmla="*/ 67968 h 2384137"/>
                <a:gd name="connsiteX3" fmla="*/ 0 w 2933700"/>
                <a:gd name="connsiteY3" fmla="*/ 2384137 h 2384137"/>
                <a:gd name="connsiteX0" fmla="*/ 0 w 2936963"/>
                <a:gd name="connsiteY0" fmla="*/ 2384137 h 2384137"/>
                <a:gd name="connsiteX1" fmla="*/ 2933700 w 2936963"/>
                <a:gd name="connsiteY1" fmla="*/ 2384137 h 2384137"/>
                <a:gd name="connsiteX2" fmla="*/ 2936963 w 2936963"/>
                <a:gd name="connsiteY2" fmla="*/ 2063119 h 2384137"/>
                <a:gd name="connsiteX3" fmla="*/ 2933700 w 2936963"/>
                <a:gd name="connsiteY3" fmla="*/ 67968 h 2384137"/>
                <a:gd name="connsiteX4" fmla="*/ 0 w 2936963"/>
                <a:gd name="connsiteY4" fmla="*/ 2384137 h 2384137"/>
                <a:gd name="connsiteX0" fmla="*/ 0 w 3129497"/>
                <a:gd name="connsiteY0" fmla="*/ 2384137 h 2411649"/>
                <a:gd name="connsiteX1" fmla="*/ 2933700 w 3129497"/>
                <a:gd name="connsiteY1" fmla="*/ 2384137 h 2411649"/>
                <a:gd name="connsiteX2" fmla="*/ 3129497 w 3129497"/>
                <a:gd name="connsiteY2" fmla="*/ 2380313 h 2411649"/>
                <a:gd name="connsiteX3" fmla="*/ 2933700 w 3129497"/>
                <a:gd name="connsiteY3" fmla="*/ 67968 h 2411649"/>
                <a:gd name="connsiteX4" fmla="*/ 0 w 3129497"/>
                <a:gd name="connsiteY4" fmla="*/ 2384137 h 2411649"/>
                <a:gd name="connsiteX0" fmla="*/ 0 w 3129497"/>
                <a:gd name="connsiteY0" fmla="*/ 2384137 h 2384137"/>
                <a:gd name="connsiteX1" fmla="*/ 2933700 w 3129497"/>
                <a:gd name="connsiteY1" fmla="*/ 2384137 h 2384137"/>
                <a:gd name="connsiteX2" fmla="*/ 3129497 w 3129497"/>
                <a:gd name="connsiteY2" fmla="*/ 2380313 h 2384137"/>
                <a:gd name="connsiteX3" fmla="*/ 2933700 w 3129497"/>
                <a:gd name="connsiteY3" fmla="*/ 67968 h 2384137"/>
                <a:gd name="connsiteX4" fmla="*/ 0 w 3129497"/>
                <a:gd name="connsiteY4" fmla="*/ 2384137 h 2384137"/>
                <a:gd name="connsiteX0" fmla="*/ 0 w 3131129"/>
                <a:gd name="connsiteY0" fmla="*/ 2384137 h 2384137"/>
                <a:gd name="connsiteX1" fmla="*/ 2933700 w 3131129"/>
                <a:gd name="connsiteY1" fmla="*/ 2384137 h 2384137"/>
                <a:gd name="connsiteX2" fmla="*/ 3131129 w 3131129"/>
                <a:gd name="connsiteY2" fmla="*/ 2380313 h 2384137"/>
                <a:gd name="connsiteX3" fmla="*/ 2933700 w 3131129"/>
                <a:gd name="connsiteY3" fmla="*/ 67968 h 2384137"/>
                <a:gd name="connsiteX4" fmla="*/ 0 w 3131129"/>
                <a:gd name="connsiteY4" fmla="*/ 2384137 h 2384137"/>
                <a:gd name="connsiteX0" fmla="*/ 0 w 3127866"/>
                <a:gd name="connsiteY0" fmla="*/ 2384137 h 2384137"/>
                <a:gd name="connsiteX1" fmla="*/ 2933700 w 3127866"/>
                <a:gd name="connsiteY1" fmla="*/ 2384137 h 2384137"/>
                <a:gd name="connsiteX2" fmla="*/ 3127866 w 3127866"/>
                <a:gd name="connsiteY2" fmla="*/ 2382913 h 2384137"/>
                <a:gd name="connsiteX3" fmla="*/ 2933700 w 3127866"/>
                <a:gd name="connsiteY3" fmla="*/ 67968 h 2384137"/>
                <a:gd name="connsiteX4" fmla="*/ 0 w 3127866"/>
                <a:gd name="connsiteY4" fmla="*/ 2384137 h 2384137"/>
                <a:gd name="connsiteX0" fmla="*/ 0 w 3132761"/>
                <a:gd name="connsiteY0" fmla="*/ 2384137 h 2384137"/>
                <a:gd name="connsiteX1" fmla="*/ 2933700 w 3132761"/>
                <a:gd name="connsiteY1" fmla="*/ 2384137 h 2384137"/>
                <a:gd name="connsiteX2" fmla="*/ 3132761 w 3132761"/>
                <a:gd name="connsiteY2" fmla="*/ 2382913 h 2384137"/>
                <a:gd name="connsiteX3" fmla="*/ 2933700 w 3132761"/>
                <a:gd name="connsiteY3" fmla="*/ 67968 h 2384137"/>
                <a:gd name="connsiteX4" fmla="*/ 0 w 3132761"/>
                <a:gd name="connsiteY4" fmla="*/ 2384137 h 2384137"/>
                <a:gd name="connsiteX0" fmla="*/ 0 w 3149099"/>
                <a:gd name="connsiteY0" fmla="*/ 2493306 h 2493306"/>
                <a:gd name="connsiteX1" fmla="*/ 2933700 w 3149099"/>
                <a:gd name="connsiteY1" fmla="*/ 2493306 h 2493306"/>
                <a:gd name="connsiteX2" fmla="*/ 3132761 w 3149099"/>
                <a:gd name="connsiteY2" fmla="*/ 2492082 h 2493306"/>
                <a:gd name="connsiteX3" fmla="*/ 2950016 w 3149099"/>
                <a:gd name="connsiteY3" fmla="*/ 419923 h 2493306"/>
                <a:gd name="connsiteX4" fmla="*/ 2933700 w 3149099"/>
                <a:gd name="connsiteY4" fmla="*/ 177137 h 2493306"/>
                <a:gd name="connsiteX5" fmla="*/ 0 w 3149099"/>
                <a:gd name="connsiteY5" fmla="*/ 2493306 h 2493306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136024"/>
                <a:gd name="connsiteY0" fmla="*/ 2384138 h 2384138"/>
                <a:gd name="connsiteX1" fmla="*/ 2933700 w 3136024"/>
                <a:gd name="connsiteY1" fmla="*/ 2384138 h 2384138"/>
                <a:gd name="connsiteX2" fmla="*/ 3132761 w 3136024"/>
                <a:gd name="connsiteY2" fmla="*/ 2382914 h 2384138"/>
                <a:gd name="connsiteX3" fmla="*/ 3136024 w 3136024"/>
                <a:gd name="connsiteY3" fmla="*/ 289955 h 2384138"/>
                <a:gd name="connsiteX4" fmla="*/ 2933700 w 3136024"/>
                <a:gd name="connsiteY4" fmla="*/ 67969 h 2384138"/>
                <a:gd name="connsiteX5" fmla="*/ 0 w 3136024"/>
                <a:gd name="connsiteY5" fmla="*/ 2384138 h 2384138"/>
                <a:gd name="connsiteX0" fmla="*/ 0 w 3133227"/>
                <a:gd name="connsiteY0" fmla="*/ 2384138 h 2384138"/>
                <a:gd name="connsiteX1" fmla="*/ 2933700 w 3133227"/>
                <a:gd name="connsiteY1" fmla="*/ 2384138 h 2384138"/>
                <a:gd name="connsiteX2" fmla="*/ 3132761 w 3133227"/>
                <a:gd name="connsiteY2" fmla="*/ 2382914 h 2384138"/>
                <a:gd name="connsiteX3" fmla="*/ 3133227 w 3133227"/>
                <a:gd name="connsiteY3" fmla="*/ 116130 h 2384138"/>
                <a:gd name="connsiteX4" fmla="*/ 2933700 w 3133227"/>
                <a:gd name="connsiteY4" fmla="*/ 67969 h 2384138"/>
                <a:gd name="connsiteX5" fmla="*/ 0 w 3133227"/>
                <a:gd name="connsiteY5" fmla="*/ 2384138 h 2384138"/>
                <a:gd name="connsiteX0" fmla="*/ 0 w 3133227"/>
                <a:gd name="connsiteY0" fmla="*/ 2336258 h 2336258"/>
                <a:gd name="connsiteX1" fmla="*/ 2933700 w 3133227"/>
                <a:gd name="connsiteY1" fmla="*/ 2336258 h 2336258"/>
                <a:gd name="connsiteX2" fmla="*/ 3132761 w 3133227"/>
                <a:gd name="connsiteY2" fmla="*/ 2335034 h 2336258"/>
                <a:gd name="connsiteX3" fmla="*/ 3133227 w 3133227"/>
                <a:gd name="connsiteY3" fmla="*/ 68250 h 2336258"/>
                <a:gd name="connsiteX4" fmla="*/ 3090338 w 3133227"/>
                <a:gd name="connsiteY4" fmla="*/ 69117 h 2336258"/>
                <a:gd name="connsiteX5" fmla="*/ 0 w 3133227"/>
                <a:gd name="connsiteY5" fmla="*/ 2336258 h 2336258"/>
                <a:gd name="connsiteX0" fmla="*/ 0 w 3340345"/>
                <a:gd name="connsiteY0" fmla="*/ 2336258 h 2336258"/>
                <a:gd name="connsiteX1" fmla="*/ 2933700 w 3340345"/>
                <a:gd name="connsiteY1" fmla="*/ 2336258 h 2336258"/>
                <a:gd name="connsiteX2" fmla="*/ 3132761 w 3340345"/>
                <a:gd name="connsiteY2" fmla="*/ 2335034 h 2336258"/>
                <a:gd name="connsiteX3" fmla="*/ 3090338 w 3340345"/>
                <a:gd name="connsiteY3" fmla="*/ 69117 h 2336258"/>
                <a:gd name="connsiteX4" fmla="*/ 0 w 3340345"/>
                <a:gd name="connsiteY4" fmla="*/ 2336258 h 2336258"/>
                <a:gd name="connsiteX0" fmla="*/ 0 w 3374476"/>
                <a:gd name="connsiteY0" fmla="*/ 2331908 h 2331908"/>
                <a:gd name="connsiteX1" fmla="*/ 2933700 w 3374476"/>
                <a:gd name="connsiteY1" fmla="*/ 2331908 h 2331908"/>
                <a:gd name="connsiteX2" fmla="*/ 3132761 w 3374476"/>
                <a:gd name="connsiteY2" fmla="*/ 2330684 h 2331908"/>
                <a:gd name="connsiteX3" fmla="*/ 3137889 w 3374476"/>
                <a:gd name="connsiteY3" fmla="*/ 69224 h 2331908"/>
                <a:gd name="connsiteX4" fmla="*/ 0 w 3374476"/>
                <a:gd name="connsiteY4" fmla="*/ 2331908 h 2331908"/>
                <a:gd name="connsiteX0" fmla="*/ 0 w 3137889"/>
                <a:gd name="connsiteY0" fmla="*/ 2331908 h 2331908"/>
                <a:gd name="connsiteX1" fmla="*/ 2933700 w 3137889"/>
                <a:gd name="connsiteY1" fmla="*/ 2331908 h 2331908"/>
                <a:gd name="connsiteX2" fmla="*/ 3132761 w 3137889"/>
                <a:gd name="connsiteY2" fmla="*/ 2330684 h 2331908"/>
                <a:gd name="connsiteX3" fmla="*/ 3137889 w 3137889"/>
                <a:gd name="connsiteY3" fmla="*/ 69224 h 2331908"/>
                <a:gd name="connsiteX4" fmla="*/ 0 w 3137889"/>
                <a:gd name="connsiteY4" fmla="*/ 2331908 h 2331908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40593"/>
                <a:gd name="connsiteY0" fmla="*/ 2378539 h 2378539"/>
                <a:gd name="connsiteX1" fmla="*/ 2933700 w 3140593"/>
                <a:gd name="connsiteY1" fmla="*/ 2378539 h 2378539"/>
                <a:gd name="connsiteX2" fmla="*/ 3140593 w 3140593"/>
                <a:gd name="connsiteY2" fmla="*/ 2377315 h 2378539"/>
                <a:gd name="connsiteX3" fmla="*/ 3137889 w 3140593"/>
                <a:gd name="connsiteY3" fmla="*/ 115855 h 2378539"/>
                <a:gd name="connsiteX4" fmla="*/ 0 w 3140593"/>
                <a:gd name="connsiteY4" fmla="*/ 2378539 h 2378539"/>
                <a:gd name="connsiteX0" fmla="*/ 0 w 3140593"/>
                <a:gd name="connsiteY0" fmla="*/ 2378539 h 2378539"/>
                <a:gd name="connsiteX1" fmla="*/ 3140593 w 3140593"/>
                <a:gd name="connsiteY1" fmla="*/ 2377315 h 2378539"/>
                <a:gd name="connsiteX2" fmla="*/ 3137889 w 3140593"/>
                <a:gd name="connsiteY2" fmla="*/ 115855 h 2378539"/>
                <a:gd name="connsiteX3" fmla="*/ 0 w 3140593"/>
                <a:gd name="connsiteY3" fmla="*/ 2378539 h 2378539"/>
                <a:gd name="connsiteX0" fmla="*/ 0 w 3140593"/>
                <a:gd name="connsiteY0" fmla="*/ 2379792 h 2379792"/>
                <a:gd name="connsiteX1" fmla="*/ 3140593 w 3140593"/>
                <a:gd name="connsiteY1" fmla="*/ 2378568 h 2379792"/>
                <a:gd name="connsiteX2" fmla="*/ 3139521 w 3140593"/>
                <a:gd name="connsiteY2" fmla="*/ 115808 h 2379792"/>
                <a:gd name="connsiteX3" fmla="*/ 0 w 3140593"/>
                <a:gd name="connsiteY3" fmla="*/ 2379792 h 2379792"/>
                <a:gd name="connsiteX0" fmla="*/ 0 w 3140593"/>
                <a:gd name="connsiteY0" fmla="*/ 2378540 h 2378540"/>
                <a:gd name="connsiteX1" fmla="*/ 3140593 w 3140593"/>
                <a:gd name="connsiteY1" fmla="*/ 2377316 h 2378540"/>
                <a:gd name="connsiteX2" fmla="*/ 3138705 w 3140593"/>
                <a:gd name="connsiteY2" fmla="*/ 115856 h 2378540"/>
                <a:gd name="connsiteX3" fmla="*/ 0 w 3140593"/>
                <a:gd name="connsiteY3" fmla="*/ 2378540 h 2378540"/>
                <a:gd name="connsiteX0" fmla="*/ 0 w 3140593"/>
                <a:gd name="connsiteY0" fmla="*/ 1626109 h 1626109"/>
                <a:gd name="connsiteX1" fmla="*/ 3140593 w 3140593"/>
                <a:gd name="connsiteY1" fmla="*/ 1624885 h 1626109"/>
                <a:gd name="connsiteX2" fmla="*/ 3132069 w 3140593"/>
                <a:gd name="connsiteY2" fmla="*/ 153442 h 1626109"/>
                <a:gd name="connsiteX3" fmla="*/ 0 w 3140593"/>
                <a:gd name="connsiteY3" fmla="*/ 1626109 h 1626109"/>
                <a:gd name="connsiteX0" fmla="*/ 0 w 3140593"/>
                <a:gd name="connsiteY0" fmla="*/ 2146888 h 2146888"/>
                <a:gd name="connsiteX1" fmla="*/ 3140593 w 3140593"/>
                <a:gd name="connsiteY1" fmla="*/ 2145664 h 2146888"/>
                <a:gd name="connsiteX2" fmla="*/ 3138705 w 3140593"/>
                <a:gd name="connsiteY2" fmla="*/ 125227 h 2146888"/>
                <a:gd name="connsiteX3" fmla="*/ 0 w 3140593"/>
                <a:gd name="connsiteY3" fmla="*/ 2146888 h 2146888"/>
                <a:gd name="connsiteX0" fmla="*/ 0 w 3140593"/>
                <a:gd name="connsiteY0" fmla="*/ 2381506 h 2381506"/>
                <a:gd name="connsiteX1" fmla="*/ 3140593 w 3140593"/>
                <a:gd name="connsiteY1" fmla="*/ 2380282 h 2381506"/>
                <a:gd name="connsiteX2" fmla="*/ 3138705 w 3140593"/>
                <a:gd name="connsiteY2" fmla="*/ 359845 h 2381506"/>
                <a:gd name="connsiteX3" fmla="*/ 0 w 3140593"/>
                <a:gd name="connsiteY3" fmla="*/ 2381506 h 2381506"/>
                <a:gd name="connsiteX0" fmla="*/ 0 w 3140593"/>
                <a:gd name="connsiteY0" fmla="*/ 2393321 h 2393321"/>
                <a:gd name="connsiteX1" fmla="*/ 3140593 w 3140593"/>
                <a:gd name="connsiteY1" fmla="*/ 2392097 h 2393321"/>
                <a:gd name="connsiteX2" fmla="*/ 3138705 w 3140593"/>
                <a:gd name="connsiteY2" fmla="*/ 371660 h 2393321"/>
                <a:gd name="connsiteX3" fmla="*/ 0 w 3140593"/>
                <a:gd name="connsiteY3" fmla="*/ 2393321 h 2393321"/>
                <a:gd name="connsiteX0" fmla="*/ 0 w 3140593"/>
                <a:gd name="connsiteY0" fmla="*/ 2399242 h 2399242"/>
                <a:gd name="connsiteX1" fmla="*/ 3140593 w 3140593"/>
                <a:gd name="connsiteY1" fmla="*/ 2398018 h 2399242"/>
                <a:gd name="connsiteX2" fmla="*/ 3138705 w 3140593"/>
                <a:gd name="connsiteY2" fmla="*/ 371094 h 2399242"/>
                <a:gd name="connsiteX3" fmla="*/ 0 w 3140593"/>
                <a:gd name="connsiteY3" fmla="*/ 2399242 h 2399242"/>
                <a:gd name="connsiteX0" fmla="*/ 0 w 3142084"/>
                <a:gd name="connsiteY0" fmla="*/ 2399243 h 2399243"/>
                <a:gd name="connsiteX1" fmla="*/ 3140593 w 3142084"/>
                <a:gd name="connsiteY1" fmla="*/ 2398019 h 2399243"/>
                <a:gd name="connsiteX2" fmla="*/ 3141920 w 3142084"/>
                <a:gd name="connsiteY2" fmla="*/ 371094 h 2399243"/>
                <a:gd name="connsiteX3" fmla="*/ 0 w 3142084"/>
                <a:gd name="connsiteY3" fmla="*/ 2399243 h 2399243"/>
                <a:gd name="connsiteX0" fmla="*/ 0 w 3140609"/>
                <a:gd name="connsiteY0" fmla="*/ 2396284 h 2396284"/>
                <a:gd name="connsiteX1" fmla="*/ 3140593 w 3140609"/>
                <a:gd name="connsiteY1" fmla="*/ 2395060 h 2396284"/>
                <a:gd name="connsiteX2" fmla="*/ 3140312 w 3140609"/>
                <a:gd name="connsiteY2" fmla="*/ 371378 h 2396284"/>
                <a:gd name="connsiteX3" fmla="*/ 0 w 3140609"/>
                <a:gd name="connsiteY3" fmla="*/ 2396284 h 2396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609" h="2396284">
                  <a:moveTo>
                    <a:pt x="0" y="2396284"/>
                  </a:moveTo>
                  <a:lnTo>
                    <a:pt x="3140593" y="2395060"/>
                  </a:lnTo>
                  <a:cubicBezTo>
                    <a:pt x="3139692" y="1641240"/>
                    <a:pt x="3141213" y="1125198"/>
                    <a:pt x="3140312" y="371378"/>
                  </a:cubicBezTo>
                  <a:cubicBezTo>
                    <a:pt x="1623016" y="-1074088"/>
                    <a:pt x="1051720" y="2149093"/>
                    <a:pt x="0" y="239628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7400"/>
                </a:gs>
                <a:gs pos="100000">
                  <a:srgbClr val="FA4616"/>
                </a:gs>
              </a:gsLst>
              <a:lin ang="13800000" scaled="0"/>
              <a:tileRect/>
            </a:gra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it-IT" sz="160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CEE7BAF-38F5-48E6-BA97-CD5BA364F97A}"/>
                </a:ext>
              </a:extLst>
            </p:cNvPr>
            <p:cNvSpPr/>
            <p:nvPr userDrawn="1"/>
          </p:nvSpPr>
          <p:spPr>
            <a:xfrm flipH="1" flipV="1">
              <a:off x="985607" y="0"/>
              <a:ext cx="3667513" cy="1387714"/>
            </a:xfrm>
            <a:custGeom>
              <a:avLst/>
              <a:gdLst>
                <a:gd name="connsiteX0" fmla="*/ 0 w 2933700"/>
                <a:gd name="connsiteY0" fmla="*/ 1943100 h 1943100"/>
                <a:gd name="connsiteX1" fmla="*/ 2933700 w 2933700"/>
                <a:gd name="connsiteY1" fmla="*/ 1943100 h 1943100"/>
                <a:gd name="connsiteX2" fmla="*/ 2933700 w 2933700"/>
                <a:gd name="connsiteY2" fmla="*/ 0 h 1943100"/>
                <a:gd name="connsiteX3" fmla="*/ 1511300 w 2933700"/>
                <a:gd name="connsiteY3" fmla="*/ 0 h 1943100"/>
                <a:gd name="connsiteX4" fmla="*/ 546100 w 2933700"/>
                <a:gd name="connsiteY4" fmla="*/ 1549400 h 1943100"/>
                <a:gd name="connsiteX5" fmla="*/ 0 w 2933700"/>
                <a:gd name="connsiteY5" fmla="*/ 1943100 h 194310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78141 h 2178141"/>
                <a:gd name="connsiteX1" fmla="*/ 2933700 w 2933700"/>
                <a:gd name="connsiteY1" fmla="*/ 2178141 h 2178141"/>
                <a:gd name="connsiteX2" fmla="*/ 2933700 w 2933700"/>
                <a:gd name="connsiteY2" fmla="*/ 235041 h 2178141"/>
                <a:gd name="connsiteX3" fmla="*/ 1703674 w 2933700"/>
                <a:gd name="connsiteY3" fmla="*/ 201521 h 2178141"/>
                <a:gd name="connsiteX4" fmla="*/ 546100 w 2933700"/>
                <a:gd name="connsiteY4" fmla="*/ 1784441 h 2178141"/>
                <a:gd name="connsiteX5" fmla="*/ 0 w 2933700"/>
                <a:gd name="connsiteY5" fmla="*/ 2178141 h 2178141"/>
                <a:gd name="connsiteX0" fmla="*/ 0 w 2933700"/>
                <a:gd name="connsiteY0" fmla="*/ 2279616 h 2279616"/>
                <a:gd name="connsiteX1" fmla="*/ 2933700 w 2933700"/>
                <a:gd name="connsiteY1" fmla="*/ 2279616 h 2279616"/>
                <a:gd name="connsiteX2" fmla="*/ 2933700 w 2933700"/>
                <a:gd name="connsiteY2" fmla="*/ 336516 h 2279616"/>
                <a:gd name="connsiteX3" fmla="*/ 1912079 w 2933700"/>
                <a:gd name="connsiteY3" fmla="*/ 135394 h 2279616"/>
                <a:gd name="connsiteX4" fmla="*/ 546100 w 2933700"/>
                <a:gd name="connsiteY4" fmla="*/ 1885916 h 2279616"/>
                <a:gd name="connsiteX5" fmla="*/ 0 w 2933700"/>
                <a:gd name="connsiteY5" fmla="*/ 2279616 h 2279616"/>
                <a:gd name="connsiteX0" fmla="*/ 0 w 2933700"/>
                <a:gd name="connsiteY0" fmla="*/ 2282085 h 2282085"/>
                <a:gd name="connsiteX1" fmla="*/ 2933700 w 2933700"/>
                <a:gd name="connsiteY1" fmla="*/ 2282085 h 2282085"/>
                <a:gd name="connsiteX2" fmla="*/ 2933700 w 2933700"/>
                <a:gd name="connsiteY2" fmla="*/ 338985 h 2282085"/>
                <a:gd name="connsiteX3" fmla="*/ 1912079 w 2933700"/>
                <a:gd name="connsiteY3" fmla="*/ 137863 h 2282085"/>
                <a:gd name="connsiteX4" fmla="*/ 682365 w 2933700"/>
                <a:gd name="connsiteY4" fmla="*/ 1921905 h 2282085"/>
                <a:gd name="connsiteX5" fmla="*/ 0 w 2933700"/>
                <a:gd name="connsiteY5" fmla="*/ 2282085 h 2282085"/>
                <a:gd name="connsiteX0" fmla="*/ 0 w 2933700"/>
                <a:gd name="connsiteY0" fmla="*/ 2280851 h 2280851"/>
                <a:gd name="connsiteX1" fmla="*/ 2933700 w 2933700"/>
                <a:gd name="connsiteY1" fmla="*/ 2280851 h 2280851"/>
                <a:gd name="connsiteX2" fmla="*/ 2933700 w 2933700"/>
                <a:gd name="connsiteY2" fmla="*/ 337751 h 2280851"/>
                <a:gd name="connsiteX3" fmla="*/ 1912079 w 2933700"/>
                <a:gd name="connsiteY3" fmla="*/ 136629 h 2280851"/>
                <a:gd name="connsiteX4" fmla="*/ 634272 w 2933700"/>
                <a:gd name="connsiteY4" fmla="*/ 1903911 h 2280851"/>
                <a:gd name="connsiteX5" fmla="*/ 0 w 2933700"/>
                <a:gd name="connsiteY5" fmla="*/ 2280851 h 2280851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421064 h 2421064"/>
                <a:gd name="connsiteX1" fmla="*/ 2933700 w 2933700"/>
                <a:gd name="connsiteY1" fmla="*/ 2421064 h 2421064"/>
                <a:gd name="connsiteX2" fmla="*/ 2930856 w 2933700"/>
                <a:gd name="connsiteY2" fmla="*/ 201995 h 2421064"/>
                <a:gd name="connsiteX3" fmla="*/ 1815892 w 2933700"/>
                <a:gd name="connsiteY3" fmla="*/ 243321 h 2421064"/>
                <a:gd name="connsiteX4" fmla="*/ 634272 w 2933700"/>
                <a:gd name="connsiteY4" fmla="*/ 2044124 h 2421064"/>
                <a:gd name="connsiteX5" fmla="*/ 0 w 2933700"/>
                <a:gd name="connsiteY5" fmla="*/ 2421064 h 2421064"/>
                <a:gd name="connsiteX0" fmla="*/ 0 w 2933700"/>
                <a:gd name="connsiteY0" fmla="*/ 2412632 h 2412632"/>
                <a:gd name="connsiteX1" fmla="*/ 2933700 w 2933700"/>
                <a:gd name="connsiteY1" fmla="*/ 2412632 h 2412632"/>
                <a:gd name="connsiteX2" fmla="*/ 2930856 w 2933700"/>
                <a:gd name="connsiteY2" fmla="*/ 193563 h 2412632"/>
                <a:gd name="connsiteX3" fmla="*/ 1815892 w 2933700"/>
                <a:gd name="connsiteY3" fmla="*/ 234889 h 2412632"/>
                <a:gd name="connsiteX4" fmla="*/ 634272 w 2933700"/>
                <a:gd name="connsiteY4" fmla="*/ 2035692 h 2412632"/>
                <a:gd name="connsiteX5" fmla="*/ 0 w 2933700"/>
                <a:gd name="connsiteY5" fmla="*/ 2412632 h 2412632"/>
                <a:gd name="connsiteX0" fmla="*/ 0 w 2933700"/>
                <a:gd name="connsiteY0" fmla="*/ 2220943 h 2220943"/>
                <a:gd name="connsiteX1" fmla="*/ 2933700 w 2933700"/>
                <a:gd name="connsiteY1" fmla="*/ 2220943 h 2220943"/>
                <a:gd name="connsiteX2" fmla="*/ 2930856 w 2933700"/>
                <a:gd name="connsiteY2" fmla="*/ 1874 h 2220943"/>
                <a:gd name="connsiteX3" fmla="*/ 634272 w 2933700"/>
                <a:gd name="connsiteY3" fmla="*/ 1844003 h 2220943"/>
                <a:gd name="connsiteX4" fmla="*/ 0 w 2933700"/>
                <a:gd name="connsiteY4" fmla="*/ 2220943 h 2220943"/>
                <a:gd name="connsiteX0" fmla="*/ 0 w 2933700"/>
                <a:gd name="connsiteY0" fmla="*/ 2230060 h 2230060"/>
                <a:gd name="connsiteX1" fmla="*/ 2933700 w 2933700"/>
                <a:gd name="connsiteY1" fmla="*/ 2230060 h 2230060"/>
                <a:gd name="connsiteX2" fmla="*/ 2930856 w 2933700"/>
                <a:gd name="connsiteY2" fmla="*/ 10991 h 2230060"/>
                <a:gd name="connsiteX3" fmla="*/ 634272 w 2933700"/>
                <a:gd name="connsiteY3" fmla="*/ 1853120 h 2230060"/>
                <a:gd name="connsiteX4" fmla="*/ 0 w 2933700"/>
                <a:gd name="connsiteY4" fmla="*/ 2230060 h 2230060"/>
                <a:gd name="connsiteX0" fmla="*/ 0 w 2933700"/>
                <a:gd name="connsiteY0" fmla="*/ 2219069 h 2219069"/>
                <a:gd name="connsiteX1" fmla="*/ 2933700 w 2933700"/>
                <a:gd name="connsiteY1" fmla="*/ 2219069 h 2219069"/>
                <a:gd name="connsiteX2" fmla="*/ 2930856 w 2933700"/>
                <a:gd name="connsiteY2" fmla="*/ 0 h 2219069"/>
                <a:gd name="connsiteX3" fmla="*/ 0 w 2933700"/>
                <a:gd name="connsiteY3" fmla="*/ 2219069 h 2219069"/>
                <a:gd name="connsiteX0" fmla="*/ 0 w 2933700"/>
                <a:gd name="connsiteY0" fmla="*/ 2219079 h 2219079"/>
                <a:gd name="connsiteX1" fmla="*/ 2933700 w 2933700"/>
                <a:gd name="connsiteY1" fmla="*/ 2219079 h 2219079"/>
                <a:gd name="connsiteX2" fmla="*/ 2930856 w 2933700"/>
                <a:gd name="connsiteY2" fmla="*/ 10 h 2219079"/>
                <a:gd name="connsiteX3" fmla="*/ 0 w 2933700"/>
                <a:gd name="connsiteY3" fmla="*/ 2219079 h 2219079"/>
                <a:gd name="connsiteX0" fmla="*/ 0 w 2933700"/>
                <a:gd name="connsiteY0" fmla="*/ 2219082 h 2219082"/>
                <a:gd name="connsiteX1" fmla="*/ 2933700 w 2933700"/>
                <a:gd name="connsiteY1" fmla="*/ 2219082 h 2219082"/>
                <a:gd name="connsiteX2" fmla="*/ 2930856 w 2933700"/>
                <a:gd name="connsiteY2" fmla="*/ 13 h 2219082"/>
                <a:gd name="connsiteX3" fmla="*/ 0 w 2933700"/>
                <a:gd name="connsiteY3" fmla="*/ 2219082 h 2219082"/>
                <a:gd name="connsiteX0" fmla="*/ 0 w 2933700"/>
                <a:gd name="connsiteY0" fmla="*/ 2240548 h 2240548"/>
                <a:gd name="connsiteX1" fmla="*/ 2933700 w 2933700"/>
                <a:gd name="connsiteY1" fmla="*/ 2240548 h 2240548"/>
                <a:gd name="connsiteX2" fmla="*/ 2930856 w 2933700"/>
                <a:gd name="connsiteY2" fmla="*/ 21479 h 2240548"/>
                <a:gd name="connsiteX3" fmla="*/ 0 w 2933700"/>
                <a:gd name="connsiteY3" fmla="*/ 2240548 h 2240548"/>
                <a:gd name="connsiteX0" fmla="*/ 0 w 2933700"/>
                <a:gd name="connsiteY0" fmla="*/ 2238872 h 2238872"/>
                <a:gd name="connsiteX1" fmla="*/ 2933700 w 2933700"/>
                <a:gd name="connsiteY1" fmla="*/ 2238872 h 2238872"/>
                <a:gd name="connsiteX2" fmla="*/ 2930856 w 2933700"/>
                <a:gd name="connsiteY2" fmla="*/ 19803 h 2238872"/>
                <a:gd name="connsiteX3" fmla="*/ 0 w 2933700"/>
                <a:gd name="connsiteY3" fmla="*/ 2238872 h 2238872"/>
                <a:gd name="connsiteX0" fmla="*/ 0 w 2933700"/>
                <a:gd name="connsiteY0" fmla="*/ 2238054 h 2238054"/>
                <a:gd name="connsiteX1" fmla="*/ 2933700 w 2933700"/>
                <a:gd name="connsiteY1" fmla="*/ 2238054 h 2238054"/>
                <a:gd name="connsiteX2" fmla="*/ 2930856 w 2933700"/>
                <a:gd name="connsiteY2" fmla="*/ 18985 h 2238054"/>
                <a:gd name="connsiteX3" fmla="*/ 0 w 2933700"/>
                <a:gd name="connsiteY3" fmla="*/ 2238054 h 2238054"/>
                <a:gd name="connsiteX0" fmla="*/ 0 w 2933700"/>
                <a:gd name="connsiteY0" fmla="*/ 2240690 h 2240690"/>
                <a:gd name="connsiteX1" fmla="*/ 2933700 w 2933700"/>
                <a:gd name="connsiteY1" fmla="*/ 2240690 h 2240690"/>
                <a:gd name="connsiteX2" fmla="*/ 2930856 w 2933700"/>
                <a:gd name="connsiteY2" fmla="*/ 21621 h 2240690"/>
                <a:gd name="connsiteX3" fmla="*/ 0 w 2933700"/>
                <a:gd name="connsiteY3" fmla="*/ 2240690 h 2240690"/>
                <a:gd name="connsiteX0" fmla="*/ 0 w 2933700"/>
                <a:gd name="connsiteY0" fmla="*/ 2233873 h 2233873"/>
                <a:gd name="connsiteX1" fmla="*/ 2933700 w 2933700"/>
                <a:gd name="connsiteY1" fmla="*/ 2233873 h 2233873"/>
                <a:gd name="connsiteX2" fmla="*/ 2930856 w 2933700"/>
                <a:gd name="connsiteY2" fmla="*/ 14804 h 2233873"/>
                <a:gd name="connsiteX3" fmla="*/ 0 w 2933700"/>
                <a:gd name="connsiteY3" fmla="*/ 2233873 h 2233873"/>
                <a:gd name="connsiteX0" fmla="*/ 0 w 2933700"/>
                <a:gd name="connsiteY0" fmla="*/ 2221167 h 2221167"/>
                <a:gd name="connsiteX1" fmla="*/ 2933700 w 2933700"/>
                <a:gd name="connsiteY1" fmla="*/ 2221167 h 2221167"/>
                <a:gd name="connsiteX2" fmla="*/ 2930856 w 2933700"/>
                <a:gd name="connsiteY2" fmla="*/ 2098 h 2221167"/>
                <a:gd name="connsiteX3" fmla="*/ 0 w 2933700"/>
                <a:gd name="connsiteY3" fmla="*/ 2221167 h 2221167"/>
                <a:gd name="connsiteX0" fmla="*/ 0 w 2933700"/>
                <a:gd name="connsiteY0" fmla="*/ 2318173 h 2318173"/>
                <a:gd name="connsiteX1" fmla="*/ 2933700 w 2933700"/>
                <a:gd name="connsiteY1" fmla="*/ 2318173 h 2318173"/>
                <a:gd name="connsiteX2" fmla="*/ 2933700 w 2933700"/>
                <a:gd name="connsiteY2" fmla="*/ 2004 h 2318173"/>
                <a:gd name="connsiteX3" fmla="*/ 0 w 2933700"/>
                <a:gd name="connsiteY3" fmla="*/ 2318173 h 2318173"/>
                <a:gd name="connsiteX0" fmla="*/ 0 w 2933700"/>
                <a:gd name="connsiteY0" fmla="*/ 2316207 h 2316207"/>
                <a:gd name="connsiteX1" fmla="*/ 2933700 w 2933700"/>
                <a:gd name="connsiteY1" fmla="*/ 2316207 h 2316207"/>
                <a:gd name="connsiteX2" fmla="*/ 2933700 w 2933700"/>
                <a:gd name="connsiteY2" fmla="*/ 38 h 2316207"/>
                <a:gd name="connsiteX3" fmla="*/ 0 w 2933700"/>
                <a:gd name="connsiteY3" fmla="*/ 2316207 h 2316207"/>
                <a:gd name="connsiteX0" fmla="*/ 0 w 2933700"/>
                <a:gd name="connsiteY0" fmla="*/ 2316317 h 2316317"/>
                <a:gd name="connsiteX1" fmla="*/ 2933700 w 2933700"/>
                <a:gd name="connsiteY1" fmla="*/ 2316317 h 2316317"/>
                <a:gd name="connsiteX2" fmla="*/ 2933700 w 2933700"/>
                <a:gd name="connsiteY2" fmla="*/ 148 h 2316317"/>
                <a:gd name="connsiteX3" fmla="*/ 0 w 2933700"/>
                <a:gd name="connsiteY3" fmla="*/ 2316317 h 2316317"/>
                <a:gd name="connsiteX0" fmla="*/ 0 w 2933700"/>
                <a:gd name="connsiteY0" fmla="*/ 2326290 h 2326290"/>
                <a:gd name="connsiteX1" fmla="*/ 2933700 w 2933700"/>
                <a:gd name="connsiteY1" fmla="*/ 2326290 h 2326290"/>
                <a:gd name="connsiteX2" fmla="*/ 2933700 w 2933700"/>
                <a:gd name="connsiteY2" fmla="*/ 10121 h 2326290"/>
                <a:gd name="connsiteX3" fmla="*/ 0 w 2933700"/>
                <a:gd name="connsiteY3" fmla="*/ 2326290 h 2326290"/>
                <a:gd name="connsiteX0" fmla="*/ 0 w 2933700"/>
                <a:gd name="connsiteY0" fmla="*/ 2384137 h 2384137"/>
                <a:gd name="connsiteX1" fmla="*/ 2933700 w 2933700"/>
                <a:gd name="connsiteY1" fmla="*/ 2384137 h 2384137"/>
                <a:gd name="connsiteX2" fmla="*/ 2933700 w 2933700"/>
                <a:gd name="connsiteY2" fmla="*/ 67968 h 2384137"/>
                <a:gd name="connsiteX3" fmla="*/ 0 w 2933700"/>
                <a:gd name="connsiteY3" fmla="*/ 2384137 h 2384137"/>
                <a:gd name="connsiteX0" fmla="*/ 0 w 2936963"/>
                <a:gd name="connsiteY0" fmla="*/ 2384137 h 2384137"/>
                <a:gd name="connsiteX1" fmla="*/ 2933700 w 2936963"/>
                <a:gd name="connsiteY1" fmla="*/ 2384137 h 2384137"/>
                <a:gd name="connsiteX2" fmla="*/ 2936963 w 2936963"/>
                <a:gd name="connsiteY2" fmla="*/ 2063119 h 2384137"/>
                <a:gd name="connsiteX3" fmla="*/ 2933700 w 2936963"/>
                <a:gd name="connsiteY3" fmla="*/ 67968 h 2384137"/>
                <a:gd name="connsiteX4" fmla="*/ 0 w 2936963"/>
                <a:gd name="connsiteY4" fmla="*/ 2384137 h 2384137"/>
                <a:gd name="connsiteX0" fmla="*/ 0 w 3129497"/>
                <a:gd name="connsiteY0" fmla="*/ 2384137 h 2411649"/>
                <a:gd name="connsiteX1" fmla="*/ 2933700 w 3129497"/>
                <a:gd name="connsiteY1" fmla="*/ 2384137 h 2411649"/>
                <a:gd name="connsiteX2" fmla="*/ 3129497 w 3129497"/>
                <a:gd name="connsiteY2" fmla="*/ 2380313 h 2411649"/>
                <a:gd name="connsiteX3" fmla="*/ 2933700 w 3129497"/>
                <a:gd name="connsiteY3" fmla="*/ 67968 h 2411649"/>
                <a:gd name="connsiteX4" fmla="*/ 0 w 3129497"/>
                <a:gd name="connsiteY4" fmla="*/ 2384137 h 2411649"/>
                <a:gd name="connsiteX0" fmla="*/ 0 w 3129497"/>
                <a:gd name="connsiteY0" fmla="*/ 2384137 h 2384137"/>
                <a:gd name="connsiteX1" fmla="*/ 2933700 w 3129497"/>
                <a:gd name="connsiteY1" fmla="*/ 2384137 h 2384137"/>
                <a:gd name="connsiteX2" fmla="*/ 3129497 w 3129497"/>
                <a:gd name="connsiteY2" fmla="*/ 2380313 h 2384137"/>
                <a:gd name="connsiteX3" fmla="*/ 2933700 w 3129497"/>
                <a:gd name="connsiteY3" fmla="*/ 67968 h 2384137"/>
                <a:gd name="connsiteX4" fmla="*/ 0 w 3129497"/>
                <a:gd name="connsiteY4" fmla="*/ 2384137 h 2384137"/>
                <a:gd name="connsiteX0" fmla="*/ 0 w 3131129"/>
                <a:gd name="connsiteY0" fmla="*/ 2384137 h 2384137"/>
                <a:gd name="connsiteX1" fmla="*/ 2933700 w 3131129"/>
                <a:gd name="connsiteY1" fmla="*/ 2384137 h 2384137"/>
                <a:gd name="connsiteX2" fmla="*/ 3131129 w 3131129"/>
                <a:gd name="connsiteY2" fmla="*/ 2380313 h 2384137"/>
                <a:gd name="connsiteX3" fmla="*/ 2933700 w 3131129"/>
                <a:gd name="connsiteY3" fmla="*/ 67968 h 2384137"/>
                <a:gd name="connsiteX4" fmla="*/ 0 w 3131129"/>
                <a:gd name="connsiteY4" fmla="*/ 2384137 h 2384137"/>
                <a:gd name="connsiteX0" fmla="*/ 0 w 3127866"/>
                <a:gd name="connsiteY0" fmla="*/ 2384137 h 2384137"/>
                <a:gd name="connsiteX1" fmla="*/ 2933700 w 3127866"/>
                <a:gd name="connsiteY1" fmla="*/ 2384137 h 2384137"/>
                <a:gd name="connsiteX2" fmla="*/ 3127866 w 3127866"/>
                <a:gd name="connsiteY2" fmla="*/ 2382913 h 2384137"/>
                <a:gd name="connsiteX3" fmla="*/ 2933700 w 3127866"/>
                <a:gd name="connsiteY3" fmla="*/ 67968 h 2384137"/>
                <a:gd name="connsiteX4" fmla="*/ 0 w 3127866"/>
                <a:gd name="connsiteY4" fmla="*/ 2384137 h 2384137"/>
                <a:gd name="connsiteX0" fmla="*/ 0 w 3132761"/>
                <a:gd name="connsiteY0" fmla="*/ 2384137 h 2384137"/>
                <a:gd name="connsiteX1" fmla="*/ 2933700 w 3132761"/>
                <a:gd name="connsiteY1" fmla="*/ 2384137 h 2384137"/>
                <a:gd name="connsiteX2" fmla="*/ 3132761 w 3132761"/>
                <a:gd name="connsiteY2" fmla="*/ 2382913 h 2384137"/>
                <a:gd name="connsiteX3" fmla="*/ 2933700 w 3132761"/>
                <a:gd name="connsiteY3" fmla="*/ 67968 h 2384137"/>
                <a:gd name="connsiteX4" fmla="*/ 0 w 3132761"/>
                <a:gd name="connsiteY4" fmla="*/ 2384137 h 2384137"/>
                <a:gd name="connsiteX0" fmla="*/ 0 w 3149099"/>
                <a:gd name="connsiteY0" fmla="*/ 2493306 h 2493306"/>
                <a:gd name="connsiteX1" fmla="*/ 2933700 w 3149099"/>
                <a:gd name="connsiteY1" fmla="*/ 2493306 h 2493306"/>
                <a:gd name="connsiteX2" fmla="*/ 3132761 w 3149099"/>
                <a:gd name="connsiteY2" fmla="*/ 2492082 h 2493306"/>
                <a:gd name="connsiteX3" fmla="*/ 2950016 w 3149099"/>
                <a:gd name="connsiteY3" fmla="*/ 419923 h 2493306"/>
                <a:gd name="connsiteX4" fmla="*/ 2933700 w 3149099"/>
                <a:gd name="connsiteY4" fmla="*/ 177137 h 2493306"/>
                <a:gd name="connsiteX5" fmla="*/ 0 w 3149099"/>
                <a:gd name="connsiteY5" fmla="*/ 2493306 h 2493306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136024"/>
                <a:gd name="connsiteY0" fmla="*/ 2384138 h 2384138"/>
                <a:gd name="connsiteX1" fmla="*/ 2933700 w 3136024"/>
                <a:gd name="connsiteY1" fmla="*/ 2384138 h 2384138"/>
                <a:gd name="connsiteX2" fmla="*/ 3132761 w 3136024"/>
                <a:gd name="connsiteY2" fmla="*/ 2382914 h 2384138"/>
                <a:gd name="connsiteX3" fmla="*/ 3136024 w 3136024"/>
                <a:gd name="connsiteY3" fmla="*/ 289955 h 2384138"/>
                <a:gd name="connsiteX4" fmla="*/ 2933700 w 3136024"/>
                <a:gd name="connsiteY4" fmla="*/ 67969 h 2384138"/>
                <a:gd name="connsiteX5" fmla="*/ 0 w 3136024"/>
                <a:gd name="connsiteY5" fmla="*/ 2384138 h 2384138"/>
                <a:gd name="connsiteX0" fmla="*/ 0 w 3133227"/>
                <a:gd name="connsiteY0" fmla="*/ 2384138 h 2384138"/>
                <a:gd name="connsiteX1" fmla="*/ 2933700 w 3133227"/>
                <a:gd name="connsiteY1" fmla="*/ 2384138 h 2384138"/>
                <a:gd name="connsiteX2" fmla="*/ 3132761 w 3133227"/>
                <a:gd name="connsiteY2" fmla="*/ 2382914 h 2384138"/>
                <a:gd name="connsiteX3" fmla="*/ 3133227 w 3133227"/>
                <a:gd name="connsiteY3" fmla="*/ 116130 h 2384138"/>
                <a:gd name="connsiteX4" fmla="*/ 2933700 w 3133227"/>
                <a:gd name="connsiteY4" fmla="*/ 67969 h 2384138"/>
                <a:gd name="connsiteX5" fmla="*/ 0 w 3133227"/>
                <a:gd name="connsiteY5" fmla="*/ 2384138 h 2384138"/>
                <a:gd name="connsiteX0" fmla="*/ 0 w 3133227"/>
                <a:gd name="connsiteY0" fmla="*/ 2336258 h 2336258"/>
                <a:gd name="connsiteX1" fmla="*/ 2933700 w 3133227"/>
                <a:gd name="connsiteY1" fmla="*/ 2336258 h 2336258"/>
                <a:gd name="connsiteX2" fmla="*/ 3132761 w 3133227"/>
                <a:gd name="connsiteY2" fmla="*/ 2335034 h 2336258"/>
                <a:gd name="connsiteX3" fmla="*/ 3133227 w 3133227"/>
                <a:gd name="connsiteY3" fmla="*/ 68250 h 2336258"/>
                <a:gd name="connsiteX4" fmla="*/ 3090338 w 3133227"/>
                <a:gd name="connsiteY4" fmla="*/ 69117 h 2336258"/>
                <a:gd name="connsiteX5" fmla="*/ 0 w 3133227"/>
                <a:gd name="connsiteY5" fmla="*/ 2336258 h 2336258"/>
                <a:gd name="connsiteX0" fmla="*/ 0 w 3340345"/>
                <a:gd name="connsiteY0" fmla="*/ 2336258 h 2336258"/>
                <a:gd name="connsiteX1" fmla="*/ 2933700 w 3340345"/>
                <a:gd name="connsiteY1" fmla="*/ 2336258 h 2336258"/>
                <a:gd name="connsiteX2" fmla="*/ 3132761 w 3340345"/>
                <a:gd name="connsiteY2" fmla="*/ 2335034 h 2336258"/>
                <a:gd name="connsiteX3" fmla="*/ 3090338 w 3340345"/>
                <a:gd name="connsiteY3" fmla="*/ 69117 h 2336258"/>
                <a:gd name="connsiteX4" fmla="*/ 0 w 3340345"/>
                <a:gd name="connsiteY4" fmla="*/ 2336258 h 2336258"/>
                <a:gd name="connsiteX0" fmla="*/ 0 w 3374476"/>
                <a:gd name="connsiteY0" fmla="*/ 2331908 h 2331908"/>
                <a:gd name="connsiteX1" fmla="*/ 2933700 w 3374476"/>
                <a:gd name="connsiteY1" fmla="*/ 2331908 h 2331908"/>
                <a:gd name="connsiteX2" fmla="*/ 3132761 w 3374476"/>
                <a:gd name="connsiteY2" fmla="*/ 2330684 h 2331908"/>
                <a:gd name="connsiteX3" fmla="*/ 3137889 w 3374476"/>
                <a:gd name="connsiteY3" fmla="*/ 69224 h 2331908"/>
                <a:gd name="connsiteX4" fmla="*/ 0 w 3374476"/>
                <a:gd name="connsiteY4" fmla="*/ 2331908 h 2331908"/>
                <a:gd name="connsiteX0" fmla="*/ 0 w 3137889"/>
                <a:gd name="connsiteY0" fmla="*/ 2331908 h 2331908"/>
                <a:gd name="connsiteX1" fmla="*/ 2933700 w 3137889"/>
                <a:gd name="connsiteY1" fmla="*/ 2331908 h 2331908"/>
                <a:gd name="connsiteX2" fmla="*/ 3132761 w 3137889"/>
                <a:gd name="connsiteY2" fmla="*/ 2330684 h 2331908"/>
                <a:gd name="connsiteX3" fmla="*/ 3137889 w 3137889"/>
                <a:gd name="connsiteY3" fmla="*/ 69224 h 2331908"/>
                <a:gd name="connsiteX4" fmla="*/ 0 w 3137889"/>
                <a:gd name="connsiteY4" fmla="*/ 2331908 h 2331908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40593"/>
                <a:gd name="connsiteY0" fmla="*/ 2378539 h 2378539"/>
                <a:gd name="connsiteX1" fmla="*/ 2933700 w 3140593"/>
                <a:gd name="connsiteY1" fmla="*/ 2378539 h 2378539"/>
                <a:gd name="connsiteX2" fmla="*/ 3140593 w 3140593"/>
                <a:gd name="connsiteY2" fmla="*/ 2377315 h 2378539"/>
                <a:gd name="connsiteX3" fmla="*/ 3137889 w 3140593"/>
                <a:gd name="connsiteY3" fmla="*/ 115855 h 2378539"/>
                <a:gd name="connsiteX4" fmla="*/ 0 w 3140593"/>
                <a:gd name="connsiteY4" fmla="*/ 2378539 h 2378539"/>
                <a:gd name="connsiteX0" fmla="*/ 0 w 3140593"/>
                <a:gd name="connsiteY0" fmla="*/ 2378539 h 2378539"/>
                <a:gd name="connsiteX1" fmla="*/ 3140593 w 3140593"/>
                <a:gd name="connsiteY1" fmla="*/ 2377315 h 2378539"/>
                <a:gd name="connsiteX2" fmla="*/ 3137889 w 3140593"/>
                <a:gd name="connsiteY2" fmla="*/ 115855 h 2378539"/>
                <a:gd name="connsiteX3" fmla="*/ 0 w 3140593"/>
                <a:gd name="connsiteY3" fmla="*/ 2378539 h 2378539"/>
                <a:gd name="connsiteX0" fmla="*/ 0 w 3140593"/>
                <a:gd name="connsiteY0" fmla="*/ 2379792 h 2379792"/>
                <a:gd name="connsiteX1" fmla="*/ 3140593 w 3140593"/>
                <a:gd name="connsiteY1" fmla="*/ 2378568 h 2379792"/>
                <a:gd name="connsiteX2" fmla="*/ 3139521 w 3140593"/>
                <a:gd name="connsiteY2" fmla="*/ 115808 h 2379792"/>
                <a:gd name="connsiteX3" fmla="*/ 0 w 3140593"/>
                <a:gd name="connsiteY3" fmla="*/ 2379792 h 2379792"/>
                <a:gd name="connsiteX0" fmla="*/ 0 w 3140593"/>
                <a:gd name="connsiteY0" fmla="*/ 2378540 h 2378540"/>
                <a:gd name="connsiteX1" fmla="*/ 3140593 w 3140593"/>
                <a:gd name="connsiteY1" fmla="*/ 2377316 h 2378540"/>
                <a:gd name="connsiteX2" fmla="*/ 3138705 w 3140593"/>
                <a:gd name="connsiteY2" fmla="*/ 115856 h 2378540"/>
                <a:gd name="connsiteX3" fmla="*/ 0 w 3140593"/>
                <a:gd name="connsiteY3" fmla="*/ 2378540 h 2378540"/>
                <a:gd name="connsiteX0" fmla="*/ 0 w 3372863"/>
                <a:gd name="connsiteY0" fmla="*/ 2378540 h 2378540"/>
                <a:gd name="connsiteX1" fmla="*/ 3140593 w 3372863"/>
                <a:gd name="connsiteY1" fmla="*/ 2377316 h 2378540"/>
                <a:gd name="connsiteX2" fmla="*/ 3139284 w 3372863"/>
                <a:gd name="connsiteY2" fmla="*/ 1201172 h 2378540"/>
                <a:gd name="connsiteX3" fmla="*/ 3138705 w 3372863"/>
                <a:gd name="connsiteY3" fmla="*/ 115856 h 2378540"/>
                <a:gd name="connsiteX4" fmla="*/ 0 w 3372863"/>
                <a:gd name="connsiteY4" fmla="*/ 2378540 h 2378540"/>
                <a:gd name="connsiteX0" fmla="*/ 41419 w 3414282"/>
                <a:gd name="connsiteY0" fmla="*/ 2329449 h 2329449"/>
                <a:gd name="connsiteX1" fmla="*/ 3182012 w 3414282"/>
                <a:gd name="connsiteY1" fmla="*/ 2328225 h 2329449"/>
                <a:gd name="connsiteX2" fmla="*/ 3180703 w 3414282"/>
                <a:gd name="connsiteY2" fmla="*/ 1152081 h 2329449"/>
                <a:gd name="connsiteX3" fmla="*/ 3180124 w 3414282"/>
                <a:gd name="connsiteY3" fmla="*/ 66765 h 2329449"/>
                <a:gd name="connsiteX4" fmla="*/ 1499878 w 3414282"/>
                <a:gd name="connsiteY4" fmla="*/ 359243 h 2329449"/>
                <a:gd name="connsiteX5" fmla="*/ 41419 w 3414282"/>
                <a:gd name="connsiteY5" fmla="*/ 2329449 h 2329449"/>
                <a:gd name="connsiteX0" fmla="*/ 24425 w 3397288"/>
                <a:gd name="connsiteY0" fmla="*/ 2329449 h 2329449"/>
                <a:gd name="connsiteX1" fmla="*/ 3165018 w 3397288"/>
                <a:gd name="connsiteY1" fmla="*/ 2328225 h 2329449"/>
                <a:gd name="connsiteX2" fmla="*/ 3163709 w 3397288"/>
                <a:gd name="connsiteY2" fmla="*/ 1152081 h 2329449"/>
                <a:gd name="connsiteX3" fmla="*/ 3163130 w 3397288"/>
                <a:gd name="connsiteY3" fmla="*/ 66765 h 2329449"/>
                <a:gd name="connsiteX4" fmla="*/ 1482884 w 3397288"/>
                <a:gd name="connsiteY4" fmla="*/ 359243 h 2329449"/>
                <a:gd name="connsiteX5" fmla="*/ 24425 w 3397288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448011"/>
                <a:gd name="connsiteY0" fmla="*/ 2005938 h 2005938"/>
                <a:gd name="connsiteX1" fmla="*/ 3140593 w 3448011"/>
                <a:gd name="connsiteY1" fmla="*/ 2004714 h 2005938"/>
                <a:gd name="connsiteX2" fmla="*/ 3139284 w 3448011"/>
                <a:gd name="connsiteY2" fmla="*/ 828570 h 2005938"/>
                <a:gd name="connsiteX3" fmla="*/ 1458459 w 3448011"/>
                <a:gd name="connsiteY3" fmla="*/ 35732 h 2005938"/>
                <a:gd name="connsiteX4" fmla="*/ 0 w 3448011"/>
                <a:gd name="connsiteY4" fmla="*/ 2005938 h 2005938"/>
                <a:gd name="connsiteX0" fmla="*/ 0 w 3168650"/>
                <a:gd name="connsiteY0" fmla="*/ 1970207 h 1970207"/>
                <a:gd name="connsiteX1" fmla="*/ 3140593 w 3168650"/>
                <a:gd name="connsiteY1" fmla="*/ 1968983 h 1970207"/>
                <a:gd name="connsiteX2" fmla="*/ 1458459 w 3168650"/>
                <a:gd name="connsiteY2" fmla="*/ 1 h 1970207"/>
                <a:gd name="connsiteX3" fmla="*/ 0 w 3168650"/>
                <a:gd name="connsiteY3" fmla="*/ 1970207 h 1970207"/>
                <a:gd name="connsiteX0" fmla="*/ 0 w 3140593"/>
                <a:gd name="connsiteY0" fmla="*/ 1970214 h 1970214"/>
                <a:gd name="connsiteX1" fmla="*/ 3140593 w 3140593"/>
                <a:gd name="connsiteY1" fmla="*/ 1968990 h 1970214"/>
                <a:gd name="connsiteX2" fmla="*/ 1458459 w 3140593"/>
                <a:gd name="connsiteY2" fmla="*/ 8 h 1970214"/>
                <a:gd name="connsiteX3" fmla="*/ 0 w 3140593"/>
                <a:gd name="connsiteY3" fmla="*/ 1970214 h 1970214"/>
                <a:gd name="connsiteX0" fmla="*/ 0 w 3140593"/>
                <a:gd name="connsiteY0" fmla="*/ 1970206 h 1970206"/>
                <a:gd name="connsiteX1" fmla="*/ 3140593 w 3140593"/>
                <a:gd name="connsiteY1" fmla="*/ 1968982 h 1970206"/>
                <a:gd name="connsiteX2" fmla="*/ 1458459 w 3140593"/>
                <a:gd name="connsiteY2" fmla="*/ 0 h 1970206"/>
                <a:gd name="connsiteX3" fmla="*/ 0 w 3140593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518406"/>
                <a:gd name="connsiteY0" fmla="*/ 1970206 h 1970206"/>
                <a:gd name="connsiteX1" fmla="*/ 2475364 w 2518406"/>
                <a:gd name="connsiteY1" fmla="*/ 1968982 h 1970206"/>
                <a:gd name="connsiteX2" fmla="*/ 1458459 w 2518406"/>
                <a:gd name="connsiteY2" fmla="*/ 0 h 1970206"/>
                <a:gd name="connsiteX3" fmla="*/ 0 w 2518406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5364" h="1889867">
                  <a:moveTo>
                    <a:pt x="0" y="1889867"/>
                  </a:moveTo>
                  <a:lnTo>
                    <a:pt x="2475364" y="1888643"/>
                  </a:lnTo>
                  <a:cubicBezTo>
                    <a:pt x="2326030" y="824600"/>
                    <a:pt x="2024491" y="-203"/>
                    <a:pt x="1611930" y="1"/>
                  </a:cubicBezTo>
                  <a:cubicBezTo>
                    <a:pt x="1005027" y="712170"/>
                    <a:pt x="667413" y="1676787"/>
                    <a:pt x="0" y="188986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7400"/>
                </a:gs>
                <a:gs pos="100000">
                  <a:srgbClr val="FA4616"/>
                </a:gs>
              </a:gsLst>
              <a:lin ang="3600000" scaled="0"/>
              <a:tileRect/>
            </a:gra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it-IT" sz="16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2207E1C-2D1B-4570-9572-025155E0FC15}"/>
              </a:ext>
            </a:extLst>
          </p:cNvPr>
          <p:cNvGrpSpPr/>
          <p:nvPr userDrawn="1"/>
        </p:nvGrpSpPr>
        <p:grpSpPr>
          <a:xfrm>
            <a:off x="0" y="0"/>
            <a:ext cx="4653144" cy="1759573"/>
            <a:chOff x="-24" y="0"/>
            <a:chExt cx="4653144" cy="175957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D0ADBAB-D9AC-4050-B6DA-C1F4B05A1F67}"/>
                </a:ext>
              </a:extLst>
            </p:cNvPr>
            <p:cNvSpPr/>
            <p:nvPr userDrawn="1"/>
          </p:nvSpPr>
          <p:spPr>
            <a:xfrm flipH="1" flipV="1">
              <a:off x="-24" y="0"/>
              <a:ext cx="4653144" cy="1759573"/>
            </a:xfrm>
            <a:custGeom>
              <a:avLst/>
              <a:gdLst>
                <a:gd name="connsiteX0" fmla="*/ 0 w 2933700"/>
                <a:gd name="connsiteY0" fmla="*/ 1943100 h 1943100"/>
                <a:gd name="connsiteX1" fmla="*/ 2933700 w 2933700"/>
                <a:gd name="connsiteY1" fmla="*/ 1943100 h 1943100"/>
                <a:gd name="connsiteX2" fmla="*/ 2933700 w 2933700"/>
                <a:gd name="connsiteY2" fmla="*/ 0 h 1943100"/>
                <a:gd name="connsiteX3" fmla="*/ 1511300 w 2933700"/>
                <a:gd name="connsiteY3" fmla="*/ 0 h 1943100"/>
                <a:gd name="connsiteX4" fmla="*/ 546100 w 2933700"/>
                <a:gd name="connsiteY4" fmla="*/ 1549400 h 1943100"/>
                <a:gd name="connsiteX5" fmla="*/ 0 w 2933700"/>
                <a:gd name="connsiteY5" fmla="*/ 1943100 h 194310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78141 h 2178141"/>
                <a:gd name="connsiteX1" fmla="*/ 2933700 w 2933700"/>
                <a:gd name="connsiteY1" fmla="*/ 2178141 h 2178141"/>
                <a:gd name="connsiteX2" fmla="*/ 2933700 w 2933700"/>
                <a:gd name="connsiteY2" fmla="*/ 235041 h 2178141"/>
                <a:gd name="connsiteX3" fmla="*/ 1703674 w 2933700"/>
                <a:gd name="connsiteY3" fmla="*/ 201521 h 2178141"/>
                <a:gd name="connsiteX4" fmla="*/ 546100 w 2933700"/>
                <a:gd name="connsiteY4" fmla="*/ 1784441 h 2178141"/>
                <a:gd name="connsiteX5" fmla="*/ 0 w 2933700"/>
                <a:gd name="connsiteY5" fmla="*/ 2178141 h 2178141"/>
                <a:gd name="connsiteX0" fmla="*/ 0 w 2933700"/>
                <a:gd name="connsiteY0" fmla="*/ 2279616 h 2279616"/>
                <a:gd name="connsiteX1" fmla="*/ 2933700 w 2933700"/>
                <a:gd name="connsiteY1" fmla="*/ 2279616 h 2279616"/>
                <a:gd name="connsiteX2" fmla="*/ 2933700 w 2933700"/>
                <a:gd name="connsiteY2" fmla="*/ 336516 h 2279616"/>
                <a:gd name="connsiteX3" fmla="*/ 1912079 w 2933700"/>
                <a:gd name="connsiteY3" fmla="*/ 135394 h 2279616"/>
                <a:gd name="connsiteX4" fmla="*/ 546100 w 2933700"/>
                <a:gd name="connsiteY4" fmla="*/ 1885916 h 2279616"/>
                <a:gd name="connsiteX5" fmla="*/ 0 w 2933700"/>
                <a:gd name="connsiteY5" fmla="*/ 2279616 h 2279616"/>
                <a:gd name="connsiteX0" fmla="*/ 0 w 2933700"/>
                <a:gd name="connsiteY0" fmla="*/ 2282085 h 2282085"/>
                <a:gd name="connsiteX1" fmla="*/ 2933700 w 2933700"/>
                <a:gd name="connsiteY1" fmla="*/ 2282085 h 2282085"/>
                <a:gd name="connsiteX2" fmla="*/ 2933700 w 2933700"/>
                <a:gd name="connsiteY2" fmla="*/ 338985 h 2282085"/>
                <a:gd name="connsiteX3" fmla="*/ 1912079 w 2933700"/>
                <a:gd name="connsiteY3" fmla="*/ 137863 h 2282085"/>
                <a:gd name="connsiteX4" fmla="*/ 682365 w 2933700"/>
                <a:gd name="connsiteY4" fmla="*/ 1921905 h 2282085"/>
                <a:gd name="connsiteX5" fmla="*/ 0 w 2933700"/>
                <a:gd name="connsiteY5" fmla="*/ 2282085 h 2282085"/>
                <a:gd name="connsiteX0" fmla="*/ 0 w 2933700"/>
                <a:gd name="connsiteY0" fmla="*/ 2280851 h 2280851"/>
                <a:gd name="connsiteX1" fmla="*/ 2933700 w 2933700"/>
                <a:gd name="connsiteY1" fmla="*/ 2280851 h 2280851"/>
                <a:gd name="connsiteX2" fmla="*/ 2933700 w 2933700"/>
                <a:gd name="connsiteY2" fmla="*/ 337751 h 2280851"/>
                <a:gd name="connsiteX3" fmla="*/ 1912079 w 2933700"/>
                <a:gd name="connsiteY3" fmla="*/ 136629 h 2280851"/>
                <a:gd name="connsiteX4" fmla="*/ 634272 w 2933700"/>
                <a:gd name="connsiteY4" fmla="*/ 1903911 h 2280851"/>
                <a:gd name="connsiteX5" fmla="*/ 0 w 2933700"/>
                <a:gd name="connsiteY5" fmla="*/ 2280851 h 2280851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421064 h 2421064"/>
                <a:gd name="connsiteX1" fmla="*/ 2933700 w 2933700"/>
                <a:gd name="connsiteY1" fmla="*/ 2421064 h 2421064"/>
                <a:gd name="connsiteX2" fmla="*/ 2930856 w 2933700"/>
                <a:gd name="connsiteY2" fmla="*/ 201995 h 2421064"/>
                <a:gd name="connsiteX3" fmla="*/ 1815892 w 2933700"/>
                <a:gd name="connsiteY3" fmla="*/ 243321 h 2421064"/>
                <a:gd name="connsiteX4" fmla="*/ 634272 w 2933700"/>
                <a:gd name="connsiteY4" fmla="*/ 2044124 h 2421064"/>
                <a:gd name="connsiteX5" fmla="*/ 0 w 2933700"/>
                <a:gd name="connsiteY5" fmla="*/ 2421064 h 2421064"/>
                <a:gd name="connsiteX0" fmla="*/ 0 w 2933700"/>
                <a:gd name="connsiteY0" fmla="*/ 2412632 h 2412632"/>
                <a:gd name="connsiteX1" fmla="*/ 2933700 w 2933700"/>
                <a:gd name="connsiteY1" fmla="*/ 2412632 h 2412632"/>
                <a:gd name="connsiteX2" fmla="*/ 2930856 w 2933700"/>
                <a:gd name="connsiteY2" fmla="*/ 193563 h 2412632"/>
                <a:gd name="connsiteX3" fmla="*/ 1815892 w 2933700"/>
                <a:gd name="connsiteY3" fmla="*/ 234889 h 2412632"/>
                <a:gd name="connsiteX4" fmla="*/ 634272 w 2933700"/>
                <a:gd name="connsiteY4" fmla="*/ 2035692 h 2412632"/>
                <a:gd name="connsiteX5" fmla="*/ 0 w 2933700"/>
                <a:gd name="connsiteY5" fmla="*/ 2412632 h 2412632"/>
                <a:gd name="connsiteX0" fmla="*/ 0 w 2933700"/>
                <a:gd name="connsiteY0" fmla="*/ 2220943 h 2220943"/>
                <a:gd name="connsiteX1" fmla="*/ 2933700 w 2933700"/>
                <a:gd name="connsiteY1" fmla="*/ 2220943 h 2220943"/>
                <a:gd name="connsiteX2" fmla="*/ 2930856 w 2933700"/>
                <a:gd name="connsiteY2" fmla="*/ 1874 h 2220943"/>
                <a:gd name="connsiteX3" fmla="*/ 634272 w 2933700"/>
                <a:gd name="connsiteY3" fmla="*/ 1844003 h 2220943"/>
                <a:gd name="connsiteX4" fmla="*/ 0 w 2933700"/>
                <a:gd name="connsiteY4" fmla="*/ 2220943 h 2220943"/>
                <a:gd name="connsiteX0" fmla="*/ 0 w 2933700"/>
                <a:gd name="connsiteY0" fmla="*/ 2230060 h 2230060"/>
                <a:gd name="connsiteX1" fmla="*/ 2933700 w 2933700"/>
                <a:gd name="connsiteY1" fmla="*/ 2230060 h 2230060"/>
                <a:gd name="connsiteX2" fmla="*/ 2930856 w 2933700"/>
                <a:gd name="connsiteY2" fmla="*/ 10991 h 2230060"/>
                <a:gd name="connsiteX3" fmla="*/ 634272 w 2933700"/>
                <a:gd name="connsiteY3" fmla="*/ 1853120 h 2230060"/>
                <a:gd name="connsiteX4" fmla="*/ 0 w 2933700"/>
                <a:gd name="connsiteY4" fmla="*/ 2230060 h 2230060"/>
                <a:gd name="connsiteX0" fmla="*/ 0 w 2933700"/>
                <a:gd name="connsiteY0" fmla="*/ 2219069 h 2219069"/>
                <a:gd name="connsiteX1" fmla="*/ 2933700 w 2933700"/>
                <a:gd name="connsiteY1" fmla="*/ 2219069 h 2219069"/>
                <a:gd name="connsiteX2" fmla="*/ 2930856 w 2933700"/>
                <a:gd name="connsiteY2" fmla="*/ 0 h 2219069"/>
                <a:gd name="connsiteX3" fmla="*/ 0 w 2933700"/>
                <a:gd name="connsiteY3" fmla="*/ 2219069 h 2219069"/>
                <a:gd name="connsiteX0" fmla="*/ 0 w 2933700"/>
                <a:gd name="connsiteY0" fmla="*/ 2219079 h 2219079"/>
                <a:gd name="connsiteX1" fmla="*/ 2933700 w 2933700"/>
                <a:gd name="connsiteY1" fmla="*/ 2219079 h 2219079"/>
                <a:gd name="connsiteX2" fmla="*/ 2930856 w 2933700"/>
                <a:gd name="connsiteY2" fmla="*/ 10 h 2219079"/>
                <a:gd name="connsiteX3" fmla="*/ 0 w 2933700"/>
                <a:gd name="connsiteY3" fmla="*/ 2219079 h 2219079"/>
                <a:gd name="connsiteX0" fmla="*/ 0 w 2933700"/>
                <a:gd name="connsiteY0" fmla="*/ 2219082 h 2219082"/>
                <a:gd name="connsiteX1" fmla="*/ 2933700 w 2933700"/>
                <a:gd name="connsiteY1" fmla="*/ 2219082 h 2219082"/>
                <a:gd name="connsiteX2" fmla="*/ 2930856 w 2933700"/>
                <a:gd name="connsiteY2" fmla="*/ 13 h 2219082"/>
                <a:gd name="connsiteX3" fmla="*/ 0 w 2933700"/>
                <a:gd name="connsiteY3" fmla="*/ 2219082 h 2219082"/>
                <a:gd name="connsiteX0" fmla="*/ 0 w 2933700"/>
                <a:gd name="connsiteY0" fmla="*/ 2240548 h 2240548"/>
                <a:gd name="connsiteX1" fmla="*/ 2933700 w 2933700"/>
                <a:gd name="connsiteY1" fmla="*/ 2240548 h 2240548"/>
                <a:gd name="connsiteX2" fmla="*/ 2930856 w 2933700"/>
                <a:gd name="connsiteY2" fmla="*/ 21479 h 2240548"/>
                <a:gd name="connsiteX3" fmla="*/ 0 w 2933700"/>
                <a:gd name="connsiteY3" fmla="*/ 2240548 h 2240548"/>
                <a:gd name="connsiteX0" fmla="*/ 0 w 2933700"/>
                <a:gd name="connsiteY0" fmla="*/ 2238872 h 2238872"/>
                <a:gd name="connsiteX1" fmla="*/ 2933700 w 2933700"/>
                <a:gd name="connsiteY1" fmla="*/ 2238872 h 2238872"/>
                <a:gd name="connsiteX2" fmla="*/ 2930856 w 2933700"/>
                <a:gd name="connsiteY2" fmla="*/ 19803 h 2238872"/>
                <a:gd name="connsiteX3" fmla="*/ 0 w 2933700"/>
                <a:gd name="connsiteY3" fmla="*/ 2238872 h 2238872"/>
                <a:gd name="connsiteX0" fmla="*/ 0 w 2933700"/>
                <a:gd name="connsiteY0" fmla="*/ 2238054 h 2238054"/>
                <a:gd name="connsiteX1" fmla="*/ 2933700 w 2933700"/>
                <a:gd name="connsiteY1" fmla="*/ 2238054 h 2238054"/>
                <a:gd name="connsiteX2" fmla="*/ 2930856 w 2933700"/>
                <a:gd name="connsiteY2" fmla="*/ 18985 h 2238054"/>
                <a:gd name="connsiteX3" fmla="*/ 0 w 2933700"/>
                <a:gd name="connsiteY3" fmla="*/ 2238054 h 2238054"/>
                <a:gd name="connsiteX0" fmla="*/ 0 w 2933700"/>
                <a:gd name="connsiteY0" fmla="*/ 2240690 h 2240690"/>
                <a:gd name="connsiteX1" fmla="*/ 2933700 w 2933700"/>
                <a:gd name="connsiteY1" fmla="*/ 2240690 h 2240690"/>
                <a:gd name="connsiteX2" fmla="*/ 2930856 w 2933700"/>
                <a:gd name="connsiteY2" fmla="*/ 21621 h 2240690"/>
                <a:gd name="connsiteX3" fmla="*/ 0 w 2933700"/>
                <a:gd name="connsiteY3" fmla="*/ 2240690 h 2240690"/>
                <a:gd name="connsiteX0" fmla="*/ 0 w 2933700"/>
                <a:gd name="connsiteY0" fmla="*/ 2233873 h 2233873"/>
                <a:gd name="connsiteX1" fmla="*/ 2933700 w 2933700"/>
                <a:gd name="connsiteY1" fmla="*/ 2233873 h 2233873"/>
                <a:gd name="connsiteX2" fmla="*/ 2930856 w 2933700"/>
                <a:gd name="connsiteY2" fmla="*/ 14804 h 2233873"/>
                <a:gd name="connsiteX3" fmla="*/ 0 w 2933700"/>
                <a:gd name="connsiteY3" fmla="*/ 2233873 h 2233873"/>
                <a:gd name="connsiteX0" fmla="*/ 0 w 2933700"/>
                <a:gd name="connsiteY0" fmla="*/ 2221167 h 2221167"/>
                <a:gd name="connsiteX1" fmla="*/ 2933700 w 2933700"/>
                <a:gd name="connsiteY1" fmla="*/ 2221167 h 2221167"/>
                <a:gd name="connsiteX2" fmla="*/ 2930856 w 2933700"/>
                <a:gd name="connsiteY2" fmla="*/ 2098 h 2221167"/>
                <a:gd name="connsiteX3" fmla="*/ 0 w 2933700"/>
                <a:gd name="connsiteY3" fmla="*/ 2221167 h 2221167"/>
                <a:gd name="connsiteX0" fmla="*/ 0 w 2933700"/>
                <a:gd name="connsiteY0" fmla="*/ 2318173 h 2318173"/>
                <a:gd name="connsiteX1" fmla="*/ 2933700 w 2933700"/>
                <a:gd name="connsiteY1" fmla="*/ 2318173 h 2318173"/>
                <a:gd name="connsiteX2" fmla="*/ 2933700 w 2933700"/>
                <a:gd name="connsiteY2" fmla="*/ 2004 h 2318173"/>
                <a:gd name="connsiteX3" fmla="*/ 0 w 2933700"/>
                <a:gd name="connsiteY3" fmla="*/ 2318173 h 2318173"/>
                <a:gd name="connsiteX0" fmla="*/ 0 w 2933700"/>
                <a:gd name="connsiteY0" fmla="*/ 2316207 h 2316207"/>
                <a:gd name="connsiteX1" fmla="*/ 2933700 w 2933700"/>
                <a:gd name="connsiteY1" fmla="*/ 2316207 h 2316207"/>
                <a:gd name="connsiteX2" fmla="*/ 2933700 w 2933700"/>
                <a:gd name="connsiteY2" fmla="*/ 38 h 2316207"/>
                <a:gd name="connsiteX3" fmla="*/ 0 w 2933700"/>
                <a:gd name="connsiteY3" fmla="*/ 2316207 h 2316207"/>
                <a:gd name="connsiteX0" fmla="*/ 0 w 2933700"/>
                <a:gd name="connsiteY0" fmla="*/ 2316317 h 2316317"/>
                <a:gd name="connsiteX1" fmla="*/ 2933700 w 2933700"/>
                <a:gd name="connsiteY1" fmla="*/ 2316317 h 2316317"/>
                <a:gd name="connsiteX2" fmla="*/ 2933700 w 2933700"/>
                <a:gd name="connsiteY2" fmla="*/ 148 h 2316317"/>
                <a:gd name="connsiteX3" fmla="*/ 0 w 2933700"/>
                <a:gd name="connsiteY3" fmla="*/ 2316317 h 2316317"/>
                <a:gd name="connsiteX0" fmla="*/ 0 w 2933700"/>
                <a:gd name="connsiteY0" fmla="*/ 2326290 h 2326290"/>
                <a:gd name="connsiteX1" fmla="*/ 2933700 w 2933700"/>
                <a:gd name="connsiteY1" fmla="*/ 2326290 h 2326290"/>
                <a:gd name="connsiteX2" fmla="*/ 2933700 w 2933700"/>
                <a:gd name="connsiteY2" fmla="*/ 10121 h 2326290"/>
                <a:gd name="connsiteX3" fmla="*/ 0 w 2933700"/>
                <a:gd name="connsiteY3" fmla="*/ 2326290 h 2326290"/>
                <a:gd name="connsiteX0" fmla="*/ 0 w 2933700"/>
                <a:gd name="connsiteY0" fmla="*/ 2384137 h 2384137"/>
                <a:gd name="connsiteX1" fmla="*/ 2933700 w 2933700"/>
                <a:gd name="connsiteY1" fmla="*/ 2384137 h 2384137"/>
                <a:gd name="connsiteX2" fmla="*/ 2933700 w 2933700"/>
                <a:gd name="connsiteY2" fmla="*/ 67968 h 2384137"/>
                <a:gd name="connsiteX3" fmla="*/ 0 w 2933700"/>
                <a:gd name="connsiteY3" fmla="*/ 2384137 h 2384137"/>
                <a:gd name="connsiteX0" fmla="*/ 0 w 2936963"/>
                <a:gd name="connsiteY0" fmla="*/ 2384137 h 2384137"/>
                <a:gd name="connsiteX1" fmla="*/ 2933700 w 2936963"/>
                <a:gd name="connsiteY1" fmla="*/ 2384137 h 2384137"/>
                <a:gd name="connsiteX2" fmla="*/ 2936963 w 2936963"/>
                <a:gd name="connsiteY2" fmla="*/ 2063119 h 2384137"/>
                <a:gd name="connsiteX3" fmla="*/ 2933700 w 2936963"/>
                <a:gd name="connsiteY3" fmla="*/ 67968 h 2384137"/>
                <a:gd name="connsiteX4" fmla="*/ 0 w 2936963"/>
                <a:gd name="connsiteY4" fmla="*/ 2384137 h 2384137"/>
                <a:gd name="connsiteX0" fmla="*/ 0 w 3129497"/>
                <a:gd name="connsiteY0" fmla="*/ 2384137 h 2411649"/>
                <a:gd name="connsiteX1" fmla="*/ 2933700 w 3129497"/>
                <a:gd name="connsiteY1" fmla="*/ 2384137 h 2411649"/>
                <a:gd name="connsiteX2" fmla="*/ 3129497 w 3129497"/>
                <a:gd name="connsiteY2" fmla="*/ 2380313 h 2411649"/>
                <a:gd name="connsiteX3" fmla="*/ 2933700 w 3129497"/>
                <a:gd name="connsiteY3" fmla="*/ 67968 h 2411649"/>
                <a:gd name="connsiteX4" fmla="*/ 0 w 3129497"/>
                <a:gd name="connsiteY4" fmla="*/ 2384137 h 2411649"/>
                <a:gd name="connsiteX0" fmla="*/ 0 w 3129497"/>
                <a:gd name="connsiteY0" fmla="*/ 2384137 h 2384137"/>
                <a:gd name="connsiteX1" fmla="*/ 2933700 w 3129497"/>
                <a:gd name="connsiteY1" fmla="*/ 2384137 h 2384137"/>
                <a:gd name="connsiteX2" fmla="*/ 3129497 w 3129497"/>
                <a:gd name="connsiteY2" fmla="*/ 2380313 h 2384137"/>
                <a:gd name="connsiteX3" fmla="*/ 2933700 w 3129497"/>
                <a:gd name="connsiteY3" fmla="*/ 67968 h 2384137"/>
                <a:gd name="connsiteX4" fmla="*/ 0 w 3129497"/>
                <a:gd name="connsiteY4" fmla="*/ 2384137 h 2384137"/>
                <a:gd name="connsiteX0" fmla="*/ 0 w 3131129"/>
                <a:gd name="connsiteY0" fmla="*/ 2384137 h 2384137"/>
                <a:gd name="connsiteX1" fmla="*/ 2933700 w 3131129"/>
                <a:gd name="connsiteY1" fmla="*/ 2384137 h 2384137"/>
                <a:gd name="connsiteX2" fmla="*/ 3131129 w 3131129"/>
                <a:gd name="connsiteY2" fmla="*/ 2380313 h 2384137"/>
                <a:gd name="connsiteX3" fmla="*/ 2933700 w 3131129"/>
                <a:gd name="connsiteY3" fmla="*/ 67968 h 2384137"/>
                <a:gd name="connsiteX4" fmla="*/ 0 w 3131129"/>
                <a:gd name="connsiteY4" fmla="*/ 2384137 h 2384137"/>
                <a:gd name="connsiteX0" fmla="*/ 0 w 3127866"/>
                <a:gd name="connsiteY0" fmla="*/ 2384137 h 2384137"/>
                <a:gd name="connsiteX1" fmla="*/ 2933700 w 3127866"/>
                <a:gd name="connsiteY1" fmla="*/ 2384137 h 2384137"/>
                <a:gd name="connsiteX2" fmla="*/ 3127866 w 3127866"/>
                <a:gd name="connsiteY2" fmla="*/ 2382913 h 2384137"/>
                <a:gd name="connsiteX3" fmla="*/ 2933700 w 3127866"/>
                <a:gd name="connsiteY3" fmla="*/ 67968 h 2384137"/>
                <a:gd name="connsiteX4" fmla="*/ 0 w 3127866"/>
                <a:gd name="connsiteY4" fmla="*/ 2384137 h 2384137"/>
                <a:gd name="connsiteX0" fmla="*/ 0 w 3132761"/>
                <a:gd name="connsiteY0" fmla="*/ 2384137 h 2384137"/>
                <a:gd name="connsiteX1" fmla="*/ 2933700 w 3132761"/>
                <a:gd name="connsiteY1" fmla="*/ 2384137 h 2384137"/>
                <a:gd name="connsiteX2" fmla="*/ 3132761 w 3132761"/>
                <a:gd name="connsiteY2" fmla="*/ 2382913 h 2384137"/>
                <a:gd name="connsiteX3" fmla="*/ 2933700 w 3132761"/>
                <a:gd name="connsiteY3" fmla="*/ 67968 h 2384137"/>
                <a:gd name="connsiteX4" fmla="*/ 0 w 3132761"/>
                <a:gd name="connsiteY4" fmla="*/ 2384137 h 2384137"/>
                <a:gd name="connsiteX0" fmla="*/ 0 w 3149099"/>
                <a:gd name="connsiteY0" fmla="*/ 2493306 h 2493306"/>
                <a:gd name="connsiteX1" fmla="*/ 2933700 w 3149099"/>
                <a:gd name="connsiteY1" fmla="*/ 2493306 h 2493306"/>
                <a:gd name="connsiteX2" fmla="*/ 3132761 w 3149099"/>
                <a:gd name="connsiteY2" fmla="*/ 2492082 h 2493306"/>
                <a:gd name="connsiteX3" fmla="*/ 2950016 w 3149099"/>
                <a:gd name="connsiteY3" fmla="*/ 419923 h 2493306"/>
                <a:gd name="connsiteX4" fmla="*/ 2933700 w 3149099"/>
                <a:gd name="connsiteY4" fmla="*/ 177137 h 2493306"/>
                <a:gd name="connsiteX5" fmla="*/ 0 w 3149099"/>
                <a:gd name="connsiteY5" fmla="*/ 2493306 h 2493306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136024"/>
                <a:gd name="connsiteY0" fmla="*/ 2384138 h 2384138"/>
                <a:gd name="connsiteX1" fmla="*/ 2933700 w 3136024"/>
                <a:gd name="connsiteY1" fmla="*/ 2384138 h 2384138"/>
                <a:gd name="connsiteX2" fmla="*/ 3132761 w 3136024"/>
                <a:gd name="connsiteY2" fmla="*/ 2382914 h 2384138"/>
                <a:gd name="connsiteX3" fmla="*/ 3136024 w 3136024"/>
                <a:gd name="connsiteY3" fmla="*/ 289955 h 2384138"/>
                <a:gd name="connsiteX4" fmla="*/ 2933700 w 3136024"/>
                <a:gd name="connsiteY4" fmla="*/ 67969 h 2384138"/>
                <a:gd name="connsiteX5" fmla="*/ 0 w 3136024"/>
                <a:gd name="connsiteY5" fmla="*/ 2384138 h 2384138"/>
                <a:gd name="connsiteX0" fmla="*/ 0 w 3133227"/>
                <a:gd name="connsiteY0" fmla="*/ 2384138 h 2384138"/>
                <a:gd name="connsiteX1" fmla="*/ 2933700 w 3133227"/>
                <a:gd name="connsiteY1" fmla="*/ 2384138 h 2384138"/>
                <a:gd name="connsiteX2" fmla="*/ 3132761 w 3133227"/>
                <a:gd name="connsiteY2" fmla="*/ 2382914 h 2384138"/>
                <a:gd name="connsiteX3" fmla="*/ 3133227 w 3133227"/>
                <a:gd name="connsiteY3" fmla="*/ 116130 h 2384138"/>
                <a:gd name="connsiteX4" fmla="*/ 2933700 w 3133227"/>
                <a:gd name="connsiteY4" fmla="*/ 67969 h 2384138"/>
                <a:gd name="connsiteX5" fmla="*/ 0 w 3133227"/>
                <a:gd name="connsiteY5" fmla="*/ 2384138 h 2384138"/>
                <a:gd name="connsiteX0" fmla="*/ 0 w 3133227"/>
                <a:gd name="connsiteY0" fmla="*/ 2336258 h 2336258"/>
                <a:gd name="connsiteX1" fmla="*/ 2933700 w 3133227"/>
                <a:gd name="connsiteY1" fmla="*/ 2336258 h 2336258"/>
                <a:gd name="connsiteX2" fmla="*/ 3132761 w 3133227"/>
                <a:gd name="connsiteY2" fmla="*/ 2335034 h 2336258"/>
                <a:gd name="connsiteX3" fmla="*/ 3133227 w 3133227"/>
                <a:gd name="connsiteY3" fmla="*/ 68250 h 2336258"/>
                <a:gd name="connsiteX4" fmla="*/ 3090338 w 3133227"/>
                <a:gd name="connsiteY4" fmla="*/ 69117 h 2336258"/>
                <a:gd name="connsiteX5" fmla="*/ 0 w 3133227"/>
                <a:gd name="connsiteY5" fmla="*/ 2336258 h 2336258"/>
                <a:gd name="connsiteX0" fmla="*/ 0 w 3340345"/>
                <a:gd name="connsiteY0" fmla="*/ 2336258 h 2336258"/>
                <a:gd name="connsiteX1" fmla="*/ 2933700 w 3340345"/>
                <a:gd name="connsiteY1" fmla="*/ 2336258 h 2336258"/>
                <a:gd name="connsiteX2" fmla="*/ 3132761 w 3340345"/>
                <a:gd name="connsiteY2" fmla="*/ 2335034 h 2336258"/>
                <a:gd name="connsiteX3" fmla="*/ 3090338 w 3340345"/>
                <a:gd name="connsiteY3" fmla="*/ 69117 h 2336258"/>
                <a:gd name="connsiteX4" fmla="*/ 0 w 3340345"/>
                <a:gd name="connsiteY4" fmla="*/ 2336258 h 2336258"/>
                <a:gd name="connsiteX0" fmla="*/ 0 w 3374476"/>
                <a:gd name="connsiteY0" fmla="*/ 2331908 h 2331908"/>
                <a:gd name="connsiteX1" fmla="*/ 2933700 w 3374476"/>
                <a:gd name="connsiteY1" fmla="*/ 2331908 h 2331908"/>
                <a:gd name="connsiteX2" fmla="*/ 3132761 w 3374476"/>
                <a:gd name="connsiteY2" fmla="*/ 2330684 h 2331908"/>
                <a:gd name="connsiteX3" fmla="*/ 3137889 w 3374476"/>
                <a:gd name="connsiteY3" fmla="*/ 69224 h 2331908"/>
                <a:gd name="connsiteX4" fmla="*/ 0 w 3374476"/>
                <a:gd name="connsiteY4" fmla="*/ 2331908 h 2331908"/>
                <a:gd name="connsiteX0" fmla="*/ 0 w 3137889"/>
                <a:gd name="connsiteY0" fmla="*/ 2331908 h 2331908"/>
                <a:gd name="connsiteX1" fmla="*/ 2933700 w 3137889"/>
                <a:gd name="connsiteY1" fmla="*/ 2331908 h 2331908"/>
                <a:gd name="connsiteX2" fmla="*/ 3132761 w 3137889"/>
                <a:gd name="connsiteY2" fmla="*/ 2330684 h 2331908"/>
                <a:gd name="connsiteX3" fmla="*/ 3137889 w 3137889"/>
                <a:gd name="connsiteY3" fmla="*/ 69224 h 2331908"/>
                <a:gd name="connsiteX4" fmla="*/ 0 w 3137889"/>
                <a:gd name="connsiteY4" fmla="*/ 2331908 h 2331908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40593"/>
                <a:gd name="connsiteY0" fmla="*/ 2378539 h 2378539"/>
                <a:gd name="connsiteX1" fmla="*/ 2933700 w 3140593"/>
                <a:gd name="connsiteY1" fmla="*/ 2378539 h 2378539"/>
                <a:gd name="connsiteX2" fmla="*/ 3140593 w 3140593"/>
                <a:gd name="connsiteY2" fmla="*/ 2377315 h 2378539"/>
                <a:gd name="connsiteX3" fmla="*/ 3137889 w 3140593"/>
                <a:gd name="connsiteY3" fmla="*/ 115855 h 2378539"/>
                <a:gd name="connsiteX4" fmla="*/ 0 w 3140593"/>
                <a:gd name="connsiteY4" fmla="*/ 2378539 h 2378539"/>
                <a:gd name="connsiteX0" fmla="*/ 0 w 3140593"/>
                <a:gd name="connsiteY0" fmla="*/ 2378539 h 2378539"/>
                <a:gd name="connsiteX1" fmla="*/ 3140593 w 3140593"/>
                <a:gd name="connsiteY1" fmla="*/ 2377315 h 2378539"/>
                <a:gd name="connsiteX2" fmla="*/ 3137889 w 3140593"/>
                <a:gd name="connsiteY2" fmla="*/ 115855 h 2378539"/>
                <a:gd name="connsiteX3" fmla="*/ 0 w 3140593"/>
                <a:gd name="connsiteY3" fmla="*/ 2378539 h 2378539"/>
                <a:gd name="connsiteX0" fmla="*/ 0 w 3140593"/>
                <a:gd name="connsiteY0" fmla="*/ 2379792 h 2379792"/>
                <a:gd name="connsiteX1" fmla="*/ 3140593 w 3140593"/>
                <a:gd name="connsiteY1" fmla="*/ 2378568 h 2379792"/>
                <a:gd name="connsiteX2" fmla="*/ 3139521 w 3140593"/>
                <a:gd name="connsiteY2" fmla="*/ 115808 h 2379792"/>
                <a:gd name="connsiteX3" fmla="*/ 0 w 3140593"/>
                <a:gd name="connsiteY3" fmla="*/ 2379792 h 2379792"/>
                <a:gd name="connsiteX0" fmla="*/ 0 w 3140593"/>
                <a:gd name="connsiteY0" fmla="*/ 2378540 h 2378540"/>
                <a:gd name="connsiteX1" fmla="*/ 3140593 w 3140593"/>
                <a:gd name="connsiteY1" fmla="*/ 2377316 h 2378540"/>
                <a:gd name="connsiteX2" fmla="*/ 3138705 w 3140593"/>
                <a:gd name="connsiteY2" fmla="*/ 115856 h 2378540"/>
                <a:gd name="connsiteX3" fmla="*/ 0 w 3140593"/>
                <a:gd name="connsiteY3" fmla="*/ 2378540 h 2378540"/>
                <a:gd name="connsiteX0" fmla="*/ 0 w 3140593"/>
                <a:gd name="connsiteY0" fmla="*/ 1626109 h 1626109"/>
                <a:gd name="connsiteX1" fmla="*/ 3140593 w 3140593"/>
                <a:gd name="connsiteY1" fmla="*/ 1624885 h 1626109"/>
                <a:gd name="connsiteX2" fmla="*/ 3132069 w 3140593"/>
                <a:gd name="connsiteY2" fmla="*/ 153442 h 1626109"/>
                <a:gd name="connsiteX3" fmla="*/ 0 w 3140593"/>
                <a:gd name="connsiteY3" fmla="*/ 1626109 h 1626109"/>
                <a:gd name="connsiteX0" fmla="*/ 0 w 3140593"/>
                <a:gd name="connsiteY0" fmla="*/ 2146888 h 2146888"/>
                <a:gd name="connsiteX1" fmla="*/ 3140593 w 3140593"/>
                <a:gd name="connsiteY1" fmla="*/ 2145664 h 2146888"/>
                <a:gd name="connsiteX2" fmla="*/ 3138705 w 3140593"/>
                <a:gd name="connsiteY2" fmla="*/ 125227 h 2146888"/>
                <a:gd name="connsiteX3" fmla="*/ 0 w 3140593"/>
                <a:gd name="connsiteY3" fmla="*/ 2146888 h 2146888"/>
                <a:gd name="connsiteX0" fmla="*/ 0 w 3140593"/>
                <a:gd name="connsiteY0" fmla="*/ 2381506 h 2381506"/>
                <a:gd name="connsiteX1" fmla="*/ 3140593 w 3140593"/>
                <a:gd name="connsiteY1" fmla="*/ 2380282 h 2381506"/>
                <a:gd name="connsiteX2" fmla="*/ 3138705 w 3140593"/>
                <a:gd name="connsiteY2" fmla="*/ 359845 h 2381506"/>
                <a:gd name="connsiteX3" fmla="*/ 0 w 3140593"/>
                <a:gd name="connsiteY3" fmla="*/ 2381506 h 2381506"/>
                <a:gd name="connsiteX0" fmla="*/ 0 w 3140593"/>
                <a:gd name="connsiteY0" fmla="*/ 2393321 h 2393321"/>
                <a:gd name="connsiteX1" fmla="*/ 3140593 w 3140593"/>
                <a:gd name="connsiteY1" fmla="*/ 2392097 h 2393321"/>
                <a:gd name="connsiteX2" fmla="*/ 3138705 w 3140593"/>
                <a:gd name="connsiteY2" fmla="*/ 371660 h 2393321"/>
                <a:gd name="connsiteX3" fmla="*/ 0 w 3140593"/>
                <a:gd name="connsiteY3" fmla="*/ 2393321 h 2393321"/>
                <a:gd name="connsiteX0" fmla="*/ 0 w 3140593"/>
                <a:gd name="connsiteY0" fmla="*/ 2399242 h 2399242"/>
                <a:gd name="connsiteX1" fmla="*/ 3140593 w 3140593"/>
                <a:gd name="connsiteY1" fmla="*/ 2398018 h 2399242"/>
                <a:gd name="connsiteX2" fmla="*/ 3138705 w 3140593"/>
                <a:gd name="connsiteY2" fmla="*/ 371094 h 2399242"/>
                <a:gd name="connsiteX3" fmla="*/ 0 w 3140593"/>
                <a:gd name="connsiteY3" fmla="*/ 2399242 h 2399242"/>
                <a:gd name="connsiteX0" fmla="*/ 0 w 3142084"/>
                <a:gd name="connsiteY0" fmla="*/ 2399243 h 2399243"/>
                <a:gd name="connsiteX1" fmla="*/ 3140593 w 3142084"/>
                <a:gd name="connsiteY1" fmla="*/ 2398019 h 2399243"/>
                <a:gd name="connsiteX2" fmla="*/ 3141920 w 3142084"/>
                <a:gd name="connsiteY2" fmla="*/ 371094 h 2399243"/>
                <a:gd name="connsiteX3" fmla="*/ 0 w 3142084"/>
                <a:gd name="connsiteY3" fmla="*/ 2399243 h 2399243"/>
                <a:gd name="connsiteX0" fmla="*/ 0 w 3140609"/>
                <a:gd name="connsiteY0" fmla="*/ 2396284 h 2396284"/>
                <a:gd name="connsiteX1" fmla="*/ 3140593 w 3140609"/>
                <a:gd name="connsiteY1" fmla="*/ 2395060 h 2396284"/>
                <a:gd name="connsiteX2" fmla="*/ 3140312 w 3140609"/>
                <a:gd name="connsiteY2" fmla="*/ 371378 h 2396284"/>
                <a:gd name="connsiteX3" fmla="*/ 0 w 3140609"/>
                <a:gd name="connsiteY3" fmla="*/ 2396284 h 2396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609" h="2396284">
                  <a:moveTo>
                    <a:pt x="0" y="2396284"/>
                  </a:moveTo>
                  <a:lnTo>
                    <a:pt x="3140593" y="2395060"/>
                  </a:lnTo>
                  <a:cubicBezTo>
                    <a:pt x="3139692" y="1641240"/>
                    <a:pt x="3141213" y="1125198"/>
                    <a:pt x="3140312" y="371378"/>
                  </a:cubicBezTo>
                  <a:cubicBezTo>
                    <a:pt x="1623016" y="-1074088"/>
                    <a:pt x="1051720" y="2149093"/>
                    <a:pt x="0" y="239628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7400"/>
                </a:gs>
                <a:gs pos="100000">
                  <a:srgbClr val="FA4616"/>
                </a:gs>
              </a:gsLst>
              <a:lin ang="13800000" scaled="0"/>
              <a:tileRect/>
            </a:gra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it-IT" sz="160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448DB8D-C211-4A8D-BAED-00D8B214DFD3}"/>
                </a:ext>
              </a:extLst>
            </p:cNvPr>
            <p:cNvSpPr/>
            <p:nvPr userDrawn="1"/>
          </p:nvSpPr>
          <p:spPr>
            <a:xfrm flipH="1" flipV="1">
              <a:off x="985607" y="0"/>
              <a:ext cx="3667513" cy="1387714"/>
            </a:xfrm>
            <a:custGeom>
              <a:avLst/>
              <a:gdLst>
                <a:gd name="connsiteX0" fmla="*/ 0 w 2933700"/>
                <a:gd name="connsiteY0" fmla="*/ 1943100 h 1943100"/>
                <a:gd name="connsiteX1" fmla="*/ 2933700 w 2933700"/>
                <a:gd name="connsiteY1" fmla="*/ 1943100 h 1943100"/>
                <a:gd name="connsiteX2" fmla="*/ 2933700 w 2933700"/>
                <a:gd name="connsiteY2" fmla="*/ 0 h 1943100"/>
                <a:gd name="connsiteX3" fmla="*/ 1511300 w 2933700"/>
                <a:gd name="connsiteY3" fmla="*/ 0 h 1943100"/>
                <a:gd name="connsiteX4" fmla="*/ 546100 w 2933700"/>
                <a:gd name="connsiteY4" fmla="*/ 1549400 h 1943100"/>
                <a:gd name="connsiteX5" fmla="*/ 0 w 2933700"/>
                <a:gd name="connsiteY5" fmla="*/ 1943100 h 194310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78141 h 2178141"/>
                <a:gd name="connsiteX1" fmla="*/ 2933700 w 2933700"/>
                <a:gd name="connsiteY1" fmla="*/ 2178141 h 2178141"/>
                <a:gd name="connsiteX2" fmla="*/ 2933700 w 2933700"/>
                <a:gd name="connsiteY2" fmla="*/ 235041 h 2178141"/>
                <a:gd name="connsiteX3" fmla="*/ 1703674 w 2933700"/>
                <a:gd name="connsiteY3" fmla="*/ 201521 h 2178141"/>
                <a:gd name="connsiteX4" fmla="*/ 546100 w 2933700"/>
                <a:gd name="connsiteY4" fmla="*/ 1784441 h 2178141"/>
                <a:gd name="connsiteX5" fmla="*/ 0 w 2933700"/>
                <a:gd name="connsiteY5" fmla="*/ 2178141 h 2178141"/>
                <a:gd name="connsiteX0" fmla="*/ 0 w 2933700"/>
                <a:gd name="connsiteY0" fmla="*/ 2279616 h 2279616"/>
                <a:gd name="connsiteX1" fmla="*/ 2933700 w 2933700"/>
                <a:gd name="connsiteY1" fmla="*/ 2279616 h 2279616"/>
                <a:gd name="connsiteX2" fmla="*/ 2933700 w 2933700"/>
                <a:gd name="connsiteY2" fmla="*/ 336516 h 2279616"/>
                <a:gd name="connsiteX3" fmla="*/ 1912079 w 2933700"/>
                <a:gd name="connsiteY3" fmla="*/ 135394 h 2279616"/>
                <a:gd name="connsiteX4" fmla="*/ 546100 w 2933700"/>
                <a:gd name="connsiteY4" fmla="*/ 1885916 h 2279616"/>
                <a:gd name="connsiteX5" fmla="*/ 0 w 2933700"/>
                <a:gd name="connsiteY5" fmla="*/ 2279616 h 2279616"/>
                <a:gd name="connsiteX0" fmla="*/ 0 w 2933700"/>
                <a:gd name="connsiteY0" fmla="*/ 2282085 h 2282085"/>
                <a:gd name="connsiteX1" fmla="*/ 2933700 w 2933700"/>
                <a:gd name="connsiteY1" fmla="*/ 2282085 h 2282085"/>
                <a:gd name="connsiteX2" fmla="*/ 2933700 w 2933700"/>
                <a:gd name="connsiteY2" fmla="*/ 338985 h 2282085"/>
                <a:gd name="connsiteX3" fmla="*/ 1912079 w 2933700"/>
                <a:gd name="connsiteY3" fmla="*/ 137863 h 2282085"/>
                <a:gd name="connsiteX4" fmla="*/ 682365 w 2933700"/>
                <a:gd name="connsiteY4" fmla="*/ 1921905 h 2282085"/>
                <a:gd name="connsiteX5" fmla="*/ 0 w 2933700"/>
                <a:gd name="connsiteY5" fmla="*/ 2282085 h 2282085"/>
                <a:gd name="connsiteX0" fmla="*/ 0 w 2933700"/>
                <a:gd name="connsiteY0" fmla="*/ 2280851 h 2280851"/>
                <a:gd name="connsiteX1" fmla="*/ 2933700 w 2933700"/>
                <a:gd name="connsiteY1" fmla="*/ 2280851 h 2280851"/>
                <a:gd name="connsiteX2" fmla="*/ 2933700 w 2933700"/>
                <a:gd name="connsiteY2" fmla="*/ 337751 h 2280851"/>
                <a:gd name="connsiteX3" fmla="*/ 1912079 w 2933700"/>
                <a:gd name="connsiteY3" fmla="*/ 136629 h 2280851"/>
                <a:gd name="connsiteX4" fmla="*/ 634272 w 2933700"/>
                <a:gd name="connsiteY4" fmla="*/ 1903911 h 2280851"/>
                <a:gd name="connsiteX5" fmla="*/ 0 w 2933700"/>
                <a:gd name="connsiteY5" fmla="*/ 2280851 h 2280851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421064 h 2421064"/>
                <a:gd name="connsiteX1" fmla="*/ 2933700 w 2933700"/>
                <a:gd name="connsiteY1" fmla="*/ 2421064 h 2421064"/>
                <a:gd name="connsiteX2" fmla="*/ 2930856 w 2933700"/>
                <a:gd name="connsiteY2" fmla="*/ 201995 h 2421064"/>
                <a:gd name="connsiteX3" fmla="*/ 1815892 w 2933700"/>
                <a:gd name="connsiteY3" fmla="*/ 243321 h 2421064"/>
                <a:gd name="connsiteX4" fmla="*/ 634272 w 2933700"/>
                <a:gd name="connsiteY4" fmla="*/ 2044124 h 2421064"/>
                <a:gd name="connsiteX5" fmla="*/ 0 w 2933700"/>
                <a:gd name="connsiteY5" fmla="*/ 2421064 h 2421064"/>
                <a:gd name="connsiteX0" fmla="*/ 0 w 2933700"/>
                <a:gd name="connsiteY0" fmla="*/ 2412632 h 2412632"/>
                <a:gd name="connsiteX1" fmla="*/ 2933700 w 2933700"/>
                <a:gd name="connsiteY1" fmla="*/ 2412632 h 2412632"/>
                <a:gd name="connsiteX2" fmla="*/ 2930856 w 2933700"/>
                <a:gd name="connsiteY2" fmla="*/ 193563 h 2412632"/>
                <a:gd name="connsiteX3" fmla="*/ 1815892 w 2933700"/>
                <a:gd name="connsiteY3" fmla="*/ 234889 h 2412632"/>
                <a:gd name="connsiteX4" fmla="*/ 634272 w 2933700"/>
                <a:gd name="connsiteY4" fmla="*/ 2035692 h 2412632"/>
                <a:gd name="connsiteX5" fmla="*/ 0 w 2933700"/>
                <a:gd name="connsiteY5" fmla="*/ 2412632 h 2412632"/>
                <a:gd name="connsiteX0" fmla="*/ 0 w 2933700"/>
                <a:gd name="connsiteY0" fmla="*/ 2220943 h 2220943"/>
                <a:gd name="connsiteX1" fmla="*/ 2933700 w 2933700"/>
                <a:gd name="connsiteY1" fmla="*/ 2220943 h 2220943"/>
                <a:gd name="connsiteX2" fmla="*/ 2930856 w 2933700"/>
                <a:gd name="connsiteY2" fmla="*/ 1874 h 2220943"/>
                <a:gd name="connsiteX3" fmla="*/ 634272 w 2933700"/>
                <a:gd name="connsiteY3" fmla="*/ 1844003 h 2220943"/>
                <a:gd name="connsiteX4" fmla="*/ 0 w 2933700"/>
                <a:gd name="connsiteY4" fmla="*/ 2220943 h 2220943"/>
                <a:gd name="connsiteX0" fmla="*/ 0 w 2933700"/>
                <a:gd name="connsiteY0" fmla="*/ 2230060 h 2230060"/>
                <a:gd name="connsiteX1" fmla="*/ 2933700 w 2933700"/>
                <a:gd name="connsiteY1" fmla="*/ 2230060 h 2230060"/>
                <a:gd name="connsiteX2" fmla="*/ 2930856 w 2933700"/>
                <a:gd name="connsiteY2" fmla="*/ 10991 h 2230060"/>
                <a:gd name="connsiteX3" fmla="*/ 634272 w 2933700"/>
                <a:gd name="connsiteY3" fmla="*/ 1853120 h 2230060"/>
                <a:gd name="connsiteX4" fmla="*/ 0 w 2933700"/>
                <a:gd name="connsiteY4" fmla="*/ 2230060 h 2230060"/>
                <a:gd name="connsiteX0" fmla="*/ 0 w 2933700"/>
                <a:gd name="connsiteY0" fmla="*/ 2219069 h 2219069"/>
                <a:gd name="connsiteX1" fmla="*/ 2933700 w 2933700"/>
                <a:gd name="connsiteY1" fmla="*/ 2219069 h 2219069"/>
                <a:gd name="connsiteX2" fmla="*/ 2930856 w 2933700"/>
                <a:gd name="connsiteY2" fmla="*/ 0 h 2219069"/>
                <a:gd name="connsiteX3" fmla="*/ 0 w 2933700"/>
                <a:gd name="connsiteY3" fmla="*/ 2219069 h 2219069"/>
                <a:gd name="connsiteX0" fmla="*/ 0 w 2933700"/>
                <a:gd name="connsiteY0" fmla="*/ 2219079 h 2219079"/>
                <a:gd name="connsiteX1" fmla="*/ 2933700 w 2933700"/>
                <a:gd name="connsiteY1" fmla="*/ 2219079 h 2219079"/>
                <a:gd name="connsiteX2" fmla="*/ 2930856 w 2933700"/>
                <a:gd name="connsiteY2" fmla="*/ 10 h 2219079"/>
                <a:gd name="connsiteX3" fmla="*/ 0 w 2933700"/>
                <a:gd name="connsiteY3" fmla="*/ 2219079 h 2219079"/>
                <a:gd name="connsiteX0" fmla="*/ 0 w 2933700"/>
                <a:gd name="connsiteY0" fmla="*/ 2219082 h 2219082"/>
                <a:gd name="connsiteX1" fmla="*/ 2933700 w 2933700"/>
                <a:gd name="connsiteY1" fmla="*/ 2219082 h 2219082"/>
                <a:gd name="connsiteX2" fmla="*/ 2930856 w 2933700"/>
                <a:gd name="connsiteY2" fmla="*/ 13 h 2219082"/>
                <a:gd name="connsiteX3" fmla="*/ 0 w 2933700"/>
                <a:gd name="connsiteY3" fmla="*/ 2219082 h 2219082"/>
                <a:gd name="connsiteX0" fmla="*/ 0 w 2933700"/>
                <a:gd name="connsiteY0" fmla="*/ 2240548 h 2240548"/>
                <a:gd name="connsiteX1" fmla="*/ 2933700 w 2933700"/>
                <a:gd name="connsiteY1" fmla="*/ 2240548 h 2240548"/>
                <a:gd name="connsiteX2" fmla="*/ 2930856 w 2933700"/>
                <a:gd name="connsiteY2" fmla="*/ 21479 h 2240548"/>
                <a:gd name="connsiteX3" fmla="*/ 0 w 2933700"/>
                <a:gd name="connsiteY3" fmla="*/ 2240548 h 2240548"/>
                <a:gd name="connsiteX0" fmla="*/ 0 w 2933700"/>
                <a:gd name="connsiteY0" fmla="*/ 2238872 h 2238872"/>
                <a:gd name="connsiteX1" fmla="*/ 2933700 w 2933700"/>
                <a:gd name="connsiteY1" fmla="*/ 2238872 h 2238872"/>
                <a:gd name="connsiteX2" fmla="*/ 2930856 w 2933700"/>
                <a:gd name="connsiteY2" fmla="*/ 19803 h 2238872"/>
                <a:gd name="connsiteX3" fmla="*/ 0 w 2933700"/>
                <a:gd name="connsiteY3" fmla="*/ 2238872 h 2238872"/>
                <a:gd name="connsiteX0" fmla="*/ 0 w 2933700"/>
                <a:gd name="connsiteY0" fmla="*/ 2238054 h 2238054"/>
                <a:gd name="connsiteX1" fmla="*/ 2933700 w 2933700"/>
                <a:gd name="connsiteY1" fmla="*/ 2238054 h 2238054"/>
                <a:gd name="connsiteX2" fmla="*/ 2930856 w 2933700"/>
                <a:gd name="connsiteY2" fmla="*/ 18985 h 2238054"/>
                <a:gd name="connsiteX3" fmla="*/ 0 w 2933700"/>
                <a:gd name="connsiteY3" fmla="*/ 2238054 h 2238054"/>
                <a:gd name="connsiteX0" fmla="*/ 0 w 2933700"/>
                <a:gd name="connsiteY0" fmla="*/ 2240690 h 2240690"/>
                <a:gd name="connsiteX1" fmla="*/ 2933700 w 2933700"/>
                <a:gd name="connsiteY1" fmla="*/ 2240690 h 2240690"/>
                <a:gd name="connsiteX2" fmla="*/ 2930856 w 2933700"/>
                <a:gd name="connsiteY2" fmla="*/ 21621 h 2240690"/>
                <a:gd name="connsiteX3" fmla="*/ 0 w 2933700"/>
                <a:gd name="connsiteY3" fmla="*/ 2240690 h 2240690"/>
                <a:gd name="connsiteX0" fmla="*/ 0 w 2933700"/>
                <a:gd name="connsiteY0" fmla="*/ 2233873 h 2233873"/>
                <a:gd name="connsiteX1" fmla="*/ 2933700 w 2933700"/>
                <a:gd name="connsiteY1" fmla="*/ 2233873 h 2233873"/>
                <a:gd name="connsiteX2" fmla="*/ 2930856 w 2933700"/>
                <a:gd name="connsiteY2" fmla="*/ 14804 h 2233873"/>
                <a:gd name="connsiteX3" fmla="*/ 0 w 2933700"/>
                <a:gd name="connsiteY3" fmla="*/ 2233873 h 2233873"/>
                <a:gd name="connsiteX0" fmla="*/ 0 w 2933700"/>
                <a:gd name="connsiteY0" fmla="*/ 2221167 h 2221167"/>
                <a:gd name="connsiteX1" fmla="*/ 2933700 w 2933700"/>
                <a:gd name="connsiteY1" fmla="*/ 2221167 h 2221167"/>
                <a:gd name="connsiteX2" fmla="*/ 2930856 w 2933700"/>
                <a:gd name="connsiteY2" fmla="*/ 2098 h 2221167"/>
                <a:gd name="connsiteX3" fmla="*/ 0 w 2933700"/>
                <a:gd name="connsiteY3" fmla="*/ 2221167 h 2221167"/>
                <a:gd name="connsiteX0" fmla="*/ 0 w 2933700"/>
                <a:gd name="connsiteY0" fmla="*/ 2318173 h 2318173"/>
                <a:gd name="connsiteX1" fmla="*/ 2933700 w 2933700"/>
                <a:gd name="connsiteY1" fmla="*/ 2318173 h 2318173"/>
                <a:gd name="connsiteX2" fmla="*/ 2933700 w 2933700"/>
                <a:gd name="connsiteY2" fmla="*/ 2004 h 2318173"/>
                <a:gd name="connsiteX3" fmla="*/ 0 w 2933700"/>
                <a:gd name="connsiteY3" fmla="*/ 2318173 h 2318173"/>
                <a:gd name="connsiteX0" fmla="*/ 0 w 2933700"/>
                <a:gd name="connsiteY0" fmla="*/ 2316207 h 2316207"/>
                <a:gd name="connsiteX1" fmla="*/ 2933700 w 2933700"/>
                <a:gd name="connsiteY1" fmla="*/ 2316207 h 2316207"/>
                <a:gd name="connsiteX2" fmla="*/ 2933700 w 2933700"/>
                <a:gd name="connsiteY2" fmla="*/ 38 h 2316207"/>
                <a:gd name="connsiteX3" fmla="*/ 0 w 2933700"/>
                <a:gd name="connsiteY3" fmla="*/ 2316207 h 2316207"/>
                <a:gd name="connsiteX0" fmla="*/ 0 w 2933700"/>
                <a:gd name="connsiteY0" fmla="*/ 2316317 h 2316317"/>
                <a:gd name="connsiteX1" fmla="*/ 2933700 w 2933700"/>
                <a:gd name="connsiteY1" fmla="*/ 2316317 h 2316317"/>
                <a:gd name="connsiteX2" fmla="*/ 2933700 w 2933700"/>
                <a:gd name="connsiteY2" fmla="*/ 148 h 2316317"/>
                <a:gd name="connsiteX3" fmla="*/ 0 w 2933700"/>
                <a:gd name="connsiteY3" fmla="*/ 2316317 h 2316317"/>
                <a:gd name="connsiteX0" fmla="*/ 0 w 2933700"/>
                <a:gd name="connsiteY0" fmla="*/ 2326290 h 2326290"/>
                <a:gd name="connsiteX1" fmla="*/ 2933700 w 2933700"/>
                <a:gd name="connsiteY1" fmla="*/ 2326290 h 2326290"/>
                <a:gd name="connsiteX2" fmla="*/ 2933700 w 2933700"/>
                <a:gd name="connsiteY2" fmla="*/ 10121 h 2326290"/>
                <a:gd name="connsiteX3" fmla="*/ 0 w 2933700"/>
                <a:gd name="connsiteY3" fmla="*/ 2326290 h 2326290"/>
                <a:gd name="connsiteX0" fmla="*/ 0 w 2933700"/>
                <a:gd name="connsiteY0" fmla="*/ 2384137 h 2384137"/>
                <a:gd name="connsiteX1" fmla="*/ 2933700 w 2933700"/>
                <a:gd name="connsiteY1" fmla="*/ 2384137 h 2384137"/>
                <a:gd name="connsiteX2" fmla="*/ 2933700 w 2933700"/>
                <a:gd name="connsiteY2" fmla="*/ 67968 h 2384137"/>
                <a:gd name="connsiteX3" fmla="*/ 0 w 2933700"/>
                <a:gd name="connsiteY3" fmla="*/ 2384137 h 2384137"/>
                <a:gd name="connsiteX0" fmla="*/ 0 w 2936963"/>
                <a:gd name="connsiteY0" fmla="*/ 2384137 h 2384137"/>
                <a:gd name="connsiteX1" fmla="*/ 2933700 w 2936963"/>
                <a:gd name="connsiteY1" fmla="*/ 2384137 h 2384137"/>
                <a:gd name="connsiteX2" fmla="*/ 2936963 w 2936963"/>
                <a:gd name="connsiteY2" fmla="*/ 2063119 h 2384137"/>
                <a:gd name="connsiteX3" fmla="*/ 2933700 w 2936963"/>
                <a:gd name="connsiteY3" fmla="*/ 67968 h 2384137"/>
                <a:gd name="connsiteX4" fmla="*/ 0 w 2936963"/>
                <a:gd name="connsiteY4" fmla="*/ 2384137 h 2384137"/>
                <a:gd name="connsiteX0" fmla="*/ 0 w 3129497"/>
                <a:gd name="connsiteY0" fmla="*/ 2384137 h 2411649"/>
                <a:gd name="connsiteX1" fmla="*/ 2933700 w 3129497"/>
                <a:gd name="connsiteY1" fmla="*/ 2384137 h 2411649"/>
                <a:gd name="connsiteX2" fmla="*/ 3129497 w 3129497"/>
                <a:gd name="connsiteY2" fmla="*/ 2380313 h 2411649"/>
                <a:gd name="connsiteX3" fmla="*/ 2933700 w 3129497"/>
                <a:gd name="connsiteY3" fmla="*/ 67968 h 2411649"/>
                <a:gd name="connsiteX4" fmla="*/ 0 w 3129497"/>
                <a:gd name="connsiteY4" fmla="*/ 2384137 h 2411649"/>
                <a:gd name="connsiteX0" fmla="*/ 0 w 3129497"/>
                <a:gd name="connsiteY0" fmla="*/ 2384137 h 2384137"/>
                <a:gd name="connsiteX1" fmla="*/ 2933700 w 3129497"/>
                <a:gd name="connsiteY1" fmla="*/ 2384137 h 2384137"/>
                <a:gd name="connsiteX2" fmla="*/ 3129497 w 3129497"/>
                <a:gd name="connsiteY2" fmla="*/ 2380313 h 2384137"/>
                <a:gd name="connsiteX3" fmla="*/ 2933700 w 3129497"/>
                <a:gd name="connsiteY3" fmla="*/ 67968 h 2384137"/>
                <a:gd name="connsiteX4" fmla="*/ 0 w 3129497"/>
                <a:gd name="connsiteY4" fmla="*/ 2384137 h 2384137"/>
                <a:gd name="connsiteX0" fmla="*/ 0 w 3131129"/>
                <a:gd name="connsiteY0" fmla="*/ 2384137 h 2384137"/>
                <a:gd name="connsiteX1" fmla="*/ 2933700 w 3131129"/>
                <a:gd name="connsiteY1" fmla="*/ 2384137 h 2384137"/>
                <a:gd name="connsiteX2" fmla="*/ 3131129 w 3131129"/>
                <a:gd name="connsiteY2" fmla="*/ 2380313 h 2384137"/>
                <a:gd name="connsiteX3" fmla="*/ 2933700 w 3131129"/>
                <a:gd name="connsiteY3" fmla="*/ 67968 h 2384137"/>
                <a:gd name="connsiteX4" fmla="*/ 0 w 3131129"/>
                <a:gd name="connsiteY4" fmla="*/ 2384137 h 2384137"/>
                <a:gd name="connsiteX0" fmla="*/ 0 w 3127866"/>
                <a:gd name="connsiteY0" fmla="*/ 2384137 h 2384137"/>
                <a:gd name="connsiteX1" fmla="*/ 2933700 w 3127866"/>
                <a:gd name="connsiteY1" fmla="*/ 2384137 h 2384137"/>
                <a:gd name="connsiteX2" fmla="*/ 3127866 w 3127866"/>
                <a:gd name="connsiteY2" fmla="*/ 2382913 h 2384137"/>
                <a:gd name="connsiteX3" fmla="*/ 2933700 w 3127866"/>
                <a:gd name="connsiteY3" fmla="*/ 67968 h 2384137"/>
                <a:gd name="connsiteX4" fmla="*/ 0 w 3127866"/>
                <a:gd name="connsiteY4" fmla="*/ 2384137 h 2384137"/>
                <a:gd name="connsiteX0" fmla="*/ 0 w 3132761"/>
                <a:gd name="connsiteY0" fmla="*/ 2384137 h 2384137"/>
                <a:gd name="connsiteX1" fmla="*/ 2933700 w 3132761"/>
                <a:gd name="connsiteY1" fmla="*/ 2384137 h 2384137"/>
                <a:gd name="connsiteX2" fmla="*/ 3132761 w 3132761"/>
                <a:gd name="connsiteY2" fmla="*/ 2382913 h 2384137"/>
                <a:gd name="connsiteX3" fmla="*/ 2933700 w 3132761"/>
                <a:gd name="connsiteY3" fmla="*/ 67968 h 2384137"/>
                <a:gd name="connsiteX4" fmla="*/ 0 w 3132761"/>
                <a:gd name="connsiteY4" fmla="*/ 2384137 h 2384137"/>
                <a:gd name="connsiteX0" fmla="*/ 0 w 3149099"/>
                <a:gd name="connsiteY0" fmla="*/ 2493306 h 2493306"/>
                <a:gd name="connsiteX1" fmla="*/ 2933700 w 3149099"/>
                <a:gd name="connsiteY1" fmla="*/ 2493306 h 2493306"/>
                <a:gd name="connsiteX2" fmla="*/ 3132761 w 3149099"/>
                <a:gd name="connsiteY2" fmla="*/ 2492082 h 2493306"/>
                <a:gd name="connsiteX3" fmla="*/ 2950016 w 3149099"/>
                <a:gd name="connsiteY3" fmla="*/ 419923 h 2493306"/>
                <a:gd name="connsiteX4" fmla="*/ 2933700 w 3149099"/>
                <a:gd name="connsiteY4" fmla="*/ 177137 h 2493306"/>
                <a:gd name="connsiteX5" fmla="*/ 0 w 3149099"/>
                <a:gd name="connsiteY5" fmla="*/ 2493306 h 2493306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136024"/>
                <a:gd name="connsiteY0" fmla="*/ 2384138 h 2384138"/>
                <a:gd name="connsiteX1" fmla="*/ 2933700 w 3136024"/>
                <a:gd name="connsiteY1" fmla="*/ 2384138 h 2384138"/>
                <a:gd name="connsiteX2" fmla="*/ 3132761 w 3136024"/>
                <a:gd name="connsiteY2" fmla="*/ 2382914 h 2384138"/>
                <a:gd name="connsiteX3" fmla="*/ 3136024 w 3136024"/>
                <a:gd name="connsiteY3" fmla="*/ 289955 h 2384138"/>
                <a:gd name="connsiteX4" fmla="*/ 2933700 w 3136024"/>
                <a:gd name="connsiteY4" fmla="*/ 67969 h 2384138"/>
                <a:gd name="connsiteX5" fmla="*/ 0 w 3136024"/>
                <a:gd name="connsiteY5" fmla="*/ 2384138 h 2384138"/>
                <a:gd name="connsiteX0" fmla="*/ 0 w 3133227"/>
                <a:gd name="connsiteY0" fmla="*/ 2384138 h 2384138"/>
                <a:gd name="connsiteX1" fmla="*/ 2933700 w 3133227"/>
                <a:gd name="connsiteY1" fmla="*/ 2384138 h 2384138"/>
                <a:gd name="connsiteX2" fmla="*/ 3132761 w 3133227"/>
                <a:gd name="connsiteY2" fmla="*/ 2382914 h 2384138"/>
                <a:gd name="connsiteX3" fmla="*/ 3133227 w 3133227"/>
                <a:gd name="connsiteY3" fmla="*/ 116130 h 2384138"/>
                <a:gd name="connsiteX4" fmla="*/ 2933700 w 3133227"/>
                <a:gd name="connsiteY4" fmla="*/ 67969 h 2384138"/>
                <a:gd name="connsiteX5" fmla="*/ 0 w 3133227"/>
                <a:gd name="connsiteY5" fmla="*/ 2384138 h 2384138"/>
                <a:gd name="connsiteX0" fmla="*/ 0 w 3133227"/>
                <a:gd name="connsiteY0" fmla="*/ 2336258 h 2336258"/>
                <a:gd name="connsiteX1" fmla="*/ 2933700 w 3133227"/>
                <a:gd name="connsiteY1" fmla="*/ 2336258 h 2336258"/>
                <a:gd name="connsiteX2" fmla="*/ 3132761 w 3133227"/>
                <a:gd name="connsiteY2" fmla="*/ 2335034 h 2336258"/>
                <a:gd name="connsiteX3" fmla="*/ 3133227 w 3133227"/>
                <a:gd name="connsiteY3" fmla="*/ 68250 h 2336258"/>
                <a:gd name="connsiteX4" fmla="*/ 3090338 w 3133227"/>
                <a:gd name="connsiteY4" fmla="*/ 69117 h 2336258"/>
                <a:gd name="connsiteX5" fmla="*/ 0 w 3133227"/>
                <a:gd name="connsiteY5" fmla="*/ 2336258 h 2336258"/>
                <a:gd name="connsiteX0" fmla="*/ 0 w 3340345"/>
                <a:gd name="connsiteY0" fmla="*/ 2336258 h 2336258"/>
                <a:gd name="connsiteX1" fmla="*/ 2933700 w 3340345"/>
                <a:gd name="connsiteY1" fmla="*/ 2336258 h 2336258"/>
                <a:gd name="connsiteX2" fmla="*/ 3132761 w 3340345"/>
                <a:gd name="connsiteY2" fmla="*/ 2335034 h 2336258"/>
                <a:gd name="connsiteX3" fmla="*/ 3090338 w 3340345"/>
                <a:gd name="connsiteY3" fmla="*/ 69117 h 2336258"/>
                <a:gd name="connsiteX4" fmla="*/ 0 w 3340345"/>
                <a:gd name="connsiteY4" fmla="*/ 2336258 h 2336258"/>
                <a:gd name="connsiteX0" fmla="*/ 0 w 3374476"/>
                <a:gd name="connsiteY0" fmla="*/ 2331908 h 2331908"/>
                <a:gd name="connsiteX1" fmla="*/ 2933700 w 3374476"/>
                <a:gd name="connsiteY1" fmla="*/ 2331908 h 2331908"/>
                <a:gd name="connsiteX2" fmla="*/ 3132761 w 3374476"/>
                <a:gd name="connsiteY2" fmla="*/ 2330684 h 2331908"/>
                <a:gd name="connsiteX3" fmla="*/ 3137889 w 3374476"/>
                <a:gd name="connsiteY3" fmla="*/ 69224 h 2331908"/>
                <a:gd name="connsiteX4" fmla="*/ 0 w 3374476"/>
                <a:gd name="connsiteY4" fmla="*/ 2331908 h 2331908"/>
                <a:gd name="connsiteX0" fmla="*/ 0 w 3137889"/>
                <a:gd name="connsiteY0" fmla="*/ 2331908 h 2331908"/>
                <a:gd name="connsiteX1" fmla="*/ 2933700 w 3137889"/>
                <a:gd name="connsiteY1" fmla="*/ 2331908 h 2331908"/>
                <a:gd name="connsiteX2" fmla="*/ 3132761 w 3137889"/>
                <a:gd name="connsiteY2" fmla="*/ 2330684 h 2331908"/>
                <a:gd name="connsiteX3" fmla="*/ 3137889 w 3137889"/>
                <a:gd name="connsiteY3" fmla="*/ 69224 h 2331908"/>
                <a:gd name="connsiteX4" fmla="*/ 0 w 3137889"/>
                <a:gd name="connsiteY4" fmla="*/ 2331908 h 2331908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40593"/>
                <a:gd name="connsiteY0" fmla="*/ 2378539 h 2378539"/>
                <a:gd name="connsiteX1" fmla="*/ 2933700 w 3140593"/>
                <a:gd name="connsiteY1" fmla="*/ 2378539 h 2378539"/>
                <a:gd name="connsiteX2" fmla="*/ 3140593 w 3140593"/>
                <a:gd name="connsiteY2" fmla="*/ 2377315 h 2378539"/>
                <a:gd name="connsiteX3" fmla="*/ 3137889 w 3140593"/>
                <a:gd name="connsiteY3" fmla="*/ 115855 h 2378539"/>
                <a:gd name="connsiteX4" fmla="*/ 0 w 3140593"/>
                <a:gd name="connsiteY4" fmla="*/ 2378539 h 2378539"/>
                <a:gd name="connsiteX0" fmla="*/ 0 w 3140593"/>
                <a:gd name="connsiteY0" fmla="*/ 2378539 h 2378539"/>
                <a:gd name="connsiteX1" fmla="*/ 3140593 w 3140593"/>
                <a:gd name="connsiteY1" fmla="*/ 2377315 h 2378539"/>
                <a:gd name="connsiteX2" fmla="*/ 3137889 w 3140593"/>
                <a:gd name="connsiteY2" fmla="*/ 115855 h 2378539"/>
                <a:gd name="connsiteX3" fmla="*/ 0 w 3140593"/>
                <a:gd name="connsiteY3" fmla="*/ 2378539 h 2378539"/>
                <a:gd name="connsiteX0" fmla="*/ 0 w 3140593"/>
                <a:gd name="connsiteY0" fmla="*/ 2379792 h 2379792"/>
                <a:gd name="connsiteX1" fmla="*/ 3140593 w 3140593"/>
                <a:gd name="connsiteY1" fmla="*/ 2378568 h 2379792"/>
                <a:gd name="connsiteX2" fmla="*/ 3139521 w 3140593"/>
                <a:gd name="connsiteY2" fmla="*/ 115808 h 2379792"/>
                <a:gd name="connsiteX3" fmla="*/ 0 w 3140593"/>
                <a:gd name="connsiteY3" fmla="*/ 2379792 h 2379792"/>
                <a:gd name="connsiteX0" fmla="*/ 0 w 3140593"/>
                <a:gd name="connsiteY0" fmla="*/ 2378540 h 2378540"/>
                <a:gd name="connsiteX1" fmla="*/ 3140593 w 3140593"/>
                <a:gd name="connsiteY1" fmla="*/ 2377316 h 2378540"/>
                <a:gd name="connsiteX2" fmla="*/ 3138705 w 3140593"/>
                <a:gd name="connsiteY2" fmla="*/ 115856 h 2378540"/>
                <a:gd name="connsiteX3" fmla="*/ 0 w 3140593"/>
                <a:gd name="connsiteY3" fmla="*/ 2378540 h 2378540"/>
                <a:gd name="connsiteX0" fmla="*/ 0 w 3372863"/>
                <a:gd name="connsiteY0" fmla="*/ 2378540 h 2378540"/>
                <a:gd name="connsiteX1" fmla="*/ 3140593 w 3372863"/>
                <a:gd name="connsiteY1" fmla="*/ 2377316 h 2378540"/>
                <a:gd name="connsiteX2" fmla="*/ 3139284 w 3372863"/>
                <a:gd name="connsiteY2" fmla="*/ 1201172 h 2378540"/>
                <a:gd name="connsiteX3" fmla="*/ 3138705 w 3372863"/>
                <a:gd name="connsiteY3" fmla="*/ 115856 h 2378540"/>
                <a:gd name="connsiteX4" fmla="*/ 0 w 3372863"/>
                <a:gd name="connsiteY4" fmla="*/ 2378540 h 2378540"/>
                <a:gd name="connsiteX0" fmla="*/ 41419 w 3414282"/>
                <a:gd name="connsiteY0" fmla="*/ 2329449 h 2329449"/>
                <a:gd name="connsiteX1" fmla="*/ 3182012 w 3414282"/>
                <a:gd name="connsiteY1" fmla="*/ 2328225 h 2329449"/>
                <a:gd name="connsiteX2" fmla="*/ 3180703 w 3414282"/>
                <a:gd name="connsiteY2" fmla="*/ 1152081 h 2329449"/>
                <a:gd name="connsiteX3" fmla="*/ 3180124 w 3414282"/>
                <a:gd name="connsiteY3" fmla="*/ 66765 h 2329449"/>
                <a:gd name="connsiteX4" fmla="*/ 1499878 w 3414282"/>
                <a:gd name="connsiteY4" fmla="*/ 359243 h 2329449"/>
                <a:gd name="connsiteX5" fmla="*/ 41419 w 3414282"/>
                <a:gd name="connsiteY5" fmla="*/ 2329449 h 2329449"/>
                <a:gd name="connsiteX0" fmla="*/ 24425 w 3397288"/>
                <a:gd name="connsiteY0" fmla="*/ 2329449 h 2329449"/>
                <a:gd name="connsiteX1" fmla="*/ 3165018 w 3397288"/>
                <a:gd name="connsiteY1" fmla="*/ 2328225 h 2329449"/>
                <a:gd name="connsiteX2" fmla="*/ 3163709 w 3397288"/>
                <a:gd name="connsiteY2" fmla="*/ 1152081 h 2329449"/>
                <a:gd name="connsiteX3" fmla="*/ 3163130 w 3397288"/>
                <a:gd name="connsiteY3" fmla="*/ 66765 h 2329449"/>
                <a:gd name="connsiteX4" fmla="*/ 1482884 w 3397288"/>
                <a:gd name="connsiteY4" fmla="*/ 359243 h 2329449"/>
                <a:gd name="connsiteX5" fmla="*/ 24425 w 3397288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448011"/>
                <a:gd name="connsiteY0" fmla="*/ 2005938 h 2005938"/>
                <a:gd name="connsiteX1" fmla="*/ 3140593 w 3448011"/>
                <a:gd name="connsiteY1" fmla="*/ 2004714 h 2005938"/>
                <a:gd name="connsiteX2" fmla="*/ 3139284 w 3448011"/>
                <a:gd name="connsiteY2" fmla="*/ 828570 h 2005938"/>
                <a:gd name="connsiteX3" fmla="*/ 1458459 w 3448011"/>
                <a:gd name="connsiteY3" fmla="*/ 35732 h 2005938"/>
                <a:gd name="connsiteX4" fmla="*/ 0 w 3448011"/>
                <a:gd name="connsiteY4" fmla="*/ 2005938 h 2005938"/>
                <a:gd name="connsiteX0" fmla="*/ 0 w 3168650"/>
                <a:gd name="connsiteY0" fmla="*/ 1970207 h 1970207"/>
                <a:gd name="connsiteX1" fmla="*/ 3140593 w 3168650"/>
                <a:gd name="connsiteY1" fmla="*/ 1968983 h 1970207"/>
                <a:gd name="connsiteX2" fmla="*/ 1458459 w 3168650"/>
                <a:gd name="connsiteY2" fmla="*/ 1 h 1970207"/>
                <a:gd name="connsiteX3" fmla="*/ 0 w 3168650"/>
                <a:gd name="connsiteY3" fmla="*/ 1970207 h 1970207"/>
                <a:gd name="connsiteX0" fmla="*/ 0 w 3140593"/>
                <a:gd name="connsiteY0" fmla="*/ 1970214 h 1970214"/>
                <a:gd name="connsiteX1" fmla="*/ 3140593 w 3140593"/>
                <a:gd name="connsiteY1" fmla="*/ 1968990 h 1970214"/>
                <a:gd name="connsiteX2" fmla="*/ 1458459 w 3140593"/>
                <a:gd name="connsiteY2" fmla="*/ 8 h 1970214"/>
                <a:gd name="connsiteX3" fmla="*/ 0 w 3140593"/>
                <a:gd name="connsiteY3" fmla="*/ 1970214 h 1970214"/>
                <a:gd name="connsiteX0" fmla="*/ 0 w 3140593"/>
                <a:gd name="connsiteY0" fmla="*/ 1970206 h 1970206"/>
                <a:gd name="connsiteX1" fmla="*/ 3140593 w 3140593"/>
                <a:gd name="connsiteY1" fmla="*/ 1968982 h 1970206"/>
                <a:gd name="connsiteX2" fmla="*/ 1458459 w 3140593"/>
                <a:gd name="connsiteY2" fmla="*/ 0 h 1970206"/>
                <a:gd name="connsiteX3" fmla="*/ 0 w 3140593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518406"/>
                <a:gd name="connsiteY0" fmla="*/ 1970206 h 1970206"/>
                <a:gd name="connsiteX1" fmla="*/ 2475364 w 2518406"/>
                <a:gd name="connsiteY1" fmla="*/ 1968982 h 1970206"/>
                <a:gd name="connsiteX2" fmla="*/ 1458459 w 2518406"/>
                <a:gd name="connsiteY2" fmla="*/ 0 h 1970206"/>
                <a:gd name="connsiteX3" fmla="*/ 0 w 2518406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5364" h="1889867">
                  <a:moveTo>
                    <a:pt x="0" y="1889867"/>
                  </a:moveTo>
                  <a:lnTo>
                    <a:pt x="2475364" y="1888643"/>
                  </a:lnTo>
                  <a:cubicBezTo>
                    <a:pt x="2326030" y="824600"/>
                    <a:pt x="2024491" y="-203"/>
                    <a:pt x="1611930" y="1"/>
                  </a:cubicBezTo>
                  <a:cubicBezTo>
                    <a:pt x="1005027" y="712170"/>
                    <a:pt x="667413" y="1676787"/>
                    <a:pt x="0" y="188986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7400"/>
                </a:gs>
                <a:gs pos="100000">
                  <a:srgbClr val="FA4616"/>
                </a:gs>
              </a:gsLst>
              <a:lin ang="3600000" scaled="0"/>
              <a:tileRect/>
            </a:gra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it-IT" sz="16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1720" y="2752733"/>
            <a:ext cx="4941300" cy="1354217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4400" dirty="0">
                <a:solidFill>
                  <a:schemeClr val="tx1"/>
                </a:solidFill>
              </a:defRPr>
            </a:lvl1pPr>
          </a:lstStyle>
          <a:p>
            <a:pPr marL="0" marR="0" lvl="0" indent="0" defTabSz="41075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1720" y="4384800"/>
            <a:ext cx="4941300" cy="332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400" dirty="0">
                <a:solidFill>
                  <a:schemeClr val="tx1"/>
                </a:solidFill>
              </a:defRPr>
            </a:lvl1pPr>
          </a:lstStyle>
          <a:p>
            <a:pPr marL="0" lvl="0" indent="0" defTabSz="127840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</a:pPr>
            <a:r>
              <a:rPr lang="it-IT"/>
              <a:t>Fare clic per modificare lo stile del sottotitolo dello schema</a:t>
            </a:r>
            <a:endParaRPr lang="en-US" dirty="0"/>
          </a:p>
        </p:txBody>
      </p: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B6C972-3A55-4021-9551-416AB0F233E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643067" y="2660444"/>
            <a:ext cx="3312368" cy="2051386"/>
          </a:xfrm>
          <a:prstGeom prst="rect">
            <a:avLst/>
          </a:prstGeom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FD512D6-0BFA-49E6-8FFC-AA3AF647A7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57233" y="6376162"/>
            <a:ext cx="2030540" cy="27571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r">
              <a:defRPr lang="en-US" sz="1600" b="1" dirty="0" smtClean="0">
                <a:solidFill>
                  <a:schemeClr val="bg1"/>
                </a:solidFill>
                <a:ea typeface="Calibri" panose="020F0502020204030204" pitchFamily="34" charset="0"/>
              </a:defRPr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dirty="0" smtClean="0"/>
            </a:lvl4pPr>
            <a:lvl5pPr>
              <a:defRPr lang="it-IT" dirty="0"/>
            </a:lvl5pPr>
          </a:lstStyle>
          <a:p>
            <a:pPr lvl="0" algn="r" defTabSz="410755">
              <a:lnSpc>
                <a:spcPct val="120000"/>
              </a:lnSpc>
              <a:spcBef>
                <a:spcPts val="0"/>
              </a:spcBef>
              <a:buClr>
                <a:srgbClr val="53585F"/>
              </a:buClr>
              <a:buFontTx/>
            </a:pPr>
            <a:r>
              <a:rPr lang="en-US" dirty="0"/>
              <a:t>Date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5020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DB00D30-8D76-4030-B0C4-132CE8F7CCE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110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12"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DB00D30-8D76-4030-B0C4-132CE8F7CC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657137BC-5798-4C92-B200-0DDFAD94D79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000" b="1" i="0" baseline="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F6EE7E1-621D-4913-9562-030F01BD2B0E}"/>
              </a:ext>
            </a:extLst>
          </p:cNvPr>
          <p:cNvGrpSpPr/>
          <p:nvPr userDrawn="1"/>
        </p:nvGrpSpPr>
        <p:grpSpPr>
          <a:xfrm>
            <a:off x="-24" y="1"/>
            <a:ext cx="3498840" cy="1323076"/>
            <a:chOff x="-24" y="0"/>
            <a:chExt cx="4653144" cy="1759573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DE6FE2D-7A34-4E00-A9AB-EA5557D75F33}"/>
                </a:ext>
              </a:extLst>
            </p:cNvPr>
            <p:cNvSpPr/>
            <p:nvPr userDrawn="1"/>
          </p:nvSpPr>
          <p:spPr>
            <a:xfrm flipH="1" flipV="1">
              <a:off x="-24" y="0"/>
              <a:ext cx="4653144" cy="1759573"/>
            </a:xfrm>
            <a:custGeom>
              <a:avLst/>
              <a:gdLst>
                <a:gd name="connsiteX0" fmla="*/ 0 w 2933700"/>
                <a:gd name="connsiteY0" fmla="*/ 1943100 h 1943100"/>
                <a:gd name="connsiteX1" fmla="*/ 2933700 w 2933700"/>
                <a:gd name="connsiteY1" fmla="*/ 1943100 h 1943100"/>
                <a:gd name="connsiteX2" fmla="*/ 2933700 w 2933700"/>
                <a:gd name="connsiteY2" fmla="*/ 0 h 1943100"/>
                <a:gd name="connsiteX3" fmla="*/ 1511300 w 2933700"/>
                <a:gd name="connsiteY3" fmla="*/ 0 h 1943100"/>
                <a:gd name="connsiteX4" fmla="*/ 546100 w 2933700"/>
                <a:gd name="connsiteY4" fmla="*/ 1549400 h 1943100"/>
                <a:gd name="connsiteX5" fmla="*/ 0 w 2933700"/>
                <a:gd name="connsiteY5" fmla="*/ 1943100 h 194310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78141 h 2178141"/>
                <a:gd name="connsiteX1" fmla="*/ 2933700 w 2933700"/>
                <a:gd name="connsiteY1" fmla="*/ 2178141 h 2178141"/>
                <a:gd name="connsiteX2" fmla="*/ 2933700 w 2933700"/>
                <a:gd name="connsiteY2" fmla="*/ 235041 h 2178141"/>
                <a:gd name="connsiteX3" fmla="*/ 1703674 w 2933700"/>
                <a:gd name="connsiteY3" fmla="*/ 201521 h 2178141"/>
                <a:gd name="connsiteX4" fmla="*/ 546100 w 2933700"/>
                <a:gd name="connsiteY4" fmla="*/ 1784441 h 2178141"/>
                <a:gd name="connsiteX5" fmla="*/ 0 w 2933700"/>
                <a:gd name="connsiteY5" fmla="*/ 2178141 h 2178141"/>
                <a:gd name="connsiteX0" fmla="*/ 0 w 2933700"/>
                <a:gd name="connsiteY0" fmla="*/ 2279616 h 2279616"/>
                <a:gd name="connsiteX1" fmla="*/ 2933700 w 2933700"/>
                <a:gd name="connsiteY1" fmla="*/ 2279616 h 2279616"/>
                <a:gd name="connsiteX2" fmla="*/ 2933700 w 2933700"/>
                <a:gd name="connsiteY2" fmla="*/ 336516 h 2279616"/>
                <a:gd name="connsiteX3" fmla="*/ 1912079 w 2933700"/>
                <a:gd name="connsiteY3" fmla="*/ 135394 h 2279616"/>
                <a:gd name="connsiteX4" fmla="*/ 546100 w 2933700"/>
                <a:gd name="connsiteY4" fmla="*/ 1885916 h 2279616"/>
                <a:gd name="connsiteX5" fmla="*/ 0 w 2933700"/>
                <a:gd name="connsiteY5" fmla="*/ 2279616 h 2279616"/>
                <a:gd name="connsiteX0" fmla="*/ 0 w 2933700"/>
                <a:gd name="connsiteY0" fmla="*/ 2282085 h 2282085"/>
                <a:gd name="connsiteX1" fmla="*/ 2933700 w 2933700"/>
                <a:gd name="connsiteY1" fmla="*/ 2282085 h 2282085"/>
                <a:gd name="connsiteX2" fmla="*/ 2933700 w 2933700"/>
                <a:gd name="connsiteY2" fmla="*/ 338985 h 2282085"/>
                <a:gd name="connsiteX3" fmla="*/ 1912079 w 2933700"/>
                <a:gd name="connsiteY3" fmla="*/ 137863 h 2282085"/>
                <a:gd name="connsiteX4" fmla="*/ 682365 w 2933700"/>
                <a:gd name="connsiteY4" fmla="*/ 1921905 h 2282085"/>
                <a:gd name="connsiteX5" fmla="*/ 0 w 2933700"/>
                <a:gd name="connsiteY5" fmla="*/ 2282085 h 2282085"/>
                <a:gd name="connsiteX0" fmla="*/ 0 w 2933700"/>
                <a:gd name="connsiteY0" fmla="*/ 2280851 h 2280851"/>
                <a:gd name="connsiteX1" fmla="*/ 2933700 w 2933700"/>
                <a:gd name="connsiteY1" fmla="*/ 2280851 h 2280851"/>
                <a:gd name="connsiteX2" fmla="*/ 2933700 w 2933700"/>
                <a:gd name="connsiteY2" fmla="*/ 337751 h 2280851"/>
                <a:gd name="connsiteX3" fmla="*/ 1912079 w 2933700"/>
                <a:gd name="connsiteY3" fmla="*/ 136629 h 2280851"/>
                <a:gd name="connsiteX4" fmla="*/ 634272 w 2933700"/>
                <a:gd name="connsiteY4" fmla="*/ 1903911 h 2280851"/>
                <a:gd name="connsiteX5" fmla="*/ 0 w 2933700"/>
                <a:gd name="connsiteY5" fmla="*/ 2280851 h 2280851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421064 h 2421064"/>
                <a:gd name="connsiteX1" fmla="*/ 2933700 w 2933700"/>
                <a:gd name="connsiteY1" fmla="*/ 2421064 h 2421064"/>
                <a:gd name="connsiteX2" fmla="*/ 2930856 w 2933700"/>
                <a:gd name="connsiteY2" fmla="*/ 201995 h 2421064"/>
                <a:gd name="connsiteX3" fmla="*/ 1815892 w 2933700"/>
                <a:gd name="connsiteY3" fmla="*/ 243321 h 2421064"/>
                <a:gd name="connsiteX4" fmla="*/ 634272 w 2933700"/>
                <a:gd name="connsiteY4" fmla="*/ 2044124 h 2421064"/>
                <a:gd name="connsiteX5" fmla="*/ 0 w 2933700"/>
                <a:gd name="connsiteY5" fmla="*/ 2421064 h 2421064"/>
                <a:gd name="connsiteX0" fmla="*/ 0 w 2933700"/>
                <a:gd name="connsiteY0" fmla="*/ 2412632 h 2412632"/>
                <a:gd name="connsiteX1" fmla="*/ 2933700 w 2933700"/>
                <a:gd name="connsiteY1" fmla="*/ 2412632 h 2412632"/>
                <a:gd name="connsiteX2" fmla="*/ 2930856 w 2933700"/>
                <a:gd name="connsiteY2" fmla="*/ 193563 h 2412632"/>
                <a:gd name="connsiteX3" fmla="*/ 1815892 w 2933700"/>
                <a:gd name="connsiteY3" fmla="*/ 234889 h 2412632"/>
                <a:gd name="connsiteX4" fmla="*/ 634272 w 2933700"/>
                <a:gd name="connsiteY4" fmla="*/ 2035692 h 2412632"/>
                <a:gd name="connsiteX5" fmla="*/ 0 w 2933700"/>
                <a:gd name="connsiteY5" fmla="*/ 2412632 h 2412632"/>
                <a:gd name="connsiteX0" fmla="*/ 0 w 2933700"/>
                <a:gd name="connsiteY0" fmla="*/ 2220943 h 2220943"/>
                <a:gd name="connsiteX1" fmla="*/ 2933700 w 2933700"/>
                <a:gd name="connsiteY1" fmla="*/ 2220943 h 2220943"/>
                <a:gd name="connsiteX2" fmla="*/ 2930856 w 2933700"/>
                <a:gd name="connsiteY2" fmla="*/ 1874 h 2220943"/>
                <a:gd name="connsiteX3" fmla="*/ 634272 w 2933700"/>
                <a:gd name="connsiteY3" fmla="*/ 1844003 h 2220943"/>
                <a:gd name="connsiteX4" fmla="*/ 0 w 2933700"/>
                <a:gd name="connsiteY4" fmla="*/ 2220943 h 2220943"/>
                <a:gd name="connsiteX0" fmla="*/ 0 w 2933700"/>
                <a:gd name="connsiteY0" fmla="*/ 2230060 h 2230060"/>
                <a:gd name="connsiteX1" fmla="*/ 2933700 w 2933700"/>
                <a:gd name="connsiteY1" fmla="*/ 2230060 h 2230060"/>
                <a:gd name="connsiteX2" fmla="*/ 2930856 w 2933700"/>
                <a:gd name="connsiteY2" fmla="*/ 10991 h 2230060"/>
                <a:gd name="connsiteX3" fmla="*/ 634272 w 2933700"/>
                <a:gd name="connsiteY3" fmla="*/ 1853120 h 2230060"/>
                <a:gd name="connsiteX4" fmla="*/ 0 w 2933700"/>
                <a:gd name="connsiteY4" fmla="*/ 2230060 h 2230060"/>
                <a:gd name="connsiteX0" fmla="*/ 0 w 2933700"/>
                <a:gd name="connsiteY0" fmla="*/ 2219069 h 2219069"/>
                <a:gd name="connsiteX1" fmla="*/ 2933700 w 2933700"/>
                <a:gd name="connsiteY1" fmla="*/ 2219069 h 2219069"/>
                <a:gd name="connsiteX2" fmla="*/ 2930856 w 2933700"/>
                <a:gd name="connsiteY2" fmla="*/ 0 h 2219069"/>
                <a:gd name="connsiteX3" fmla="*/ 0 w 2933700"/>
                <a:gd name="connsiteY3" fmla="*/ 2219069 h 2219069"/>
                <a:gd name="connsiteX0" fmla="*/ 0 w 2933700"/>
                <a:gd name="connsiteY0" fmla="*/ 2219079 h 2219079"/>
                <a:gd name="connsiteX1" fmla="*/ 2933700 w 2933700"/>
                <a:gd name="connsiteY1" fmla="*/ 2219079 h 2219079"/>
                <a:gd name="connsiteX2" fmla="*/ 2930856 w 2933700"/>
                <a:gd name="connsiteY2" fmla="*/ 10 h 2219079"/>
                <a:gd name="connsiteX3" fmla="*/ 0 w 2933700"/>
                <a:gd name="connsiteY3" fmla="*/ 2219079 h 2219079"/>
                <a:gd name="connsiteX0" fmla="*/ 0 w 2933700"/>
                <a:gd name="connsiteY0" fmla="*/ 2219082 h 2219082"/>
                <a:gd name="connsiteX1" fmla="*/ 2933700 w 2933700"/>
                <a:gd name="connsiteY1" fmla="*/ 2219082 h 2219082"/>
                <a:gd name="connsiteX2" fmla="*/ 2930856 w 2933700"/>
                <a:gd name="connsiteY2" fmla="*/ 13 h 2219082"/>
                <a:gd name="connsiteX3" fmla="*/ 0 w 2933700"/>
                <a:gd name="connsiteY3" fmla="*/ 2219082 h 2219082"/>
                <a:gd name="connsiteX0" fmla="*/ 0 w 2933700"/>
                <a:gd name="connsiteY0" fmla="*/ 2240548 h 2240548"/>
                <a:gd name="connsiteX1" fmla="*/ 2933700 w 2933700"/>
                <a:gd name="connsiteY1" fmla="*/ 2240548 h 2240548"/>
                <a:gd name="connsiteX2" fmla="*/ 2930856 w 2933700"/>
                <a:gd name="connsiteY2" fmla="*/ 21479 h 2240548"/>
                <a:gd name="connsiteX3" fmla="*/ 0 w 2933700"/>
                <a:gd name="connsiteY3" fmla="*/ 2240548 h 2240548"/>
                <a:gd name="connsiteX0" fmla="*/ 0 w 2933700"/>
                <a:gd name="connsiteY0" fmla="*/ 2238872 h 2238872"/>
                <a:gd name="connsiteX1" fmla="*/ 2933700 w 2933700"/>
                <a:gd name="connsiteY1" fmla="*/ 2238872 h 2238872"/>
                <a:gd name="connsiteX2" fmla="*/ 2930856 w 2933700"/>
                <a:gd name="connsiteY2" fmla="*/ 19803 h 2238872"/>
                <a:gd name="connsiteX3" fmla="*/ 0 w 2933700"/>
                <a:gd name="connsiteY3" fmla="*/ 2238872 h 2238872"/>
                <a:gd name="connsiteX0" fmla="*/ 0 w 2933700"/>
                <a:gd name="connsiteY0" fmla="*/ 2238054 h 2238054"/>
                <a:gd name="connsiteX1" fmla="*/ 2933700 w 2933700"/>
                <a:gd name="connsiteY1" fmla="*/ 2238054 h 2238054"/>
                <a:gd name="connsiteX2" fmla="*/ 2930856 w 2933700"/>
                <a:gd name="connsiteY2" fmla="*/ 18985 h 2238054"/>
                <a:gd name="connsiteX3" fmla="*/ 0 w 2933700"/>
                <a:gd name="connsiteY3" fmla="*/ 2238054 h 2238054"/>
                <a:gd name="connsiteX0" fmla="*/ 0 w 2933700"/>
                <a:gd name="connsiteY0" fmla="*/ 2240690 h 2240690"/>
                <a:gd name="connsiteX1" fmla="*/ 2933700 w 2933700"/>
                <a:gd name="connsiteY1" fmla="*/ 2240690 h 2240690"/>
                <a:gd name="connsiteX2" fmla="*/ 2930856 w 2933700"/>
                <a:gd name="connsiteY2" fmla="*/ 21621 h 2240690"/>
                <a:gd name="connsiteX3" fmla="*/ 0 w 2933700"/>
                <a:gd name="connsiteY3" fmla="*/ 2240690 h 2240690"/>
                <a:gd name="connsiteX0" fmla="*/ 0 w 2933700"/>
                <a:gd name="connsiteY0" fmla="*/ 2233873 h 2233873"/>
                <a:gd name="connsiteX1" fmla="*/ 2933700 w 2933700"/>
                <a:gd name="connsiteY1" fmla="*/ 2233873 h 2233873"/>
                <a:gd name="connsiteX2" fmla="*/ 2930856 w 2933700"/>
                <a:gd name="connsiteY2" fmla="*/ 14804 h 2233873"/>
                <a:gd name="connsiteX3" fmla="*/ 0 w 2933700"/>
                <a:gd name="connsiteY3" fmla="*/ 2233873 h 2233873"/>
                <a:gd name="connsiteX0" fmla="*/ 0 w 2933700"/>
                <a:gd name="connsiteY0" fmla="*/ 2221167 h 2221167"/>
                <a:gd name="connsiteX1" fmla="*/ 2933700 w 2933700"/>
                <a:gd name="connsiteY1" fmla="*/ 2221167 h 2221167"/>
                <a:gd name="connsiteX2" fmla="*/ 2930856 w 2933700"/>
                <a:gd name="connsiteY2" fmla="*/ 2098 h 2221167"/>
                <a:gd name="connsiteX3" fmla="*/ 0 w 2933700"/>
                <a:gd name="connsiteY3" fmla="*/ 2221167 h 2221167"/>
                <a:gd name="connsiteX0" fmla="*/ 0 w 2933700"/>
                <a:gd name="connsiteY0" fmla="*/ 2318173 h 2318173"/>
                <a:gd name="connsiteX1" fmla="*/ 2933700 w 2933700"/>
                <a:gd name="connsiteY1" fmla="*/ 2318173 h 2318173"/>
                <a:gd name="connsiteX2" fmla="*/ 2933700 w 2933700"/>
                <a:gd name="connsiteY2" fmla="*/ 2004 h 2318173"/>
                <a:gd name="connsiteX3" fmla="*/ 0 w 2933700"/>
                <a:gd name="connsiteY3" fmla="*/ 2318173 h 2318173"/>
                <a:gd name="connsiteX0" fmla="*/ 0 w 2933700"/>
                <a:gd name="connsiteY0" fmla="*/ 2316207 h 2316207"/>
                <a:gd name="connsiteX1" fmla="*/ 2933700 w 2933700"/>
                <a:gd name="connsiteY1" fmla="*/ 2316207 h 2316207"/>
                <a:gd name="connsiteX2" fmla="*/ 2933700 w 2933700"/>
                <a:gd name="connsiteY2" fmla="*/ 38 h 2316207"/>
                <a:gd name="connsiteX3" fmla="*/ 0 w 2933700"/>
                <a:gd name="connsiteY3" fmla="*/ 2316207 h 2316207"/>
                <a:gd name="connsiteX0" fmla="*/ 0 w 2933700"/>
                <a:gd name="connsiteY0" fmla="*/ 2316317 h 2316317"/>
                <a:gd name="connsiteX1" fmla="*/ 2933700 w 2933700"/>
                <a:gd name="connsiteY1" fmla="*/ 2316317 h 2316317"/>
                <a:gd name="connsiteX2" fmla="*/ 2933700 w 2933700"/>
                <a:gd name="connsiteY2" fmla="*/ 148 h 2316317"/>
                <a:gd name="connsiteX3" fmla="*/ 0 w 2933700"/>
                <a:gd name="connsiteY3" fmla="*/ 2316317 h 2316317"/>
                <a:gd name="connsiteX0" fmla="*/ 0 w 2933700"/>
                <a:gd name="connsiteY0" fmla="*/ 2326290 h 2326290"/>
                <a:gd name="connsiteX1" fmla="*/ 2933700 w 2933700"/>
                <a:gd name="connsiteY1" fmla="*/ 2326290 h 2326290"/>
                <a:gd name="connsiteX2" fmla="*/ 2933700 w 2933700"/>
                <a:gd name="connsiteY2" fmla="*/ 10121 h 2326290"/>
                <a:gd name="connsiteX3" fmla="*/ 0 w 2933700"/>
                <a:gd name="connsiteY3" fmla="*/ 2326290 h 2326290"/>
                <a:gd name="connsiteX0" fmla="*/ 0 w 2933700"/>
                <a:gd name="connsiteY0" fmla="*/ 2384137 h 2384137"/>
                <a:gd name="connsiteX1" fmla="*/ 2933700 w 2933700"/>
                <a:gd name="connsiteY1" fmla="*/ 2384137 h 2384137"/>
                <a:gd name="connsiteX2" fmla="*/ 2933700 w 2933700"/>
                <a:gd name="connsiteY2" fmla="*/ 67968 h 2384137"/>
                <a:gd name="connsiteX3" fmla="*/ 0 w 2933700"/>
                <a:gd name="connsiteY3" fmla="*/ 2384137 h 2384137"/>
                <a:gd name="connsiteX0" fmla="*/ 0 w 2936963"/>
                <a:gd name="connsiteY0" fmla="*/ 2384137 h 2384137"/>
                <a:gd name="connsiteX1" fmla="*/ 2933700 w 2936963"/>
                <a:gd name="connsiteY1" fmla="*/ 2384137 h 2384137"/>
                <a:gd name="connsiteX2" fmla="*/ 2936963 w 2936963"/>
                <a:gd name="connsiteY2" fmla="*/ 2063119 h 2384137"/>
                <a:gd name="connsiteX3" fmla="*/ 2933700 w 2936963"/>
                <a:gd name="connsiteY3" fmla="*/ 67968 h 2384137"/>
                <a:gd name="connsiteX4" fmla="*/ 0 w 2936963"/>
                <a:gd name="connsiteY4" fmla="*/ 2384137 h 2384137"/>
                <a:gd name="connsiteX0" fmla="*/ 0 w 3129497"/>
                <a:gd name="connsiteY0" fmla="*/ 2384137 h 2411649"/>
                <a:gd name="connsiteX1" fmla="*/ 2933700 w 3129497"/>
                <a:gd name="connsiteY1" fmla="*/ 2384137 h 2411649"/>
                <a:gd name="connsiteX2" fmla="*/ 3129497 w 3129497"/>
                <a:gd name="connsiteY2" fmla="*/ 2380313 h 2411649"/>
                <a:gd name="connsiteX3" fmla="*/ 2933700 w 3129497"/>
                <a:gd name="connsiteY3" fmla="*/ 67968 h 2411649"/>
                <a:gd name="connsiteX4" fmla="*/ 0 w 3129497"/>
                <a:gd name="connsiteY4" fmla="*/ 2384137 h 2411649"/>
                <a:gd name="connsiteX0" fmla="*/ 0 w 3129497"/>
                <a:gd name="connsiteY0" fmla="*/ 2384137 h 2384137"/>
                <a:gd name="connsiteX1" fmla="*/ 2933700 w 3129497"/>
                <a:gd name="connsiteY1" fmla="*/ 2384137 h 2384137"/>
                <a:gd name="connsiteX2" fmla="*/ 3129497 w 3129497"/>
                <a:gd name="connsiteY2" fmla="*/ 2380313 h 2384137"/>
                <a:gd name="connsiteX3" fmla="*/ 2933700 w 3129497"/>
                <a:gd name="connsiteY3" fmla="*/ 67968 h 2384137"/>
                <a:gd name="connsiteX4" fmla="*/ 0 w 3129497"/>
                <a:gd name="connsiteY4" fmla="*/ 2384137 h 2384137"/>
                <a:gd name="connsiteX0" fmla="*/ 0 w 3131129"/>
                <a:gd name="connsiteY0" fmla="*/ 2384137 h 2384137"/>
                <a:gd name="connsiteX1" fmla="*/ 2933700 w 3131129"/>
                <a:gd name="connsiteY1" fmla="*/ 2384137 h 2384137"/>
                <a:gd name="connsiteX2" fmla="*/ 3131129 w 3131129"/>
                <a:gd name="connsiteY2" fmla="*/ 2380313 h 2384137"/>
                <a:gd name="connsiteX3" fmla="*/ 2933700 w 3131129"/>
                <a:gd name="connsiteY3" fmla="*/ 67968 h 2384137"/>
                <a:gd name="connsiteX4" fmla="*/ 0 w 3131129"/>
                <a:gd name="connsiteY4" fmla="*/ 2384137 h 2384137"/>
                <a:gd name="connsiteX0" fmla="*/ 0 w 3127866"/>
                <a:gd name="connsiteY0" fmla="*/ 2384137 h 2384137"/>
                <a:gd name="connsiteX1" fmla="*/ 2933700 w 3127866"/>
                <a:gd name="connsiteY1" fmla="*/ 2384137 h 2384137"/>
                <a:gd name="connsiteX2" fmla="*/ 3127866 w 3127866"/>
                <a:gd name="connsiteY2" fmla="*/ 2382913 h 2384137"/>
                <a:gd name="connsiteX3" fmla="*/ 2933700 w 3127866"/>
                <a:gd name="connsiteY3" fmla="*/ 67968 h 2384137"/>
                <a:gd name="connsiteX4" fmla="*/ 0 w 3127866"/>
                <a:gd name="connsiteY4" fmla="*/ 2384137 h 2384137"/>
                <a:gd name="connsiteX0" fmla="*/ 0 w 3132761"/>
                <a:gd name="connsiteY0" fmla="*/ 2384137 h 2384137"/>
                <a:gd name="connsiteX1" fmla="*/ 2933700 w 3132761"/>
                <a:gd name="connsiteY1" fmla="*/ 2384137 h 2384137"/>
                <a:gd name="connsiteX2" fmla="*/ 3132761 w 3132761"/>
                <a:gd name="connsiteY2" fmla="*/ 2382913 h 2384137"/>
                <a:gd name="connsiteX3" fmla="*/ 2933700 w 3132761"/>
                <a:gd name="connsiteY3" fmla="*/ 67968 h 2384137"/>
                <a:gd name="connsiteX4" fmla="*/ 0 w 3132761"/>
                <a:gd name="connsiteY4" fmla="*/ 2384137 h 2384137"/>
                <a:gd name="connsiteX0" fmla="*/ 0 w 3149099"/>
                <a:gd name="connsiteY0" fmla="*/ 2493306 h 2493306"/>
                <a:gd name="connsiteX1" fmla="*/ 2933700 w 3149099"/>
                <a:gd name="connsiteY1" fmla="*/ 2493306 h 2493306"/>
                <a:gd name="connsiteX2" fmla="*/ 3132761 w 3149099"/>
                <a:gd name="connsiteY2" fmla="*/ 2492082 h 2493306"/>
                <a:gd name="connsiteX3" fmla="*/ 2950016 w 3149099"/>
                <a:gd name="connsiteY3" fmla="*/ 419923 h 2493306"/>
                <a:gd name="connsiteX4" fmla="*/ 2933700 w 3149099"/>
                <a:gd name="connsiteY4" fmla="*/ 177137 h 2493306"/>
                <a:gd name="connsiteX5" fmla="*/ 0 w 3149099"/>
                <a:gd name="connsiteY5" fmla="*/ 2493306 h 2493306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136024"/>
                <a:gd name="connsiteY0" fmla="*/ 2384138 h 2384138"/>
                <a:gd name="connsiteX1" fmla="*/ 2933700 w 3136024"/>
                <a:gd name="connsiteY1" fmla="*/ 2384138 h 2384138"/>
                <a:gd name="connsiteX2" fmla="*/ 3132761 w 3136024"/>
                <a:gd name="connsiteY2" fmla="*/ 2382914 h 2384138"/>
                <a:gd name="connsiteX3" fmla="*/ 3136024 w 3136024"/>
                <a:gd name="connsiteY3" fmla="*/ 289955 h 2384138"/>
                <a:gd name="connsiteX4" fmla="*/ 2933700 w 3136024"/>
                <a:gd name="connsiteY4" fmla="*/ 67969 h 2384138"/>
                <a:gd name="connsiteX5" fmla="*/ 0 w 3136024"/>
                <a:gd name="connsiteY5" fmla="*/ 2384138 h 2384138"/>
                <a:gd name="connsiteX0" fmla="*/ 0 w 3133227"/>
                <a:gd name="connsiteY0" fmla="*/ 2384138 h 2384138"/>
                <a:gd name="connsiteX1" fmla="*/ 2933700 w 3133227"/>
                <a:gd name="connsiteY1" fmla="*/ 2384138 h 2384138"/>
                <a:gd name="connsiteX2" fmla="*/ 3132761 w 3133227"/>
                <a:gd name="connsiteY2" fmla="*/ 2382914 h 2384138"/>
                <a:gd name="connsiteX3" fmla="*/ 3133227 w 3133227"/>
                <a:gd name="connsiteY3" fmla="*/ 116130 h 2384138"/>
                <a:gd name="connsiteX4" fmla="*/ 2933700 w 3133227"/>
                <a:gd name="connsiteY4" fmla="*/ 67969 h 2384138"/>
                <a:gd name="connsiteX5" fmla="*/ 0 w 3133227"/>
                <a:gd name="connsiteY5" fmla="*/ 2384138 h 2384138"/>
                <a:gd name="connsiteX0" fmla="*/ 0 w 3133227"/>
                <a:gd name="connsiteY0" fmla="*/ 2336258 h 2336258"/>
                <a:gd name="connsiteX1" fmla="*/ 2933700 w 3133227"/>
                <a:gd name="connsiteY1" fmla="*/ 2336258 h 2336258"/>
                <a:gd name="connsiteX2" fmla="*/ 3132761 w 3133227"/>
                <a:gd name="connsiteY2" fmla="*/ 2335034 h 2336258"/>
                <a:gd name="connsiteX3" fmla="*/ 3133227 w 3133227"/>
                <a:gd name="connsiteY3" fmla="*/ 68250 h 2336258"/>
                <a:gd name="connsiteX4" fmla="*/ 3090338 w 3133227"/>
                <a:gd name="connsiteY4" fmla="*/ 69117 h 2336258"/>
                <a:gd name="connsiteX5" fmla="*/ 0 w 3133227"/>
                <a:gd name="connsiteY5" fmla="*/ 2336258 h 2336258"/>
                <a:gd name="connsiteX0" fmla="*/ 0 w 3340345"/>
                <a:gd name="connsiteY0" fmla="*/ 2336258 h 2336258"/>
                <a:gd name="connsiteX1" fmla="*/ 2933700 w 3340345"/>
                <a:gd name="connsiteY1" fmla="*/ 2336258 h 2336258"/>
                <a:gd name="connsiteX2" fmla="*/ 3132761 w 3340345"/>
                <a:gd name="connsiteY2" fmla="*/ 2335034 h 2336258"/>
                <a:gd name="connsiteX3" fmla="*/ 3090338 w 3340345"/>
                <a:gd name="connsiteY3" fmla="*/ 69117 h 2336258"/>
                <a:gd name="connsiteX4" fmla="*/ 0 w 3340345"/>
                <a:gd name="connsiteY4" fmla="*/ 2336258 h 2336258"/>
                <a:gd name="connsiteX0" fmla="*/ 0 w 3374476"/>
                <a:gd name="connsiteY0" fmla="*/ 2331908 h 2331908"/>
                <a:gd name="connsiteX1" fmla="*/ 2933700 w 3374476"/>
                <a:gd name="connsiteY1" fmla="*/ 2331908 h 2331908"/>
                <a:gd name="connsiteX2" fmla="*/ 3132761 w 3374476"/>
                <a:gd name="connsiteY2" fmla="*/ 2330684 h 2331908"/>
                <a:gd name="connsiteX3" fmla="*/ 3137889 w 3374476"/>
                <a:gd name="connsiteY3" fmla="*/ 69224 h 2331908"/>
                <a:gd name="connsiteX4" fmla="*/ 0 w 3374476"/>
                <a:gd name="connsiteY4" fmla="*/ 2331908 h 2331908"/>
                <a:gd name="connsiteX0" fmla="*/ 0 w 3137889"/>
                <a:gd name="connsiteY0" fmla="*/ 2331908 h 2331908"/>
                <a:gd name="connsiteX1" fmla="*/ 2933700 w 3137889"/>
                <a:gd name="connsiteY1" fmla="*/ 2331908 h 2331908"/>
                <a:gd name="connsiteX2" fmla="*/ 3132761 w 3137889"/>
                <a:gd name="connsiteY2" fmla="*/ 2330684 h 2331908"/>
                <a:gd name="connsiteX3" fmla="*/ 3137889 w 3137889"/>
                <a:gd name="connsiteY3" fmla="*/ 69224 h 2331908"/>
                <a:gd name="connsiteX4" fmla="*/ 0 w 3137889"/>
                <a:gd name="connsiteY4" fmla="*/ 2331908 h 2331908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40593"/>
                <a:gd name="connsiteY0" fmla="*/ 2378539 h 2378539"/>
                <a:gd name="connsiteX1" fmla="*/ 2933700 w 3140593"/>
                <a:gd name="connsiteY1" fmla="*/ 2378539 h 2378539"/>
                <a:gd name="connsiteX2" fmla="*/ 3140593 w 3140593"/>
                <a:gd name="connsiteY2" fmla="*/ 2377315 h 2378539"/>
                <a:gd name="connsiteX3" fmla="*/ 3137889 w 3140593"/>
                <a:gd name="connsiteY3" fmla="*/ 115855 h 2378539"/>
                <a:gd name="connsiteX4" fmla="*/ 0 w 3140593"/>
                <a:gd name="connsiteY4" fmla="*/ 2378539 h 2378539"/>
                <a:gd name="connsiteX0" fmla="*/ 0 w 3140593"/>
                <a:gd name="connsiteY0" fmla="*/ 2378539 h 2378539"/>
                <a:gd name="connsiteX1" fmla="*/ 3140593 w 3140593"/>
                <a:gd name="connsiteY1" fmla="*/ 2377315 h 2378539"/>
                <a:gd name="connsiteX2" fmla="*/ 3137889 w 3140593"/>
                <a:gd name="connsiteY2" fmla="*/ 115855 h 2378539"/>
                <a:gd name="connsiteX3" fmla="*/ 0 w 3140593"/>
                <a:gd name="connsiteY3" fmla="*/ 2378539 h 2378539"/>
                <a:gd name="connsiteX0" fmla="*/ 0 w 3140593"/>
                <a:gd name="connsiteY0" fmla="*/ 2379792 h 2379792"/>
                <a:gd name="connsiteX1" fmla="*/ 3140593 w 3140593"/>
                <a:gd name="connsiteY1" fmla="*/ 2378568 h 2379792"/>
                <a:gd name="connsiteX2" fmla="*/ 3139521 w 3140593"/>
                <a:gd name="connsiteY2" fmla="*/ 115808 h 2379792"/>
                <a:gd name="connsiteX3" fmla="*/ 0 w 3140593"/>
                <a:gd name="connsiteY3" fmla="*/ 2379792 h 2379792"/>
                <a:gd name="connsiteX0" fmla="*/ 0 w 3140593"/>
                <a:gd name="connsiteY0" fmla="*/ 2378540 h 2378540"/>
                <a:gd name="connsiteX1" fmla="*/ 3140593 w 3140593"/>
                <a:gd name="connsiteY1" fmla="*/ 2377316 h 2378540"/>
                <a:gd name="connsiteX2" fmla="*/ 3138705 w 3140593"/>
                <a:gd name="connsiteY2" fmla="*/ 115856 h 2378540"/>
                <a:gd name="connsiteX3" fmla="*/ 0 w 3140593"/>
                <a:gd name="connsiteY3" fmla="*/ 2378540 h 2378540"/>
                <a:gd name="connsiteX0" fmla="*/ 0 w 3140593"/>
                <a:gd name="connsiteY0" fmla="*/ 1626109 h 1626109"/>
                <a:gd name="connsiteX1" fmla="*/ 3140593 w 3140593"/>
                <a:gd name="connsiteY1" fmla="*/ 1624885 h 1626109"/>
                <a:gd name="connsiteX2" fmla="*/ 3132069 w 3140593"/>
                <a:gd name="connsiteY2" fmla="*/ 153442 h 1626109"/>
                <a:gd name="connsiteX3" fmla="*/ 0 w 3140593"/>
                <a:gd name="connsiteY3" fmla="*/ 1626109 h 1626109"/>
                <a:gd name="connsiteX0" fmla="*/ 0 w 3140593"/>
                <a:gd name="connsiteY0" fmla="*/ 2146888 h 2146888"/>
                <a:gd name="connsiteX1" fmla="*/ 3140593 w 3140593"/>
                <a:gd name="connsiteY1" fmla="*/ 2145664 h 2146888"/>
                <a:gd name="connsiteX2" fmla="*/ 3138705 w 3140593"/>
                <a:gd name="connsiteY2" fmla="*/ 125227 h 2146888"/>
                <a:gd name="connsiteX3" fmla="*/ 0 w 3140593"/>
                <a:gd name="connsiteY3" fmla="*/ 2146888 h 2146888"/>
                <a:gd name="connsiteX0" fmla="*/ 0 w 3140593"/>
                <a:gd name="connsiteY0" fmla="*/ 2381506 h 2381506"/>
                <a:gd name="connsiteX1" fmla="*/ 3140593 w 3140593"/>
                <a:gd name="connsiteY1" fmla="*/ 2380282 h 2381506"/>
                <a:gd name="connsiteX2" fmla="*/ 3138705 w 3140593"/>
                <a:gd name="connsiteY2" fmla="*/ 359845 h 2381506"/>
                <a:gd name="connsiteX3" fmla="*/ 0 w 3140593"/>
                <a:gd name="connsiteY3" fmla="*/ 2381506 h 2381506"/>
                <a:gd name="connsiteX0" fmla="*/ 0 w 3140593"/>
                <a:gd name="connsiteY0" fmla="*/ 2393321 h 2393321"/>
                <a:gd name="connsiteX1" fmla="*/ 3140593 w 3140593"/>
                <a:gd name="connsiteY1" fmla="*/ 2392097 h 2393321"/>
                <a:gd name="connsiteX2" fmla="*/ 3138705 w 3140593"/>
                <a:gd name="connsiteY2" fmla="*/ 371660 h 2393321"/>
                <a:gd name="connsiteX3" fmla="*/ 0 w 3140593"/>
                <a:gd name="connsiteY3" fmla="*/ 2393321 h 2393321"/>
                <a:gd name="connsiteX0" fmla="*/ 0 w 3140593"/>
                <a:gd name="connsiteY0" fmla="*/ 2399242 h 2399242"/>
                <a:gd name="connsiteX1" fmla="*/ 3140593 w 3140593"/>
                <a:gd name="connsiteY1" fmla="*/ 2398018 h 2399242"/>
                <a:gd name="connsiteX2" fmla="*/ 3138705 w 3140593"/>
                <a:gd name="connsiteY2" fmla="*/ 371094 h 2399242"/>
                <a:gd name="connsiteX3" fmla="*/ 0 w 3140593"/>
                <a:gd name="connsiteY3" fmla="*/ 2399242 h 2399242"/>
                <a:gd name="connsiteX0" fmla="*/ 0 w 3142084"/>
                <a:gd name="connsiteY0" fmla="*/ 2399243 h 2399243"/>
                <a:gd name="connsiteX1" fmla="*/ 3140593 w 3142084"/>
                <a:gd name="connsiteY1" fmla="*/ 2398019 h 2399243"/>
                <a:gd name="connsiteX2" fmla="*/ 3141920 w 3142084"/>
                <a:gd name="connsiteY2" fmla="*/ 371094 h 2399243"/>
                <a:gd name="connsiteX3" fmla="*/ 0 w 3142084"/>
                <a:gd name="connsiteY3" fmla="*/ 2399243 h 2399243"/>
                <a:gd name="connsiteX0" fmla="*/ 0 w 3140609"/>
                <a:gd name="connsiteY0" fmla="*/ 2396284 h 2396284"/>
                <a:gd name="connsiteX1" fmla="*/ 3140593 w 3140609"/>
                <a:gd name="connsiteY1" fmla="*/ 2395060 h 2396284"/>
                <a:gd name="connsiteX2" fmla="*/ 3140312 w 3140609"/>
                <a:gd name="connsiteY2" fmla="*/ 371378 h 2396284"/>
                <a:gd name="connsiteX3" fmla="*/ 0 w 3140609"/>
                <a:gd name="connsiteY3" fmla="*/ 2396284 h 2396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609" h="2396284">
                  <a:moveTo>
                    <a:pt x="0" y="2396284"/>
                  </a:moveTo>
                  <a:lnTo>
                    <a:pt x="3140593" y="2395060"/>
                  </a:lnTo>
                  <a:cubicBezTo>
                    <a:pt x="3139692" y="1641240"/>
                    <a:pt x="3141213" y="1125198"/>
                    <a:pt x="3140312" y="371378"/>
                  </a:cubicBezTo>
                  <a:cubicBezTo>
                    <a:pt x="1623016" y="-1074088"/>
                    <a:pt x="1051720" y="2149093"/>
                    <a:pt x="0" y="239628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7400"/>
                </a:gs>
                <a:gs pos="100000">
                  <a:srgbClr val="FA4616"/>
                </a:gs>
              </a:gsLst>
              <a:lin ang="13800000" scaled="0"/>
              <a:tileRect/>
            </a:gra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it-IT" sz="160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3478FCE-C84D-4365-AD0E-5A364AD2D5B7}"/>
                </a:ext>
              </a:extLst>
            </p:cNvPr>
            <p:cNvSpPr/>
            <p:nvPr userDrawn="1"/>
          </p:nvSpPr>
          <p:spPr>
            <a:xfrm flipH="1" flipV="1">
              <a:off x="985607" y="0"/>
              <a:ext cx="3667513" cy="1387714"/>
            </a:xfrm>
            <a:custGeom>
              <a:avLst/>
              <a:gdLst>
                <a:gd name="connsiteX0" fmla="*/ 0 w 2933700"/>
                <a:gd name="connsiteY0" fmla="*/ 1943100 h 1943100"/>
                <a:gd name="connsiteX1" fmla="*/ 2933700 w 2933700"/>
                <a:gd name="connsiteY1" fmla="*/ 1943100 h 1943100"/>
                <a:gd name="connsiteX2" fmla="*/ 2933700 w 2933700"/>
                <a:gd name="connsiteY2" fmla="*/ 0 h 1943100"/>
                <a:gd name="connsiteX3" fmla="*/ 1511300 w 2933700"/>
                <a:gd name="connsiteY3" fmla="*/ 0 h 1943100"/>
                <a:gd name="connsiteX4" fmla="*/ 546100 w 2933700"/>
                <a:gd name="connsiteY4" fmla="*/ 1549400 h 1943100"/>
                <a:gd name="connsiteX5" fmla="*/ 0 w 2933700"/>
                <a:gd name="connsiteY5" fmla="*/ 1943100 h 194310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62070 h 2162070"/>
                <a:gd name="connsiteX1" fmla="*/ 2933700 w 2933700"/>
                <a:gd name="connsiteY1" fmla="*/ 2162070 h 2162070"/>
                <a:gd name="connsiteX2" fmla="*/ 2933700 w 2933700"/>
                <a:gd name="connsiteY2" fmla="*/ 218970 h 2162070"/>
                <a:gd name="connsiteX3" fmla="*/ 1511300 w 2933700"/>
                <a:gd name="connsiteY3" fmla="*/ 218970 h 2162070"/>
                <a:gd name="connsiteX4" fmla="*/ 546100 w 2933700"/>
                <a:gd name="connsiteY4" fmla="*/ 1768370 h 2162070"/>
                <a:gd name="connsiteX5" fmla="*/ 0 w 2933700"/>
                <a:gd name="connsiteY5" fmla="*/ 2162070 h 2162070"/>
                <a:gd name="connsiteX0" fmla="*/ 0 w 2933700"/>
                <a:gd name="connsiteY0" fmla="*/ 2178141 h 2178141"/>
                <a:gd name="connsiteX1" fmla="*/ 2933700 w 2933700"/>
                <a:gd name="connsiteY1" fmla="*/ 2178141 h 2178141"/>
                <a:gd name="connsiteX2" fmla="*/ 2933700 w 2933700"/>
                <a:gd name="connsiteY2" fmla="*/ 235041 h 2178141"/>
                <a:gd name="connsiteX3" fmla="*/ 1703674 w 2933700"/>
                <a:gd name="connsiteY3" fmla="*/ 201521 h 2178141"/>
                <a:gd name="connsiteX4" fmla="*/ 546100 w 2933700"/>
                <a:gd name="connsiteY4" fmla="*/ 1784441 h 2178141"/>
                <a:gd name="connsiteX5" fmla="*/ 0 w 2933700"/>
                <a:gd name="connsiteY5" fmla="*/ 2178141 h 2178141"/>
                <a:gd name="connsiteX0" fmla="*/ 0 w 2933700"/>
                <a:gd name="connsiteY0" fmla="*/ 2279616 h 2279616"/>
                <a:gd name="connsiteX1" fmla="*/ 2933700 w 2933700"/>
                <a:gd name="connsiteY1" fmla="*/ 2279616 h 2279616"/>
                <a:gd name="connsiteX2" fmla="*/ 2933700 w 2933700"/>
                <a:gd name="connsiteY2" fmla="*/ 336516 h 2279616"/>
                <a:gd name="connsiteX3" fmla="*/ 1912079 w 2933700"/>
                <a:gd name="connsiteY3" fmla="*/ 135394 h 2279616"/>
                <a:gd name="connsiteX4" fmla="*/ 546100 w 2933700"/>
                <a:gd name="connsiteY4" fmla="*/ 1885916 h 2279616"/>
                <a:gd name="connsiteX5" fmla="*/ 0 w 2933700"/>
                <a:gd name="connsiteY5" fmla="*/ 2279616 h 2279616"/>
                <a:gd name="connsiteX0" fmla="*/ 0 w 2933700"/>
                <a:gd name="connsiteY0" fmla="*/ 2282085 h 2282085"/>
                <a:gd name="connsiteX1" fmla="*/ 2933700 w 2933700"/>
                <a:gd name="connsiteY1" fmla="*/ 2282085 h 2282085"/>
                <a:gd name="connsiteX2" fmla="*/ 2933700 w 2933700"/>
                <a:gd name="connsiteY2" fmla="*/ 338985 h 2282085"/>
                <a:gd name="connsiteX3" fmla="*/ 1912079 w 2933700"/>
                <a:gd name="connsiteY3" fmla="*/ 137863 h 2282085"/>
                <a:gd name="connsiteX4" fmla="*/ 682365 w 2933700"/>
                <a:gd name="connsiteY4" fmla="*/ 1921905 h 2282085"/>
                <a:gd name="connsiteX5" fmla="*/ 0 w 2933700"/>
                <a:gd name="connsiteY5" fmla="*/ 2282085 h 2282085"/>
                <a:gd name="connsiteX0" fmla="*/ 0 w 2933700"/>
                <a:gd name="connsiteY0" fmla="*/ 2280851 h 2280851"/>
                <a:gd name="connsiteX1" fmla="*/ 2933700 w 2933700"/>
                <a:gd name="connsiteY1" fmla="*/ 2280851 h 2280851"/>
                <a:gd name="connsiteX2" fmla="*/ 2933700 w 2933700"/>
                <a:gd name="connsiteY2" fmla="*/ 337751 h 2280851"/>
                <a:gd name="connsiteX3" fmla="*/ 1912079 w 2933700"/>
                <a:gd name="connsiteY3" fmla="*/ 136629 h 2280851"/>
                <a:gd name="connsiteX4" fmla="*/ 634272 w 2933700"/>
                <a:gd name="connsiteY4" fmla="*/ 1903911 h 2280851"/>
                <a:gd name="connsiteX5" fmla="*/ 0 w 2933700"/>
                <a:gd name="connsiteY5" fmla="*/ 2280851 h 2280851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304918 h 2304918"/>
                <a:gd name="connsiteX1" fmla="*/ 2933700 w 2933700"/>
                <a:gd name="connsiteY1" fmla="*/ 2304918 h 2304918"/>
                <a:gd name="connsiteX2" fmla="*/ 2933700 w 2933700"/>
                <a:gd name="connsiteY2" fmla="*/ 361818 h 2304918"/>
                <a:gd name="connsiteX3" fmla="*/ 1815892 w 2933700"/>
                <a:gd name="connsiteY3" fmla="*/ 127175 h 2304918"/>
                <a:gd name="connsiteX4" fmla="*/ 634272 w 2933700"/>
                <a:gd name="connsiteY4" fmla="*/ 1927978 h 2304918"/>
                <a:gd name="connsiteX5" fmla="*/ 0 w 2933700"/>
                <a:gd name="connsiteY5" fmla="*/ 2304918 h 2304918"/>
                <a:gd name="connsiteX0" fmla="*/ 0 w 2933700"/>
                <a:gd name="connsiteY0" fmla="*/ 2421064 h 2421064"/>
                <a:gd name="connsiteX1" fmla="*/ 2933700 w 2933700"/>
                <a:gd name="connsiteY1" fmla="*/ 2421064 h 2421064"/>
                <a:gd name="connsiteX2" fmla="*/ 2930856 w 2933700"/>
                <a:gd name="connsiteY2" fmla="*/ 201995 h 2421064"/>
                <a:gd name="connsiteX3" fmla="*/ 1815892 w 2933700"/>
                <a:gd name="connsiteY3" fmla="*/ 243321 h 2421064"/>
                <a:gd name="connsiteX4" fmla="*/ 634272 w 2933700"/>
                <a:gd name="connsiteY4" fmla="*/ 2044124 h 2421064"/>
                <a:gd name="connsiteX5" fmla="*/ 0 w 2933700"/>
                <a:gd name="connsiteY5" fmla="*/ 2421064 h 2421064"/>
                <a:gd name="connsiteX0" fmla="*/ 0 w 2933700"/>
                <a:gd name="connsiteY0" fmla="*/ 2412632 h 2412632"/>
                <a:gd name="connsiteX1" fmla="*/ 2933700 w 2933700"/>
                <a:gd name="connsiteY1" fmla="*/ 2412632 h 2412632"/>
                <a:gd name="connsiteX2" fmla="*/ 2930856 w 2933700"/>
                <a:gd name="connsiteY2" fmla="*/ 193563 h 2412632"/>
                <a:gd name="connsiteX3" fmla="*/ 1815892 w 2933700"/>
                <a:gd name="connsiteY3" fmla="*/ 234889 h 2412632"/>
                <a:gd name="connsiteX4" fmla="*/ 634272 w 2933700"/>
                <a:gd name="connsiteY4" fmla="*/ 2035692 h 2412632"/>
                <a:gd name="connsiteX5" fmla="*/ 0 w 2933700"/>
                <a:gd name="connsiteY5" fmla="*/ 2412632 h 2412632"/>
                <a:gd name="connsiteX0" fmla="*/ 0 w 2933700"/>
                <a:gd name="connsiteY0" fmla="*/ 2220943 h 2220943"/>
                <a:gd name="connsiteX1" fmla="*/ 2933700 w 2933700"/>
                <a:gd name="connsiteY1" fmla="*/ 2220943 h 2220943"/>
                <a:gd name="connsiteX2" fmla="*/ 2930856 w 2933700"/>
                <a:gd name="connsiteY2" fmla="*/ 1874 h 2220943"/>
                <a:gd name="connsiteX3" fmla="*/ 634272 w 2933700"/>
                <a:gd name="connsiteY3" fmla="*/ 1844003 h 2220943"/>
                <a:gd name="connsiteX4" fmla="*/ 0 w 2933700"/>
                <a:gd name="connsiteY4" fmla="*/ 2220943 h 2220943"/>
                <a:gd name="connsiteX0" fmla="*/ 0 w 2933700"/>
                <a:gd name="connsiteY0" fmla="*/ 2230060 h 2230060"/>
                <a:gd name="connsiteX1" fmla="*/ 2933700 w 2933700"/>
                <a:gd name="connsiteY1" fmla="*/ 2230060 h 2230060"/>
                <a:gd name="connsiteX2" fmla="*/ 2930856 w 2933700"/>
                <a:gd name="connsiteY2" fmla="*/ 10991 h 2230060"/>
                <a:gd name="connsiteX3" fmla="*/ 634272 w 2933700"/>
                <a:gd name="connsiteY3" fmla="*/ 1853120 h 2230060"/>
                <a:gd name="connsiteX4" fmla="*/ 0 w 2933700"/>
                <a:gd name="connsiteY4" fmla="*/ 2230060 h 2230060"/>
                <a:gd name="connsiteX0" fmla="*/ 0 w 2933700"/>
                <a:gd name="connsiteY0" fmla="*/ 2219069 h 2219069"/>
                <a:gd name="connsiteX1" fmla="*/ 2933700 w 2933700"/>
                <a:gd name="connsiteY1" fmla="*/ 2219069 h 2219069"/>
                <a:gd name="connsiteX2" fmla="*/ 2930856 w 2933700"/>
                <a:gd name="connsiteY2" fmla="*/ 0 h 2219069"/>
                <a:gd name="connsiteX3" fmla="*/ 0 w 2933700"/>
                <a:gd name="connsiteY3" fmla="*/ 2219069 h 2219069"/>
                <a:gd name="connsiteX0" fmla="*/ 0 w 2933700"/>
                <a:gd name="connsiteY0" fmla="*/ 2219079 h 2219079"/>
                <a:gd name="connsiteX1" fmla="*/ 2933700 w 2933700"/>
                <a:gd name="connsiteY1" fmla="*/ 2219079 h 2219079"/>
                <a:gd name="connsiteX2" fmla="*/ 2930856 w 2933700"/>
                <a:gd name="connsiteY2" fmla="*/ 10 h 2219079"/>
                <a:gd name="connsiteX3" fmla="*/ 0 w 2933700"/>
                <a:gd name="connsiteY3" fmla="*/ 2219079 h 2219079"/>
                <a:gd name="connsiteX0" fmla="*/ 0 w 2933700"/>
                <a:gd name="connsiteY0" fmla="*/ 2219082 h 2219082"/>
                <a:gd name="connsiteX1" fmla="*/ 2933700 w 2933700"/>
                <a:gd name="connsiteY1" fmla="*/ 2219082 h 2219082"/>
                <a:gd name="connsiteX2" fmla="*/ 2930856 w 2933700"/>
                <a:gd name="connsiteY2" fmla="*/ 13 h 2219082"/>
                <a:gd name="connsiteX3" fmla="*/ 0 w 2933700"/>
                <a:gd name="connsiteY3" fmla="*/ 2219082 h 2219082"/>
                <a:gd name="connsiteX0" fmla="*/ 0 w 2933700"/>
                <a:gd name="connsiteY0" fmla="*/ 2240548 h 2240548"/>
                <a:gd name="connsiteX1" fmla="*/ 2933700 w 2933700"/>
                <a:gd name="connsiteY1" fmla="*/ 2240548 h 2240548"/>
                <a:gd name="connsiteX2" fmla="*/ 2930856 w 2933700"/>
                <a:gd name="connsiteY2" fmla="*/ 21479 h 2240548"/>
                <a:gd name="connsiteX3" fmla="*/ 0 w 2933700"/>
                <a:gd name="connsiteY3" fmla="*/ 2240548 h 2240548"/>
                <a:gd name="connsiteX0" fmla="*/ 0 w 2933700"/>
                <a:gd name="connsiteY0" fmla="*/ 2238872 h 2238872"/>
                <a:gd name="connsiteX1" fmla="*/ 2933700 w 2933700"/>
                <a:gd name="connsiteY1" fmla="*/ 2238872 h 2238872"/>
                <a:gd name="connsiteX2" fmla="*/ 2930856 w 2933700"/>
                <a:gd name="connsiteY2" fmla="*/ 19803 h 2238872"/>
                <a:gd name="connsiteX3" fmla="*/ 0 w 2933700"/>
                <a:gd name="connsiteY3" fmla="*/ 2238872 h 2238872"/>
                <a:gd name="connsiteX0" fmla="*/ 0 w 2933700"/>
                <a:gd name="connsiteY0" fmla="*/ 2238054 h 2238054"/>
                <a:gd name="connsiteX1" fmla="*/ 2933700 w 2933700"/>
                <a:gd name="connsiteY1" fmla="*/ 2238054 h 2238054"/>
                <a:gd name="connsiteX2" fmla="*/ 2930856 w 2933700"/>
                <a:gd name="connsiteY2" fmla="*/ 18985 h 2238054"/>
                <a:gd name="connsiteX3" fmla="*/ 0 w 2933700"/>
                <a:gd name="connsiteY3" fmla="*/ 2238054 h 2238054"/>
                <a:gd name="connsiteX0" fmla="*/ 0 w 2933700"/>
                <a:gd name="connsiteY0" fmla="*/ 2240690 h 2240690"/>
                <a:gd name="connsiteX1" fmla="*/ 2933700 w 2933700"/>
                <a:gd name="connsiteY1" fmla="*/ 2240690 h 2240690"/>
                <a:gd name="connsiteX2" fmla="*/ 2930856 w 2933700"/>
                <a:gd name="connsiteY2" fmla="*/ 21621 h 2240690"/>
                <a:gd name="connsiteX3" fmla="*/ 0 w 2933700"/>
                <a:gd name="connsiteY3" fmla="*/ 2240690 h 2240690"/>
                <a:gd name="connsiteX0" fmla="*/ 0 w 2933700"/>
                <a:gd name="connsiteY0" fmla="*/ 2233873 h 2233873"/>
                <a:gd name="connsiteX1" fmla="*/ 2933700 w 2933700"/>
                <a:gd name="connsiteY1" fmla="*/ 2233873 h 2233873"/>
                <a:gd name="connsiteX2" fmla="*/ 2930856 w 2933700"/>
                <a:gd name="connsiteY2" fmla="*/ 14804 h 2233873"/>
                <a:gd name="connsiteX3" fmla="*/ 0 w 2933700"/>
                <a:gd name="connsiteY3" fmla="*/ 2233873 h 2233873"/>
                <a:gd name="connsiteX0" fmla="*/ 0 w 2933700"/>
                <a:gd name="connsiteY0" fmla="*/ 2221167 h 2221167"/>
                <a:gd name="connsiteX1" fmla="*/ 2933700 w 2933700"/>
                <a:gd name="connsiteY1" fmla="*/ 2221167 h 2221167"/>
                <a:gd name="connsiteX2" fmla="*/ 2930856 w 2933700"/>
                <a:gd name="connsiteY2" fmla="*/ 2098 h 2221167"/>
                <a:gd name="connsiteX3" fmla="*/ 0 w 2933700"/>
                <a:gd name="connsiteY3" fmla="*/ 2221167 h 2221167"/>
                <a:gd name="connsiteX0" fmla="*/ 0 w 2933700"/>
                <a:gd name="connsiteY0" fmla="*/ 2318173 h 2318173"/>
                <a:gd name="connsiteX1" fmla="*/ 2933700 w 2933700"/>
                <a:gd name="connsiteY1" fmla="*/ 2318173 h 2318173"/>
                <a:gd name="connsiteX2" fmla="*/ 2933700 w 2933700"/>
                <a:gd name="connsiteY2" fmla="*/ 2004 h 2318173"/>
                <a:gd name="connsiteX3" fmla="*/ 0 w 2933700"/>
                <a:gd name="connsiteY3" fmla="*/ 2318173 h 2318173"/>
                <a:gd name="connsiteX0" fmla="*/ 0 w 2933700"/>
                <a:gd name="connsiteY0" fmla="*/ 2316207 h 2316207"/>
                <a:gd name="connsiteX1" fmla="*/ 2933700 w 2933700"/>
                <a:gd name="connsiteY1" fmla="*/ 2316207 h 2316207"/>
                <a:gd name="connsiteX2" fmla="*/ 2933700 w 2933700"/>
                <a:gd name="connsiteY2" fmla="*/ 38 h 2316207"/>
                <a:gd name="connsiteX3" fmla="*/ 0 w 2933700"/>
                <a:gd name="connsiteY3" fmla="*/ 2316207 h 2316207"/>
                <a:gd name="connsiteX0" fmla="*/ 0 w 2933700"/>
                <a:gd name="connsiteY0" fmla="*/ 2316317 h 2316317"/>
                <a:gd name="connsiteX1" fmla="*/ 2933700 w 2933700"/>
                <a:gd name="connsiteY1" fmla="*/ 2316317 h 2316317"/>
                <a:gd name="connsiteX2" fmla="*/ 2933700 w 2933700"/>
                <a:gd name="connsiteY2" fmla="*/ 148 h 2316317"/>
                <a:gd name="connsiteX3" fmla="*/ 0 w 2933700"/>
                <a:gd name="connsiteY3" fmla="*/ 2316317 h 2316317"/>
                <a:gd name="connsiteX0" fmla="*/ 0 w 2933700"/>
                <a:gd name="connsiteY0" fmla="*/ 2326290 h 2326290"/>
                <a:gd name="connsiteX1" fmla="*/ 2933700 w 2933700"/>
                <a:gd name="connsiteY1" fmla="*/ 2326290 h 2326290"/>
                <a:gd name="connsiteX2" fmla="*/ 2933700 w 2933700"/>
                <a:gd name="connsiteY2" fmla="*/ 10121 h 2326290"/>
                <a:gd name="connsiteX3" fmla="*/ 0 w 2933700"/>
                <a:gd name="connsiteY3" fmla="*/ 2326290 h 2326290"/>
                <a:gd name="connsiteX0" fmla="*/ 0 w 2933700"/>
                <a:gd name="connsiteY0" fmla="*/ 2384137 h 2384137"/>
                <a:gd name="connsiteX1" fmla="*/ 2933700 w 2933700"/>
                <a:gd name="connsiteY1" fmla="*/ 2384137 h 2384137"/>
                <a:gd name="connsiteX2" fmla="*/ 2933700 w 2933700"/>
                <a:gd name="connsiteY2" fmla="*/ 67968 h 2384137"/>
                <a:gd name="connsiteX3" fmla="*/ 0 w 2933700"/>
                <a:gd name="connsiteY3" fmla="*/ 2384137 h 2384137"/>
                <a:gd name="connsiteX0" fmla="*/ 0 w 2936963"/>
                <a:gd name="connsiteY0" fmla="*/ 2384137 h 2384137"/>
                <a:gd name="connsiteX1" fmla="*/ 2933700 w 2936963"/>
                <a:gd name="connsiteY1" fmla="*/ 2384137 h 2384137"/>
                <a:gd name="connsiteX2" fmla="*/ 2936963 w 2936963"/>
                <a:gd name="connsiteY2" fmla="*/ 2063119 h 2384137"/>
                <a:gd name="connsiteX3" fmla="*/ 2933700 w 2936963"/>
                <a:gd name="connsiteY3" fmla="*/ 67968 h 2384137"/>
                <a:gd name="connsiteX4" fmla="*/ 0 w 2936963"/>
                <a:gd name="connsiteY4" fmla="*/ 2384137 h 2384137"/>
                <a:gd name="connsiteX0" fmla="*/ 0 w 3129497"/>
                <a:gd name="connsiteY0" fmla="*/ 2384137 h 2411649"/>
                <a:gd name="connsiteX1" fmla="*/ 2933700 w 3129497"/>
                <a:gd name="connsiteY1" fmla="*/ 2384137 h 2411649"/>
                <a:gd name="connsiteX2" fmla="*/ 3129497 w 3129497"/>
                <a:gd name="connsiteY2" fmla="*/ 2380313 h 2411649"/>
                <a:gd name="connsiteX3" fmla="*/ 2933700 w 3129497"/>
                <a:gd name="connsiteY3" fmla="*/ 67968 h 2411649"/>
                <a:gd name="connsiteX4" fmla="*/ 0 w 3129497"/>
                <a:gd name="connsiteY4" fmla="*/ 2384137 h 2411649"/>
                <a:gd name="connsiteX0" fmla="*/ 0 w 3129497"/>
                <a:gd name="connsiteY0" fmla="*/ 2384137 h 2384137"/>
                <a:gd name="connsiteX1" fmla="*/ 2933700 w 3129497"/>
                <a:gd name="connsiteY1" fmla="*/ 2384137 h 2384137"/>
                <a:gd name="connsiteX2" fmla="*/ 3129497 w 3129497"/>
                <a:gd name="connsiteY2" fmla="*/ 2380313 h 2384137"/>
                <a:gd name="connsiteX3" fmla="*/ 2933700 w 3129497"/>
                <a:gd name="connsiteY3" fmla="*/ 67968 h 2384137"/>
                <a:gd name="connsiteX4" fmla="*/ 0 w 3129497"/>
                <a:gd name="connsiteY4" fmla="*/ 2384137 h 2384137"/>
                <a:gd name="connsiteX0" fmla="*/ 0 w 3131129"/>
                <a:gd name="connsiteY0" fmla="*/ 2384137 h 2384137"/>
                <a:gd name="connsiteX1" fmla="*/ 2933700 w 3131129"/>
                <a:gd name="connsiteY1" fmla="*/ 2384137 h 2384137"/>
                <a:gd name="connsiteX2" fmla="*/ 3131129 w 3131129"/>
                <a:gd name="connsiteY2" fmla="*/ 2380313 h 2384137"/>
                <a:gd name="connsiteX3" fmla="*/ 2933700 w 3131129"/>
                <a:gd name="connsiteY3" fmla="*/ 67968 h 2384137"/>
                <a:gd name="connsiteX4" fmla="*/ 0 w 3131129"/>
                <a:gd name="connsiteY4" fmla="*/ 2384137 h 2384137"/>
                <a:gd name="connsiteX0" fmla="*/ 0 w 3127866"/>
                <a:gd name="connsiteY0" fmla="*/ 2384137 h 2384137"/>
                <a:gd name="connsiteX1" fmla="*/ 2933700 w 3127866"/>
                <a:gd name="connsiteY1" fmla="*/ 2384137 h 2384137"/>
                <a:gd name="connsiteX2" fmla="*/ 3127866 w 3127866"/>
                <a:gd name="connsiteY2" fmla="*/ 2382913 h 2384137"/>
                <a:gd name="connsiteX3" fmla="*/ 2933700 w 3127866"/>
                <a:gd name="connsiteY3" fmla="*/ 67968 h 2384137"/>
                <a:gd name="connsiteX4" fmla="*/ 0 w 3127866"/>
                <a:gd name="connsiteY4" fmla="*/ 2384137 h 2384137"/>
                <a:gd name="connsiteX0" fmla="*/ 0 w 3132761"/>
                <a:gd name="connsiteY0" fmla="*/ 2384137 h 2384137"/>
                <a:gd name="connsiteX1" fmla="*/ 2933700 w 3132761"/>
                <a:gd name="connsiteY1" fmla="*/ 2384137 h 2384137"/>
                <a:gd name="connsiteX2" fmla="*/ 3132761 w 3132761"/>
                <a:gd name="connsiteY2" fmla="*/ 2382913 h 2384137"/>
                <a:gd name="connsiteX3" fmla="*/ 2933700 w 3132761"/>
                <a:gd name="connsiteY3" fmla="*/ 67968 h 2384137"/>
                <a:gd name="connsiteX4" fmla="*/ 0 w 3132761"/>
                <a:gd name="connsiteY4" fmla="*/ 2384137 h 2384137"/>
                <a:gd name="connsiteX0" fmla="*/ 0 w 3149099"/>
                <a:gd name="connsiteY0" fmla="*/ 2493306 h 2493306"/>
                <a:gd name="connsiteX1" fmla="*/ 2933700 w 3149099"/>
                <a:gd name="connsiteY1" fmla="*/ 2493306 h 2493306"/>
                <a:gd name="connsiteX2" fmla="*/ 3132761 w 3149099"/>
                <a:gd name="connsiteY2" fmla="*/ 2492082 h 2493306"/>
                <a:gd name="connsiteX3" fmla="*/ 2950016 w 3149099"/>
                <a:gd name="connsiteY3" fmla="*/ 419923 h 2493306"/>
                <a:gd name="connsiteX4" fmla="*/ 2933700 w 3149099"/>
                <a:gd name="connsiteY4" fmla="*/ 177137 h 2493306"/>
                <a:gd name="connsiteX5" fmla="*/ 0 w 3149099"/>
                <a:gd name="connsiteY5" fmla="*/ 2493306 h 2493306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209483"/>
                <a:gd name="connsiteY0" fmla="*/ 2499557 h 2499557"/>
                <a:gd name="connsiteX1" fmla="*/ 2933700 w 3209483"/>
                <a:gd name="connsiteY1" fmla="*/ 2499557 h 2499557"/>
                <a:gd name="connsiteX2" fmla="*/ 3132761 w 3209483"/>
                <a:gd name="connsiteY2" fmla="*/ 2498333 h 2499557"/>
                <a:gd name="connsiteX3" fmla="*/ 3136024 w 3209483"/>
                <a:gd name="connsiteY3" fmla="*/ 405374 h 2499557"/>
                <a:gd name="connsiteX4" fmla="*/ 2933700 w 3209483"/>
                <a:gd name="connsiteY4" fmla="*/ 183388 h 2499557"/>
                <a:gd name="connsiteX5" fmla="*/ 0 w 3209483"/>
                <a:gd name="connsiteY5" fmla="*/ 2499557 h 2499557"/>
                <a:gd name="connsiteX0" fmla="*/ 0 w 3136024"/>
                <a:gd name="connsiteY0" fmla="*/ 2384138 h 2384138"/>
                <a:gd name="connsiteX1" fmla="*/ 2933700 w 3136024"/>
                <a:gd name="connsiteY1" fmla="*/ 2384138 h 2384138"/>
                <a:gd name="connsiteX2" fmla="*/ 3132761 w 3136024"/>
                <a:gd name="connsiteY2" fmla="*/ 2382914 h 2384138"/>
                <a:gd name="connsiteX3" fmla="*/ 3136024 w 3136024"/>
                <a:gd name="connsiteY3" fmla="*/ 289955 h 2384138"/>
                <a:gd name="connsiteX4" fmla="*/ 2933700 w 3136024"/>
                <a:gd name="connsiteY4" fmla="*/ 67969 h 2384138"/>
                <a:gd name="connsiteX5" fmla="*/ 0 w 3136024"/>
                <a:gd name="connsiteY5" fmla="*/ 2384138 h 2384138"/>
                <a:gd name="connsiteX0" fmla="*/ 0 w 3133227"/>
                <a:gd name="connsiteY0" fmla="*/ 2384138 h 2384138"/>
                <a:gd name="connsiteX1" fmla="*/ 2933700 w 3133227"/>
                <a:gd name="connsiteY1" fmla="*/ 2384138 h 2384138"/>
                <a:gd name="connsiteX2" fmla="*/ 3132761 w 3133227"/>
                <a:gd name="connsiteY2" fmla="*/ 2382914 h 2384138"/>
                <a:gd name="connsiteX3" fmla="*/ 3133227 w 3133227"/>
                <a:gd name="connsiteY3" fmla="*/ 116130 h 2384138"/>
                <a:gd name="connsiteX4" fmla="*/ 2933700 w 3133227"/>
                <a:gd name="connsiteY4" fmla="*/ 67969 h 2384138"/>
                <a:gd name="connsiteX5" fmla="*/ 0 w 3133227"/>
                <a:gd name="connsiteY5" fmla="*/ 2384138 h 2384138"/>
                <a:gd name="connsiteX0" fmla="*/ 0 w 3133227"/>
                <a:gd name="connsiteY0" fmla="*/ 2336258 h 2336258"/>
                <a:gd name="connsiteX1" fmla="*/ 2933700 w 3133227"/>
                <a:gd name="connsiteY1" fmla="*/ 2336258 h 2336258"/>
                <a:gd name="connsiteX2" fmla="*/ 3132761 w 3133227"/>
                <a:gd name="connsiteY2" fmla="*/ 2335034 h 2336258"/>
                <a:gd name="connsiteX3" fmla="*/ 3133227 w 3133227"/>
                <a:gd name="connsiteY3" fmla="*/ 68250 h 2336258"/>
                <a:gd name="connsiteX4" fmla="*/ 3090338 w 3133227"/>
                <a:gd name="connsiteY4" fmla="*/ 69117 h 2336258"/>
                <a:gd name="connsiteX5" fmla="*/ 0 w 3133227"/>
                <a:gd name="connsiteY5" fmla="*/ 2336258 h 2336258"/>
                <a:gd name="connsiteX0" fmla="*/ 0 w 3340345"/>
                <a:gd name="connsiteY0" fmla="*/ 2336258 h 2336258"/>
                <a:gd name="connsiteX1" fmla="*/ 2933700 w 3340345"/>
                <a:gd name="connsiteY1" fmla="*/ 2336258 h 2336258"/>
                <a:gd name="connsiteX2" fmla="*/ 3132761 w 3340345"/>
                <a:gd name="connsiteY2" fmla="*/ 2335034 h 2336258"/>
                <a:gd name="connsiteX3" fmla="*/ 3090338 w 3340345"/>
                <a:gd name="connsiteY3" fmla="*/ 69117 h 2336258"/>
                <a:gd name="connsiteX4" fmla="*/ 0 w 3340345"/>
                <a:gd name="connsiteY4" fmla="*/ 2336258 h 2336258"/>
                <a:gd name="connsiteX0" fmla="*/ 0 w 3374476"/>
                <a:gd name="connsiteY0" fmla="*/ 2331908 h 2331908"/>
                <a:gd name="connsiteX1" fmla="*/ 2933700 w 3374476"/>
                <a:gd name="connsiteY1" fmla="*/ 2331908 h 2331908"/>
                <a:gd name="connsiteX2" fmla="*/ 3132761 w 3374476"/>
                <a:gd name="connsiteY2" fmla="*/ 2330684 h 2331908"/>
                <a:gd name="connsiteX3" fmla="*/ 3137889 w 3374476"/>
                <a:gd name="connsiteY3" fmla="*/ 69224 h 2331908"/>
                <a:gd name="connsiteX4" fmla="*/ 0 w 3374476"/>
                <a:gd name="connsiteY4" fmla="*/ 2331908 h 2331908"/>
                <a:gd name="connsiteX0" fmla="*/ 0 w 3137889"/>
                <a:gd name="connsiteY0" fmla="*/ 2331908 h 2331908"/>
                <a:gd name="connsiteX1" fmla="*/ 2933700 w 3137889"/>
                <a:gd name="connsiteY1" fmla="*/ 2331908 h 2331908"/>
                <a:gd name="connsiteX2" fmla="*/ 3132761 w 3137889"/>
                <a:gd name="connsiteY2" fmla="*/ 2330684 h 2331908"/>
                <a:gd name="connsiteX3" fmla="*/ 3137889 w 3137889"/>
                <a:gd name="connsiteY3" fmla="*/ 69224 h 2331908"/>
                <a:gd name="connsiteX4" fmla="*/ 0 w 3137889"/>
                <a:gd name="connsiteY4" fmla="*/ 2331908 h 2331908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2761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37889"/>
                <a:gd name="connsiteY0" fmla="*/ 2378539 h 2378539"/>
                <a:gd name="connsiteX1" fmla="*/ 2933700 w 3137889"/>
                <a:gd name="connsiteY1" fmla="*/ 2378539 h 2378539"/>
                <a:gd name="connsiteX2" fmla="*/ 3136677 w 3137889"/>
                <a:gd name="connsiteY2" fmla="*/ 2377315 h 2378539"/>
                <a:gd name="connsiteX3" fmla="*/ 3137889 w 3137889"/>
                <a:gd name="connsiteY3" fmla="*/ 115855 h 2378539"/>
                <a:gd name="connsiteX4" fmla="*/ 0 w 3137889"/>
                <a:gd name="connsiteY4" fmla="*/ 2378539 h 2378539"/>
                <a:gd name="connsiteX0" fmla="*/ 0 w 3140593"/>
                <a:gd name="connsiteY0" fmla="*/ 2378539 h 2378539"/>
                <a:gd name="connsiteX1" fmla="*/ 2933700 w 3140593"/>
                <a:gd name="connsiteY1" fmla="*/ 2378539 h 2378539"/>
                <a:gd name="connsiteX2" fmla="*/ 3140593 w 3140593"/>
                <a:gd name="connsiteY2" fmla="*/ 2377315 h 2378539"/>
                <a:gd name="connsiteX3" fmla="*/ 3137889 w 3140593"/>
                <a:gd name="connsiteY3" fmla="*/ 115855 h 2378539"/>
                <a:gd name="connsiteX4" fmla="*/ 0 w 3140593"/>
                <a:gd name="connsiteY4" fmla="*/ 2378539 h 2378539"/>
                <a:gd name="connsiteX0" fmla="*/ 0 w 3140593"/>
                <a:gd name="connsiteY0" fmla="*/ 2378539 h 2378539"/>
                <a:gd name="connsiteX1" fmla="*/ 3140593 w 3140593"/>
                <a:gd name="connsiteY1" fmla="*/ 2377315 h 2378539"/>
                <a:gd name="connsiteX2" fmla="*/ 3137889 w 3140593"/>
                <a:gd name="connsiteY2" fmla="*/ 115855 h 2378539"/>
                <a:gd name="connsiteX3" fmla="*/ 0 w 3140593"/>
                <a:gd name="connsiteY3" fmla="*/ 2378539 h 2378539"/>
                <a:gd name="connsiteX0" fmla="*/ 0 w 3140593"/>
                <a:gd name="connsiteY0" fmla="*/ 2379792 h 2379792"/>
                <a:gd name="connsiteX1" fmla="*/ 3140593 w 3140593"/>
                <a:gd name="connsiteY1" fmla="*/ 2378568 h 2379792"/>
                <a:gd name="connsiteX2" fmla="*/ 3139521 w 3140593"/>
                <a:gd name="connsiteY2" fmla="*/ 115808 h 2379792"/>
                <a:gd name="connsiteX3" fmla="*/ 0 w 3140593"/>
                <a:gd name="connsiteY3" fmla="*/ 2379792 h 2379792"/>
                <a:gd name="connsiteX0" fmla="*/ 0 w 3140593"/>
                <a:gd name="connsiteY0" fmla="*/ 2378540 h 2378540"/>
                <a:gd name="connsiteX1" fmla="*/ 3140593 w 3140593"/>
                <a:gd name="connsiteY1" fmla="*/ 2377316 h 2378540"/>
                <a:gd name="connsiteX2" fmla="*/ 3138705 w 3140593"/>
                <a:gd name="connsiteY2" fmla="*/ 115856 h 2378540"/>
                <a:gd name="connsiteX3" fmla="*/ 0 w 3140593"/>
                <a:gd name="connsiteY3" fmla="*/ 2378540 h 2378540"/>
                <a:gd name="connsiteX0" fmla="*/ 0 w 3372863"/>
                <a:gd name="connsiteY0" fmla="*/ 2378540 h 2378540"/>
                <a:gd name="connsiteX1" fmla="*/ 3140593 w 3372863"/>
                <a:gd name="connsiteY1" fmla="*/ 2377316 h 2378540"/>
                <a:gd name="connsiteX2" fmla="*/ 3139284 w 3372863"/>
                <a:gd name="connsiteY2" fmla="*/ 1201172 h 2378540"/>
                <a:gd name="connsiteX3" fmla="*/ 3138705 w 3372863"/>
                <a:gd name="connsiteY3" fmla="*/ 115856 h 2378540"/>
                <a:gd name="connsiteX4" fmla="*/ 0 w 3372863"/>
                <a:gd name="connsiteY4" fmla="*/ 2378540 h 2378540"/>
                <a:gd name="connsiteX0" fmla="*/ 41419 w 3414282"/>
                <a:gd name="connsiteY0" fmla="*/ 2329449 h 2329449"/>
                <a:gd name="connsiteX1" fmla="*/ 3182012 w 3414282"/>
                <a:gd name="connsiteY1" fmla="*/ 2328225 h 2329449"/>
                <a:gd name="connsiteX2" fmla="*/ 3180703 w 3414282"/>
                <a:gd name="connsiteY2" fmla="*/ 1152081 h 2329449"/>
                <a:gd name="connsiteX3" fmla="*/ 3180124 w 3414282"/>
                <a:gd name="connsiteY3" fmla="*/ 66765 h 2329449"/>
                <a:gd name="connsiteX4" fmla="*/ 1499878 w 3414282"/>
                <a:gd name="connsiteY4" fmla="*/ 359243 h 2329449"/>
                <a:gd name="connsiteX5" fmla="*/ 41419 w 3414282"/>
                <a:gd name="connsiteY5" fmla="*/ 2329449 h 2329449"/>
                <a:gd name="connsiteX0" fmla="*/ 24425 w 3397288"/>
                <a:gd name="connsiteY0" fmla="*/ 2329449 h 2329449"/>
                <a:gd name="connsiteX1" fmla="*/ 3165018 w 3397288"/>
                <a:gd name="connsiteY1" fmla="*/ 2328225 h 2329449"/>
                <a:gd name="connsiteX2" fmla="*/ 3163709 w 3397288"/>
                <a:gd name="connsiteY2" fmla="*/ 1152081 h 2329449"/>
                <a:gd name="connsiteX3" fmla="*/ 3163130 w 3397288"/>
                <a:gd name="connsiteY3" fmla="*/ 66765 h 2329449"/>
                <a:gd name="connsiteX4" fmla="*/ 1482884 w 3397288"/>
                <a:gd name="connsiteY4" fmla="*/ 359243 h 2329449"/>
                <a:gd name="connsiteX5" fmla="*/ 24425 w 3397288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372863"/>
                <a:gd name="connsiteY0" fmla="*/ 2329449 h 2329449"/>
                <a:gd name="connsiteX1" fmla="*/ 3140593 w 3372863"/>
                <a:gd name="connsiteY1" fmla="*/ 2328225 h 2329449"/>
                <a:gd name="connsiteX2" fmla="*/ 3139284 w 3372863"/>
                <a:gd name="connsiteY2" fmla="*/ 1152081 h 2329449"/>
                <a:gd name="connsiteX3" fmla="*/ 3138705 w 3372863"/>
                <a:gd name="connsiteY3" fmla="*/ 66765 h 2329449"/>
                <a:gd name="connsiteX4" fmla="*/ 1458459 w 3372863"/>
                <a:gd name="connsiteY4" fmla="*/ 359243 h 2329449"/>
                <a:gd name="connsiteX5" fmla="*/ 0 w 3372863"/>
                <a:gd name="connsiteY5" fmla="*/ 2329449 h 2329449"/>
                <a:gd name="connsiteX0" fmla="*/ 0 w 3448011"/>
                <a:gd name="connsiteY0" fmla="*/ 2005938 h 2005938"/>
                <a:gd name="connsiteX1" fmla="*/ 3140593 w 3448011"/>
                <a:gd name="connsiteY1" fmla="*/ 2004714 h 2005938"/>
                <a:gd name="connsiteX2" fmla="*/ 3139284 w 3448011"/>
                <a:gd name="connsiteY2" fmla="*/ 828570 h 2005938"/>
                <a:gd name="connsiteX3" fmla="*/ 1458459 w 3448011"/>
                <a:gd name="connsiteY3" fmla="*/ 35732 h 2005938"/>
                <a:gd name="connsiteX4" fmla="*/ 0 w 3448011"/>
                <a:gd name="connsiteY4" fmla="*/ 2005938 h 2005938"/>
                <a:gd name="connsiteX0" fmla="*/ 0 w 3168650"/>
                <a:gd name="connsiteY0" fmla="*/ 1970207 h 1970207"/>
                <a:gd name="connsiteX1" fmla="*/ 3140593 w 3168650"/>
                <a:gd name="connsiteY1" fmla="*/ 1968983 h 1970207"/>
                <a:gd name="connsiteX2" fmla="*/ 1458459 w 3168650"/>
                <a:gd name="connsiteY2" fmla="*/ 1 h 1970207"/>
                <a:gd name="connsiteX3" fmla="*/ 0 w 3168650"/>
                <a:gd name="connsiteY3" fmla="*/ 1970207 h 1970207"/>
                <a:gd name="connsiteX0" fmla="*/ 0 w 3140593"/>
                <a:gd name="connsiteY0" fmla="*/ 1970214 h 1970214"/>
                <a:gd name="connsiteX1" fmla="*/ 3140593 w 3140593"/>
                <a:gd name="connsiteY1" fmla="*/ 1968990 h 1970214"/>
                <a:gd name="connsiteX2" fmla="*/ 1458459 w 3140593"/>
                <a:gd name="connsiteY2" fmla="*/ 8 h 1970214"/>
                <a:gd name="connsiteX3" fmla="*/ 0 w 3140593"/>
                <a:gd name="connsiteY3" fmla="*/ 1970214 h 1970214"/>
                <a:gd name="connsiteX0" fmla="*/ 0 w 3140593"/>
                <a:gd name="connsiteY0" fmla="*/ 1970206 h 1970206"/>
                <a:gd name="connsiteX1" fmla="*/ 3140593 w 3140593"/>
                <a:gd name="connsiteY1" fmla="*/ 1968982 h 1970206"/>
                <a:gd name="connsiteX2" fmla="*/ 1458459 w 3140593"/>
                <a:gd name="connsiteY2" fmla="*/ 0 h 1970206"/>
                <a:gd name="connsiteX3" fmla="*/ 0 w 3140593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518406"/>
                <a:gd name="connsiteY0" fmla="*/ 1970206 h 1970206"/>
                <a:gd name="connsiteX1" fmla="*/ 2475364 w 2518406"/>
                <a:gd name="connsiteY1" fmla="*/ 1968982 h 1970206"/>
                <a:gd name="connsiteX2" fmla="*/ 1458459 w 2518406"/>
                <a:gd name="connsiteY2" fmla="*/ 0 h 1970206"/>
                <a:gd name="connsiteX3" fmla="*/ 0 w 2518406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58459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970206 h 1970206"/>
                <a:gd name="connsiteX1" fmla="*/ 2475364 w 2475364"/>
                <a:gd name="connsiteY1" fmla="*/ 1968982 h 1970206"/>
                <a:gd name="connsiteX2" fmla="*/ 1465933 w 2475364"/>
                <a:gd name="connsiteY2" fmla="*/ 0 h 1970206"/>
                <a:gd name="connsiteX3" fmla="*/ 0 w 2475364"/>
                <a:gd name="connsiteY3" fmla="*/ 1970206 h 1970206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  <a:gd name="connsiteX0" fmla="*/ 0 w 2475364"/>
                <a:gd name="connsiteY0" fmla="*/ 1889867 h 1889867"/>
                <a:gd name="connsiteX1" fmla="*/ 2475364 w 2475364"/>
                <a:gd name="connsiteY1" fmla="*/ 1888643 h 1889867"/>
                <a:gd name="connsiteX2" fmla="*/ 1611930 w 2475364"/>
                <a:gd name="connsiteY2" fmla="*/ 1 h 1889867"/>
                <a:gd name="connsiteX3" fmla="*/ 0 w 2475364"/>
                <a:gd name="connsiteY3" fmla="*/ 1889867 h 188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5364" h="1889867">
                  <a:moveTo>
                    <a:pt x="0" y="1889867"/>
                  </a:moveTo>
                  <a:lnTo>
                    <a:pt x="2475364" y="1888643"/>
                  </a:lnTo>
                  <a:cubicBezTo>
                    <a:pt x="2326030" y="824600"/>
                    <a:pt x="2024491" y="-203"/>
                    <a:pt x="1611930" y="1"/>
                  </a:cubicBezTo>
                  <a:cubicBezTo>
                    <a:pt x="1005027" y="712170"/>
                    <a:pt x="667413" y="1676787"/>
                    <a:pt x="0" y="188986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7400"/>
                </a:gs>
                <a:gs pos="100000">
                  <a:srgbClr val="FA4616"/>
                </a:gs>
              </a:gsLst>
              <a:lin ang="3600000" scaled="0"/>
              <a:tileRect/>
            </a:gra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it-IT" sz="16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000" y="557130"/>
            <a:ext cx="11588286" cy="4154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32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DB00D30-8D76-4030-B0C4-132CE8F7CCE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219648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0"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657137BC-5798-4C92-B200-0DDFAD94D79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1" i="0" baseline="0" dirty="0">
              <a:latin typeface="Calibri" panose="020F0502020204030204" pitchFamily="34" charset="0"/>
              <a:ea typeface="黑体" panose="02010609060101010101" pitchFamily="49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000" y="529430"/>
            <a:ext cx="11588286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9973A89-D0DA-48CC-849D-F78817DC00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999" y="999264"/>
            <a:ext cx="11588287" cy="3046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Subtitle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485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BF97252-3ED8-4F04-888D-3DC4986911B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350444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7"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42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2.png"/><Relationship Id="rId5" Type="http://schemas.openxmlformats.org/officeDocument/2006/relationships/theme" Target="../theme/theme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8000" y="603296"/>
            <a:ext cx="10515600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pPr marL="0" lvl="0" defTabSz="1219140">
              <a:lnSpc>
                <a:spcPct val="80000"/>
              </a:lnSpc>
            </a:pPr>
            <a:r>
              <a:rPr lang="it-IT"/>
              <a:t>Fare clic per modificare lo stile del titolo dello schema</a:t>
            </a:r>
            <a:endParaRPr lang="en-US" dirty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6A83D7C-7FB3-44E4-A5C2-FD6CD377917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098615681"/>
              </p:ext>
            </p:extLst>
          </p:nvPr>
        </p:nvGraphicFramePr>
        <p:xfrm>
          <a:off x="2119" y="1905"/>
          <a:ext cx="2117" cy="1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" name="think-cell Slide" r:id="rId9" imgW="395" imgH="396" progId="TCLayout.ActiveDocument.1">
                  <p:embed/>
                </p:oleObj>
              </mc:Choice>
              <mc:Fallback>
                <p:oleObj name="think-cell Slide" r:id="rId9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DD0A3912-2121-4B08-AB0D-264907BF15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19" y="1905"/>
                        <a:ext cx="2117" cy="1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3304B33D-7172-4E57-BA5C-F9557A5AF802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3" y="0"/>
            <a:ext cx="211667" cy="190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/>
            <a:endParaRPr lang="en-US" sz="3000" b="1" i="0" baseline="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1AD037AC-F14F-4E57-8627-9AD012E8CB0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2598" y="6431215"/>
            <a:ext cx="596375" cy="3693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454406C-DF50-41B6-950F-1D737872C26C}"/>
              </a:ext>
            </a:extLst>
          </p:cNvPr>
          <p:cNvSpPr/>
          <p:nvPr userDrawn="1"/>
        </p:nvSpPr>
        <p:spPr>
          <a:xfrm>
            <a:off x="11563178" y="6541993"/>
            <a:ext cx="577080" cy="226022"/>
          </a:xfrm>
          <a:prstGeom prst="rect">
            <a:avLst/>
          </a:prstGeom>
          <a:ln w="3175">
            <a:miter lim="400000"/>
          </a:ln>
        </p:spPr>
        <p:txBody>
          <a:bodyPr vert="horz" wrap="none" lIns="35718" tIns="35718" rIns="35718" bIns="35718" rtlCol="0" anchor="ctr">
            <a:spAutoFit/>
          </a:bodyPr>
          <a:lstStyle/>
          <a:p>
            <a:pPr lvl="0" algn="r"/>
            <a:fld id="{B2565A34-78E8-4C99-97B1-544FB26CA18B}" type="slidenum">
              <a:rPr lang="en-US" sz="1000" b="1" smtClean="0">
                <a:solidFill>
                  <a:schemeClr val="tx1"/>
                </a:solidFill>
                <a:latin typeface="+mn-lt"/>
                <a:ea typeface="Helvetica Neue"/>
                <a:cs typeface="Arial" panose="020B0604020202020204" pitchFamily="34" charset="0"/>
              </a:rPr>
              <a:pPr lvl="0" algn="r"/>
              <a:t>‹#›</a:t>
            </a:fld>
            <a:r>
              <a:rPr lang="en-US" sz="1000" b="1" dirty="0">
                <a:solidFill>
                  <a:schemeClr val="tx1"/>
                </a:solidFill>
                <a:latin typeface="+mn-lt"/>
                <a:ea typeface="Helvetica Neue"/>
                <a:cs typeface="Arial" panose="020B0604020202020204" pitchFamily="34" charset="0"/>
              </a:rPr>
              <a:t> di 13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145C3-3D9C-4A9F-9D38-F0A93F997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2035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250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8" r:id="rId2"/>
    <p:sldLayoutId id="2147483696" r:id="rId3"/>
    <p:sldLayoutId id="21474836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en-US" altLang="zh-CN" sz="3000" b="1" i="0" u="none" strike="noStrike" kern="0" cap="none" spc="0" normalizeH="0" baseline="0" dirty="0">
          <a:ln>
            <a:noFill/>
          </a:ln>
          <a:solidFill>
            <a:schemeClr val="tx1"/>
          </a:solidFill>
          <a:effectLst/>
          <a:uLnTx/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Light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kumimoji="0" lang="en-US" altLang="zh-CN" sz="1400" b="0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Light"/>
        </a:defRPr>
      </a:lvl1pPr>
      <a:lvl2pPr marL="177800" indent="-177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altLang="zh-CN" sz="1400" b="0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Light"/>
        </a:defRPr>
      </a:lvl2pPr>
      <a:lvl3pPr marL="447675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kumimoji="0" lang="en-US" altLang="zh-CN" sz="1400" b="0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Light"/>
        </a:defRPr>
      </a:lvl3pPr>
      <a:lvl4pPr marL="625475" indent="-177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altLang="zh-CN" sz="1400" b="0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Light"/>
        </a:defRPr>
      </a:lvl4pPr>
      <a:lvl5pPr marL="895350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kumimoji="0" lang="en-US" altLang="zh-CN" sz="1400" b="0" i="0" u="none" strike="noStrike" kern="1200" cap="none" spc="0" normalizeH="0" baseline="0" dirty="0">
          <a:ln>
            <a:noFill/>
          </a:ln>
          <a:solidFill>
            <a:schemeClr val="tx1"/>
          </a:solidFill>
          <a:effectLst/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Ligh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emf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4.xml"/><Relationship Id="rId7" Type="http://schemas.openxmlformats.org/officeDocument/2006/relationships/image" Target="../media/image5.emf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5.emf"/><Relationship Id="rId2" Type="http://schemas.openxmlformats.org/officeDocument/2006/relationships/tags" Target="../tags/tag15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1384D9E-4D0A-4313-BB67-9FDAEF1EFB2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41292018"/>
              </p:ext>
            </p:extLst>
          </p:nvPr>
        </p:nvGraphicFramePr>
        <p:xfrm>
          <a:off x="2118" y="-378882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" name="think-cell Slide" r:id="rId6" imgW="395" imgH="396" progId="TCLayout.ActiveDocument.1">
                  <p:embed/>
                </p:oleObj>
              </mc:Choice>
              <mc:Fallback>
                <p:oleObj name="think-cell Slide" r:id="rId6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-378882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17CBAD1F-DECB-432E-83C9-3FD285083D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it-IT" sz="4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DE8E637-6C88-4B4C-93C7-77C5AFA2D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1720" y="2681944"/>
            <a:ext cx="4941300" cy="1495794"/>
          </a:xfrm>
        </p:spPr>
        <p:txBody>
          <a:bodyPr/>
          <a:lstStyle/>
          <a:p>
            <a:r>
              <a:rPr lang="en-US" sz="3600" dirty="0"/>
              <a:t>WINDTRE Protects its Growing Business with Qualys</a:t>
            </a:r>
            <a:endParaRPr lang="it-IT" sz="3600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CBFE35EF-C0AB-4FAD-9676-BF371AD78C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Guido Galli de Paratesi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2BE77C7-66F8-47BF-A291-FC76EA61EA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857233" y="6376162"/>
            <a:ext cx="2030540" cy="221599"/>
          </a:xfrm>
        </p:spPr>
        <p:txBody>
          <a:bodyPr/>
          <a:lstStyle/>
          <a:p>
            <a:r>
              <a:rPr lang="en-US" dirty="0"/>
              <a:t>26</a:t>
            </a:r>
            <a:r>
              <a:rPr lang="en-US" baseline="30000" dirty="0"/>
              <a:t>th</a:t>
            </a:r>
            <a:r>
              <a:rPr lang="en-US" dirty="0"/>
              <a:t> January 2021</a:t>
            </a:r>
          </a:p>
        </p:txBody>
      </p:sp>
    </p:spTree>
    <p:extLst>
      <p:ext uri="{BB962C8B-B14F-4D97-AF65-F5344CB8AC3E}">
        <p14:creationId xmlns:p14="http://schemas.microsoft.com/office/powerpoint/2010/main" val="3210734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e 18">
            <a:extLst>
              <a:ext uri="{FF2B5EF4-FFF2-40B4-BE49-F238E27FC236}">
                <a16:creationId xmlns:a16="http://schemas.microsoft.com/office/drawing/2014/main" id="{F281B588-0665-4AB3-B30A-336985997E34}"/>
              </a:ext>
            </a:extLst>
          </p:cNvPr>
          <p:cNvSpPr/>
          <p:nvPr/>
        </p:nvSpPr>
        <p:spPr>
          <a:xfrm>
            <a:off x="5946189" y="1872341"/>
            <a:ext cx="2579914" cy="2634848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9050">
            <a:solidFill>
              <a:schemeClr val="accent1"/>
            </a:soli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74CDC83C-0B84-444E-BBC2-C98D8021A98A}"/>
              </a:ext>
            </a:extLst>
          </p:cNvPr>
          <p:cNvSpPr/>
          <p:nvPr/>
        </p:nvSpPr>
        <p:spPr>
          <a:xfrm>
            <a:off x="4706125" y="3799872"/>
            <a:ext cx="2579914" cy="2634848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9050">
            <a:solidFill>
              <a:schemeClr val="accent6"/>
            </a:soli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70E039B8-F6D7-4CCF-AD28-A7F9DE68DDB0}"/>
              </a:ext>
            </a:extLst>
          </p:cNvPr>
          <p:cNvSpPr/>
          <p:nvPr/>
        </p:nvSpPr>
        <p:spPr>
          <a:xfrm>
            <a:off x="3623227" y="1872341"/>
            <a:ext cx="2579914" cy="2634848"/>
          </a:xfrm>
          <a:prstGeom prst="ellipse">
            <a:avLst/>
          </a:prstGeom>
          <a:solidFill>
            <a:schemeClr val="accent5">
              <a:alpha val="50000"/>
            </a:schemeClr>
          </a:solidFill>
          <a:ln w="19050">
            <a:solidFill>
              <a:srgbClr val="97CCC4"/>
            </a:soli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E96144-FAD9-445B-982E-BD70C16FD61D}"/>
              </a:ext>
            </a:extLst>
          </p:cNvPr>
          <p:cNvSpPr/>
          <p:nvPr/>
        </p:nvSpPr>
        <p:spPr>
          <a:xfrm>
            <a:off x="3856449" y="2880821"/>
            <a:ext cx="20172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ctr" defTabSz="688975">
              <a:lnSpc>
                <a:spcPct val="85000"/>
              </a:lnSpc>
            </a:pPr>
            <a:r>
              <a:rPr lang="it-IT" sz="2000" b="1" dirty="0"/>
              <a:t>Cyber </a:t>
            </a:r>
          </a:p>
          <a:p>
            <a:pPr algn="ctr" defTabSz="688975">
              <a:lnSpc>
                <a:spcPct val="85000"/>
              </a:lnSpc>
            </a:pPr>
            <a:r>
              <a:rPr lang="it-IT" sz="2000" b="1" dirty="0"/>
              <a:t>Intelligence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AAB2EEE-DABC-447F-BE5C-7CDEECADCA1D}"/>
              </a:ext>
            </a:extLst>
          </p:cNvPr>
          <p:cNvSpPr/>
          <p:nvPr/>
        </p:nvSpPr>
        <p:spPr>
          <a:xfrm>
            <a:off x="4645344" y="4928081"/>
            <a:ext cx="29013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ctr" defTabSz="688975">
              <a:lnSpc>
                <a:spcPct val="85000"/>
              </a:lnSpc>
            </a:pPr>
            <a:r>
              <a:rPr lang="it-IT" sz="2000" b="1" dirty="0"/>
              <a:t>Security Incident Management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79BE2AF-964D-4BFF-A4DA-D5A1D93D8D3F}"/>
              </a:ext>
            </a:extLst>
          </p:cNvPr>
          <p:cNvSpPr/>
          <p:nvPr/>
        </p:nvSpPr>
        <p:spPr>
          <a:xfrm>
            <a:off x="6486117" y="2958174"/>
            <a:ext cx="17570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ctr" defTabSz="688975">
              <a:lnSpc>
                <a:spcPct val="85000"/>
              </a:lnSpc>
            </a:pPr>
            <a:r>
              <a:rPr lang="it-IT" sz="2000" b="1" dirty="0"/>
              <a:t>Vulnerability </a:t>
            </a:r>
          </a:p>
          <a:p>
            <a:pPr algn="ctr" defTabSz="688975">
              <a:lnSpc>
                <a:spcPct val="85000"/>
              </a:lnSpc>
            </a:pPr>
            <a:r>
              <a:rPr lang="it-IT" sz="2000" b="1" dirty="0"/>
              <a:t>Management</a:t>
            </a:r>
          </a:p>
        </p:txBody>
      </p:sp>
      <p:sp>
        <p:nvSpPr>
          <p:cNvPr id="16" name="Rectangle: Rounded Corners 29">
            <a:extLst>
              <a:ext uri="{FF2B5EF4-FFF2-40B4-BE49-F238E27FC236}">
                <a16:creationId xmlns:a16="http://schemas.microsoft.com/office/drawing/2014/main" id="{16DC82A6-E6FA-4284-9253-83B1C5469542}"/>
              </a:ext>
            </a:extLst>
          </p:cNvPr>
          <p:cNvSpPr/>
          <p:nvPr/>
        </p:nvSpPr>
        <p:spPr>
          <a:xfrm>
            <a:off x="695326" y="954063"/>
            <a:ext cx="10784924" cy="653143"/>
          </a:xfrm>
          <a:prstGeom prst="roundRect">
            <a:avLst>
              <a:gd name="adj" fmla="val 22291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en-US" sz="2400" b="1" dirty="0">
                <a:solidFill>
                  <a:schemeClr val="tx1"/>
                </a:solidFill>
              </a:rPr>
              <a:t>WINDTRE Cyber Security Pillars</a:t>
            </a:r>
          </a:p>
        </p:txBody>
      </p:sp>
    </p:spTree>
    <p:extLst>
      <p:ext uri="{BB962C8B-B14F-4D97-AF65-F5344CB8AC3E}">
        <p14:creationId xmlns:p14="http://schemas.microsoft.com/office/powerpoint/2010/main" val="20581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9">
            <a:extLst>
              <a:ext uri="{FF2B5EF4-FFF2-40B4-BE49-F238E27FC236}">
                <a16:creationId xmlns:a16="http://schemas.microsoft.com/office/drawing/2014/main" id="{0EBE3C99-2F73-4B3D-B0C3-8409D959D1F9}"/>
              </a:ext>
            </a:extLst>
          </p:cNvPr>
          <p:cNvSpPr/>
          <p:nvPr/>
        </p:nvSpPr>
        <p:spPr>
          <a:xfrm>
            <a:off x="737405" y="852064"/>
            <a:ext cx="10784924" cy="1289661"/>
          </a:xfrm>
          <a:prstGeom prst="roundRect">
            <a:avLst>
              <a:gd name="adj" fmla="val 22291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it-IT" sz="2400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" name="Picture 6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75A0D8B-2CFB-48F1-9B11-8D47FEF879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8801" y="1027652"/>
            <a:ext cx="1500711" cy="929407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CF5A3EA0-916F-4DD2-BA93-ABF5B8FF1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42030C6-8787-4D78-B649-F09A20978B05}"/>
              </a:ext>
            </a:extLst>
          </p:cNvPr>
          <p:cNvSpPr/>
          <p:nvPr/>
        </p:nvSpPr>
        <p:spPr>
          <a:xfrm>
            <a:off x="897390" y="2558404"/>
            <a:ext cx="56272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it-IT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WINDTRE was born from the merger of Wind Telecomunicazioni S.p.A. and H3G S.p.A.</a:t>
            </a:r>
          </a:p>
          <a:p>
            <a:pPr algn="just"/>
            <a:endParaRPr lang="en-US" altLang="it-IT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WINDTRE 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the number one mobile operator in Italy and among the main alternative carriers in the fixed-line market</a:t>
            </a:r>
          </a:p>
          <a:p>
            <a:pPr algn="just"/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company offers a comprehensive range of products, including mobile, fixed-line and internet services for consumers and businesses</a:t>
            </a:r>
            <a:endParaRPr lang="en-GB" dirty="0"/>
          </a:p>
          <a:p>
            <a:pPr algn="just"/>
            <a:endParaRPr lang="en-GB" dirty="0"/>
          </a:p>
          <a:p>
            <a:pPr algn="just"/>
            <a:endParaRPr lang="en-US" altLang="it-IT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magine 10" descr="Immagine che contiene testo, cielo, esterni, alto&#10;&#10;Descrizione generata automaticamente">
            <a:extLst>
              <a:ext uri="{FF2B5EF4-FFF2-40B4-BE49-F238E27FC236}">
                <a16:creationId xmlns:a16="http://schemas.microsoft.com/office/drawing/2014/main" id="{26ED2692-E4D8-4947-8A87-2DE9ED3AA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723" y="2620158"/>
            <a:ext cx="4824606" cy="284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2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/>
          <p:cNvSpPr/>
          <p:nvPr/>
        </p:nvSpPr>
        <p:spPr>
          <a:xfrm>
            <a:off x="461588" y="3928936"/>
            <a:ext cx="3172895" cy="198234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33" name="Ovale 32">
            <a:extLst>
              <a:ext uri="{FF2B5EF4-FFF2-40B4-BE49-F238E27FC236}">
                <a16:creationId xmlns:a16="http://schemas.microsoft.com/office/drawing/2014/main" id="{39F6FB5C-256E-408C-8735-BAA507AEE6D1}"/>
              </a:ext>
            </a:extLst>
          </p:cNvPr>
          <p:cNvSpPr/>
          <p:nvPr/>
        </p:nvSpPr>
        <p:spPr>
          <a:xfrm>
            <a:off x="1939807" y="4399762"/>
            <a:ext cx="1470631" cy="1444574"/>
          </a:xfrm>
          <a:prstGeom prst="ellipse">
            <a:avLst/>
          </a:prstGeom>
          <a:solidFill>
            <a:schemeClr val="accent5">
              <a:alpha val="30000"/>
            </a:schemeClr>
          </a:solidFill>
          <a:ln w="19050">
            <a:solidFill>
              <a:srgbClr val="97CCC4"/>
            </a:soli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GB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4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826AED29-2BBF-471F-82F2-2AAE2D0108E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it-IT" sz="3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Shape 117"/>
          <p:cNvSpPr txBox="1">
            <a:spLocks/>
          </p:cNvSpPr>
          <p:nvPr/>
        </p:nvSpPr>
        <p:spPr>
          <a:xfrm>
            <a:off x="3826053" y="2157346"/>
            <a:ext cx="3963281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266700" lvl="0" indent="-266700" defTabSz="914400" hangingPunct="1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Ensure information security supporting </a:t>
            </a:r>
            <a:r>
              <a:rPr lang="en-US" kern="1200" dirty="0">
                <a:solidFill>
                  <a:schemeClr val="tx1"/>
                </a:solidFill>
              </a:rPr>
              <a:t>the grow of the </a:t>
            </a:r>
            <a:r>
              <a:rPr lang="en-US" dirty="0">
                <a:solidFill>
                  <a:schemeClr val="tx1"/>
                </a:solidFill>
              </a:rPr>
              <a:t>b</a:t>
            </a:r>
            <a:r>
              <a:rPr lang="en-US" kern="1200" dirty="0">
                <a:solidFill>
                  <a:schemeClr val="tx1"/>
                </a:solidFill>
              </a:rPr>
              <a:t>usiness</a:t>
            </a:r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>
            <a:off x="3384550" y="3824134"/>
            <a:ext cx="45212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24"/>
          <p:cNvSpPr/>
          <p:nvPr/>
        </p:nvSpPr>
        <p:spPr>
          <a:xfrm>
            <a:off x="461588" y="1746822"/>
            <a:ext cx="3172895" cy="198234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A474B52-07B6-4FCC-978B-AE60660D6993}"/>
              </a:ext>
            </a:extLst>
          </p:cNvPr>
          <p:cNvSpPr/>
          <p:nvPr/>
        </p:nvSpPr>
        <p:spPr>
          <a:xfrm rot="5400000">
            <a:off x="7263107" y="3730176"/>
            <a:ext cx="2033682" cy="303115"/>
          </a:xfrm>
          <a:prstGeom prst="triangl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8" name="object 3">
            <a:extLst>
              <a:ext uri="{FF2B5EF4-FFF2-40B4-BE49-F238E27FC236}">
                <a16:creationId xmlns:a16="http://schemas.microsoft.com/office/drawing/2014/main" id="{496E8045-28F9-43C1-B258-B2874DA114F7}"/>
              </a:ext>
            </a:extLst>
          </p:cNvPr>
          <p:cNvSpPr>
            <a:spLocks/>
          </p:cNvSpPr>
          <p:nvPr/>
        </p:nvSpPr>
        <p:spPr>
          <a:xfrm>
            <a:off x="8674127" y="2981325"/>
            <a:ext cx="2984473" cy="15875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it-IT" sz="1600" dirty="0">
                <a:solidFill>
                  <a:schemeClr val="tx1"/>
                </a:solidFill>
              </a:rPr>
              <a:t>NEW VULNERABILITY MANAGEMENT APPROACH</a:t>
            </a:r>
          </a:p>
          <a:p>
            <a:pPr algn="ctr" defTabSz="914400"/>
            <a:r>
              <a:rPr lang="it-IT" sz="1600" dirty="0">
                <a:solidFill>
                  <a:schemeClr val="tx1"/>
                </a:solidFill>
              </a:rPr>
              <a:t>AND SOLUTION</a:t>
            </a:r>
          </a:p>
        </p:txBody>
      </p:sp>
      <p:sp>
        <p:nvSpPr>
          <p:cNvPr id="35" name="Shape 117">
            <a:extLst>
              <a:ext uri="{FF2B5EF4-FFF2-40B4-BE49-F238E27FC236}">
                <a16:creationId xmlns:a16="http://schemas.microsoft.com/office/drawing/2014/main" id="{E493EC19-0478-4B0D-BE82-A7217AD19771}"/>
              </a:ext>
            </a:extLst>
          </p:cNvPr>
          <p:cNvSpPr txBox="1">
            <a:spLocks/>
          </p:cNvSpPr>
          <p:nvPr/>
        </p:nvSpPr>
        <p:spPr>
          <a:xfrm>
            <a:off x="3857123" y="4116977"/>
            <a:ext cx="3771370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266700" lvl="0" indent="-266700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Manage different manual processes and systems  upon a doubled server estate</a:t>
            </a:r>
          </a:p>
        </p:txBody>
      </p:sp>
      <p:sp>
        <p:nvSpPr>
          <p:cNvPr id="29" name="Rectangle: Rounded Corners 29">
            <a:extLst>
              <a:ext uri="{FF2B5EF4-FFF2-40B4-BE49-F238E27FC236}">
                <a16:creationId xmlns:a16="http://schemas.microsoft.com/office/drawing/2014/main" id="{240D326A-5A03-4026-B75F-4F0CEB4E6364}"/>
              </a:ext>
            </a:extLst>
          </p:cNvPr>
          <p:cNvSpPr/>
          <p:nvPr/>
        </p:nvSpPr>
        <p:spPr>
          <a:xfrm>
            <a:off x="598023" y="852545"/>
            <a:ext cx="10784924" cy="653143"/>
          </a:xfrm>
          <a:prstGeom prst="roundRect">
            <a:avLst>
              <a:gd name="adj" fmla="val 22291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en-US" sz="2400" b="1" dirty="0">
                <a:solidFill>
                  <a:schemeClr val="tx1"/>
                </a:solidFill>
              </a:rPr>
              <a:t>The Challenge</a:t>
            </a:r>
          </a:p>
        </p:txBody>
      </p:sp>
      <p:pic>
        <p:nvPicPr>
          <p:cNvPr id="30" name="Picture 6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B084425-94CE-47E4-B95A-E669E0E3A4A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883" y="2196825"/>
            <a:ext cx="1667724" cy="1032840"/>
          </a:xfrm>
          <a:prstGeom prst="rect">
            <a:avLst/>
          </a:prstGeom>
        </p:spPr>
      </p:pic>
      <p:pic>
        <p:nvPicPr>
          <p:cNvPr id="31" name="Picture 82">
            <a:extLst>
              <a:ext uri="{FF2B5EF4-FFF2-40B4-BE49-F238E27FC236}">
                <a16:creationId xmlns:a16="http://schemas.microsoft.com/office/drawing/2014/main" id="{F5A870E6-8373-4EF7-AA8B-59DACCADCA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93" y="4380568"/>
            <a:ext cx="1026794" cy="601778"/>
          </a:xfrm>
          <a:prstGeom prst="rect">
            <a:avLst/>
          </a:prstGeom>
        </p:spPr>
      </p:pic>
      <p:pic>
        <p:nvPicPr>
          <p:cNvPr id="32" name="Picture 75">
            <a:extLst>
              <a:ext uri="{FF2B5EF4-FFF2-40B4-BE49-F238E27FC236}">
                <a16:creationId xmlns:a16="http://schemas.microsoft.com/office/drawing/2014/main" id="{395291F7-5E9D-4045-A517-9F5EED1E7C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490" y="4715337"/>
            <a:ext cx="553996" cy="819609"/>
          </a:xfrm>
          <a:prstGeom prst="rect">
            <a:avLst/>
          </a:prstGeom>
        </p:spPr>
      </p:pic>
      <p:sp>
        <p:nvSpPr>
          <p:cNvPr id="34" name="Ovale 33">
            <a:extLst>
              <a:ext uri="{FF2B5EF4-FFF2-40B4-BE49-F238E27FC236}">
                <a16:creationId xmlns:a16="http://schemas.microsoft.com/office/drawing/2014/main" id="{8E06A916-EECD-44A5-9350-29DF59F74DF6}"/>
              </a:ext>
            </a:extLst>
          </p:cNvPr>
          <p:cNvSpPr/>
          <p:nvPr/>
        </p:nvSpPr>
        <p:spPr>
          <a:xfrm>
            <a:off x="598023" y="3993049"/>
            <a:ext cx="1470631" cy="1444575"/>
          </a:xfrm>
          <a:prstGeom prst="ellipse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 w="19050">
            <a:solidFill>
              <a:schemeClr val="accent3"/>
            </a:soli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GB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29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ct 3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7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36" name="Object 3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3424EB5-A845-469C-82FF-7D3E39ED86D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it-IT" sz="3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3429" y="2012993"/>
            <a:ext cx="4478640" cy="2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688975">
              <a:lnSpc>
                <a:spcPct val="85000"/>
              </a:lnSpc>
            </a:pPr>
            <a:r>
              <a:rPr lang="en-US" sz="2200" b="1" dirty="0"/>
              <a:t>System Requirements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65650" y="2012993"/>
            <a:ext cx="4478640" cy="2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688975">
              <a:lnSpc>
                <a:spcPct val="85000"/>
              </a:lnSpc>
            </a:pPr>
            <a:r>
              <a:rPr lang="en-US" sz="2200" b="1" dirty="0"/>
              <a:t>Operational Objectives</a:t>
            </a:r>
          </a:p>
        </p:txBody>
      </p:sp>
      <p:sp>
        <p:nvSpPr>
          <p:cNvPr id="13" name="Shape 117"/>
          <p:cNvSpPr txBox="1">
            <a:spLocks/>
          </p:cNvSpPr>
          <p:nvPr/>
        </p:nvSpPr>
        <p:spPr>
          <a:xfrm>
            <a:off x="935177" y="2524280"/>
            <a:ext cx="4585092" cy="282898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lnSpc>
                <a:spcPts val="2520"/>
              </a:lnSpc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b="1" dirty="0">
                <a:solidFill>
                  <a:schemeClr val="accent3"/>
                </a:solidFill>
              </a:rPr>
              <a:t>Easy</a:t>
            </a:r>
            <a:r>
              <a:rPr lang="en-US" sz="1600" dirty="0">
                <a:solidFill>
                  <a:schemeClr val="tx1"/>
                </a:solidFill>
              </a:rPr>
              <a:t> and </a:t>
            </a:r>
            <a:r>
              <a:rPr lang="en-US" sz="1600" b="1" dirty="0">
                <a:solidFill>
                  <a:schemeClr val="accent3"/>
                </a:solidFill>
              </a:rPr>
              <a:t>fast</a:t>
            </a:r>
            <a:r>
              <a:rPr lang="en-US" sz="1600" dirty="0">
                <a:solidFill>
                  <a:schemeClr val="tx1"/>
                </a:solidFill>
              </a:rPr>
              <a:t> deployment</a:t>
            </a:r>
          </a:p>
          <a:p>
            <a:pPr marL="176213" indent="-176213" defTabSz="914400">
              <a:lnSpc>
                <a:spcPts val="2520"/>
              </a:lnSpc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Support of </a:t>
            </a:r>
            <a:r>
              <a:rPr lang="en-US" sz="1600" b="1" dirty="0">
                <a:solidFill>
                  <a:schemeClr val="accent3"/>
                </a:solidFill>
              </a:rPr>
              <a:t>different endpoint technologies</a:t>
            </a:r>
          </a:p>
          <a:p>
            <a:pPr marL="176213" indent="-176213" defTabSz="914400">
              <a:lnSpc>
                <a:spcPts val="2520"/>
              </a:lnSpc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Support of </a:t>
            </a:r>
            <a:r>
              <a:rPr lang="en-US" sz="1600" b="1" dirty="0">
                <a:solidFill>
                  <a:schemeClr val="accent3"/>
                </a:solidFill>
              </a:rPr>
              <a:t>EOL OS</a:t>
            </a:r>
          </a:p>
          <a:p>
            <a:pPr marL="176213" indent="-176213" defTabSz="914400">
              <a:lnSpc>
                <a:spcPts val="2520"/>
              </a:lnSpc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Low </a:t>
            </a:r>
            <a:r>
              <a:rPr lang="en-US" sz="1600" b="1" dirty="0">
                <a:solidFill>
                  <a:schemeClr val="accent3"/>
                </a:solidFill>
              </a:rPr>
              <a:t>operational costs</a:t>
            </a:r>
          </a:p>
          <a:p>
            <a:pPr marL="176213" indent="-176213" defTabSz="914400">
              <a:lnSpc>
                <a:spcPts val="2520"/>
              </a:lnSpc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b="1" dirty="0">
                <a:solidFill>
                  <a:schemeClr val="accent3"/>
                </a:solidFill>
              </a:rPr>
              <a:t>Native interoperability </a:t>
            </a:r>
            <a:r>
              <a:rPr lang="en-US" sz="1600" dirty="0">
                <a:solidFill>
                  <a:schemeClr val="tx1"/>
                </a:solidFill>
              </a:rPr>
              <a:t>towards the main SECOPS platforms</a:t>
            </a:r>
          </a:p>
          <a:p>
            <a:pPr marL="176213" indent="-176213" defTabSz="914400">
              <a:lnSpc>
                <a:spcPts val="2520"/>
              </a:lnSpc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Powerful </a:t>
            </a:r>
            <a:r>
              <a:rPr lang="en-US" sz="1600" b="1" dirty="0">
                <a:solidFill>
                  <a:schemeClr val="accent3"/>
                </a:solidFill>
              </a:rPr>
              <a:t>reporting</a:t>
            </a:r>
            <a:r>
              <a:rPr lang="en-US" sz="1600" dirty="0">
                <a:solidFill>
                  <a:schemeClr val="tx1"/>
                </a:solidFill>
              </a:rPr>
              <a:t> functionalities</a:t>
            </a: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Shape 117"/>
          <p:cNvSpPr txBox="1">
            <a:spLocks/>
          </p:cNvSpPr>
          <p:nvPr/>
        </p:nvSpPr>
        <p:spPr>
          <a:xfrm>
            <a:off x="6389122" y="2524280"/>
            <a:ext cx="4585092" cy="255454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lvl="0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Low impact on the </a:t>
            </a:r>
            <a:r>
              <a:rPr lang="en-US" sz="1600" b="1" dirty="0">
                <a:solidFill>
                  <a:schemeClr val="accent3"/>
                </a:solidFill>
              </a:rPr>
              <a:t>target systems operations</a:t>
            </a: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/>
              <a:t>Increase the </a:t>
            </a:r>
            <a:r>
              <a:rPr lang="en-US" sz="1600" b="1" dirty="0">
                <a:solidFill>
                  <a:schemeClr val="accent3"/>
                </a:solidFill>
              </a:rPr>
              <a:t>frequency</a:t>
            </a:r>
            <a:r>
              <a:rPr lang="en-US" sz="1600" dirty="0"/>
              <a:t> of vulnerability detection</a:t>
            </a:r>
            <a:endParaRPr lang="it-IT" sz="1600" dirty="0"/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/>
              <a:t>Detect the vulnerability status regardless the </a:t>
            </a:r>
            <a:r>
              <a:rPr lang="en-US" sz="1600" b="1" dirty="0">
                <a:solidFill>
                  <a:schemeClr val="accent3"/>
                </a:solidFill>
              </a:rPr>
              <a:t>location</a:t>
            </a:r>
            <a:r>
              <a:rPr lang="en-US" sz="1600" dirty="0"/>
              <a:t> of the endpoint</a:t>
            </a: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b="1" dirty="0">
                <a:solidFill>
                  <a:schemeClr val="accent3"/>
                </a:solidFill>
              </a:rPr>
              <a:t>Continuous monitor </a:t>
            </a:r>
            <a:r>
              <a:rPr lang="en-US" sz="1600" dirty="0"/>
              <a:t>the perimeter of IPs exposed to public</a:t>
            </a:r>
            <a:endParaRPr lang="en-GB" sz="1600" dirty="0"/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/>
              <a:t>Organize the results of the VAs in a </a:t>
            </a:r>
            <a:r>
              <a:rPr lang="en-US" sz="1600" b="1" dirty="0">
                <a:solidFill>
                  <a:schemeClr val="accent3"/>
                </a:solidFill>
              </a:rPr>
              <a:t>single</a:t>
            </a:r>
            <a:r>
              <a:rPr lang="en-US" sz="1600" dirty="0">
                <a:solidFill>
                  <a:schemeClr val="tx1"/>
                </a:solidFill>
              </a:rPr>
              <a:t>,</a:t>
            </a:r>
            <a:r>
              <a:rPr lang="en-US" sz="1600" b="1" dirty="0">
                <a:solidFill>
                  <a:schemeClr val="accent3"/>
                </a:solidFill>
              </a:rPr>
              <a:t> centric asset </a:t>
            </a:r>
            <a:r>
              <a:rPr lang="en-US" sz="1600" dirty="0"/>
              <a:t>environment, easily </a:t>
            </a:r>
            <a:r>
              <a:rPr lang="en-US" sz="1600" b="1" dirty="0">
                <a:solidFill>
                  <a:schemeClr val="accent3"/>
                </a:solidFill>
              </a:rPr>
              <a:t>searchable</a:t>
            </a:r>
            <a:endParaRPr lang="it-IT" sz="1600" b="1" dirty="0">
              <a:solidFill>
                <a:schemeClr val="accent3"/>
              </a:solidFill>
            </a:endParaRPr>
          </a:p>
        </p:txBody>
      </p:sp>
      <p:cxnSp>
        <p:nvCxnSpPr>
          <p:cNvPr id="32" name="Straight Connector 31"/>
          <p:cNvCxnSpPr>
            <a:cxnSpLocks/>
          </p:cNvCxnSpPr>
          <p:nvPr/>
        </p:nvCxnSpPr>
        <p:spPr>
          <a:xfrm>
            <a:off x="966261" y="2339625"/>
            <a:ext cx="4536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6455131" y="2339625"/>
            <a:ext cx="4536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918DAD8-F522-4293-AABC-FB1FB24FC6DE}"/>
              </a:ext>
            </a:extLst>
          </p:cNvPr>
          <p:cNvSpPr/>
          <p:nvPr/>
        </p:nvSpPr>
        <p:spPr>
          <a:xfrm>
            <a:off x="695326" y="977844"/>
            <a:ext cx="10784924" cy="653143"/>
          </a:xfrm>
          <a:prstGeom prst="roundRect">
            <a:avLst>
              <a:gd name="adj" fmla="val 22291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en-US" sz="2400" b="1" dirty="0">
                <a:solidFill>
                  <a:schemeClr val="tx1"/>
                </a:solidFill>
              </a:rPr>
              <a:t>Solution Selection</a:t>
            </a:r>
          </a:p>
        </p:txBody>
      </p:sp>
    </p:spTree>
    <p:extLst>
      <p:ext uri="{BB962C8B-B14F-4D97-AF65-F5344CB8AC3E}">
        <p14:creationId xmlns:p14="http://schemas.microsoft.com/office/powerpoint/2010/main" val="255790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9">
            <a:extLst>
              <a:ext uri="{FF2B5EF4-FFF2-40B4-BE49-F238E27FC236}">
                <a16:creationId xmlns:a16="http://schemas.microsoft.com/office/drawing/2014/main" id="{C8EA9B70-3AA2-444A-B625-8E7518902C07}"/>
              </a:ext>
            </a:extLst>
          </p:cNvPr>
          <p:cNvSpPr/>
          <p:nvPr/>
        </p:nvSpPr>
        <p:spPr>
          <a:xfrm>
            <a:off x="695326" y="977844"/>
            <a:ext cx="10784924" cy="653143"/>
          </a:xfrm>
          <a:prstGeom prst="roundRect">
            <a:avLst>
              <a:gd name="adj" fmla="val 22291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en-US" sz="2400" b="1" dirty="0">
                <a:solidFill>
                  <a:schemeClr val="tx1"/>
                </a:solidFill>
              </a:rPr>
              <a:t>Solution Implemented ( 1</a:t>
            </a:r>
            <a:r>
              <a:rPr lang="en-US" sz="2400" b="1" baseline="30000" dirty="0">
                <a:solidFill>
                  <a:schemeClr val="tx1"/>
                </a:solidFill>
              </a:rPr>
              <a:t>st</a:t>
            </a:r>
            <a:r>
              <a:rPr lang="en-US" sz="2400" b="1" dirty="0">
                <a:solidFill>
                  <a:schemeClr val="tx1"/>
                </a:solidFill>
              </a:rPr>
              <a:t> STEP)</a:t>
            </a:r>
          </a:p>
        </p:txBody>
      </p:sp>
      <p:graphicFrame>
        <p:nvGraphicFramePr>
          <p:cNvPr id="5" name="Diagram 9">
            <a:extLst>
              <a:ext uri="{FF2B5EF4-FFF2-40B4-BE49-F238E27FC236}">
                <a16:creationId xmlns:a16="http://schemas.microsoft.com/office/drawing/2014/main" id="{6DC2464B-BBA1-4BA7-BDC1-C2E24C195D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888959"/>
              </p:ext>
            </p:extLst>
          </p:nvPr>
        </p:nvGraphicFramePr>
        <p:xfrm>
          <a:off x="3737459" y="1876869"/>
          <a:ext cx="5426228" cy="4003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2" descr="Image result for qualys">
            <a:extLst>
              <a:ext uri="{FF2B5EF4-FFF2-40B4-BE49-F238E27FC236}">
                <a16:creationId xmlns:a16="http://schemas.microsoft.com/office/drawing/2014/main" id="{D702F364-835D-4721-A76A-43B3DE995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134" y="2643833"/>
            <a:ext cx="2215143" cy="263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242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C844CAC-54E6-4D82-82A4-29421AC3C211}"/>
              </a:ext>
            </a:extLst>
          </p:cNvPr>
          <p:cNvSpPr/>
          <p:nvPr/>
        </p:nvSpPr>
        <p:spPr>
          <a:xfrm>
            <a:off x="983429" y="2022518"/>
            <a:ext cx="2797996" cy="2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688975">
              <a:lnSpc>
                <a:spcPct val="85000"/>
              </a:lnSpc>
            </a:pPr>
            <a:r>
              <a:rPr lang="en-US" sz="2200" b="1" dirty="0"/>
              <a:t>Qualys Agents</a:t>
            </a:r>
          </a:p>
        </p:txBody>
      </p:sp>
      <p:cxnSp>
        <p:nvCxnSpPr>
          <p:cNvPr id="6" name="Straight Connector 31">
            <a:extLst>
              <a:ext uri="{FF2B5EF4-FFF2-40B4-BE49-F238E27FC236}">
                <a16:creationId xmlns:a16="http://schemas.microsoft.com/office/drawing/2014/main" id="{02AA4524-EED7-4CA7-A70B-37DEC5858784}"/>
              </a:ext>
            </a:extLst>
          </p:cNvPr>
          <p:cNvCxnSpPr>
            <a:cxnSpLocks/>
          </p:cNvCxnSpPr>
          <p:nvPr/>
        </p:nvCxnSpPr>
        <p:spPr>
          <a:xfrm>
            <a:off x="966261" y="2349150"/>
            <a:ext cx="291041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29">
            <a:extLst>
              <a:ext uri="{FF2B5EF4-FFF2-40B4-BE49-F238E27FC236}">
                <a16:creationId xmlns:a16="http://schemas.microsoft.com/office/drawing/2014/main" id="{81CF7789-CA41-4B34-8791-4374949A6545}"/>
              </a:ext>
            </a:extLst>
          </p:cNvPr>
          <p:cNvSpPr/>
          <p:nvPr/>
        </p:nvSpPr>
        <p:spPr>
          <a:xfrm>
            <a:off x="695326" y="977844"/>
            <a:ext cx="10784924" cy="653143"/>
          </a:xfrm>
          <a:prstGeom prst="roundRect">
            <a:avLst>
              <a:gd name="adj" fmla="val 22291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en-US" sz="2400" b="1" dirty="0">
                <a:solidFill>
                  <a:schemeClr val="tx1"/>
                </a:solidFill>
              </a:rPr>
              <a:t>Qualys Solution Implementation / Results </a:t>
            </a:r>
          </a:p>
        </p:txBody>
      </p:sp>
      <p:sp>
        <p:nvSpPr>
          <p:cNvPr id="10" name="Shape 117">
            <a:extLst>
              <a:ext uri="{FF2B5EF4-FFF2-40B4-BE49-F238E27FC236}">
                <a16:creationId xmlns:a16="http://schemas.microsoft.com/office/drawing/2014/main" id="{20390CC0-19DE-485C-BA4E-FA50E520C755}"/>
              </a:ext>
            </a:extLst>
          </p:cNvPr>
          <p:cNvSpPr txBox="1">
            <a:spLocks/>
          </p:cNvSpPr>
          <p:nvPr/>
        </p:nvSpPr>
        <p:spPr>
          <a:xfrm>
            <a:off x="3954602" y="2533805"/>
            <a:ext cx="3112948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Reachability from </a:t>
            </a:r>
            <a:r>
              <a:rPr lang="en-US" sz="1600" b="1" dirty="0">
                <a:solidFill>
                  <a:schemeClr val="accent3"/>
                </a:solidFill>
              </a:rPr>
              <a:t>protected network segments</a:t>
            </a: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Support for </a:t>
            </a:r>
            <a:r>
              <a:rPr lang="en-US" sz="1600" b="1" dirty="0">
                <a:solidFill>
                  <a:schemeClr val="accent3"/>
                </a:solidFill>
              </a:rPr>
              <a:t>TLS 1.0 </a:t>
            </a: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Future support for </a:t>
            </a:r>
            <a:r>
              <a:rPr lang="en-US" sz="1600" b="1" dirty="0">
                <a:solidFill>
                  <a:schemeClr val="accent3"/>
                </a:solidFill>
              </a:rPr>
              <a:t>patching activities</a:t>
            </a: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31">
            <a:extLst>
              <a:ext uri="{FF2B5EF4-FFF2-40B4-BE49-F238E27FC236}">
                <a16:creationId xmlns:a16="http://schemas.microsoft.com/office/drawing/2014/main" id="{A0C37A85-D694-422A-9E2C-4CFA24478641}"/>
              </a:ext>
            </a:extLst>
          </p:cNvPr>
          <p:cNvCxnSpPr>
            <a:cxnSpLocks/>
          </p:cNvCxnSpPr>
          <p:nvPr/>
        </p:nvCxnSpPr>
        <p:spPr>
          <a:xfrm>
            <a:off x="3985686" y="2349150"/>
            <a:ext cx="291041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">
            <a:extLst>
              <a:ext uri="{FF2B5EF4-FFF2-40B4-BE49-F238E27FC236}">
                <a16:creationId xmlns:a16="http://schemas.microsoft.com/office/drawing/2014/main" id="{EF7D2D60-8316-4052-95FB-A2FD1386C4EA}"/>
              </a:ext>
            </a:extLst>
          </p:cNvPr>
          <p:cNvSpPr/>
          <p:nvPr/>
        </p:nvSpPr>
        <p:spPr>
          <a:xfrm>
            <a:off x="4031429" y="2032043"/>
            <a:ext cx="2797996" cy="2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688975">
              <a:lnSpc>
                <a:spcPct val="85000"/>
              </a:lnSpc>
            </a:pPr>
            <a:r>
              <a:rPr lang="en-US" sz="2200" b="1" dirty="0"/>
              <a:t>QGS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8B02DF93-A553-4E59-914B-2AD373E37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Shape 117">
            <a:extLst>
              <a:ext uri="{FF2B5EF4-FFF2-40B4-BE49-F238E27FC236}">
                <a16:creationId xmlns:a16="http://schemas.microsoft.com/office/drawing/2014/main" id="{3F8AEE62-F397-4926-8ACC-B14622E37B77}"/>
              </a:ext>
            </a:extLst>
          </p:cNvPr>
          <p:cNvSpPr txBox="1">
            <a:spLocks/>
          </p:cNvSpPr>
          <p:nvPr/>
        </p:nvSpPr>
        <p:spPr>
          <a:xfrm>
            <a:off x="7050226" y="2505230"/>
            <a:ext cx="3655873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Internal Scanners to support VA on </a:t>
            </a:r>
            <a:r>
              <a:rPr lang="en-US" sz="1600" b="1" dirty="0">
                <a:solidFill>
                  <a:schemeClr val="accent3"/>
                </a:solidFill>
              </a:rPr>
              <a:t>network elements</a:t>
            </a:r>
            <a:r>
              <a:rPr lang="en-US" sz="1600" dirty="0">
                <a:solidFill>
                  <a:schemeClr val="tx1"/>
                </a:solidFill>
              </a:rPr>
              <a:t> (e.g. firewall,  switches) or </a:t>
            </a:r>
            <a:r>
              <a:rPr lang="en-US" sz="1600" b="1" dirty="0">
                <a:solidFill>
                  <a:schemeClr val="accent3"/>
                </a:solidFill>
              </a:rPr>
              <a:t>database instances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External scanners to support VA on external perimeter</a:t>
            </a:r>
            <a:endParaRPr lang="en-US" sz="1600" dirty="0">
              <a:solidFill>
                <a:schemeClr val="accent3"/>
              </a:solidFill>
            </a:endParaRP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B3ABC7D3-401D-4E6B-BA1F-E4515D35C871}"/>
              </a:ext>
            </a:extLst>
          </p:cNvPr>
          <p:cNvSpPr/>
          <p:nvPr/>
        </p:nvSpPr>
        <p:spPr>
          <a:xfrm>
            <a:off x="7127053" y="2003468"/>
            <a:ext cx="4236272" cy="2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688975">
              <a:lnSpc>
                <a:spcPct val="85000"/>
              </a:lnSpc>
            </a:pPr>
            <a:r>
              <a:rPr lang="en-US" sz="2200" b="1" dirty="0"/>
              <a:t>Internal &amp; External Scanners</a:t>
            </a:r>
          </a:p>
        </p:txBody>
      </p:sp>
      <p:cxnSp>
        <p:nvCxnSpPr>
          <p:cNvPr id="17" name="Straight Connector 31">
            <a:extLst>
              <a:ext uri="{FF2B5EF4-FFF2-40B4-BE49-F238E27FC236}">
                <a16:creationId xmlns:a16="http://schemas.microsoft.com/office/drawing/2014/main" id="{53754231-34E7-41CB-A9AB-927BA4C91C37}"/>
              </a:ext>
            </a:extLst>
          </p:cNvPr>
          <p:cNvCxnSpPr>
            <a:cxnSpLocks/>
          </p:cNvCxnSpPr>
          <p:nvPr/>
        </p:nvCxnSpPr>
        <p:spPr>
          <a:xfrm>
            <a:off x="7127054" y="2349150"/>
            <a:ext cx="37885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hape 117">
            <a:extLst>
              <a:ext uri="{FF2B5EF4-FFF2-40B4-BE49-F238E27FC236}">
                <a16:creationId xmlns:a16="http://schemas.microsoft.com/office/drawing/2014/main" id="{59C0068B-7576-4121-BA0A-88267C435469}"/>
              </a:ext>
            </a:extLst>
          </p:cNvPr>
          <p:cNvSpPr txBox="1">
            <a:spLocks/>
          </p:cNvSpPr>
          <p:nvPr/>
        </p:nvSpPr>
        <p:spPr>
          <a:xfrm>
            <a:off x="935177" y="4623911"/>
            <a:ext cx="3112948" cy="206210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Collection every </a:t>
            </a:r>
            <a:r>
              <a:rPr lang="en-US" sz="1600" b="1" dirty="0">
                <a:solidFill>
                  <a:schemeClr val="accent3"/>
                </a:solidFill>
              </a:rPr>
              <a:t>4 hours </a:t>
            </a:r>
            <a:r>
              <a:rPr lang="en-US" sz="1600" dirty="0">
                <a:solidFill>
                  <a:schemeClr val="tx1"/>
                </a:solidFill>
              </a:rPr>
              <a:t>of the vulnerability status of </a:t>
            </a:r>
            <a:r>
              <a:rPr lang="en-US" sz="1600" b="1" dirty="0">
                <a:solidFill>
                  <a:schemeClr val="accent3"/>
                </a:solidFill>
              </a:rPr>
              <a:t>WINDTRE PCs and servers </a:t>
            </a:r>
            <a:r>
              <a:rPr lang="en-US" sz="1600" dirty="0">
                <a:solidFill>
                  <a:schemeClr val="tx1"/>
                </a:solidFill>
              </a:rPr>
              <a:t>(also outside the company)</a:t>
            </a: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b="1" dirty="0">
                <a:solidFill>
                  <a:schemeClr val="accent3"/>
                </a:solidFill>
              </a:rPr>
              <a:t>No impact on </a:t>
            </a:r>
            <a:r>
              <a:rPr lang="en-US" sz="1600" dirty="0">
                <a:solidFill>
                  <a:schemeClr val="tx1"/>
                </a:solidFill>
              </a:rPr>
              <a:t>PC and  server </a:t>
            </a:r>
            <a:r>
              <a:rPr lang="en-US" sz="1600" b="1" dirty="0">
                <a:solidFill>
                  <a:schemeClr val="accent3"/>
                </a:solidFill>
              </a:rPr>
              <a:t>performances</a:t>
            </a: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6" name="Shape 117">
            <a:extLst>
              <a:ext uri="{FF2B5EF4-FFF2-40B4-BE49-F238E27FC236}">
                <a16:creationId xmlns:a16="http://schemas.microsoft.com/office/drawing/2014/main" id="{470D8A41-4F8D-43A7-B444-07104A273748}"/>
              </a:ext>
            </a:extLst>
          </p:cNvPr>
          <p:cNvSpPr txBox="1">
            <a:spLocks/>
          </p:cNvSpPr>
          <p:nvPr/>
        </p:nvSpPr>
        <p:spPr>
          <a:xfrm>
            <a:off x="3954602" y="4623911"/>
            <a:ext cx="3112948" cy="107721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b="1" dirty="0">
                <a:solidFill>
                  <a:schemeClr val="accent3"/>
                </a:solidFill>
              </a:rPr>
              <a:t>Very low usage</a:t>
            </a:r>
            <a:r>
              <a:rPr lang="en-US" sz="1600" dirty="0">
                <a:solidFill>
                  <a:schemeClr val="tx1"/>
                </a:solidFill>
              </a:rPr>
              <a:t> of resources</a:t>
            </a: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High level of </a:t>
            </a:r>
            <a:r>
              <a:rPr lang="en-US" sz="1600" b="1" dirty="0">
                <a:solidFill>
                  <a:schemeClr val="accent3"/>
                </a:solidFill>
              </a:rPr>
              <a:t>reliability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endParaRPr lang="en-US" sz="1600" b="1" dirty="0">
              <a:solidFill>
                <a:schemeClr val="accent3"/>
              </a:solidFill>
            </a:endParaRP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Shape 117">
            <a:extLst>
              <a:ext uri="{FF2B5EF4-FFF2-40B4-BE49-F238E27FC236}">
                <a16:creationId xmlns:a16="http://schemas.microsoft.com/office/drawing/2014/main" id="{5686B560-A322-4D9D-A4BB-226BB8105417}"/>
              </a:ext>
            </a:extLst>
          </p:cNvPr>
          <p:cNvSpPr txBox="1">
            <a:spLocks/>
          </p:cNvSpPr>
          <p:nvPr/>
        </p:nvSpPr>
        <p:spPr>
          <a:xfrm>
            <a:off x="7050226" y="4623911"/>
            <a:ext cx="3579046" cy="181588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b="1" dirty="0">
                <a:solidFill>
                  <a:schemeClr val="accent3"/>
                </a:solidFill>
              </a:rPr>
              <a:t>Weekly</a:t>
            </a:r>
            <a:r>
              <a:rPr lang="en-US" sz="1600" dirty="0">
                <a:solidFill>
                  <a:schemeClr val="tx1"/>
                </a:solidFill>
              </a:rPr>
              <a:t> Vulnerability Assessment of WINDTRE public perimeter (*) considering </a:t>
            </a:r>
            <a:r>
              <a:rPr lang="en-GB" sz="1600" b="1" dirty="0">
                <a:solidFill>
                  <a:schemeClr val="accent3"/>
                </a:solidFill>
              </a:rPr>
              <a:t>thousands of ports </a:t>
            </a:r>
            <a:r>
              <a:rPr lang="en-GB" sz="1600" dirty="0">
                <a:solidFill>
                  <a:schemeClr val="tx1"/>
                </a:solidFill>
              </a:rPr>
              <a:t>across </a:t>
            </a:r>
            <a:r>
              <a:rPr lang="en-GB" sz="1600" b="1" dirty="0">
                <a:solidFill>
                  <a:schemeClr val="accent3"/>
                </a:solidFill>
              </a:rPr>
              <a:t>hundreds of thousands IPs.</a:t>
            </a:r>
            <a:endParaRPr lang="en-US" sz="1600" b="1" dirty="0">
              <a:solidFill>
                <a:schemeClr val="accent3"/>
              </a:solidFill>
            </a:endParaRP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B752AD1F-ED7B-44ED-BC08-AAC636D772BA}"/>
              </a:ext>
            </a:extLst>
          </p:cNvPr>
          <p:cNvSpPr/>
          <p:nvPr/>
        </p:nvSpPr>
        <p:spPr>
          <a:xfrm>
            <a:off x="1059629" y="6185877"/>
            <a:ext cx="350608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/>
              <a:t>(*) Does not include WINDTRE Customers address plan</a:t>
            </a:r>
            <a:endParaRPr lang="en-GB" sz="1050" dirty="0"/>
          </a:p>
        </p:txBody>
      </p:sp>
      <p:sp>
        <p:nvSpPr>
          <p:cNvPr id="29" name="Freccia in giù 28">
            <a:extLst>
              <a:ext uri="{FF2B5EF4-FFF2-40B4-BE49-F238E27FC236}">
                <a16:creationId xmlns:a16="http://schemas.microsoft.com/office/drawing/2014/main" id="{9CF4B0B4-DF00-45BD-B19A-840B735EB427}"/>
              </a:ext>
            </a:extLst>
          </p:cNvPr>
          <p:cNvSpPr/>
          <p:nvPr/>
        </p:nvSpPr>
        <p:spPr>
          <a:xfrm>
            <a:off x="4724088" y="3914775"/>
            <a:ext cx="1573977" cy="466725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GB" sz="2000" b="1" dirty="0">
              <a:solidFill>
                <a:schemeClr val="accent3"/>
              </a:solidFill>
            </a:endParaRPr>
          </a:p>
        </p:txBody>
      </p:sp>
      <p:sp>
        <p:nvSpPr>
          <p:cNvPr id="30" name="Freccia in giù 29">
            <a:extLst>
              <a:ext uri="{FF2B5EF4-FFF2-40B4-BE49-F238E27FC236}">
                <a16:creationId xmlns:a16="http://schemas.microsoft.com/office/drawing/2014/main" id="{538B2D4B-CDE8-45E2-AF7E-7A8DA143ED82}"/>
              </a:ext>
            </a:extLst>
          </p:cNvPr>
          <p:cNvSpPr/>
          <p:nvPr/>
        </p:nvSpPr>
        <p:spPr>
          <a:xfrm>
            <a:off x="8091174" y="3914775"/>
            <a:ext cx="1573977" cy="466725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GB" sz="2000" b="1" dirty="0">
              <a:solidFill>
                <a:schemeClr val="accent3"/>
              </a:solidFill>
            </a:endParaRPr>
          </a:p>
        </p:txBody>
      </p:sp>
      <p:sp>
        <p:nvSpPr>
          <p:cNvPr id="31" name="Freccia in giù 30">
            <a:extLst>
              <a:ext uri="{FF2B5EF4-FFF2-40B4-BE49-F238E27FC236}">
                <a16:creationId xmlns:a16="http://schemas.microsoft.com/office/drawing/2014/main" id="{8A9A0EAA-3B2B-42D9-9EDD-5EF1EA2D87FC}"/>
              </a:ext>
            </a:extLst>
          </p:cNvPr>
          <p:cNvSpPr/>
          <p:nvPr/>
        </p:nvSpPr>
        <p:spPr>
          <a:xfrm>
            <a:off x="1704663" y="3914775"/>
            <a:ext cx="1573977" cy="466725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GB" sz="2000" b="1" dirty="0">
              <a:solidFill>
                <a:schemeClr val="accent3"/>
              </a:solidFill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AA75F76-0ECA-4318-B8F5-BB3894A40B33}"/>
              </a:ext>
            </a:extLst>
          </p:cNvPr>
          <p:cNvSpPr/>
          <p:nvPr/>
        </p:nvSpPr>
        <p:spPr>
          <a:xfrm>
            <a:off x="1026446" y="2569378"/>
            <a:ext cx="26883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defTabSz="914400">
              <a:buClr>
                <a:schemeClr val="tx1"/>
              </a:buClr>
              <a:buFont typeface="Arial" charset="0"/>
              <a:buChar char="•"/>
            </a:pPr>
            <a:r>
              <a:rPr lang="en-US" sz="1600" dirty="0">
                <a:sym typeface="Helvetica Light"/>
              </a:rPr>
              <a:t>Employees </a:t>
            </a:r>
            <a:r>
              <a:rPr lang="en-US" sz="1600" b="1" dirty="0">
                <a:solidFill>
                  <a:schemeClr val="accent3"/>
                </a:solidFill>
                <a:sym typeface="Helvetica Light"/>
              </a:rPr>
              <a:t>PCs</a:t>
            </a:r>
          </a:p>
          <a:p>
            <a:pPr marL="176213" indent="-176213" defTabSz="914400">
              <a:buClr>
                <a:schemeClr val="tx1"/>
              </a:buClr>
              <a:buFont typeface="Arial" charset="0"/>
              <a:buChar char="•"/>
            </a:pPr>
            <a:r>
              <a:rPr lang="en-US" sz="1600" dirty="0">
                <a:sym typeface="Helvetica Light"/>
              </a:rPr>
              <a:t>WINDTRE shop </a:t>
            </a:r>
            <a:r>
              <a:rPr lang="en-US" sz="1600" b="1" dirty="0">
                <a:solidFill>
                  <a:schemeClr val="accent3"/>
                </a:solidFill>
                <a:sym typeface="Helvetica Light"/>
              </a:rPr>
              <a:t>PCs</a:t>
            </a:r>
          </a:p>
          <a:p>
            <a:pPr marL="176213" indent="-176213" defTabSz="914400">
              <a:buClr>
                <a:schemeClr val="tx1"/>
              </a:buClr>
              <a:buFont typeface="Arial" charset="0"/>
              <a:buChar char="•"/>
            </a:pPr>
            <a:r>
              <a:rPr lang="en-US" sz="1600" dirty="0">
                <a:sym typeface="Helvetica Light"/>
              </a:rPr>
              <a:t>Windows and Unix </a:t>
            </a:r>
            <a:r>
              <a:rPr lang="en-US" sz="1600" b="1" dirty="0">
                <a:solidFill>
                  <a:schemeClr val="accent3"/>
                </a:solidFill>
                <a:sym typeface="Helvetica Light"/>
              </a:rPr>
              <a:t>Servers</a:t>
            </a:r>
            <a:endParaRPr lang="en-GB" sz="1600" b="1" dirty="0">
              <a:solidFill>
                <a:schemeClr val="accent3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435174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9">
            <a:extLst>
              <a:ext uri="{FF2B5EF4-FFF2-40B4-BE49-F238E27FC236}">
                <a16:creationId xmlns:a16="http://schemas.microsoft.com/office/drawing/2014/main" id="{C8EA9B70-3AA2-444A-B625-8E7518902C07}"/>
              </a:ext>
            </a:extLst>
          </p:cNvPr>
          <p:cNvSpPr/>
          <p:nvPr/>
        </p:nvSpPr>
        <p:spPr>
          <a:xfrm>
            <a:off x="695326" y="977844"/>
            <a:ext cx="10784924" cy="653143"/>
          </a:xfrm>
          <a:prstGeom prst="roundRect">
            <a:avLst>
              <a:gd name="adj" fmla="val 22291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en-US" sz="2400" b="1" dirty="0">
                <a:solidFill>
                  <a:schemeClr val="tx1"/>
                </a:solidFill>
              </a:rPr>
              <a:t>Solution Implemented ( 2</a:t>
            </a:r>
            <a:r>
              <a:rPr lang="en-US" sz="2400" b="1" baseline="30000" dirty="0">
                <a:solidFill>
                  <a:schemeClr val="tx1"/>
                </a:solidFill>
              </a:rPr>
              <a:t>nd</a:t>
            </a:r>
            <a:r>
              <a:rPr lang="en-US" sz="2400" b="1" dirty="0">
                <a:solidFill>
                  <a:schemeClr val="tx1"/>
                </a:solidFill>
              </a:rPr>
              <a:t> STEP)</a:t>
            </a:r>
          </a:p>
        </p:txBody>
      </p:sp>
      <p:graphicFrame>
        <p:nvGraphicFramePr>
          <p:cNvPr id="5" name="Diagram 9">
            <a:extLst>
              <a:ext uri="{FF2B5EF4-FFF2-40B4-BE49-F238E27FC236}">
                <a16:creationId xmlns:a16="http://schemas.microsoft.com/office/drawing/2014/main" id="{6DC2464B-BBA1-4BA7-BDC1-C2E24C195D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81792"/>
              </p:ext>
            </p:extLst>
          </p:nvPr>
        </p:nvGraphicFramePr>
        <p:xfrm>
          <a:off x="3737459" y="1876869"/>
          <a:ext cx="5426228" cy="4003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2" descr="Image result for qualys">
            <a:extLst>
              <a:ext uri="{FF2B5EF4-FFF2-40B4-BE49-F238E27FC236}">
                <a16:creationId xmlns:a16="http://schemas.microsoft.com/office/drawing/2014/main" id="{D702F364-835D-4721-A76A-43B3DE995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134" y="2643833"/>
            <a:ext cx="2215143" cy="263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835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C844CAC-54E6-4D82-82A4-29421AC3C211}"/>
              </a:ext>
            </a:extLst>
          </p:cNvPr>
          <p:cNvSpPr/>
          <p:nvPr/>
        </p:nvSpPr>
        <p:spPr>
          <a:xfrm>
            <a:off x="983429" y="2022518"/>
            <a:ext cx="2797996" cy="2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688975">
              <a:lnSpc>
                <a:spcPct val="85000"/>
              </a:lnSpc>
            </a:pPr>
            <a:r>
              <a:rPr lang="en-US" sz="2200" b="1" dirty="0"/>
              <a:t>Qualys APIs</a:t>
            </a:r>
          </a:p>
        </p:txBody>
      </p:sp>
      <p:sp>
        <p:nvSpPr>
          <p:cNvPr id="4" name="Shape 117">
            <a:extLst>
              <a:ext uri="{FF2B5EF4-FFF2-40B4-BE49-F238E27FC236}">
                <a16:creationId xmlns:a16="http://schemas.microsoft.com/office/drawing/2014/main" id="{9097A9CC-CAF1-4DB9-9B4E-EB7646F85D41}"/>
              </a:ext>
            </a:extLst>
          </p:cNvPr>
          <p:cNvSpPr txBox="1">
            <a:spLocks/>
          </p:cNvSpPr>
          <p:nvPr/>
        </p:nvSpPr>
        <p:spPr>
          <a:xfrm>
            <a:off x="964480" y="2510871"/>
            <a:ext cx="3112948" cy="132343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Integration with other SECOPS  applications by APIs</a:t>
            </a:r>
            <a:endParaRPr lang="en-US" sz="1600" dirty="0">
              <a:solidFill>
                <a:schemeClr val="accent3"/>
              </a:solidFill>
            </a:endParaRP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31">
            <a:extLst>
              <a:ext uri="{FF2B5EF4-FFF2-40B4-BE49-F238E27FC236}">
                <a16:creationId xmlns:a16="http://schemas.microsoft.com/office/drawing/2014/main" id="{02AA4524-EED7-4CA7-A70B-37DEC5858784}"/>
              </a:ext>
            </a:extLst>
          </p:cNvPr>
          <p:cNvCxnSpPr>
            <a:cxnSpLocks/>
          </p:cNvCxnSpPr>
          <p:nvPr/>
        </p:nvCxnSpPr>
        <p:spPr>
          <a:xfrm>
            <a:off x="966261" y="2349150"/>
            <a:ext cx="31111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29">
            <a:extLst>
              <a:ext uri="{FF2B5EF4-FFF2-40B4-BE49-F238E27FC236}">
                <a16:creationId xmlns:a16="http://schemas.microsoft.com/office/drawing/2014/main" id="{81CF7789-CA41-4B34-8791-4374949A6545}"/>
              </a:ext>
            </a:extLst>
          </p:cNvPr>
          <p:cNvSpPr/>
          <p:nvPr/>
        </p:nvSpPr>
        <p:spPr>
          <a:xfrm>
            <a:off x="695326" y="977844"/>
            <a:ext cx="10784924" cy="653143"/>
          </a:xfrm>
          <a:prstGeom prst="roundRect">
            <a:avLst>
              <a:gd name="adj" fmla="val 22291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en-US" sz="2400" b="1" dirty="0">
                <a:solidFill>
                  <a:schemeClr val="tx1"/>
                </a:solidFill>
              </a:rPr>
              <a:t>Qualys Solution Implementation / Results (2</a:t>
            </a:r>
            <a:r>
              <a:rPr lang="en-US" sz="2400" b="1" baseline="30000" dirty="0">
                <a:solidFill>
                  <a:schemeClr val="tx1"/>
                </a:solidFill>
              </a:rPr>
              <a:t>nd</a:t>
            </a:r>
            <a:r>
              <a:rPr lang="en-US" sz="2400" b="1" dirty="0">
                <a:solidFill>
                  <a:schemeClr val="tx1"/>
                </a:solidFill>
              </a:rPr>
              <a:t>  Step)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8B02DF93-A553-4E59-914B-2AD373E37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Shape 117">
            <a:extLst>
              <a:ext uri="{FF2B5EF4-FFF2-40B4-BE49-F238E27FC236}">
                <a16:creationId xmlns:a16="http://schemas.microsoft.com/office/drawing/2014/main" id="{59C0068B-7576-4121-BA0A-88267C435469}"/>
              </a:ext>
            </a:extLst>
          </p:cNvPr>
          <p:cNvSpPr txBox="1">
            <a:spLocks/>
          </p:cNvSpPr>
          <p:nvPr/>
        </p:nvSpPr>
        <p:spPr>
          <a:xfrm>
            <a:off x="964480" y="4623911"/>
            <a:ext cx="3112948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Integration with WINDTRE </a:t>
            </a:r>
            <a:r>
              <a:rPr lang="en-US" sz="1600" b="1" dirty="0">
                <a:solidFill>
                  <a:schemeClr val="accent3"/>
                </a:solidFill>
              </a:rPr>
              <a:t>Data Lake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b="1" dirty="0">
                <a:solidFill>
                  <a:schemeClr val="accent3"/>
                </a:solidFill>
              </a:rPr>
              <a:t>SIEM </a:t>
            </a:r>
            <a:r>
              <a:rPr lang="en-US" sz="1600" dirty="0">
                <a:solidFill>
                  <a:schemeClr val="tx1"/>
                </a:solidFill>
              </a:rPr>
              <a:t>(Splunk) and </a:t>
            </a:r>
            <a:r>
              <a:rPr lang="en-US" sz="1600" b="1" dirty="0">
                <a:solidFill>
                  <a:schemeClr val="accent3"/>
                </a:solidFill>
              </a:rPr>
              <a:t>security automation</a:t>
            </a:r>
            <a:r>
              <a:rPr lang="en-US" sz="1600" dirty="0">
                <a:solidFill>
                  <a:schemeClr val="tx1"/>
                </a:solidFill>
              </a:rPr>
              <a:t> solutions (Service Now SECOPS)</a:t>
            </a: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B752AD1F-ED7B-44ED-BC08-AAC636D772BA}"/>
              </a:ext>
            </a:extLst>
          </p:cNvPr>
          <p:cNvSpPr/>
          <p:nvPr/>
        </p:nvSpPr>
        <p:spPr>
          <a:xfrm>
            <a:off x="1059629" y="6185877"/>
            <a:ext cx="64953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/>
              <a:t>(*) EDR</a:t>
            </a:r>
            <a:endParaRPr lang="en-GB" sz="1050" dirty="0"/>
          </a:p>
        </p:txBody>
      </p:sp>
      <p:sp>
        <p:nvSpPr>
          <p:cNvPr id="31" name="Freccia in giù 30">
            <a:extLst>
              <a:ext uri="{FF2B5EF4-FFF2-40B4-BE49-F238E27FC236}">
                <a16:creationId xmlns:a16="http://schemas.microsoft.com/office/drawing/2014/main" id="{8A9A0EAA-3B2B-42D9-9EDD-5EF1EA2D87FC}"/>
              </a:ext>
            </a:extLst>
          </p:cNvPr>
          <p:cNvSpPr/>
          <p:nvPr/>
        </p:nvSpPr>
        <p:spPr>
          <a:xfrm>
            <a:off x="1595438" y="3914775"/>
            <a:ext cx="1573977" cy="466725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GB" sz="2000" b="1" dirty="0">
              <a:solidFill>
                <a:schemeClr val="accent3"/>
              </a:solidFill>
            </a:endParaRP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27583116-ACB6-4A1A-A555-943094B81127}"/>
              </a:ext>
            </a:extLst>
          </p:cNvPr>
          <p:cNvSpPr/>
          <p:nvPr/>
        </p:nvSpPr>
        <p:spPr>
          <a:xfrm>
            <a:off x="4755329" y="2022518"/>
            <a:ext cx="2797996" cy="2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688975">
              <a:lnSpc>
                <a:spcPct val="85000"/>
              </a:lnSpc>
            </a:pPr>
            <a:r>
              <a:rPr lang="en-US" sz="2200" b="1" dirty="0"/>
              <a:t>IOC(*)</a:t>
            </a:r>
          </a:p>
        </p:txBody>
      </p:sp>
      <p:sp>
        <p:nvSpPr>
          <p:cNvPr id="21" name="Shape 117">
            <a:extLst>
              <a:ext uri="{FF2B5EF4-FFF2-40B4-BE49-F238E27FC236}">
                <a16:creationId xmlns:a16="http://schemas.microsoft.com/office/drawing/2014/main" id="{AF3AC665-8B94-4FDE-B9F3-F7FCD043A38D}"/>
              </a:ext>
            </a:extLst>
          </p:cNvPr>
          <p:cNvSpPr txBox="1">
            <a:spLocks/>
          </p:cNvSpPr>
          <p:nvPr/>
        </p:nvSpPr>
        <p:spPr>
          <a:xfrm>
            <a:off x="4707077" y="2533805"/>
            <a:ext cx="3112948" cy="132343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Using the Cloud Agent </a:t>
            </a:r>
            <a:r>
              <a:rPr lang="en-US" sz="1600" b="1" dirty="0">
                <a:solidFill>
                  <a:schemeClr val="accent3"/>
                </a:solidFill>
              </a:rPr>
              <a:t>already deployed</a:t>
            </a:r>
            <a:r>
              <a:rPr lang="en-US" sz="1600" dirty="0">
                <a:solidFill>
                  <a:schemeClr val="tx1"/>
                </a:solidFill>
              </a:rPr>
              <a:t> and </a:t>
            </a:r>
            <a:r>
              <a:rPr lang="en-US" sz="1600" b="1" dirty="0">
                <a:solidFill>
                  <a:schemeClr val="accent3"/>
                </a:solidFill>
              </a:rPr>
              <a:t>upgraded</a:t>
            </a:r>
          </a:p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31">
            <a:extLst>
              <a:ext uri="{FF2B5EF4-FFF2-40B4-BE49-F238E27FC236}">
                <a16:creationId xmlns:a16="http://schemas.microsoft.com/office/drawing/2014/main" id="{309ACE52-B7AE-44E3-99EB-1E99A1BB5DF0}"/>
              </a:ext>
            </a:extLst>
          </p:cNvPr>
          <p:cNvCxnSpPr>
            <a:cxnSpLocks/>
          </p:cNvCxnSpPr>
          <p:nvPr/>
        </p:nvCxnSpPr>
        <p:spPr>
          <a:xfrm>
            <a:off x="4738161" y="2349150"/>
            <a:ext cx="291041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hape 117">
            <a:extLst>
              <a:ext uri="{FF2B5EF4-FFF2-40B4-BE49-F238E27FC236}">
                <a16:creationId xmlns:a16="http://schemas.microsoft.com/office/drawing/2014/main" id="{654E5B45-4C8D-43A2-B53F-98387BA18C98}"/>
              </a:ext>
            </a:extLst>
          </p:cNvPr>
          <p:cNvSpPr txBox="1">
            <a:spLocks/>
          </p:cNvSpPr>
          <p:nvPr/>
        </p:nvSpPr>
        <p:spPr>
          <a:xfrm>
            <a:off x="4736380" y="4623911"/>
            <a:ext cx="3112948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96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740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185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629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074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518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963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4078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852333" marR="0" indent="-296333" algn="l" defTabSz="410765" rtl="0" latinLnBrk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6213" indent="-176213" defTabSz="914400">
              <a:spcBef>
                <a:spcPts val="0"/>
              </a:spcBef>
              <a:buClr>
                <a:schemeClr val="tx1"/>
              </a:buClr>
              <a:buSzTx/>
              <a:buFont typeface="Arial" charset="0"/>
              <a:buChar char="•"/>
            </a:pPr>
            <a:r>
              <a:rPr lang="en-US" sz="1600" b="1" dirty="0">
                <a:solidFill>
                  <a:schemeClr val="accent3"/>
                </a:solidFill>
              </a:rPr>
              <a:t>Additional detection </a:t>
            </a:r>
            <a:r>
              <a:rPr lang="en-US" sz="1600" dirty="0">
                <a:solidFill>
                  <a:schemeClr val="tx1"/>
                </a:solidFill>
              </a:rPr>
              <a:t>to the one supplied by the standard antivirus feeding the </a:t>
            </a:r>
            <a:r>
              <a:rPr lang="en-US" sz="1600" dirty="0">
                <a:solidFill>
                  <a:schemeClr val="accent3"/>
                </a:solidFill>
              </a:rPr>
              <a:t>i</a:t>
            </a:r>
            <a:r>
              <a:rPr lang="en-US" sz="1600" b="1" dirty="0">
                <a:solidFill>
                  <a:schemeClr val="accent3"/>
                </a:solidFill>
              </a:rPr>
              <a:t>ncident response </a:t>
            </a:r>
            <a:r>
              <a:rPr lang="en-US" sz="1600" dirty="0">
                <a:solidFill>
                  <a:schemeClr val="tx1"/>
                </a:solidFill>
              </a:rPr>
              <a:t>processes</a:t>
            </a: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 defTabSz="914400">
              <a:spcBef>
                <a:spcPts val="0"/>
              </a:spcBef>
              <a:buClr>
                <a:schemeClr val="tx1"/>
              </a:buClr>
              <a:buSzTx/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Freccia in giù 24">
            <a:extLst>
              <a:ext uri="{FF2B5EF4-FFF2-40B4-BE49-F238E27FC236}">
                <a16:creationId xmlns:a16="http://schemas.microsoft.com/office/drawing/2014/main" id="{594BBBCF-A915-4EF1-95F2-91C2E00D6588}"/>
              </a:ext>
            </a:extLst>
          </p:cNvPr>
          <p:cNvSpPr/>
          <p:nvPr/>
        </p:nvSpPr>
        <p:spPr>
          <a:xfrm>
            <a:off x="5367338" y="3914775"/>
            <a:ext cx="1573977" cy="466725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GB" sz="2000" b="1" dirty="0">
              <a:solidFill>
                <a:schemeClr val="accent3"/>
              </a:solidFill>
            </a:endParaRPr>
          </a:p>
        </p:txBody>
      </p:sp>
      <p:sp>
        <p:nvSpPr>
          <p:cNvPr id="32" name="32-Point Star 49">
            <a:extLst>
              <a:ext uri="{FF2B5EF4-FFF2-40B4-BE49-F238E27FC236}">
                <a16:creationId xmlns:a16="http://schemas.microsoft.com/office/drawing/2014/main" id="{335E44D0-EDE9-4E56-AE7D-6EA2BA030EBF}"/>
              </a:ext>
            </a:extLst>
          </p:cNvPr>
          <p:cNvSpPr/>
          <p:nvPr/>
        </p:nvSpPr>
        <p:spPr>
          <a:xfrm rot="1002785">
            <a:off x="8074457" y="4902517"/>
            <a:ext cx="1041323" cy="1041323"/>
          </a:xfrm>
          <a:prstGeom prst="ellipse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 panose="020B0604020202020204" pitchFamily="34" charset="0"/>
              </a:rPr>
              <a:t>COVID-19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510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9">
            <a:extLst>
              <a:ext uri="{FF2B5EF4-FFF2-40B4-BE49-F238E27FC236}">
                <a16:creationId xmlns:a16="http://schemas.microsoft.com/office/drawing/2014/main" id="{C8EA9B70-3AA2-444A-B625-8E7518902C07}"/>
              </a:ext>
            </a:extLst>
          </p:cNvPr>
          <p:cNvSpPr/>
          <p:nvPr/>
        </p:nvSpPr>
        <p:spPr>
          <a:xfrm>
            <a:off x="695326" y="977844"/>
            <a:ext cx="10784924" cy="653143"/>
          </a:xfrm>
          <a:prstGeom prst="roundRect">
            <a:avLst>
              <a:gd name="adj" fmla="val 22291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en-US" sz="2400" b="1" dirty="0">
                <a:solidFill>
                  <a:schemeClr val="tx1"/>
                </a:solidFill>
              </a:rPr>
              <a:t>Next Steps</a:t>
            </a:r>
          </a:p>
        </p:txBody>
      </p:sp>
      <p:graphicFrame>
        <p:nvGraphicFramePr>
          <p:cNvPr id="5" name="Diagram 9">
            <a:extLst>
              <a:ext uri="{FF2B5EF4-FFF2-40B4-BE49-F238E27FC236}">
                <a16:creationId xmlns:a16="http://schemas.microsoft.com/office/drawing/2014/main" id="{6DC2464B-BBA1-4BA7-BDC1-C2E24C195D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4494295"/>
              </p:ext>
            </p:extLst>
          </p:nvPr>
        </p:nvGraphicFramePr>
        <p:xfrm>
          <a:off x="3724275" y="1876869"/>
          <a:ext cx="5439412" cy="4003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2" descr="Image result for qualys">
            <a:extLst>
              <a:ext uri="{FF2B5EF4-FFF2-40B4-BE49-F238E27FC236}">
                <a16:creationId xmlns:a16="http://schemas.microsoft.com/office/drawing/2014/main" id="{D702F364-835D-4721-A76A-43B3DE995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134" y="2643833"/>
            <a:ext cx="2215143" cy="263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43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9">
            <a:extLst>
              <a:ext uri="{FF2B5EF4-FFF2-40B4-BE49-F238E27FC236}">
                <a16:creationId xmlns:a16="http://schemas.microsoft.com/office/drawing/2014/main" id="{CE82FBB8-38CF-4F80-ADF2-C1CB9233C2E1}"/>
              </a:ext>
            </a:extLst>
          </p:cNvPr>
          <p:cNvSpPr/>
          <p:nvPr/>
        </p:nvSpPr>
        <p:spPr>
          <a:xfrm>
            <a:off x="695326" y="977844"/>
            <a:ext cx="10784924" cy="653143"/>
          </a:xfrm>
          <a:prstGeom prst="roundRect">
            <a:avLst>
              <a:gd name="adj" fmla="val 22291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38100" dist="50800" dir="8400000" algn="ctr" rotWithShape="0">
              <a:schemeClr val="accent3"/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r>
              <a:rPr lang="en-US" sz="2400" b="1" dirty="0">
                <a:solidFill>
                  <a:schemeClr val="tx1"/>
                </a:solidFill>
              </a:rPr>
              <a:t>Conclusions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72EA16-C6CF-4A67-A7F3-1A0F0FD2CF0F}"/>
              </a:ext>
            </a:extLst>
          </p:cNvPr>
          <p:cNvSpPr/>
          <p:nvPr/>
        </p:nvSpPr>
        <p:spPr>
          <a:xfrm>
            <a:off x="1771648" y="2061356"/>
            <a:ext cx="8896351" cy="4812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Qualys </a:t>
            </a:r>
            <a:r>
              <a:rPr lang="en-US" dirty="0"/>
              <a:t>implementation turned out to be </a:t>
            </a:r>
            <a:r>
              <a:rPr lang="en-US" b="1" dirty="0">
                <a:solidFill>
                  <a:schemeClr val="accent3"/>
                </a:solidFill>
              </a:rPr>
              <a:t>simple and fast </a:t>
            </a:r>
            <a:r>
              <a:rPr lang="en-US" dirty="0"/>
              <a:t>to implement.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dirty="0"/>
              <a:t>The long </a:t>
            </a:r>
            <a:r>
              <a:rPr lang="en-US" b="1" dirty="0">
                <a:solidFill>
                  <a:schemeClr val="accent3"/>
                </a:solidFill>
              </a:rPr>
              <a:t>POC approach </a:t>
            </a:r>
            <a:r>
              <a:rPr lang="en-US" dirty="0"/>
              <a:t>allowed to identify progressively for each Qualys feature the best implementation and to have ready solutions facing new security issues.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dirty="0"/>
              <a:t>Thanks to its </a:t>
            </a:r>
            <a:r>
              <a:rPr lang="en-US" b="1" dirty="0">
                <a:solidFill>
                  <a:schemeClr val="accent3"/>
                </a:solidFill>
              </a:rPr>
              <a:t>stability, non-invasiveness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3"/>
                </a:solidFill>
              </a:rPr>
              <a:t>ease of integration </a:t>
            </a:r>
            <a:r>
              <a:rPr lang="en-US" dirty="0"/>
              <a:t>with third party applications the solution has permitted </a:t>
            </a:r>
            <a:r>
              <a:rPr lang="en-US" b="1" dirty="0">
                <a:solidFill>
                  <a:schemeClr val="accent3"/>
                </a:solidFill>
              </a:rPr>
              <a:t>to limit </a:t>
            </a:r>
            <a:r>
              <a:rPr lang="en-US" dirty="0"/>
              <a:t>the project implementation </a:t>
            </a:r>
            <a:r>
              <a:rPr lang="en-US" b="1" dirty="0">
                <a:solidFill>
                  <a:schemeClr val="accent3"/>
                </a:solidFill>
              </a:rPr>
              <a:t>costs</a:t>
            </a:r>
            <a:r>
              <a:rPr lang="en-US" dirty="0"/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new Vulnerability Assessemnt approach based on Qualys Agents and Qualys Cloud Platform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has enabled the capability to </a:t>
            </a:r>
            <a:r>
              <a:rPr lang="en-GB" b="1" dirty="0">
                <a:solidFill>
                  <a:schemeClr val="accent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detect continuously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status of WINDTRE assets independently to their location, and </a:t>
            </a:r>
            <a:r>
              <a:rPr lang="en-GB" b="1" dirty="0">
                <a:solidFill>
                  <a:schemeClr val="accent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without impact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WINDTRE production processes.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dirty="0"/>
              <a:t>Thanks to Qualys solutions, WINDTRE has a </a:t>
            </a:r>
            <a:r>
              <a:rPr lang="en-GB" b="1" dirty="0">
                <a:solidFill>
                  <a:schemeClr val="accent3"/>
                </a:solidFill>
              </a:rPr>
              <a:t>single, trusted view </a:t>
            </a:r>
            <a:r>
              <a:rPr lang="en-GB" dirty="0"/>
              <a:t>to keep all its assets safe and its sensitive data protected at all times.</a:t>
            </a:r>
            <a:endParaRPr lang="it-IT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it-IT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2517B08-477B-4D7F-812C-89A2F631956E}"/>
              </a:ext>
            </a:extLst>
          </p:cNvPr>
          <p:cNvSpPr/>
          <p:nvPr/>
        </p:nvSpPr>
        <p:spPr>
          <a:xfrm>
            <a:off x="1847848" y="4277137"/>
            <a:ext cx="8991601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it-IT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6130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246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8&quot;&gt;&lt;elem m_fUsage=&quot;2.05867844010000045074E+00&quot;&gt;&lt;m_msothmcolidx val=&quot;0&quot;/&gt;&lt;m_rgb r=&quot;D5&quot; g=&quot;EB&quot; b=&quot;E7&quot;/&gt;&lt;m_nBrightness endver=&quot;26206&quot; val=&quot;0&quot;/&gt;&lt;/elem&gt;&lt;elem m_fUsage=&quot;1.60022790000000014743E+00&quot;&gt;&lt;m_msothmcolidx val=&quot;0&quot;/&gt;&lt;m_rgb r=&quot;DE&quot; g=&quot;F0&quot; b=&quot;FA&quot;/&gt;&lt;m_nBrightness endver=&quot;26206&quot; val=&quot;0&quot;/&gt;&lt;/elem&gt;&lt;elem m_fUsage=&quot;1.01142953648100020203E+00&quot;&gt;&lt;m_msothmcolidx val=&quot;0&quot;/&gt;&lt;m_rgb r=&quot;FD&quot; g=&quot;C2&quot; b=&quot;97&quot;/&gt;&lt;m_nBrightness endver=&quot;26206&quot; val=&quot;0&quot;/&gt;&lt;/elem&gt;&lt;elem m_fUsage=&quot;1.00000000000000000000E+00&quot;&gt;&lt;m_msothmcolidx val=&quot;0&quot;/&gt;&lt;m_rgb r=&quot;5B&quot; g=&quot;AF&quot; b=&quot;A2&quot;/&gt;&lt;m_nBrightness endver=&quot;26206&quot; val=&quot;0&quot;/&gt;&lt;/elem&gt;&lt;elem m_fUsage=&quot;6.56100000000000127542E-01&quot;&gt;&lt;m_msothmcolidx val=&quot;0&quot;/&gt;&lt;m_rgb r=&quot;FF&quot; g=&quot;E1&quot; b=&quot;CC&quot;/&gt;&lt;m_nBrightness endver=&quot;26206&quot; val=&quot;0&quot;/&gt;&lt;/elem&gt;&lt;elem m_fUsage=&quot;4.30467210000000155556E-01&quot;&gt;&lt;m_msothmcolidx val=&quot;0&quot;/&gt;&lt;m_rgb r=&quot;FE&quot; g=&quot;D8&quot; b=&quot;BC&quot;/&gt;&lt;m_nBrightness endver=&quot;26206&quot; val=&quot;0&quot;/&gt;&lt;/elem&gt;&lt;elem m_fUsage=&quot;3.87420489000000145552E-01&quot;&gt;&lt;m_msothmcolidx val=&quot;0&quot;/&gt;&lt;m_rgb r=&quot;BD&quot; g=&quot;E1&quot; b=&quot;F5&quot;/&gt;&lt;m_nBrightness endver=&quot;26206&quot; val=&quot;0&quot;/&gt;&lt;/elem&gt;&lt;elem m_fUsage=&quot;3.13810596090000171188E-01&quot;&gt;&lt;m_msothmcolidx val=&quot;0&quot;/&gt;&lt;m_rgb r=&quot;85&quot; g=&quot;CA&quot; b=&quot;3A&quot;/&gt;&lt;m_nBrightness endver=&quot;26206&quot; val=&quot;0&quot;/&gt;&lt;/elem&gt;&lt;/m_vecMRU&gt;&lt;/m_mruColor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HL5DsjShWVuDjjApp9s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tbLpx0yaINCwE7Nxiwvl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DsjQJnRG1qCYuy_pSmRh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DsjQJnRG1qCYuy_pSmRh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ViZmVEyOj3hXh9afjMX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dh2ua2hHqRWRqqrMpYX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9FAapIBENtcU2xTCqE1Ow"/>
</p:tagLst>
</file>

<file path=ppt/theme/theme1.xml><?xml version="1.0" encoding="utf-8"?>
<a:theme xmlns:a="http://schemas.openxmlformats.org/drawingml/2006/main" name="W3_Lean Template_16x9">
  <a:themeElements>
    <a:clrScheme name="W3 Colors - 2020">
      <a:dk1>
        <a:srgbClr val="000000"/>
      </a:dk1>
      <a:lt1>
        <a:srgbClr val="FFFFFF"/>
      </a:lt1>
      <a:dk2>
        <a:srgbClr val="97999B"/>
      </a:dk2>
      <a:lt2>
        <a:srgbClr val="DCDEE0"/>
      </a:lt2>
      <a:accent1>
        <a:srgbClr val="5BB4E5"/>
      </a:accent1>
      <a:accent2>
        <a:srgbClr val="6E8FC9"/>
      </a:accent2>
      <a:accent3>
        <a:srgbClr val="FF6A00"/>
      </a:accent3>
      <a:accent4>
        <a:srgbClr val="009900"/>
      </a:accent4>
      <a:accent5>
        <a:srgbClr val="97CCC4"/>
      </a:accent5>
      <a:accent6>
        <a:srgbClr val="B483AE"/>
      </a:accent6>
      <a:hlink>
        <a:srgbClr val="0070C0"/>
      </a:hlink>
      <a:folHlink>
        <a:srgbClr val="C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bg2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 defTabSz="914400">
          <a:defRPr sz="2000" b="1" dirty="0">
            <a:solidFill>
              <a:schemeClr val="tx1"/>
            </a:solidFill>
          </a:defRPr>
        </a:defPPr>
      </a:lstStyle>
      <a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W3_Lean Template_16x9.potx" id="{4D7FD3A3-5C62-4B71-B992-CFA94EBC46E9}" vid="{45E9266F-4059-426E-AC8F-04F7A0F7F8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CE0CB83CCEF2418FBD942688D95180" ma:contentTypeVersion="13" ma:contentTypeDescription="Create a new document." ma:contentTypeScope="" ma:versionID="48b628765dce8ea0836ac2c807860b6b">
  <xsd:schema xmlns:xsd="http://www.w3.org/2001/XMLSchema" xmlns:xs="http://www.w3.org/2001/XMLSchema" xmlns:p="http://schemas.microsoft.com/office/2006/metadata/properties" xmlns:ns3="610693c6-3e0b-4008-a53d-cee4c53d8db9" xmlns:ns4="3637d0d0-dcde-47c6-a809-5565a657f4f8" targetNamespace="http://schemas.microsoft.com/office/2006/metadata/properties" ma:root="true" ma:fieldsID="f53424f792590f54d931fdb70fdd67b3" ns3:_="" ns4:_="">
    <xsd:import namespace="610693c6-3e0b-4008-a53d-cee4c53d8db9"/>
    <xsd:import namespace="3637d0d0-dcde-47c6-a809-5565a657f4f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0693c6-3e0b-4008-a53d-cee4c53d8db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37d0d0-dcde-47c6-a809-5565a657f4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536E75-A397-485B-89A0-EDCC95F94F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0693c6-3e0b-4008-a53d-cee4c53d8db9"/>
    <ds:schemaRef ds:uri="3637d0d0-dcde-47c6-a809-5565a657f4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36C34A-587C-4FFF-94E3-C519CE2545D5}">
  <ds:schemaRefs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610693c6-3e0b-4008-a53d-cee4c53d8db9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3637d0d0-dcde-47c6-a809-5565a657f4f8"/>
  </ds:schemaRefs>
</ds:datastoreItem>
</file>

<file path=customXml/itemProps3.xml><?xml version="1.0" encoding="utf-8"?>
<ds:datastoreItem xmlns:ds="http://schemas.openxmlformats.org/officeDocument/2006/customXml" ds:itemID="{0E1DA86A-4720-4400-9B37-816FC62033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W3_Lean Template_16x9</Template>
  <TotalTime>2962</TotalTime>
  <Words>590</Words>
  <Application>Microsoft Macintosh PowerPoint</Application>
  <PresentationFormat>Widescreen</PresentationFormat>
  <Paragraphs>104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W3_Lean Template_16x9</vt:lpstr>
      <vt:lpstr>think-cell Slide</vt:lpstr>
      <vt:lpstr>WINDTRE Protects its Growing Business with Qualys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del documento</dc:title>
  <dc:creator>Galli Deparatesi Guido</dc:creator>
  <cp:lastModifiedBy>Emilio Turani</cp:lastModifiedBy>
  <cp:revision>71</cp:revision>
  <dcterms:created xsi:type="dcterms:W3CDTF">2021-01-10T15:25:07Z</dcterms:created>
  <dcterms:modified xsi:type="dcterms:W3CDTF">2021-05-20T09:05:04Z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0x010100E2CE0CB83CCEF2418FBD942688D95180</vt:lpwstr>
  </property>
  <property fmtid="{D5CDD505-2E9C-101B-9397-08002B2CF9AE}" pid="3" name="MSIP_Label_33b66376-ab98-430a-9a9a-c145f08ba919_Enabled">
    <vt:lpwstr>true</vt:lpwstr>
  </property>
  <property fmtid="{D5CDD505-2E9C-101B-9397-08002B2CF9AE}" pid="4" name="MSIP_Label_33b66376-ab98-430a-9a9a-c145f08ba919_SetDate">
    <vt:lpwstr>2021-01-10T15:25:31Z</vt:lpwstr>
  </property>
  <property fmtid="{D5CDD505-2E9C-101B-9397-08002B2CF9AE}" pid="5" name="MSIP_Label_33b66376-ab98-430a-9a9a-c145f08ba919_Method">
    <vt:lpwstr>Privileged</vt:lpwstr>
  </property>
  <property fmtid="{D5CDD505-2E9C-101B-9397-08002B2CF9AE}" pid="6" name="MSIP_Label_33b66376-ab98-430a-9a9a-c145f08ba919_Name">
    <vt:lpwstr>Public</vt:lpwstr>
  </property>
  <property fmtid="{D5CDD505-2E9C-101B-9397-08002B2CF9AE}" pid="7" name="MSIP_Label_33b66376-ab98-430a-9a9a-c145f08ba919_SiteId">
    <vt:lpwstr>86fb8e1f-02bd-4434-96ae-aa3ef467ada8</vt:lpwstr>
  </property>
  <property fmtid="{D5CDD505-2E9C-101B-9397-08002B2CF9AE}" pid="8" name="MSIP_Label_33b66376-ab98-430a-9a9a-c145f08ba919_ActionId">
    <vt:lpwstr>0ae2163c-0065-4528-a1fe-cb6073bc1944</vt:lpwstr>
  </property>
  <property fmtid="{D5CDD505-2E9C-101B-9397-08002B2CF9AE}" pid="9" name="MSIP_Label_33b66376-ab98-430a-9a9a-c145f08ba919_ContentBits">
    <vt:lpwstr>0</vt:lpwstr>
  </property>
</Properties>
</file>