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Poppins"/>
      <p:regular r:id="rId20"/>
      <p:bold r:id="rId21"/>
      <p:italic r:id="rId22"/>
      <p:boldItalic r:id="rId23"/>
    </p:embeddedFont>
    <p:embeddedFont>
      <p:font typeface="Quattrocento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8" roundtripDataSignature="AMtx7mi+fhc70uz9Dz87qPZVqrkxKPo1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0B0F4E1-2636-4AD4-B22B-4C4F501D7EA0}">
  <a:tblStyle styleId="{90B0F4E1-2636-4AD4-B22B-4C4F501D7EA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regular.fntdata"/><Relationship Id="rId22" Type="http://schemas.openxmlformats.org/officeDocument/2006/relationships/font" Target="fonts/Poppins-italic.fntdata"/><Relationship Id="rId21" Type="http://schemas.openxmlformats.org/officeDocument/2006/relationships/font" Target="fonts/Poppins-bold.fntdata"/><Relationship Id="rId24" Type="http://schemas.openxmlformats.org/officeDocument/2006/relationships/font" Target="fonts/QuattrocentoSans-regular.fntdata"/><Relationship Id="rId23" Type="http://schemas.openxmlformats.org/officeDocument/2006/relationships/font" Target="fonts/Poppi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attrocentoSans-italic.fntdata"/><Relationship Id="rId25" Type="http://schemas.openxmlformats.org/officeDocument/2006/relationships/font" Target="fonts/QuattrocentoSans-bold.fntdata"/><Relationship Id="rId28" Type="http://customschemas.google.com/relationships/presentationmetadata" Target="metadata"/><Relationship Id="rId27" Type="http://schemas.openxmlformats.org/officeDocument/2006/relationships/font" Target="fonts/Quattrocento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19" Type="http://schemas.openxmlformats.org/officeDocument/2006/relationships/font" Target="fonts/Montserrat-boldItalic.fntdata"/><Relationship Id="rId18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5" name="Google Shape;34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1" name="Google Shape;116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7" name="Google Shape;119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8" name="Google Shape;12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9" name="Google Shape;123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7" name="Google Shape;143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6" name="Google Shape;14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0_Blank">
  <p:cSld name="40_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ackground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4_Title Slide">
  <p:cSld name="44_Title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/>
          <p:nvPr>
            <p:ph idx="2" type="pic"/>
          </p:nvPr>
        </p:nvSpPr>
        <p:spPr>
          <a:xfrm>
            <a:off x="899159" y="1660753"/>
            <a:ext cx="1384664" cy="138466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DD367"/>
            </a:solidFill>
            <a:prstDash val="solid"/>
            <a:round/>
            <a:headEnd len="sm" w="sm" type="none"/>
            <a:tailEnd len="sm" w="sm" type="none"/>
          </a:ln>
          <a:effectLst>
            <a:outerShdw blurRad="304800" rotWithShape="0" algn="ctr">
              <a:srgbClr val="BFBFB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5"/>
          <p:cNvSpPr/>
          <p:nvPr>
            <p:ph idx="3" type="pic"/>
          </p:nvPr>
        </p:nvSpPr>
        <p:spPr>
          <a:xfrm>
            <a:off x="2700963" y="3733393"/>
            <a:ext cx="1384664" cy="138466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DD367"/>
            </a:solidFill>
            <a:prstDash val="solid"/>
            <a:round/>
            <a:headEnd len="sm" w="sm" type="none"/>
            <a:tailEnd len="sm" w="sm" type="none"/>
          </a:ln>
          <a:effectLst>
            <a:outerShdw blurRad="304800" rotWithShape="0" algn="ctr">
              <a:srgbClr val="BFBFB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5"/>
          <p:cNvSpPr/>
          <p:nvPr>
            <p:ph idx="4" type="pic"/>
          </p:nvPr>
        </p:nvSpPr>
        <p:spPr>
          <a:xfrm>
            <a:off x="4502767" y="1660753"/>
            <a:ext cx="1384664" cy="138466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DD367"/>
            </a:solidFill>
            <a:prstDash val="solid"/>
            <a:round/>
            <a:headEnd len="sm" w="sm" type="none"/>
            <a:tailEnd len="sm" w="sm" type="none"/>
          </a:ln>
          <a:effectLst>
            <a:outerShdw blurRad="304800" rotWithShape="0" algn="ctr">
              <a:srgbClr val="BFBFB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5"/>
          <p:cNvSpPr/>
          <p:nvPr>
            <p:ph idx="5" type="pic"/>
          </p:nvPr>
        </p:nvSpPr>
        <p:spPr>
          <a:xfrm>
            <a:off x="6304571" y="3733393"/>
            <a:ext cx="1384664" cy="138466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DD367"/>
            </a:solidFill>
            <a:prstDash val="solid"/>
            <a:round/>
            <a:headEnd len="sm" w="sm" type="none"/>
            <a:tailEnd len="sm" w="sm" type="none"/>
          </a:ln>
          <a:effectLst>
            <a:outerShdw blurRad="304800" rotWithShape="0" algn="ctr">
              <a:srgbClr val="BFBFB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5"/>
          <p:cNvSpPr/>
          <p:nvPr>
            <p:ph idx="6" type="pic"/>
          </p:nvPr>
        </p:nvSpPr>
        <p:spPr>
          <a:xfrm>
            <a:off x="8106375" y="1660753"/>
            <a:ext cx="1384664" cy="138466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DD367"/>
            </a:solidFill>
            <a:prstDash val="solid"/>
            <a:round/>
            <a:headEnd len="sm" w="sm" type="none"/>
            <a:tailEnd len="sm" w="sm" type="none"/>
          </a:ln>
          <a:effectLst>
            <a:outerShdw blurRad="304800" rotWithShape="0" algn="ctr">
              <a:srgbClr val="BFBFB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5"/>
          <p:cNvSpPr/>
          <p:nvPr>
            <p:ph idx="7" type="pic"/>
          </p:nvPr>
        </p:nvSpPr>
        <p:spPr>
          <a:xfrm>
            <a:off x="9908177" y="3733393"/>
            <a:ext cx="1384664" cy="1384664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DD367"/>
            </a:solidFill>
            <a:prstDash val="solid"/>
            <a:round/>
            <a:headEnd len="sm" w="sm" type="none"/>
            <a:tailEnd len="sm" w="sm" type="none"/>
          </a:ln>
          <a:effectLst>
            <a:outerShdw blurRad="304800" rotWithShape="0" algn="ctr">
              <a:srgbClr val="BFBFB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21"/>
          <p:cNvSpPr/>
          <p:nvPr/>
        </p:nvSpPr>
        <p:spPr>
          <a:xfrm flipH="1" rot="10800000">
            <a:off x="0" y="0"/>
            <a:ext cx="6182007" cy="6858000"/>
          </a:xfrm>
          <a:custGeom>
            <a:rect b="b" l="l" r="r" t="t"/>
            <a:pathLst>
              <a:path extrusionOk="0" h="6858000" w="6045670">
                <a:moveTo>
                  <a:pt x="0" y="6858000"/>
                </a:moveTo>
                <a:lnTo>
                  <a:pt x="2783128" y="6858000"/>
                </a:lnTo>
                <a:lnTo>
                  <a:pt x="2803900" y="6548170"/>
                </a:lnTo>
                <a:cubicBezTo>
                  <a:pt x="3116209" y="3483841"/>
                  <a:pt x="6385094" y="4569612"/>
                  <a:pt x="601677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DD367"/>
          </a:solidFill>
          <a:ln>
            <a:noFill/>
          </a:ln>
          <a:effectLst>
            <a:outerShdw blurRad="266700" rotWithShape="0" algn="ctr">
              <a:srgbClr val="7F7F7F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1"/>
          <p:cNvSpPr/>
          <p:nvPr>
            <p:ph idx="2" type="pic"/>
          </p:nvPr>
        </p:nvSpPr>
        <p:spPr>
          <a:xfrm>
            <a:off x="0" y="-1"/>
            <a:ext cx="5953407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" name="Google Shape;70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8" name="Google Shape;7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1"/>
          <p:cNvGrpSpPr/>
          <p:nvPr/>
        </p:nvGrpSpPr>
        <p:grpSpPr>
          <a:xfrm>
            <a:off x="2794000" y="1880394"/>
            <a:ext cx="6604000" cy="2640012"/>
            <a:chOff x="651948" y="885519"/>
            <a:chExt cx="6604000" cy="2640012"/>
          </a:xfrm>
        </p:grpSpPr>
        <p:sp>
          <p:nvSpPr>
            <p:cNvPr id="99" name="Google Shape;99;p1"/>
            <p:cNvSpPr/>
            <p:nvPr/>
          </p:nvSpPr>
          <p:spPr>
            <a:xfrm>
              <a:off x="1172100" y="1233350"/>
              <a:ext cx="1809300" cy="1770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mmagine 1" id="100" name="Google Shape;100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1948" y="885519"/>
              <a:ext cx="6604000" cy="26400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" name="Google Shape;101;p1"/>
          <p:cNvSpPr txBox="1"/>
          <p:nvPr/>
        </p:nvSpPr>
        <p:spPr>
          <a:xfrm>
            <a:off x="5194575" y="3951100"/>
            <a:ext cx="5198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500"/>
              <a:buFont typeface="Old Standard TT"/>
              <a:buNone/>
            </a:pPr>
            <a:r>
              <a:rPr b="0" i="0" lang="en-US" sz="2500" u="none" cap="none" strike="noStrike">
                <a:solidFill>
                  <a:srgbClr val="535353"/>
                </a:solidFill>
                <a:latin typeface="Montserrat"/>
                <a:ea typeface="Montserrat"/>
                <a:cs typeface="Montserrat"/>
                <a:sym typeface="Montserrat"/>
              </a:rPr>
              <a:t>Il Marketplace dell’Intelligenza Artificiale  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 rot="10800000">
            <a:off x="10960181" y="6287482"/>
            <a:ext cx="0" cy="593387"/>
          </a:xfrm>
          <a:prstGeom prst="straightConnector1">
            <a:avLst/>
          </a:prstGeom>
          <a:noFill/>
          <a:ln cap="flat" cmpd="sng" w="9525">
            <a:solidFill>
              <a:srgbClr val="FDD367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3" name="Google Shape;103;p1"/>
          <p:cNvSpPr txBox="1"/>
          <p:nvPr/>
        </p:nvSpPr>
        <p:spPr>
          <a:xfrm>
            <a:off x="11266077" y="6445676"/>
            <a:ext cx="7071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DD36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NEXT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11973194" y="6531058"/>
            <a:ext cx="78558" cy="106236"/>
          </a:xfrm>
          <a:prstGeom prst="chevron">
            <a:avLst>
              <a:gd fmla="val 83362" name="adj"/>
            </a:avLst>
          </a:prstGeom>
          <a:solidFill>
            <a:srgbClr val="FDD36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D367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 flipH="1" rot="7200000">
            <a:off x="4959619" y="-4382879"/>
            <a:ext cx="8847185" cy="17985684"/>
            <a:chOff x="3215436" y="1058839"/>
            <a:chExt cx="6772472" cy="4085786"/>
          </a:xfrm>
        </p:grpSpPr>
        <p:sp>
          <p:nvSpPr>
            <p:cNvPr id="110" name="Google Shape;110;p2"/>
            <p:cNvSpPr/>
            <p:nvPr/>
          </p:nvSpPr>
          <p:spPr>
            <a:xfrm rot="-434042">
              <a:off x="4948386" y="2205391"/>
              <a:ext cx="3864151" cy="153501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 rot="-434042">
              <a:off x="4459468" y="2027829"/>
              <a:ext cx="4575957" cy="1946473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 rot="-434042">
              <a:off x="4770870" y="2154141"/>
              <a:ext cx="4151731" cy="1719832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 rot="-434042">
              <a:off x="4134965" y="1813722"/>
              <a:ext cx="5105778" cy="2382044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 rot="-434042">
              <a:off x="3806652" y="1681920"/>
              <a:ext cx="5657893" cy="2753890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 rot="-434042">
              <a:off x="3398040" y="1449094"/>
              <a:ext cx="6407265" cy="3305277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7792347" y="393503"/>
            <a:ext cx="3665912" cy="5148292"/>
            <a:chOff x="6970680" y="1920331"/>
            <a:chExt cx="1890236" cy="2654588"/>
          </a:xfrm>
        </p:grpSpPr>
        <p:grpSp>
          <p:nvGrpSpPr>
            <p:cNvPr id="117" name="Google Shape;117;p2"/>
            <p:cNvGrpSpPr/>
            <p:nvPr/>
          </p:nvGrpSpPr>
          <p:grpSpPr>
            <a:xfrm>
              <a:off x="7130796" y="3741420"/>
              <a:ext cx="1303019" cy="833499"/>
              <a:chOff x="7130796" y="3741420"/>
              <a:chExt cx="1303019" cy="833499"/>
            </a:xfrm>
          </p:grpSpPr>
          <p:sp>
            <p:nvSpPr>
              <p:cNvPr id="118" name="Google Shape;118;p2"/>
              <p:cNvSpPr/>
              <p:nvPr/>
            </p:nvSpPr>
            <p:spPr>
              <a:xfrm>
                <a:off x="7184135" y="4103560"/>
                <a:ext cx="1196502" cy="471359"/>
              </a:xfrm>
              <a:custGeom>
                <a:rect b="b" l="l" r="r" t="t"/>
                <a:pathLst>
                  <a:path extrusionOk="0" h="471359" w="1196502">
                    <a:moveTo>
                      <a:pt x="1196245" y="21050"/>
                    </a:moveTo>
                    <a:cubicBezTo>
                      <a:pt x="1196245" y="38005"/>
                      <a:pt x="1183957" y="55816"/>
                      <a:pt x="1159764" y="69818"/>
                    </a:cubicBezTo>
                    <a:lnTo>
                      <a:pt x="810483" y="403098"/>
                    </a:lnTo>
                    <a:cubicBezTo>
                      <a:pt x="766286" y="428625"/>
                      <a:pt x="699421" y="431387"/>
                      <a:pt x="661225" y="409289"/>
                    </a:cubicBezTo>
                    <a:lnTo>
                      <a:pt x="25813" y="40291"/>
                    </a:lnTo>
                    <a:cubicBezTo>
                      <a:pt x="7334" y="29623"/>
                      <a:pt x="-1048" y="15049"/>
                      <a:pt x="191" y="0"/>
                    </a:cubicBezTo>
                    <a:cubicBezTo>
                      <a:pt x="95" y="762"/>
                      <a:pt x="0" y="1619"/>
                      <a:pt x="0" y="2667"/>
                    </a:cubicBezTo>
                    <a:cubicBezTo>
                      <a:pt x="0" y="3143"/>
                      <a:pt x="0" y="50197"/>
                      <a:pt x="0" y="50673"/>
                    </a:cubicBezTo>
                    <a:cubicBezTo>
                      <a:pt x="286" y="64484"/>
                      <a:pt x="8763" y="77533"/>
                      <a:pt x="25813" y="87439"/>
                    </a:cubicBezTo>
                    <a:lnTo>
                      <a:pt x="661225" y="456438"/>
                    </a:lnTo>
                    <a:cubicBezTo>
                      <a:pt x="699516" y="478536"/>
                      <a:pt x="766286" y="475774"/>
                      <a:pt x="810483" y="450247"/>
                    </a:cubicBezTo>
                    <a:lnTo>
                      <a:pt x="1159764" y="116967"/>
                    </a:lnTo>
                    <a:cubicBezTo>
                      <a:pt x="1184243" y="102775"/>
                      <a:pt x="1196626" y="84582"/>
                      <a:pt x="1196340" y="67437"/>
                    </a:cubicBezTo>
                    <a:cubicBezTo>
                      <a:pt x="1196245" y="64484"/>
                      <a:pt x="1196817" y="32861"/>
                      <a:pt x="1196245" y="21050"/>
                    </a:cubicBezTo>
                    <a:close/>
                  </a:path>
                </a:pathLst>
              </a:custGeom>
              <a:solidFill>
                <a:srgbClr val="200041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9" name="Google Shape;119;p2"/>
              <p:cNvGrpSpPr/>
              <p:nvPr/>
            </p:nvGrpSpPr>
            <p:grpSpPr>
              <a:xfrm>
                <a:off x="7130796" y="3741420"/>
                <a:ext cx="1303019" cy="812482"/>
                <a:chOff x="7130796" y="3741420"/>
                <a:chExt cx="1303019" cy="812482"/>
              </a:xfrm>
            </p:grpSpPr>
            <p:sp>
              <p:nvSpPr>
                <p:cNvPr id="120" name="Google Shape;120;p2"/>
                <p:cNvSpPr/>
                <p:nvPr/>
              </p:nvSpPr>
              <p:spPr>
                <a:xfrm>
                  <a:off x="7130796" y="3741420"/>
                  <a:ext cx="1303019" cy="812482"/>
                </a:xfrm>
                <a:custGeom>
                  <a:rect b="b" l="l" r="r" t="t"/>
                  <a:pathLst>
                    <a:path extrusionOk="0" h="812482" w="1303019">
                      <a:moveTo>
                        <a:pt x="779430" y="812483"/>
                      </a:moveTo>
                      <a:cubicBezTo>
                        <a:pt x="744569" y="812483"/>
                        <a:pt x="712946" y="804862"/>
                        <a:pt x="687895" y="790384"/>
                      </a:cubicBezTo>
                      <a:lnTo>
                        <a:pt x="52483" y="421386"/>
                      </a:lnTo>
                      <a:cubicBezTo>
                        <a:pt x="19145" y="402145"/>
                        <a:pt x="0" y="371666"/>
                        <a:pt x="0" y="337757"/>
                      </a:cubicBezTo>
                      <a:cubicBezTo>
                        <a:pt x="0" y="300609"/>
                        <a:pt x="23050" y="266033"/>
                        <a:pt x="63246" y="242792"/>
                      </a:cubicBezTo>
                      <a:lnTo>
                        <a:pt x="620839" y="28289"/>
                      </a:lnTo>
                      <a:cubicBezTo>
                        <a:pt x="652367" y="10096"/>
                        <a:pt x="691801" y="0"/>
                        <a:pt x="731996" y="0"/>
                      </a:cubicBezTo>
                      <a:cubicBezTo>
                        <a:pt x="766858" y="0"/>
                        <a:pt x="798480" y="7620"/>
                        <a:pt x="823531" y="22098"/>
                      </a:cubicBezTo>
                      <a:lnTo>
                        <a:pt x="1250537" y="272320"/>
                      </a:lnTo>
                      <a:cubicBezTo>
                        <a:pt x="1283875" y="291560"/>
                        <a:pt x="1303020" y="322040"/>
                        <a:pt x="1303020" y="355949"/>
                      </a:cubicBezTo>
                      <a:cubicBezTo>
                        <a:pt x="1303020" y="393097"/>
                        <a:pt x="1279970" y="427673"/>
                        <a:pt x="1239774" y="450914"/>
                      </a:cubicBezTo>
                      <a:lnTo>
                        <a:pt x="890492" y="784193"/>
                      </a:lnTo>
                      <a:cubicBezTo>
                        <a:pt x="859060" y="802386"/>
                        <a:pt x="819531" y="812483"/>
                        <a:pt x="779430" y="812483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121;p2"/>
                <p:cNvSpPr/>
                <p:nvPr/>
              </p:nvSpPr>
              <p:spPr>
                <a:xfrm>
                  <a:off x="7135652" y="3746451"/>
                  <a:ext cx="1290024" cy="802497"/>
                </a:xfrm>
                <a:custGeom>
                  <a:rect b="b" l="l" r="r" t="t"/>
                  <a:pathLst>
                    <a:path extrusionOk="0" h="802497" w="1290024">
                      <a:moveTo>
                        <a:pt x="60866" y="241952"/>
                      </a:moveTo>
                      <a:lnTo>
                        <a:pt x="618460" y="27449"/>
                      </a:lnTo>
                      <a:cubicBezTo>
                        <a:pt x="649892" y="9351"/>
                        <a:pt x="689421" y="-460"/>
                        <a:pt x="729045" y="17"/>
                      </a:cubicBezTo>
                      <a:cubicBezTo>
                        <a:pt x="746095" y="207"/>
                        <a:pt x="762287" y="2493"/>
                        <a:pt x="777242" y="6208"/>
                      </a:cubicBezTo>
                      <a:cubicBezTo>
                        <a:pt x="791434" y="9732"/>
                        <a:pt x="808007" y="16590"/>
                        <a:pt x="819533" y="23258"/>
                      </a:cubicBezTo>
                      <a:lnTo>
                        <a:pt x="1231680" y="264716"/>
                      </a:lnTo>
                      <a:cubicBezTo>
                        <a:pt x="1232060" y="264907"/>
                        <a:pt x="1243871" y="271860"/>
                        <a:pt x="1244157" y="272146"/>
                      </a:cubicBezTo>
                      <a:cubicBezTo>
                        <a:pt x="1276828" y="291672"/>
                        <a:pt x="1291687" y="322247"/>
                        <a:pt x="1289877" y="355299"/>
                      </a:cubicBezTo>
                      <a:cubicBezTo>
                        <a:pt x="1288067" y="389018"/>
                        <a:pt x="1262636" y="426546"/>
                        <a:pt x="1226060" y="447596"/>
                      </a:cubicBezTo>
                      <a:lnTo>
                        <a:pt x="883160" y="774875"/>
                      </a:lnTo>
                      <a:cubicBezTo>
                        <a:pt x="852394" y="792687"/>
                        <a:pt x="813818" y="802403"/>
                        <a:pt x="774765" y="802498"/>
                      </a:cubicBezTo>
                      <a:cubicBezTo>
                        <a:pt x="740761" y="802498"/>
                        <a:pt x="709804" y="795164"/>
                        <a:pt x="685420" y="781066"/>
                      </a:cubicBezTo>
                      <a:lnTo>
                        <a:pt x="50008" y="412068"/>
                      </a:lnTo>
                      <a:cubicBezTo>
                        <a:pt x="17909" y="393590"/>
                        <a:pt x="-189" y="364443"/>
                        <a:pt x="1" y="332248"/>
                      </a:cubicBezTo>
                      <a:cubicBezTo>
                        <a:pt x="287" y="297197"/>
                        <a:pt x="22290" y="264240"/>
                        <a:pt x="60866" y="241952"/>
                      </a:cubicBezTo>
                      <a:close/>
                    </a:path>
                  </a:pathLst>
                </a:custGeom>
                <a:solidFill>
                  <a:srgbClr val="000000">
                    <a:alpha val="823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122;p2"/>
                <p:cNvSpPr/>
                <p:nvPr/>
              </p:nvSpPr>
              <p:spPr>
                <a:xfrm>
                  <a:off x="7140793" y="3751462"/>
                  <a:ext cx="1277503" cy="792725"/>
                </a:xfrm>
                <a:custGeom>
                  <a:rect b="b" l="l" r="r" t="t"/>
                  <a:pathLst>
                    <a:path extrusionOk="0" h="792725" w="1277503">
                      <a:moveTo>
                        <a:pt x="58201" y="241227"/>
                      </a:moveTo>
                      <a:lnTo>
                        <a:pt x="615795" y="26724"/>
                      </a:lnTo>
                      <a:cubicBezTo>
                        <a:pt x="647037" y="8626"/>
                        <a:pt x="686756" y="-804"/>
                        <a:pt x="725904" y="54"/>
                      </a:cubicBezTo>
                      <a:cubicBezTo>
                        <a:pt x="742954" y="435"/>
                        <a:pt x="758955" y="3102"/>
                        <a:pt x="773719" y="7007"/>
                      </a:cubicBezTo>
                      <a:cubicBezTo>
                        <a:pt x="786483" y="10341"/>
                        <a:pt x="805151" y="18532"/>
                        <a:pt x="815534" y="24533"/>
                      </a:cubicBezTo>
                      <a:lnTo>
                        <a:pt x="1225490" y="264658"/>
                      </a:lnTo>
                      <a:cubicBezTo>
                        <a:pt x="1226252" y="265134"/>
                        <a:pt x="1237301" y="271611"/>
                        <a:pt x="1237873" y="272183"/>
                      </a:cubicBezTo>
                      <a:cubicBezTo>
                        <a:pt x="1269781" y="292090"/>
                        <a:pt x="1280449" y="322380"/>
                        <a:pt x="1276830" y="354765"/>
                      </a:cubicBezTo>
                      <a:cubicBezTo>
                        <a:pt x="1273496" y="384959"/>
                        <a:pt x="1245397" y="425535"/>
                        <a:pt x="1212536" y="444490"/>
                      </a:cubicBezTo>
                      <a:lnTo>
                        <a:pt x="875923" y="765768"/>
                      </a:lnTo>
                      <a:cubicBezTo>
                        <a:pt x="845823" y="783104"/>
                        <a:pt x="808200" y="792629"/>
                        <a:pt x="770195" y="792724"/>
                      </a:cubicBezTo>
                      <a:cubicBezTo>
                        <a:pt x="737048" y="792819"/>
                        <a:pt x="706759" y="785676"/>
                        <a:pt x="683041" y="771960"/>
                      </a:cubicBezTo>
                      <a:lnTo>
                        <a:pt x="47629" y="402961"/>
                      </a:lnTo>
                      <a:cubicBezTo>
                        <a:pt x="16863" y="385245"/>
                        <a:pt x="-282" y="357527"/>
                        <a:pt x="4" y="327047"/>
                      </a:cubicBezTo>
                      <a:cubicBezTo>
                        <a:pt x="99" y="293805"/>
                        <a:pt x="21244" y="262467"/>
                        <a:pt x="58201" y="241227"/>
                      </a:cubicBezTo>
                      <a:close/>
                    </a:path>
                  </a:pathLst>
                </a:custGeom>
                <a:solidFill>
                  <a:srgbClr val="000000">
                    <a:alpha val="17254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123;p2"/>
                <p:cNvSpPr/>
                <p:nvPr/>
              </p:nvSpPr>
              <p:spPr>
                <a:xfrm>
                  <a:off x="7145644" y="3756358"/>
                  <a:ext cx="1265515" cy="782876"/>
                </a:xfrm>
                <a:custGeom>
                  <a:rect b="b" l="l" r="r" t="t"/>
                  <a:pathLst>
                    <a:path extrusionOk="0" h="782876" w="1265515">
                      <a:moveTo>
                        <a:pt x="55731" y="240522"/>
                      </a:moveTo>
                      <a:lnTo>
                        <a:pt x="613325" y="26019"/>
                      </a:lnTo>
                      <a:cubicBezTo>
                        <a:pt x="644471" y="8017"/>
                        <a:pt x="684286" y="-1127"/>
                        <a:pt x="722957" y="111"/>
                      </a:cubicBezTo>
                      <a:cubicBezTo>
                        <a:pt x="739912" y="683"/>
                        <a:pt x="755723" y="3730"/>
                        <a:pt x="770297" y="7731"/>
                      </a:cubicBezTo>
                      <a:cubicBezTo>
                        <a:pt x="781632" y="10874"/>
                        <a:pt x="802396" y="20399"/>
                        <a:pt x="811635" y="25733"/>
                      </a:cubicBezTo>
                      <a:lnTo>
                        <a:pt x="1219306" y="264620"/>
                      </a:lnTo>
                      <a:cubicBezTo>
                        <a:pt x="1220449" y="265287"/>
                        <a:pt x="1230640" y="271383"/>
                        <a:pt x="1231593" y="272145"/>
                      </a:cubicBezTo>
                      <a:cubicBezTo>
                        <a:pt x="1262740" y="292338"/>
                        <a:pt x="1269217" y="322151"/>
                        <a:pt x="1263787" y="354251"/>
                      </a:cubicBezTo>
                      <a:cubicBezTo>
                        <a:pt x="1259310" y="380920"/>
                        <a:pt x="1228068" y="424450"/>
                        <a:pt x="1198922" y="441309"/>
                      </a:cubicBezTo>
                      <a:lnTo>
                        <a:pt x="868595" y="756586"/>
                      </a:lnTo>
                      <a:cubicBezTo>
                        <a:pt x="839258" y="773541"/>
                        <a:pt x="802492" y="782780"/>
                        <a:pt x="765534" y="782876"/>
                      </a:cubicBezTo>
                      <a:cubicBezTo>
                        <a:pt x="733245" y="782971"/>
                        <a:pt x="703622" y="776113"/>
                        <a:pt x="680571" y="762778"/>
                      </a:cubicBezTo>
                      <a:lnTo>
                        <a:pt x="45159" y="393779"/>
                      </a:lnTo>
                      <a:cubicBezTo>
                        <a:pt x="15726" y="376825"/>
                        <a:pt x="-466" y="350536"/>
                        <a:pt x="10" y="321675"/>
                      </a:cubicBezTo>
                      <a:cubicBezTo>
                        <a:pt x="296" y="290433"/>
                        <a:pt x="20394" y="260906"/>
                        <a:pt x="55731" y="240522"/>
                      </a:cubicBezTo>
                      <a:close/>
                    </a:path>
                  </a:pathLst>
                </a:custGeom>
                <a:solidFill>
                  <a:srgbClr val="000000">
                    <a:alpha val="26274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124;p2"/>
                <p:cNvSpPr/>
                <p:nvPr/>
              </p:nvSpPr>
              <p:spPr>
                <a:xfrm>
                  <a:off x="7150211" y="3761234"/>
                  <a:ext cx="1257369" cy="773238"/>
                </a:xfrm>
                <a:custGeom>
                  <a:rect b="b" l="l" r="r" t="t"/>
                  <a:pathLst>
                    <a:path extrusionOk="0" h="773238" w="1257369">
                      <a:moveTo>
                        <a:pt x="53546" y="239837"/>
                      </a:moveTo>
                      <a:lnTo>
                        <a:pt x="611140" y="25334"/>
                      </a:lnTo>
                      <a:cubicBezTo>
                        <a:pt x="642191" y="7427"/>
                        <a:pt x="682006" y="-1431"/>
                        <a:pt x="720201" y="188"/>
                      </a:cubicBezTo>
                      <a:cubicBezTo>
                        <a:pt x="737060" y="950"/>
                        <a:pt x="752777" y="4475"/>
                        <a:pt x="767064" y="8570"/>
                      </a:cubicBezTo>
                      <a:cubicBezTo>
                        <a:pt x="776875" y="11428"/>
                        <a:pt x="799735" y="22382"/>
                        <a:pt x="807831" y="27049"/>
                      </a:cubicBezTo>
                      <a:lnTo>
                        <a:pt x="1213310" y="264602"/>
                      </a:lnTo>
                      <a:cubicBezTo>
                        <a:pt x="1214834" y="265460"/>
                        <a:pt x="1224264" y="271175"/>
                        <a:pt x="1225407" y="272222"/>
                      </a:cubicBezTo>
                      <a:cubicBezTo>
                        <a:pt x="1255887" y="292701"/>
                        <a:pt x="1265031" y="324038"/>
                        <a:pt x="1250839" y="353852"/>
                      </a:cubicBezTo>
                      <a:cubicBezTo>
                        <a:pt x="1250839" y="377474"/>
                        <a:pt x="1210929" y="423575"/>
                        <a:pt x="1185402" y="438338"/>
                      </a:cubicBezTo>
                      <a:lnTo>
                        <a:pt x="861361" y="747615"/>
                      </a:lnTo>
                      <a:cubicBezTo>
                        <a:pt x="832786" y="764093"/>
                        <a:pt x="796877" y="773142"/>
                        <a:pt x="760968" y="773237"/>
                      </a:cubicBezTo>
                      <a:cubicBezTo>
                        <a:pt x="729631" y="773333"/>
                        <a:pt x="700579" y="766760"/>
                        <a:pt x="678196" y="753806"/>
                      </a:cubicBezTo>
                      <a:lnTo>
                        <a:pt x="42783" y="384808"/>
                      </a:lnTo>
                      <a:cubicBezTo>
                        <a:pt x="14684" y="368615"/>
                        <a:pt x="-556" y="343755"/>
                        <a:pt x="16" y="316609"/>
                      </a:cubicBezTo>
                      <a:cubicBezTo>
                        <a:pt x="778" y="287177"/>
                        <a:pt x="19923" y="259268"/>
                        <a:pt x="53546" y="239837"/>
                      </a:cubicBezTo>
                      <a:close/>
                    </a:path>
                  </a:pathLst>
                </a:custGeom>
                <a:solidFill>
                  <a:srgbClr val="000000">
                    <a:alpha val="35294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125;p2"/>
                <p:cNvSpPr/>
                <p:nvPr/>
              </p:nvSpPr>
              <p:spPr>
                <a:xfrm>
                  <a:off x="7155151" y="3766090"/>
                  <a:ext cx="1247563" cy="763527"/>
                </a:xfrm>
                <a:custGeom>
                  <a:rect b="b" l="l" r="r" t="t"/>
                  <a:pathLst>
                    <a:path extrusionOk="0" h="763527" w="1247563">
                      <a:moveTo>
                        <a:pt x="51083" y="239172"/>
                      </a:moveTo>
                      <a:lnTo>
                        <a:pt x="608676" y="24669"/>
                      </a:lnTo>
                      <a:cubicBezTo>
                        <a:pt x="639537" y="6857"/>
                        <a:pt x="679542" y="-1715"/>
                        <a:pt x="717261" y="285"/>
                      </a:cubicBezTo>
                      <a:cubicBezTo>
                        <a:pt x="734025" y="1237"/>
                        <a:pt x="749551" y="5143"/>
                        <a:pt x="763648" y="9429"/>
                      </a:cubicBezTo>
                      <a:cubicBezTo>
                        <a:pt x="772030" y="12001"/>
                        <a:pt x="796986" y="24383"/>
                        <a:pt x="803939" y="28384"/>
                      </a:cubicBezTo>
                      <a:lnTo>
                        <a:pt x="1207132" y="264604"/>
                      </a:lnTo>
                      <a:cubicBezTo>
                        <a:pt x="1209133" y="265747"/>
                        <a:pt x="1217705" y="270985"/>
                        <a:pt x="1219134" y="272319"/>
                      </a:cubicBezTo>
                      <a:cubicBezTo>
                        <a:pt x="1248852" y="293084"/>
                        <a:pt x="1255615" y="324707"/>
                        <a:pt x="1237803" y="353472"/>
                      </a:cubicBezTo>
                      <a:cubicBezTo>
                        <a:pt x="1237803" y="373760"/>
                        <a:pt x="1193702" y="422719"/>
                        <a:pt x="1171794" y="435387"/>
                      </a:cubicBezTo>
                      <a:lnTo>
                        <a:pt x="854040" y="738568"/>
                      </a:lnTo>
                      <a:cubicBezTo>
                        <a:pt x="826227" y="754665"/>
                        <a:pt x="791175" y="763333"/>
                        <a:pt x="756314" y="763523"/>
                      </a:cubicBezTo>
                      <a:cubicBezTo>
                        <a:pt x="725834" y="763714"/>
                        <a:pt x="697545" y="757332"/>
                        <a:pt x="675733" y="744759"/>
                      </a:cubicBezTo>
                      <a:lnTo>
                        <a:pt x="40320" y="375760"/>
                      </a:lnTo>
                      <a:cubicBezTo>
                        <a:pt x="13554" y="360330"/>
                        <a:pt x="-733" y="336899"/>
                        <a:pt x="29" y="311371"/>
                      </a:cubicBezTo>
                      <a:cubicBezTo>
                        <a:pt x="886" y="283940"/>
                        <a:pt x="18984" y="257650"/>
                        <a:pt x="51083" y="239172"/>
                      </a:cubicBezTo>
                      <a:close/>
                    </a:path>
                  </a:pathLst>
                </a:custGeom>
                <a:solidFill>
                  <a:srgbClr val="000000">
                    <a:alpha val="4431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126;p2"/>
                <p:cNvSpPr/>
                <p:nvPr/>
              </p:nvSpPr>
              <p:spPr>
                <a:xfrm>
                  <a:off x="7160180" y="3770928"/>
                  <a:ext cx="1238196" cy="753832"/>
                </a:xfrm>
                <a:custGeom>
                  <a:rect b="b" l="l" r="r" t="t"/>
                  <a:pathLst>
                    <a:path extrusionOk="0" h="753832" w="1238196">
                      <a:moveTo>
                        <a:pt x="48435" y="238525"/>
                      </a:moveTo>
                      <a:lnTo>
                        <a:pt x="606029" y="24022"/>
                      </a:lnTo>
                      <a:cubicBezTo>
                        <a:pt x="636794" y="6306"/>
                        <a:pt x="676894" y="-1981"/>
                        <a:pt x="714137" y="400"/>
                      </a:cubicBezTo>
                      <a:cubicBezTo>
                        <a:pt x="730901" y="1543"/>
                        <a:pt x="746141" y="5830"/>
                        <a:pt x="760143" y="10306"/>
                      </a:cubicBezTo>
                      <a:cubicBezTo>
                        <a:pt x="767096" y="12497"/>
                        <a:pt x="794147" y="26404"/>
                        <a:pt x="799958" y="29737"/>
                      </a:cubicBezTo>
                      <a:lnTo>
                        <a:pt x="1200960" y="264624"/>
                      </a:lnTo>
                      <a:cubicBezTo>
                        <a:pt x="1203341" y="265957"/>
                        <a:pt x="1211056" y="270815"/>
                        <a:pt x="1212866" y="272339"/>
                      </a:cubicBezTo>
                      <a:cubicBezTo>
                        <a:pt x="1241917" y="293389"/>
                        <a:pt x="1246108" y="325203"/>
                        <a:pt x="1224772" y="353016"/>
                      </a:cubicBezTo>
                      <a:cubicBezTo>
                        <a:pt x="1224772" y="369875"/>
                        <a:pt x="1176481" y="421786"/>
                        <a:pt x="1158193" y="432264"/>
                      </a:cubicBezTo>
                      <a:lnTo>
                        <a:pt x="846820" y="729444"/>
                      </a:lnTo>
                      <a:cubicBezTo>
                        <a:pt x="819674" y="745065"/>
                        <a:pt x="785575" y="753542"/>
                        <a:pt x="751761" y="753828"/>
                      </a:cubicBezTo>
                      <a:cubicBezTo>
                        <a:pt x="722138" y="754018"/>
                        <a:pt x="694516" y="747923"/>
                        <a:pt x="673275" y="735635"/>
                      </a:cubicBezTo>
                      <a:lnTo>
                        <a:pt x="37862" y="366637"/>
                      </a:lnTo>
                      <a:cubicBezTo>
                        <a:pt x="12335" y="351873"/>
                        <a:pt x="-905" y="329870"/>
                        <a:pt x="48" y="306058"/>
                      </a:cubicBezTo>
                      <a:cubicBezTo>
                        <a:pt x="905" y="280626"/>
                        <a:pt x="18050" y="256051"/>
                        <a:pt x="48435" y="238525"/>
                      </a:cubicBezTo>
                      <a:close/>
                    </a:path>
                  </a:pathLst>
                </a:custGeom>
                <a:solidFill>
                  <a:srgbClr val="000000">
                    <a:alpha val="5450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7164738" y="3775743"/>
                  <a:ext cx="1229355" cy="744164"/>
                </a:xfrm>
                <a:custGeom>
                  <a:rect b="b" l="l" r="r" t="t"/>
                  <a:pathLst>
                    <a:path extrusionOk="0" h="744164" w="1229355">
                      <a:moveTo>
                        <a:pt x="46353" y="237901"/>
                      </a:moveTo>
                      <a:lnTo>
                        <a:pt x="603947" y="23398"/>
                      </a:lnTo>
                      <a:cubicBezTo>
                        <a:pt x="634522" y="5682"/>
                        <a:pt x="674717" y="-2224"/>
                        <a:pt x="711579" y="538"/>
                      </a:cubicBezTo>
                      <a:cubicBezTo>
                        <a:pt x="728248" y="1872"/>
                        <a:pt x="743298" y="6634"/>
                        <a:pt x="757109" y="11206"/>
                      </a:cubicBezTo>
                      <a:cubicBezTo>
                        <a:pt x="762634" y="13016"/>
                        <a:pt x="791780" y="28447"/>
                        <a:pt x="796352" y="31113"/>
                      </a:cubicBezTo>
                      <a:lnTo>
                        <a:pt x="1195068" y="264667"/>
                      </a:lnTo>
                      <a:cubicBezTo>
                        <a:pt x="1197831" y="266286"/>
                        <a:pt x="1204784" y="270667"/>
                        <a:pt x="1206784" y="272477"/>
                      </a:cubicBezTo>
                      <a:cubicBezTo>
                        <a:pt x="1235073" y="293813"/>
                        <a:pt x="1236788" y="325912"/>
                        <a:pt x="1211832" y="352582"/>
                      </a:cubicBezTo>
                      <a:cubicBezTo>
                        <a:pt x="1211832" y="366108"/>
                        <a:pt x="1159254" y="420781"/>
                        <a:pt x="1144681" y="429259"/>
                      </a:cubicBezTo>
                      <a:lnTo>
                        <a:pt x="839595" y="720438"/>
                      </a:lnTo>
                      <a:cubicBezTo>
                        <a:pt x="813211" y="735678"/>
                        <a:pt x="779969" y="743869"/>
                        <a:pt x="747203" y="744155"/>
                      </a:cubicBezTo>
                      <a:cubicBezTo>
                        <a:pt x="718437" y="744441"/>
                        <a:pt x="691482" y="738535"/>
                        <a:pt x="670908" y="726629"/>
                      </a:cubicBezTo>
                      <a:lnTo>
                        <a:pt x="35495" y="357631"/>
                      </a:lnTo>
                      <a:cubicBezTo>
                        <a:pt x="11302" y="343629"/>
                        <a:pt x="-986" y="323055"/>
                        <a:pt x="62" y="300957"/>
                      </a:cubicBezTo>
                      <a:cubicBezTo>
                        <a:pt x="1300" y="277430"/>
                        <a:pt x="17493" y="254570"/>
                        <a:pt x="46353" y="237901"/>
                      </a:cubicBezTo>
                      <a:close/>
                    </a:path>
                  </a:pathLst>
                </a:custGeom>
                <a:solidFill>
                  <a:srgbClr val="000000">
                    <a:alpha val="6352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" name="Google Shape;128;p2"/>
                <p:cNvSpPr/>
                <p:nvPr/>
              </p:nvSpPr>
              <p:spPr>
                <a:xfrm>
                  <a:off x="7169661" y="3780512"/>
                  <a:ext cx="1220563" cy="734537"/>
                </a:xfrm>
                <a:custGeom>
                  <a:rect b="b" l="l" r="r" t="t"/>
                  <a:pathLst>
                    <a:path extrusionOk="0" h="734537" w="1220563">
                      <a:moveTo>
                        <a:pt x="43811" y="237323"/>
                      </a:moveTo>
                      <a:lnTo>
                        <a:pt x="601405" y="22820"/>
                      </a:lnTo>
                      <a:cubicBezTo>
                        <a:pt x="631885" y="5198"/>
                        <a:pt x="672175" y="-2517"/>
                        <a:pt x="708466" y="722"/>
                      </a:cubicBezTo>
                      <a:cubicBezTo>
                        <a:pt x="725040" y="2246"/>
                        <a:pt x="739993" y="7389"/>
                        <a:pt x="753519" y="12151"/>
                      </a:cubicBezTo>
                      <a:cubicBezTo>
                        <a:pt x="757710" y="13580"/>
                        <a:pt x="788857" y="30535"/>
                        <a:pt x="792286" y="32535"/>
                      </a:cubicBezTo>
                      <a:lnTo>
                        <a:pt x="1188716" y="264850"/>
                      </a:lnTo>
                      <a:cubicBezTo>
                        <a:pt x="1191859" y="266660"/>
                        <a:pt x="1198051" y="270660"/>
                        <a:pt x="1200337" y="272660"/>
                      </a:cubicBezTo>
                      <a:cubicBezTo>
                        <a:pt x="1227959" y="294282"/>
                        <a:pt x="1227197" y="326572"/>
                        <a:pt x="1198622" y="352289"/>
                      </a:cubicBezTo>
                      <a:cubicBezTo>
                        <a:pt x="1198622" y="362386"/>
                        <a:pt x="1141853" y="420012"/>
                        <a:pt x="1130900" y="426299"/>
                      </a:cubicBezTo>
                      <a:lnTo>
                        <a:pt x="832291" y="711477"/>
                      </a:lnTo>
                      <a:cubicBezTo>
                        <a:pt x="806668" y="726241"/>
                        <a:pt x="774284" y="734242"/>
                        <a:pt x="742565" y="734527"/>
                      </a:cubicBezTo>
                      <a:cubicBezTo>
                        <a:pt x="714657" y="734813"/>
                        <a:pt x="688368" y="729194"/>
                        <a:pt x="668461" y="717668"/>
                      </a:cubicBezTo>
                      <a:lnTo>
                        <a:pt x="33048" y="348670"/>
                      </a:lnTo>
                      <a:cubicBezTo>
                        <a:pt x="10188" y="335430"/>
                        <a:pt x="-1147" y="316285"/>
                        <a:pt x="92" y="295806"/>
                      </a:cubicBezTo>
                      <a:cubicBezTo>
                        <a:pt x="1425" y="274280"/>
                        <a:pt x="16665" y="253039"/>
                        <a:pt x="43811" y="237323"/>
                      </a:cubicBezTo>
                      <a:close/>
                    </a:path>
                  </a:pathLst>
                </a:custGeom>
                <a:solidFill>
                  <a:srgbClr val="000000">
                    <a:alpha val="7254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129;p2"/>
                <p:cNvSpPr/>
                <p:nvPr/>
              </p:nvSpPr>
              <p:spPr>
                <a:xfrm>
                  <a:off x="7174481" y="3785293"/>
                  <a:ext cx="1212368" cy="724899"/>
                </a:xfrm>
                <a:custGeom>
                  <a:rect b="b" l="l" r="r" t="t"/>
                  <a:pathLst>
                    <a:path extrusionOk="0" h="724899" w="1212368">
                      <a:moveTo>
                        <a:pt x="41468" y="236733"/>
                      </a:moveTo>
                      <a:lnTo>
                        <a:pt x="599062" y="22230"/>
                      </a:lnTo>
                      <a:cubicBezTo>
                        <a:pt x="629447" y="4703"/>
                        <a:pt x="669833" y="-2726"/>
                        <a:pt x="705647" y="894"/>
                      </a:cubicBezTo>
                      <a:cubicBezTo>
                        <a:pt x="722125" y="2608"/>
                        <a:pt x="736889" y="8132"/>
                        <a:pt x="750224" y="12990"/>
                      </a:cubicBezTo>
                      <a:cubicBezTo>
                        <a:pt x="752986" y="14038"/>
                        <a:pt x="786228" y="32517"/>
                        <a:pt x="788514" y="33850"/>
                      </a:cubicBezTo>
                      <a:lnTo>
                        <a:pt x="1182754" y="264831"/>
                      </a:lnTo>
                      <a:cubicBezTo>
                        <a:pt x="1186278" y="266832"/>
                        <a:pt x="1191612" y="270451"/>
                        <a:pt x="1194279" y="272737"/>
                      </a:cubicBezTo>
                      <a:cubicBezTo>
                        <a:pt x="1221140" y="294740"/>
                        <a:pt x="1217901" y="327220"/>
                        <a:pt x="1185802" y="351890"/>
                      </a:cubicBezTo>
                      <a:cubicBezTo>
                        <a:pt x="1185802" y="358653"/>
                        <a:pt x="1124842" y="419136"/>
                        <a:pt x="1117508" y="423327"/>
                      </a:cubicBezTo>
                      <a:lnTo>
                        <a:pt x="824995" y="702505"/>
                      </a:lnTo>
                      <a:cubicBezTo>
                        <a:pt x="800134" y="716888"/>
                        <a:pt x="768607" y="724508"/>
                        <a:pt x="737937" y="724889"/>
                      </a:cubicBezTo>
                      <a:cubicBezTo>
                        <a:pt x="710885" y="725175"/>
                        <a:pt x="685263" y="719841"/>
                        <a:pt x="666023" y="708696"/>
                      </a:cubicBezTo>
                      <a:lnTo>
                        <a:pt x="30610" y="339698"/>
                      </a:lnTo>
                      <a:cubicBezTo>
                        <a:pt x="9083" y="327220"/>
                        <a:pt x="-1299" y="309503"/>
                        <a:pt x="130" y="290644"/>
                      </a:cubicBezTo>
                      <a:cubicBezTo>
                        <a:pt x="1654" y="271118"/>
                        <a:pt x="15846" y="251496"/>
                        <a:pt x="41468" y="236733"/>
                      </a:cubicBezTo>
                      <a:close/>
                    </a:path>
                  </a:pathLst>
                </a:custGeom>
                <a:solidFill>
                  <a:srgbClr val="000000">
                    <a:alpha val="8156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130;p2"/>
                <p:cNvSpPr/>
                <p:nvPr/>
              </p:nvSpPr>
              <p:spPr>
                <a:xfrm>
                  <a:off x="7179403" y="3790058"/>
                  <a:ext cx="1204214" cy="715286"/>
                </a:xfrm>
                <a:custGeom>
                  <a:rect b="b" l="l" r="r" t="t"/>
                  <a:pathLst>
                    <a:path extrusionOk="0" h="715286" w="1204214">
                      <a:moveTo>
                        <a:pt x="38927" y="236159"/>
                      </a:moveTo>
                      <a:lnTo>
                        <a:pt x="596521" y="21656"/>
                      </a:lnTo>
                      <a:cubicBezTo>
                        <a:pt x="626715" y="4225"/>
                        <a:pt x="667196" y="-2918"/>
                        <a:pt x="702629" y="1082"/>
                      </a:cubicBezTo>
                      <a:cubicBezTo>
                        <a:pt x="719107" y="2987"/>
                        <a:pt x="733490" y="8892"/>
                        <a:pt x="746825" y="13941"/>
                      </a:cubicBezTo>
                      <a:cubicBezTo>
                        <a:pt x="748158" y="14417"/>
                        <a:pt x="783401" y="34610"/>
                        <a:pt x="784639" y="35277"/>
                      </a:cubicBezTo>
                      <a:lnTo>
                        <a:pt x="1176593" y="264925"/>
                      </a:lnTo>
                      <a:cubicBezTo>
                        <a:pt x="1180498" y="267210"/>
                        <a:pt x="1185070" y="270259"/>
                        <a:pt x="1188023" y="272926"/>
                      </a:cubicBezTo>
                      <a:cubicBezTo>
                        <a:pt x="1214122" y="295214"/>
                        <a:pt x="1208406" y="327885"/>
                        <a:pt x="1172783" y="351602"/>
                      </a:cubicBezTo>
                      <a:cubicBezTo>
                        <a:pt x="1172783" y="354936"/>
                        <a:pt x="1107632" y="418277"/>
                        <a:pt x="1103918" y="420468"/>
                      </a:cubicBezTo>
                      <a:lnTo>
                        <a:pt x="817786" y="693550"/>
                      </a:lnTo>
                      <a:cubicBezTo>
                        <a:pt x="793593" y="707456"/>
                        <a:pt x="763017" y="714885"/>
                        <a:pt x="733395" y="715267"/>
                      </a:cubicBezTo>
                      <a:cubicBezTo>
                        <a:pt x="707201" y="715648"/>
                        <a:pt x="682246" y="710504"/>
                        <a:pt x="663672" y="699741"/>
                      </a:cubicBezTo>
                      <a:lnTo>
                        <a:pt x="28259" y="330742"/>
                      </a:lnTo>
                      <a:cubicBezTo>
                        <a:pt x="7971" y="319026"/>
                        <a:pt x="-1364" y="302643"/>
                        <a:pt x="160" y="285594"/>
                      </a:cubicBezTo>
                      <a:cubicBezTo>
                        <a:pt x="1779" y="267877"/>
                        <a:pt x="15019" y="249970"/>
                        <a:pt x="38927" y="236159"/>
                      </a:cubicBezTo>
                      <a:close/>
                    </a:path>
                  </a:pathLst>
                </a:custGeom>
                <a:solidFill>
                  <a:srgbClr val="000000">
                    <a:alpha val="9058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" name="Google Shape;131;p2"/>
                <p:cNvSpPr/>
                <p:nvPr/>
              </p:nvSpPr>
              <p:spPr>
                <a:xfrm>
                  <a:off x="7184216" y="3794792"/>
                  <a:ext cx="1196274" cy="705736"/>
                </a:xfrm>
                <a:custGeom>
                  <a:rect b="b" l="l" r="r" t="t"/>
                  <a:pathLst>
                    <a:path extrusionOk="0" h="705736" w="1196274">
                      <a:moveTo>
                        <a:pt x="661240" y="690815"/>
                      </a:moveTo>
                      <a:lnTo>
                        <a:pt x="25828" y="321817"/>
                      </a:lnTo>
                      <a:cubicBezTo>
                        <a:pt x="-12463" y="299719"/>
                        <a:pt x="-7605" y="261143"/>
                        <a:pt x="36591" y="235616"/>
                      </a:cubicBezTo>
                      <a:lnTo>
                        <a:pt x="594185" y="21113"/>
                      </a:lnTo>
                      <a:cubicBezTo>
                        <a:pt x="638380" y="-4414"/>
                        <a:pt x="705246" y="-7177"/>
                        <a:pt x="743441" y="14921"/>
                      </a:cubicBezTo>
                      <a:lnTo>
                        <a:pt x="1170447" y="265143"/>
                      </a:lnTo>
                      <a:cubicBezTo>
                        <a:pt x="1208738" y="287241"/>
                        <a:pt x="1203880" y="325817"/>
                        <a:pt x="1159684" y="351344"/>
                      </a:cubicBezTo>
                      <a:lnTo>
                        <a:pt x="810402" y="684624"/>
                      </a:lnTo>
                      <a:cubicBezTo>
                        <a:pt x="766301" y="710151"/>
                        <a:pt x="699436" y="712913"/>
                        <a:pt x="661240" y="69081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2" name="Google Shape;132;p2"/>
              <p:cNvSpPr/>
              <p:nvPr/>
            </p:nvSpPr>
            <p:spPr>
              <a:xfrm>
                <a:off x="7184231" y="3793935"/>
                <a:ext cx="1196406" cy="705736"/>
              </a:xfrm>
              <a:custGeom>
                <a:rect b="b" l="l" r="r" t="t"/>
                <a:pathLst>
                  <a:path extrusionOk="0" h="705736" w="1196406">
                    <a:moveTo>
                      <a:pt x="661225" y="690815"/>
                    </a:moveTo>
                    <a:lnTo>
                      <a:pt x="25813" y="321817"/>
                    </a:lnTo>
                    <a:cubicBezTo>
                      <a:pt x="8763" y="312006"/>
                      <a:pt x="286" y="298862"/>
                      <a:pt x="0" y="285050"/>
                    </a:cubicBezTo>
                    <a:cubicBezTo>
                      <a:pt x="0" y="284574"/>
                      <a:pt x="0" y="237521"/>
                      <a:pt x="0" y="237044"/>
                    </a:cubicBezTo>
                    <a:cubicBezTo>
                      <a:pt x="286" y="220280"/>
                      <a:pt x="12668" y="249331"/>
                      <a:pt x="36576" y="235615"/>
                    </a:cubicBezTo>
                    <a:lnTo>
                      <a:pt x="594170" y="21113"/>
                    </a:lnTo>
                    <a:cubicBezTo>
                      <a:pt x="638365" y="-4414"/>
                      <a:pt x="705231" y="-7177"/>
                      <a:pt x="743426" y="14921"/>
                    </a:cubicBezTo>
                    <a:lnTo>
                      <a:pt x="1170432" y="265143"/>
                    </a:lnTo>
                    <a:cubicBezTo>
                      <a:pt x="1183195" y="272477"/>
                      <a:pt x="1192435" y="241235"/>
                      <a:pt x="1195768" y="251141"/>
                    </a:cubicBezTo>
                    <a:cubicBezTo>
                      <a:pt x="1196911" y="254475"/>
                      <a:pt x="1196150" y="298385"/>
                      <a:pt x="1196245" y="301814"/>
                    </a:cubicBezTo>
                    <a:cubicBezTo>
                      <a:pt x="1196626" y="318959"/>
                      <a:pt x="1184243" y="337152"/>
                      <a:pt x="1159669" y="351344"/>
                    </a:cubicBezTo>
                    <a:lnTo>
                      <a:pt x="810387" y="684624"/>
                    </a:lnTo>
                    <a:cubicBezTo>
                      <a:pt x="766286" y="710151"/>
                      <a:pt x="699421" y="712913"/>
                      <a:pt x="661225" y="690815"/>
                    </a:cubicBezTo>
                    <a:close/>
                  </a:path>
                </a:pathLst>
              </a:custGeom>
              <a:solidFill>
                <a:srgbClr val="2000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7184216" y="3746786"/>
                <a:ext cx="1196274" cy="705736"/>
              </a:xfrm>
              <a:custGeom>
                <a:rect b="b" l="l" r="r" t="t"/>
                <a:pathLst>
                  <a:path extrusionOk="0" h="705736" w="1196274">
                    <a:moveTo>
                      <a:pt x="661240" y="690816"/>
                    </a:moveTo>
                    <a:lnTo>
                      <a:pt x="25828" y="321817"/>
                    </a:lnTo>
                    <a:cubicBezTo>
                      <a:pt x="-12463" y="299719"/>
                      <a:pt x="-7605" y="261143"/>
                      <a:pt x="36591" y="235616"/>
                    </a:cubicBezTo>
                    <a:lnTo>
                      <a:pt x="594185" y="21113"/>
                    </a:lnTo>
                    <a:cubicBezTo>
                      <a:pt x="638380" y="-4414"/>
                      <a:pt x="705246" y="-7177"/>
                      <a:pt x="743441" y="14921"/>
                    </a:cubicBezTo>
                    <a:lnTo>
                      <a:pt x="1170447" y="265143"/>
                    </a:lnTo>
                    <a:cubicBezTo>
                      <a:pt x="1208738" y="287241"/>
                      <a:pt x="1203880" y="325817"/>
                      <a:pt x="1159684" y="351344"/>
                    </a:cubicBezTo>
                    <a:lnTo>
                      <a:pt x="810402" y="684624"/>
                    </a:lnTo>
                    <a:cubicBezTo>
                      <a:pt x="766301" y="710151"/>
                      <a:pt x="699436" y="712913"/>
                      <a:pt x="661240" y="690816"/>
                    </a:cubicBezTo>
                    <a:close/>
                  </a:path>
                </a:pathLst>
              </a:custGeom>
              <a:solidFill>
                <a:srgbClr val="311B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7497508" y="3746786"/>
                <a:ext cx="882991" cy="515460"/>
              </a:xfrm>
              <a:custGeom>
                <a:rect b="b" l="l" r="r" t="t"/>
                <a:pathLst>
                  <a:path extrusionOk="0" h="515460" w="882991">
                    <a:moveTo>
                      <a:pt x="857155" y="265143"/>
                    </a:moveTo>
                    <a:lnTo>
                      <a:pt x="430149" y="14921"/>
                    </a:lnTo>
                    <a:cubicBezTo>
                      <a:pt x="391859" y="-7177"/>
                      <a:pt x="325088" y="-4414"/>
                      <a:pt x="280892" y="21113"/>
                    </a:cubicBezTo>
                    <a:lnTo>
                      <a:pt x="0" y="129221"/>
                    </a:lnTo>
                    <a:cubicBezTo>
                      <a:pt x="2667" y="131317"/>
                      <a:pt x="5429" y="133317"/>
                      <a:pt x="8763" y="135222"/>
                    </a:cubicBezTo>
                    <a:lnTo>
                      <a:pt x="644080" y="504221"/>
                    </a:lnTo>
                    <a:cubicBezTo>
                      <a:pt x="652843" y="509269"/>
                      <a:pt x="663226" y="512984"/>
                      <a:pt x="674465" y="515460"/>
                    </a:cubicBezTo>
                    <a:lnTo>
                      <a:pt x="846487" y="351249"/>
                    </a:lnTo>
                    <a:cubicBezTo>
                      <a:pt x="890588" y="325817"/>
                      <a:pt x="895445" y="287241"/>
                      <a:pt x="857155" y="265143"/>
                    </a:cubicBezTo>
                    <a:close/>
                  </a:path>
                </a:pathLst>
              </a:custGeom>
              <a:solidFill>
                <a:srgbClr val="FFFFFF">
                  <a:alpha val="81568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7184228" y="4026693"/>
                <a:ext cx="1196231" cy="425829"/>
              </a:xfrm>
              <a:custGeom>
                <a:rect b="b" l="l" r="r" t="t"/>
                <a:pathLst>
                  <a:path extrusionOk="0" h="425829" w="1196231">
                    <a:moveTo>
                      <a:pt x="1159767" y="63437"/>
                    </a:moveTo>
                    <a:lnTo>
                      <a:pt x="810485" y="396716"/>
                    </a:lnTo>
                    <a:cubicBezTo>
                      <a:pt x="766289" y="422243"/>
                      <a:pt x="699424" y="425005"/>
                      <a:pt x="661228" y="402907"/>
                    </a:cubicBezTo>
                    <a:lnTo>
                      <a:pt x="25816" y="33909"/>
                    </a:lnTo>
                    <a:cubicBezTo>
                      <a:pt x="9909" y="24765"/>
                      <a:pt x="1622" y="12763"/>
                      <a:pt x="289" y="0"/>
                    </a:cubicBezTo>
                    <a:cubicBezTo>
                      <a:pt x="-1712" y="15621"/>
                      <a:pt x="6671" y="30861"/>
                      <a:pt x="25816" y="41910"/>
                    </a:cubicBezTo>
                    <a:lnTo>
                      <a:pt x="661228" y="410909"/>
                    </a:lnTo>
                    <a:cubicBezTo>
                      <a:pt x="699519" y="433006"/>
                      <a:pt x="766289" y="430244"/>
                      <a:pt x="810485" y="404717"/>
                    </a:cubicBezTo>
                    <a:lnTo>
                      <a:pt x="1159767" y="71438"/>
                    </a:lnTo>
                    <a:cubicBezTo>
                      <a:pt x="1185579" y="56483"/>
                      <a:pt x="1197867" y="37147"/>
                      <a:pt x="1196057" y="19145"/>
                    </a:cubicBezTo>
                    <a:cubicBezTo>
                      <a:pt x="1193962" y="34671"/>
                      <a:pt x="1181770" y="50673"/>
                      <a:pt x="1159767" y="63437"/>
                    </a:cubicBezTo>
                    <a:close/>
                  </a:path>
                </a:pathLst>
              </a:custGeom>
              <a:solidFill>
                <a:srgbClr val="AF8AFC">
                  <a:alpha val="6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" name="Google Shape;136;p2"/>
            <p:cNvGrpSpPr/>
            <p:nvPr/>
          </p:nvGrpSpPr>
          <p:grpSpPr>
            <a:xfrm>
              <a:off x="6970680" y="1920331"/>
              <a:ext cx="1890236" cy="2536675"/>
              <a:chOff x="6970680" y="1920331"/>
              <a:chExt cx="1890236" cy="2536675"/>
            </a:xfrm>
          </p:grpSpPr>
          <p:sp>
            <p:nvSpPr>
              <p:cNvPr id="137" name="Google Shape;137;p2"/>
              <p:cNvSpPr/>
              <p:nvPr/>
            </p:nvSpPr>
            <p:spPr>
              <a:xfrm>
                <a:off x="6970680" y="1942120"/>
                <a:ext cx="1849374" cy="2514886"/>
              </a:xfrm>
              <a:custGeom>
                <a:rect b="b" l="l" r="r" t="t"/>
                <a:pathLst>
                  <a:path extrusionOk="0" h="2514886" w="1849374">
                    <a:moveTo>
                      <a:pt x="1704880" y="2497578"/>
                    </a:moveTo>
                    <a:lnTo>
                      <a:pt x="144494" y="1595941"/>
                    </a:lnTo>
                    <a:cubicBezTo>
                      <a:pt x="64675" y="1549840"/>
                      <a:pt x="0" y="1426301"/>
                      <a:pt x="0" y="1319907"/>
                    </a:cubicBezTo>
                    <a:lnTo>
                      <a:pt x="0" y="126519"/>
                    </a:lnTo>
                    <a:cubicBezTo>
                      <a:pt x="0" y="20125"/>
                      <a:pt x="64675" y="-28738"/>
                      <a:pt x="144494" y="17363"/>
                    </a:cubicBezTo>
                    <a:lnTo>
                      <a:pt x="1704880" y="918999"/>
                    </a:lnTo>
                    <a:cubicBezTo>
                      <a:pt x="1784700" y="965100"/>
                      <a:pt x="1849374" y="1088640"/>
                      <a:pt x="1849374" y="1195034"/>
                    </a:cubicBezTo>
                    <a:lnTo>
                      <a:pt x="1849374" y="2388421"/>
                    </a:lnTo>
                    <a:cubicBezTo>
                      <a:pt x="1849279" y="2494720"/>
                      <a:pt x="1784604" y="2543584"/>
                      <a:pt x="1704880" y="2497578"/>
                    </a:cubicBezTo>
                    <a:close/>
                  </a:path>
                </a:pathLst>
              </a:custGeom>
              <a:solidFill>
                <a:srgbClr val="311B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7051738" y="2035216"/>
                <a:ext cx="1687163" cy="2326991"/>
              </a:xfrm>
              <a:custGeom>
                <a:rect b="b" l="l" r="r" t="t"/>
                <a:pathLst>
                  <a:path extrusionOk="0" h="2326991" w="1687163">
                    <a:moveTo>
                      <a:pt x="1642396" y="2321328"/>
                    </a:moveTo>
                    <a:lnTo>
                      <a:pt x="103918" y="1432551"/>
                    </a:lnTo>
                    <a:cubicBezTo>
                      <a:pt x="39719" y="1391783"/>
                      <a:pt x="0" y="1310249"/>
                      <a:pt x="0" y="1226810"/>
                    </a:cubicBezTo>
                    <a:lnTo>
                      <a:pt x="0" y="25613"/>
                    </a:lnTo>
                    <a:cubicBezTo>
                      <a:pt x="0" y="5801"/>
                      <a:pt x="21527" y="-6391"/>
                      <a:pt x="38576" y="3515"/>
                    </a:cubicBezTo>
                    <a:cubicBezTo>
                      <a:pt x="40577" y="4658"/>
                      <a:pt x="42101" y="5610"/>
                      <a:pt x="43148" y="6182"/>
                    </a:cubicBezTo>
                    <a:lnTo>
                      <a:pt x="1583246" y="896102"/>
                    </a:lnTo>
                    <a:cubicBezTo>
                      <a:pt x="1659636" y="940203"/>
                      <a:pt x="1687163" y="1018403"/>
                      <a:pt x="1687163" y="1101843"/>
                    </a:cubicBezTo>
                    <a:lnTo>
                      <a:pt x="1687163" y="2299326"/>
                    </a:lnTo>
                    <a:cubicBezTo>
                      <a:pt x="1687163" y="2320566"/>
                      <a:pt x="1664208" y="2333806"/>
                      <a:pt x="1645825" y="2323328"/>
                    </a:cubicBezTo>
                    <a:cubicBezTo>
                      <a:pt x="1644301" y="2322471"/>
                      <a:pt x="1643158" y="2321804"/>
                      <a:pt x="1642396" y="2321328"/>
                    </a:cubicBezTo>
                    <a:close/>
                  </a:path>
                </a:pathLst>
              </a:custGeom>
              <a:solidFill>
                <a:srgbClr val="2A0C5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7051738" y="2035176"/>
                <a:ext cx="1687068" cy="2326935"/>
              </a:xfrm>
              <a:custGeom>
                <a:rect b="b" l="l" r="r" t="t"/>
                <a:pathLst>
                  <a:path extrusionOk="0" h="2326935" w="1687068">
                    <a:moveTo>
                      <a:pt x="1583150" y="896142"/>
                    </a:moveTo>
                    <a:lnTo>
                      <a:pt x="43148" y="6221"/>
                    </a:lnTo>
                    <a:cubicBezTo>
                      <a:pt x="42196" y="5650"/>
                      <a:pt x="40577" y="4793"/>
                      <a:pt x="38576" y="3554"/>
                    </a:cubicBezTo>
                    <a:cubicBezTo>
                      <a:pt x="21527" y="-6447"/>
                      <a:pt x="0" y="5840"/>
                      <a:pt x="0" y="25652"/>
                    </a:cubicBezTo>
                    <a:lnTo>
                      <a:pt x="0" y="1226850"/>
                    </a:lnTo>
                    <a:cubicBezTo>
                      <a:pt x="0" y="1310289"/>
                      <a:pt x="39719" y="1391823"/>
                      <a:pt x="103918" y="1432590"/>
                    </a:cubicBezTo>
                    <a:lnTo>
                      <a:pt x="1642396" y="2321368"/>
                    </a:lnTo>
                    <a:cubicBezTo>
                      <a:pt x="1643158" y="2321844"/>
                      <a:pt x="1644301" y="2322511"/>
                      <a:pt x="1645730" y="2323273"/>
                    </a:cubicBezTo>
                    <a:cubicBezTo>
                      <a:pt x="1664113" y="2333751"/>
                      <a:pt x="1687068" y="2320511"/>
                      <a:pt x="1687068" y="2299270"/>
                    </a:cubicBezTo>
                    <a:lnTo>
                      <a:pt x="1687068" y="1101882"/>
                    </a:lnTo>
                    <a:cubicBezTo>
                      <a:pt x="1687068" y="1018443"/>
                      <a:pt x="1659636" y="940148"/>
                      <a:pt x="1583150" y="896142"/>
                    </a:cubicBezTo>
                    <a:close/>
                    <a:moveTo>
                      <a:pt x="1670876" y="2299365"/>
                    </a:moveTo>
                    <a:cubicBezTo>
                      <a:pt x="1670876" y="2306414"/>
                      <a:pt x="1664970" y="2310795"/>
                      <a:pt x="1659446" y="2310795"/>
                    </a:cubicBezTo>
                    <a:cubicBezTo>
                      <a:pt x="1657540" y="2310795"/>
                      <a:pt x="1655635" y="2310319"/>
                      <a:pt x="1653826" y="2309271"/>
                    </a:cubicBezTo>
                    <a:lnTo>
                      <a:pt x="112014" y="1418589"/>
                    </a:lnTo>
                    <a:cubicBezTo>
                      <a:pt x="54007" y="1381727"/>
                      <a:pt x="16193" y="1306384"/>
                      <a:pt x="16193" y="1226850"/>
                    </a:cubicBezTo>
                    <a:lnTo>
                      <a:pt x="16193" y="25652"/>
                    </a:lnTo>
                    <a:cubicBezTo>
                      <a:pt x="16193" y="19842"/>
                      <a:pt x="21050" y="16318"/>
                      <a:pt x="25622" y="16318"/>
                    </a:cubicBezTo>
                    <a:cubicBezTo>
                      <a:pt x="27242" y="16318"/>
                      <a:pt x="28861" y="16794"/>
                      <a:pt x="30289" y="17651"/>
                    </a:cubicBezTo>
                    <a:lnTo>
                      <a:pt x="1574959" y="910239"/>
                    </a:lnTo>
                    <a:cubicBezTo>
                      <a:pt x="1654112" y="955864"/>
                      <a:pt x="1670780" y="1039684"/>
                      <a:pt x="1670780" y="1101978"/>
                    </a:cubicBezTo>
                    <a:lnTo>
                      <a:pt x="1670780" y="2299365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7025258" y="1920331"/>
                <a:ext cx="1835658" cy="2533005"/>
              </a:xfrm>
              <a:custGeom>
                <a:rect b="b" l="l" r="r" t="t"/>
                <a:pathLst>
                  <a:path extrusionOk="0" h="2533005" w="1835658">
                    <a:moveTo>
                      <a:pt x="1691164" y="918976"/>
                    </a:moveTo>
                    <a:lnTo>
                      <a:pt x="130778" y="17339"/>
                    </a:lnTo>
                    <a:cubicBezTo>
                      <a:pt x="99251" y="-854"/>
                      <a:pt x="70009" y="-4283"/>
                      <a:pt x="46292" y="4957"/>
                    </a:cubicBezTo>
                    <a:cubicBezTo>
                      <a:pt x="43244" y="6100"/>
                      <a:pt x="2953" y="27531"/>
                      <a:pt x="190" y="29055"/>
                    </a:cubicBezTo>
                    <a:cubicBezTo>
                      <a:pt x="95" y="29055"/>
                      <a:pt x="95" y="29150"/>
                      <a:pt x="0" y="29150"/>
                    </a:cubicBezTo>
                    <a:cubicBezTo>
                      <a:pt x="24670" y="17149"/>
                      <a:pt x="55912" y="19435"/>
                      <a:pt x="89916" y="39056"/>
                    </a:cubicBezTo>
                    <a:lnTo>
                      <a:pt x="1650302" y="940693"/>
                    </a:lnTo>
                    <a:cubicBezTo>
                      <a:pt x="1730121" y="986794"/>
                      <a:pt x="1794796" y="1110333"/>
                      <a:pt x="1794796" y="1216727"/>
                    </a:cubicBezTo>
                    <a:lnTo>
                      <a:pt x="1794796" y="2410115"/>
                    </a:lnTo>
                    <a:cubicBezTo>
                      <a:pt x="1794796" y="2476504"/>
                      <a:pt x="1769555" y="2520509"/>
                      <a:pt x="1731264" y="2532987"/>
                    </a:cubicBezTo>
                    <a:cubicBezTo>
                      <a:pt x="1734408" y="2533177"/>
                      <a:pt x="1738313" y="2531939"/>
                      <a:pt x="1743933" y="2528701"/>
                    </a:cubicBezTo>
                    <a:cubicBezTo>
                      <a:pt x="1745742" y="2527653"/>
                      <a:pt x="1789462" y="2502983"/>
                      <a:pt x="1791176" y="2501745"/>
                    </a:cubicBezTo>
                    <a:cubicBezTo>
                      <a:pt x="1818608" y="2482504"/>
                      <a:pt x="1835658" y="2443071"/>
                      <a:pt x="1835658" y="2388397"/>
                    </a:cubicBezTo>
                    <a:lnTo>
                      <a:pt x="1835658" y="1195010"/>
                    </a:lnTo>
                    <a:cubicBezTo>
                      <a:pt x="1835658" y="1088616"/>
                      <a:pt x="1770983" y="965076"/>
                      <a:pt x="1691164" y="918976"/>
                    </a:cubicBezTo>
                    <a:close/>
                  </a:path>
                </a:pathLst>
              </a:custGeom>
              <a:solidFill>
                <a:srgbClr val="2000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7035069" y="1938762"/>
                <a:ext cx="1791843" cy="2513698"/>
              </a:xfrm>
              <a:custGeom>
                <a:rect b="b" l="l" r="r" t="t"/>
                <a:pathLst>
                  <a:path extrusionOk="0" h="2513698" w="1791843">
                    <a:moveTo>
                      <a:pt x="1647349" y="918833"/>
                    </a:moveTo>
                    <a:lnTo>
                      <a:pt x="86963" y="17196"/>
                    </a:lnTo>
                    <a:cubicBezTo>
                      <a:pt x="54293" y="-1663"/>
                      <a:pt x="24194" y="-4425"/>
                      <a:pt x="0" y="6052"/>
                    </a:cubicBezTo>
                    <a:cubicBezTo>
                      <a:pt x="20669" y="2814"/>
                      <a:pt x="44387" y="7767"/>
                      <a:pt x="69628" y="22340"/>
                    </a:cubicBezTo>
                    <a:lnTo>
                      <a:pt x="1630013" y="923976"/>
                    </a:lnTo>
                    <a:cubicBezTo>
                      <a:pt x="1709833" y="970077"/>
                      <a:pt x="1774508" y="1093617"/>
                      <a:pt x="1774508" y="1200011"/>
                    </a:cubicBezTo>
                    <a:lnTo>
                      <a:pt x="1774508" y="2393398"/>
                    </a:lnTo>
                    <a:cubicBezTo>
                      <a:pt x="1774508" y="2456168"/>
                      <a:pt x="1751934" y="2498649"/>
                      <a:pt x="1717072" y="2513699"/>
                    </a:cubicBezTo>
                    <a:cubicBezTo>
                      <a:pt x="1761649" y="2506650"/>
                      <a:pt x="1791843" y="2460835"/>
                      <a:pt x="1791843" y="2388159"/>
                    </a:cubicBezTo>
                    <a:lnTo>
                      <a:pt x="1791843" y="1194867"/>
                    </a:lnTo>
                    <a:cubicBezTo>
                      <a:pt x="1791843" y="1088473"/>
                      <a:pt x="1727168" y="964934"/>
                      <a:pt x="1647349" y="918833"/>
                    </a:cubicBezTo>
                    <a:close/>
                  </a:path>
                </a:pathLst>
              </a:custGeom>
              <a:solidFill>
                <a:srgbClr val="AF8AFC">
                  <a:alpha val="6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" name="Google Shape;142;p2"/>
            <p:cNvGrpSpPr/>
            <p:nvPr/>
          </p:nvGrpSpPr>
          <p:grpSpPr>
            <a:xfrm>
              <a:off x="7095934" y="2361540"/>
              <a:ext cx="1597533" cy="1922843"/>
              <a:chOff x="7095934" y="2361540"/>
              <a:chExt cx="1597533" cy="1922843"/>
            </a:xfrm>
          </p:grpSpPr>
          <p:sp>
            <p:nvSpPr>
              <p:cNvPr id="143" name="Google Shape;143;p2"/>
              <p:cNvSpPr/>
              <p:nvPr/>
            </p:nvSpPr>
            <p:spPr>
              <a:xfrm>
                <a:off x="7095934" y="3124676"/>
                <a:ext cx="1597533" cy="1159707"/>
              </a:xfrm>
              <a:custGeom>
                <a:rect b="b" l="l" r="r" t="t"/>
                <a:pathLst>
                  <a:path extrusionOk="0" h="1159707" w="1597533">
                    <a:moveTo>
                      <a:pt x="0" y="23717"/>
                    </a:moveTo>
                    <a:lnTo>
                      <a:pt x="0" y="215265"/>
                    </a:lnTo>
                    <a:cubicBezTo>
                      <a:pt x="0" y="241459"/>
                      <a:pt x="14002" y="265747"/>
                      <a:pt x="36671" y="278892"/>
                    </a:cubicBezTo>
                    <a:lnTo>
                      <a:pt x="1555814" y="1155954"/>
                    </a:lnTo>
                    <a:cubicBezTo>
                      <a:pt x="1574387" y="1166622"/>
                      <a:pt x="1597533" y="1153287"/>
                      <a:pt x="1597533" y="1131856"/>
                    </a:cubicBezTo>
                    <a:lnTo>
                      <a:pt x="1597533" y="211264"/>
                    </a:lnTo>
                    <a:lnTo>
                      <a:pt x="1225010" y="325279"/>
                    </a:lnTo>
                    <a:lnTo>
                      <a:pt x="923639" y="165735"/>
                    </a:lnTo>
                    <a:lnTo>
                      <a:pt x="684085" y="206692"/>
                    </a:lnTo>
                    <a:lnTo>
                      <a:pt x="544354" y="0"/>
                    </a:lnTo>
                    <a:lnTo>
                      <a:pt x="229171" y="60103"/>
                    </a:lnTo>
                    <a:lnTo>
                      <a:pt x="0" y="23717"/>
                    </a:lnTo>
                    <a:close/>
                  </a:path>
                </a:pathLst>
              </a:custGeom>
              <a:solidFill>
                <a:srgbClr val="2AF6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7100887" y="2933414"/>
                <a:ext cx="1557146" cy="323659"/>
              </a:xfrm>
              <a:custGeom>
                <a:rect b="b" l="l" r="r" t="t"/>
                <a:pathLst>
                  <a:path extrusionOk="0" h="323659" w="1557146">
                    <a:moveTo>
                      <a:pt x="1557147" y="186309"/>
                    </a:moveTo>
                    <a:lnTo>
                      <a:pt x="1410748" y="203930"/>
                    </a:lnTo>
                    <a:lnTo>
                      <a:pt x="1417606" y="226981"/>
                    </a:lnTo>
                    <a:lnTo>
                      <a:pt x="1156525" y="306800"/>
                    </a:lnTo>
                    <a:lnTo>
                      <a:pt x="873061" y="156686"/>
                    </a:lnTo>
                    <a:lnTo>
                      <a:pt x="649605" y="194881"/>
                    </a:lnTo>
                    <a:lnTo>
                      <a:pt x="517970" y="0"/>
                    </a:lnTo>
                    <a:lnTo>
                      <a:pt x="217170" y="57341"/>
                    </a:lnTo>
                    <a:lnTo>
                      <a:pt x="2477" y="23336"/>
                    </a:lnTo>
                    <a:lnTo>
                      <a:pt x="0" y="38767"/>
                    </a:lnTo>
                    <a:lnTo>
                      <a:pt x="217456" y="73247"/>
                    </a:lnTo>
                    <a:lnTo>
                      <a:pt x="510730" y="17240"/>
                    </a:lnTo>
                    <a:lnTo>
                      <a:pt x="642366" y="212026"/>
                    </a:lnTo>
                    <a:lnTo>
                      <a:pt x="870395" y="172974"/>
                    </a:lnTo>
                    <a:lnTo>
                      <a:pt x="1152049" y="322135"/>
                    </a:lnTo>
                    <a:lnTo>
                      <a:pt x="1154906" y="323659"/>
                    </a:lnTo>
                    <a:lnTo>
                      <a:pt x="1421987" y="241935"/>
                    </a:lnTo>
                    <a:lnTo>
                      <a:pt x="1432179" y="276225"/>
                    </a:lnTo>
                    <a:close/>
                  </a:path>
                </a:pathLst>
              </a:custGeom>
              <a:solidFill>
                <a:srgbClr val="FFA98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7095934" y="3259836"/>
                <a:ext cx="1597533" cy="1024547"/>
              </a:xfrm>
              <a:custGeom>
                <a:rect b="b" l="l" r="r" t="t"/>
                <a:pathLst>
                  <a:path extrusionOk="0" h="1024547" w="1597533">
                    <a:moveTo>
                      <a:pt x="0" y="0"/>
                    </a:moveTo>
                    <a:lnTo>
                      <a:pt x="0" y="80105"/>
                    </a:lnTo>
                    <a:cubicBezTo>
                      <a:pt x="0" y="106299"/>
                      <a:pt x="14002" y="130588"/>
                      <a:pt x="36671" y="143732"/>
                    </a:cubicBezTo>
                    <a:lnTo>
                      <a:pt x="1555814" y="1020794"/>
                    </a:lnTo>
                    <a:cubicBezTo>
                      <a:pt x="1574387" y="1031462"/>
                      <a:pt x="1597533" y="1018127"/>
                      <a:pt x="1597533" y="996696"/>
                    </a:cubicBezTo>
                    <a:lnTo>
                      <a:pt x="1597533" y="705231"/>
                    </a:lnTo>
                    <a:lnTo>
                      <a:pt x="1325308" y="379095"/>
                    </a:lnTo>
                    <a:lnTo>
                      <a:pt x="1169575" y="457486"/>
                    </a:lnTo>
                    <a:lnTo>
                      <a:pt x="984409" y="175641"/>
                    </a:lnTo>
                    <a:lnTo>
                      <a:pt x="730663" y="206597"/>
                    </a:lnTo>
                    <a:lnTo>
                      <a:pt x="594169" y="26479"/>
                    </a:lnTo>
                    <a:lnTo>
                      <a:pt x="329470" y="762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AF6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7095934" y="3339941"/>
                <a:ext cx="1597533" cy="944442"/>
              </a:xfrm>
              <a:custGeom>
                <a:rect b="b" l="l" r="r" t="t"/>
                <a:pathLst>
                  <a:path extrusionOk="0" h="944442" w="159753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26194"/>
                      <a:pt x="14002" y="50483"/>
                      <a:pt x="36671" y="63627"/>
                    </a:cubicBezTo>
                    <a:lnTo>
                      <a:pt x="1555814" y="940689"/>
                    </a:lnTo>
                    <a:cubicBezTo>
                      <a:pt x="1574387" y="951357"/>
                      <a:pt x="1597533" y="938022"/>
                      <a:pt x="1597533" y="916591"/>
                    </a:cubicBezTo>
                    <a:lnTo>
                      <a:pt x="1597533" y="836390"/>
                    </a:lnTo>
                    <a:lnTo>
                      <a:pt x="1482947" y="641795"/>
                    </a:lnTo>
                    <a:lnTo>
                      <a:pt x="1282351" y="688181"/>
                    </a:lnTo>
                    <a:lnTo>
                      <a:pt x="995744" y="320040"/>
                    </a:lnTo>
                    <a:lnTo>
                      <a:pt x="709136" y="276225"/>
                    </a:lnTo>
                    <a:lnTo>
                      <a:pt x="608838" y="130493"/>
                    </a:lnTo>
                    <a:lnTo>
                      <a:pt x="307943" y="1324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AF6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7657338" y="2566606"/>
                <a:ext cx="606742" cy="400050"/>
              </a:xfrm>
              <a:custGeom>
                <a:rect b="b" l="l" r="r" t="t"/>
                <a:pathLst>
                  <a:path extrusionOk="0" h="400050" w="606742">
                    <a:moveTo>
                      <a:pt x="606742" y="350615"/>
                    </a:moveTo>
                    <a:lnTo>
                      <a:pt x="0" y="0"/>
                    </a:lnTo>
                    <a:lnTo>
                      <a:pt x="0" y="49435"/>
                    </a:lnTo>
                    <a:lnTo>
                      <a:pt x="606742" y="40005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7717440" y="2700337"/>
                <a:ext cx="473868" cy="323183"/>
              </a:xfrm>
              <a:custGeom>
                <a:rect b="b" l="l" r="r" t="t"/>
                <a:pathLst>
                  <a:path extrusionOk="0" h="323183" w="473868">
                    <a:moveTo>
                      <a:pt x="473868" y="273844"/>
                    </a:moveTo>
                    <a:lnTo>
                      <a:pt x="0" y="0"/>
                    </a:lnTo>
                    <a:lnTo>
                      <a:pt x="0" y="49435"/>
                    </a:lnTo>
                    <a:lnTo>
                      <a:pt x="473868" y="323183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9" name="Google Shape;149;p2"/>
              <p:cNvGrpSpPr/>
              <p:nvPr/>
            </p:nvGrpSpPr>
            <p:grpSpPr>
              <a:xfrm>
                <a:off x="7120841" y="2361540"/>
                <a:ext cx="400386" cy="514211"/>
                <a:chOff x="7120841" y="2361540"/>
                <a:chExt cx="400386" cy="514211"/>
              </a:xfrm>
            </p:grpSpPr>
            <p:sp>
              <p:nvSpPr>
                <p:cNvPr id="150" name="Google Shape;150;p2"/>
                <p:cNvSpPr/>
                <p:nvPr/>
              </p:nvSpPr>
              <p:spPr>
                <a:xfrm>
                  <a:off x="7120841" y="2465355"/>
                  <a:ext cx="268462" cy="408432"/>
                </a:xfrm>
                <a:custGeom>
                  <a:rect b="b" l="l" r="r" t="t"/>
                  <a:pathLst>
                    <a:path extrusionOk="0" h="408432" w="268462">
                      <a:moveTo>
                        <a:pt x="200073" y="153448"/>
                      </a:moveTo>
                      <a:lnTo>
                        <a:pt x="268463" y="408432"/>
                      </a:lnTo>
                      <a:cubicBezTo>
                        <a:pt x="164736" y="391859"/>
                        <a:pt x="50054" y="264319"/>
                        <a:pt x="12336" y="123444"/>
                      </a:cubicBezTo>
                      <a:cubicBezTo>
                        <a:pt x="-238" y="76581"/>
                        <a:pt x="-3095" y="37814"/>
                        <a:pt x="3287" y="0"/>
                      </a:cubicBezTo>
                      <a:lnTo>
                        <a:pt x="200073" y="153448"/>
                      </a:lnTo>
                      <a:close/>
                    </a:path>
                  </a:pathLst>
                </a:custGeom>
                <a:solidFill>
                  <a:srgbClr val="384A54">
                    <a:alpha val="6941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Google Shape;151;p2"/>
                <p:cNvSpPr/>
                <p:nvPr/>
              </p:nvSpPr>
              <p:spPr>
                <a:xfrm>
                  <a:off x="7320915" y="2618803"/>
                  <a:ext cx="173069" cy="256948"/>
                </a:xfrm>
                <a:custGeom>
                  <a:rect b="b" l="l" r="r" t="t"/>
                  <a:pathLst>
                    <a:path extrusionOk="0" h="256948" w="173069">
                      <a:moveTo>
                        <a:pt x="0" y="0"/>
                      </a:moveTo>
                      <a:lnTo>
                        <a:pt x="173069" y="214598"/>
                      </a:lnTo>
                      <a:cubicBezTo>
                        <a:pt x="148590" y="249174"/>
                        <a:pt x="114395" y="262318"/>
                        <a:pt x="68294" y="25498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" name="Google Shape;152;p2"/>
                <p:cNvSpPr/>
                <p:nvPr/>
              </p:nvSpPr>
              <p:spPr>
                <a:xfrm>
                  <a:off x="7320915" y="2517266"/>
                  <a:ext cx="200312" cy="316134"/>
                </a:xfrm>
                <a:custGeom>
                  <a:rect b="b" l="l" r="r" t="t"/>
                  <a:pathLst>
                    <a:path extrusionOk="0" h="316134" w="200312">
                      <a:moveTo>
                        <a:pt x="0" y="101537"/>
                      </a:moveTo>
                      <a:lnTo>
                        <a:pt x="128492" y="0"/>
                      </a:lnTo>
                      <a:cubicBezTo>
                        <a:pt x="203549" y="115633"/>
                        <a:pt x="222123" y="246983"/>
                        <a:pt x="173069" y="316135"/>
                      </a:cubicBezTo>
                      <a:lnTo>
                        <a:pt x="0" y="101537"/>
                      </a:ln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" name="Google Shape;153;p2"/>
                <p:cNvSpPr/>
                <p:nvPr/>
              </p:nvSpPr>
              <p:spPr>
                <a:xfrm>
                  <a:off x="7320915" y="2389441"/>
                  <a:ext cx="128492" cy="229362"/>
                </a:xfrm>
                <a:custGeom>
                  <a:rect b="b" l="l" r="r" t="t"/>
                  <a:pathLst>
                    <a:path extrusionOk="0" h="229362" w="128492">
                      <a:moveTo>
                        <a:pt x="0" y="229362"/>
                      </a:moveTo>
                      <a:lnTo>
                        <a:pt x="0" y="0"/>
                      </a:lnTo>
                      <a:cubicBezTo>
                        <a:pt x="49054" y="28289"/>
                        <a:pt x="90964" y="70009"/>
                        <a:pt x="128492" y="127825"/>
                      </a:cubicBezTo>
                      <a:lnTo>
                        <a:pt x="0" y="229362"/>
                      </a:ln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154;p2"/>
                <p:cNvSpPr/>
                <p:nvPr/>
              </p:nvSpPr>
              <p:spPr>
                <a:xfrm>
                  <a:off x="7124128" y="2361540"/>
                  <a:ext cx="196786" cy="257263"/>
                </a:xfrm>
                <a:custGeom>
                  <a:rect b="b" l="l" r="r" t="t"/>
                  <a:pathLst>
                    <a:path extrusionOk="0" h="257263" w="196786">
                      <a:moveTo>
                        <a:pt x="196787" y="257263"/>
                      </a:moveTo>
                      <a:lnTo>
                        <a:pt x="0" y="103816"/>
                      </a:lnTo>
                      <a:cubicBezTo>
                        <a:pt x="17050" y="2851"/>
                        <a:pt x="98774" y="-28677"/>
                        <a:pt x="196787" y="27901"/>
                      </a:cubicBezTo>
                      <a:lnTo>
                        <a:pt x="196787" y="257263"/>
                      </a:ln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5" name="Google Shape;155;p2"/>
          <p:cNvGrpSpPr/>
          <p:nvPr/>
        </p:nvGrpSpPr>
        <p:grpSpPr>
          <a:xfrm>
            <a:off x="8846381" y="2835279"/>
            <a:ext cx="1908201" cy="3332137"/>
            <a:chOff x="7514166" y="3179372"/>
            <a:chExt cx="983917" cy="1718133"/>
          </a:xfrm>
        </p:grpSpPr>
        <p:sp>
          <p:nvSpPr>
            <p:cNvPr id="156" name="Google Shape;156;p2"/>
            <p:cNvSpPr/>
            <p:nvPr/>
          </p:nvSpPr>
          <p:spPr>
            <a:xfrm>
              <a:off x="7623353" y="4646386"/>
              <a:ext cx="448059" cy="251119"/>
            </a:xfrm>
            <a:custGeom>
              <a:rect b="b" l="l" r="r" t="t"/>
              <a:pathLst>
                <a:path extrusionOk="0" h="251119" w="448059">
                  <a:moveTo>
                    <a:pt x="383838" y="225556"/>
                  </a:moveTo>
                  <a:cubicBezTo>
                    <a:pt x="250678" y="281182"/>
                    <a:pt x="184861" y="236986"/>
                    <a:pt x="84753" y="179169"/>
                  </a:cubicBezTo>
                  <a:cubicBezTo>
                    <a:pt x="-15355" y="121352"/>
                    <a:pt x="-26690" y="64393"/>
                    <a:pt x="50272" y="28293"/>
                  </a:cubicBezTo>
                  <a:cubicBezTo>
                    <a:pt x="195433" y="-39715"/>
                    <a:pt x="278110" y="28960"/>
                    <a:pt x="378218" y="86682"/>
                  </a:cubicBezTo>
                  <a:cubicBezTo>
                    <a:pt x="478421" y="144498"/>
                    <a:pt x="462229" y="192790"/>
                    <a:pt x="383838" y="225556"/>
                  </a:cubicBezTo>
                  <a:close/>
                </a:path>
              </a:pathLst>
            </a:custGeom>
            <a:solidFill>
              <a:srgbClr val="000000">
                <a:alpha val="941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7534126" y="3976218"/>
              <a:ext cx="131863" cy="203592"/>
            </a:xfrm>
            <a:custGeom>
              <a:rect b="b" l="l" r="r" t="t"/>
              <a:pathLst>
                <a:path extrusionOk="0" h="203592" w="131863">
                  <a:moveTo>
                    <a:pt x="15769" y="3231"/>
                  </a:moveTo>
                  <a:cubicBezTo>
                    <a:pt x="4815" y="5898"/>
                    <a:pt x="-42" y="9327"/>
                    <a:pt x="1005" y="20186"/>
                  </a:cubicBezTo>
                  <a:cubicBezTo>
                    <a:pt x="2053" y="31044"/>
                    <a:pt x="1101" y="70097"/>
                    <a:pt x="53" y="87051"/>
                  </a:cubicBezTo>
                  <a:cubicBezTo>
                    <a:pt x="-995" y="104006"/>
                    <a:pt x="13864" y="141915"/>
                    <a:pt x="13864" y="141915"/>
                  </a:cubicBezTo>
                  <a:cubicBezTo>
                    <a:pt x="13864" y="141915"/>
                    <a:pt x="15388" y="157060"/>
                    <a:pt x="21389" y="165156"/>
                  </a:cubicBezTo>
                  <a:cubicBezTo>
                    <a:pt x="27390" y="173157"/>
                    <a:pt x="31866" y="170585"/>
                    <a:pt x="33676" y="168680"/>
                  </a:cubicBezTo>
                  <a:cubicBezTo>
                    <a:pt x="35486" y="166775"/>
                    <a:pt x="35105" y="159727"/>
                    <a:pt x="33676" y="155631"/>
                  </a:cubicBezTo>
                  <a:cubicBezTo>
                    <a:pt x="32247" y="151535"/>
                    <a:pt x="31486" y="131438"/>
                    <a:pt x="31486" y="131438"/>
                  </a:cubicBezTo>
                  <a:cubicBezTo>
                    <a:pt x="31486" y="131438"/>
                    <a:pt x="38534" y="158489"/>
                    <a:pt x="41011" y="168585"/>
                  </a:cubicBezTo>
                  <a:cubicBezTo>
                    <a:pt x="43487" y="178682"/>
                    <a:pt x="50250" y="188683"/>
                    <a:pt x="56727" y="189064"/>
                  </a:cubicBezTo>
                  <a:cubicBezTo>
                    <a:pt x="63204" y="189445"/>
                    <a:pt x="65871" y="183444"/>
                    <a:pt x="65204" y="180777"/>
                  </a:cubicBezTo>
                  <a:cubicBezTo>
                    <a:pt x="64537" y="178205"/>
                    <a:pt x="59298" y="166204"/>
                    <a:pt x="58918" y="159441"/>
                  </a:cubicBezTo>
                  <a:cubicBezTo>
                    <a:pt x="58537" y="152583"/>
                    <a:pt x="58346" y="141534"/>
                    <a:pt x="58346" y="141534"/>
                  </a:cubicBezTo>
                  <a:cubicBezTo>
                    <a:pt x="58346" y="141534"/>
                    <a:pt x="60822" y="164299"/>
                    <a:pt x="67109" y="178301"/>
                  </a:cubicBezTo>
                  <a:cubicBezTo>
                    <a:pt x="69966" y="184778"/>
                    <a:pt x="76444" y="208495"/>
                    <a:pt x="87969" y="202685"/>
                  </a:cubicBezTo>
                  <a:cubicBezTo>
                    <a:pt x="96637" y="198303"/>
                    <a:pt x="85969" y="177062"/>
                    <a:pt x="84349" y="170871"/>
                  </a:cubicBezTo>
                  <a:cubicBezTo>
                    <a:pt x="78825" y="150297"/>
                    <a:pt x="78444" y="115531"/>
                    <a:pt x="80825" y="100958"/>
                  </a:cubicBezTo>
                  <a:cubicBezTo>
                    <a:pt x="83111" y="86384"/>
                    <a:pt x="88350" y="80479"/>
                    <a:pt x="101971" y="92957"/>
                  </a:cubicBezTo>
                  <a:cubicBezTo>
                    <a:pt x="115591" y="105434"/>
                    <a:pt x="128450" y="113531"/>
                    <a:pt x="131403" y="106292"/>
                  </a:cubicBezTo>
                  <a:cubicBezTo>
                    <a:pt x="134451" y="99148"/>
                    <a:pt x="121687" y="83337"/>
                    <a:pt x="113401" y="73526"/>
                  </a:cubicBezTo>
                  <a:cubicBezTo>
                    <a:pt x="107400" y="66477"/>
                    <a:pt x="91874" y="52190"/>
                    <a:pt x="80825" y="45332"/>
                  </a:cubicBezTo>
                  <a:cubicBezTo>
                    <a:pt x="60632" y="32949"/>
                    <a:pt x="60346" y="9899"/>
                    <a:pt x="47106" y="3136"/>
                  </a:cubicBezTo>
                  <a:cubicBezTo>
                    <a:pt x="33867" y="-3532"/>
                    <a:pt x="19579" y="2374"/>
                    <a:pt x="15769" y="3231"/>
                  </a:cubicBezTo>
                  <a:close/>
                </a:path>
              </a:pathLst>
            </a:custGeom>
            <a:solidFill>
              <a:srgbClr val="C1A1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7534126" y="3976218"/>
              <a:ext cx="131863" cy="203592"/>
            </a:xfrm>
            <a:custGeom>
              <a:rect b="b" l="l" r="r" t="t"/>
              <a:pathLst>
                <a:path extrusionOk="0" h="203592" w="131863">
                  <a:moveTo>
                    <a:pt x="15769" y="3231"/>
                  </a:moveTo>
                  <a:cubicBezTo>
                    <a:pt x="4815" y="5898"/>
                    <a:pt x="-42" y="9327"/>
                    <a:pt x="1005" y="20186"/>
                  </a:cubicBezTo>
                  <a:cubicBezTo>
                    <a:pt x="2053" y="31044"/>
                    <a:pt x="1101" y="70097"/>
                    <a:pt x="53" y="87051"/>
                  </a:cubicBezTo>
                  <a:cubicBezTo>
                    <a:pt x="-995" y="104006"/>
                    <a:pt x="13864" y="141915"/>
                    <a:pt x="13864" y="141915"/>
                  </a:cubicBezTo>
                  <a:cubicBezTo>
                    <a:pt x="13864" y="141915"/>
                    <a:pt x="15388" y="157060"/>
                    <a:pt x="21389" y="165156"/>
                  </a:cubicBezTo>
                  <a:cubicBezTo>
                    <a:pt x="27390" y="173157"/>
                    <a:pt x="31866" y="170585"/>
                    <a:pt x="33676" y="168680"/>
                  </a:cubicBezTo>
                  <a:cubicBezTo>
                    <a:pt x="35486" y="166775"/>
                    <a:pt x="35105" y="159727"/>
                    <a:pt x="33676" y="155631"/>
                  </a:cubicBezTo>
                  <a:cubicBezTo>
                    <a:pt x="32247" y="151535"/>
                    <a:pt x="31486" y="131438"/>
                    <a:pt x="31486" y="131438"/>
                  </a:cubicBezTo>
                  <a:cubicBezTo>
                    <a:pt x="31486" y="131438"/>
                    <a:pt x="38534" y="158489"/>
                    <a:pt x="41011" y="168585"/>
                  </a:cubicBezTo>
                  <a:cubicBezTo>
                    <a:pt x="43487" y="178682"/>
                    <a:pt x="50250" y="188683"/>
                    <a:pt x="56727" y="189064"/>
                  </a:cubicBezTo>
                  <a:cubicBezTo>
                    <a:pt x="63204" y="189445"/>
                    <a:pt x="65871" y="183444"/>
                    <a:pt x="65204" y="180777"/>
                  </a:cubicBezTo>
                  <a:cubicBezTo>
                    <a:pt x="64537" y="178205"/>
                    <a:pt x="59298" y="166204"/>
                    <a:pt x="58918" y="159441"/>
                  </a:cubicBezTo>
                  <a:cubicBezTo>
                    <a:pt x="58537" y="152583"/>
                    <a:pt x="58346" y="141534"/>
                    <a:pt x="58346" y="141534"/>
                  </a:cubicBezTo>
                  <a:cubicBezTo>
                    <a:pt x="58346" y="141534"/>
                    <a:pt x="60822" y="164299"/>
                    <a:pt x="67109" y="178301"/>
                  </a:cubicBezTo>
                  <a:cubicBezTo>
                    <a:pt x="69966" y="184778"/>
                    <a:pt x="76444" y="208495"/>
                    <a:pt x="87969" y="202685"/>
                  </a:cubicBezTo>
                  <a:cubicBezTo>
                    <a:pt x="96637" y="198303"/>
                    <a:pt x="85969" y="177062"/>
                    <a:pt x="84349" y="170871"/>
                  </a:cubicBezTo>
                  <a:cubicBezTo>
                    <a:pt x="78825" y="150297"/>
                    <a:pt x="78444" y="115531"/>
                    <a:pt x="80825" y="100958"/>
                  </a:cubicBezTo>
                  <a:cubicBezTo>
                    <a:pt x="83111" y="86384"/>
                    <a:pt x="88350" y="80479"/>
                    <a:pt x="101971" y="92957"/>
                  </a:cubicBezTo>
                  <a:cubicBezTo>
                    <a:pt x="115591" y="105434"/>
                    <a:pt x="128450" y="113531"/>
                    <a:pt x="131403" y="106292"/>
                  </a:cubicBezTo>
                  <a:cubicBezTo>
                    <a:pt x="134451" y="99148"/>
                    <a:pt x="121687" y="83337"/>
                    <a:pt x="113401" y="73526"/>
                  </a:cubicBezTo>
                  <a:cubicBezTo>
                    <a:pt x="107400" y="66477"/>
                    <a:pt x="91874" y="52190"/>
                    <a:pt x="80825" y="45332"/>
                  </a:cubicBezTo>
                  <a:cubicBezTo>
                    <a:pt x="60632" y="32949"/>
                    <a:pt x="60346" y="9899"/>
                    <a:pt x="47106" y="3136"/>
                  </a:cubicBezTo>
                  <a:cubicBezTo>
                    <a:pt x="33867" y="-3532"/>
                    <a:pt x="19579" y="2374"/>
                    <a:pt x="15769" y="3231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7590091" y="3484626"/>
              <a:ext cx="63626" cy="63627"/>
            </a:xfrm>
            <a:custGeom>
              <a:rect b="b" l="l" r="r" t="t"/>
              <a:pathLst>
                <a:path extrusionOk="0" h="63627" w="63626">
                  <a:moveTo>
                    <a:pt x="63627" y="31813"/>
                  </a:moveTo>
                  <a:cubicBezTo>
                    <a:pt x="63627" y="49384"/>
                    <a:pt x="49384" y="63627"/>
                    <a:pt x="31814" y="63627"/>
                  </a:cubicBezTo>
                  <a:cubicBezTo>
                    <a:pt x="14243" y="63627"/>
                    <a:pt x="0" y="49384"/>
                    <a:pt x="0" y="31813"/>
                  </a:cubicBezTo>
                  <a:cubicBezTo>
                    <a:pt x="0" y="14243"/>
                    <a:pt x="14243" y="0"/>
                    <a:pt x="31814" y="0"/>
                  </a:cubicBezTo>
                  <a:cubicBezTo>
                    <a:pt x="49384" y="0"/>
                    <a:pt x="63627" y="14243"/>
                    <a:pt x="63627" y="31813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7529322" y="3947636"/>
              <a:ext cx="52958" cy="52959"/>
            </a:xfrm>
            <a:custGeom>
              <a:rect b="b" l="l" r="r" t="t"/>
              <a:pathLst>
                <a:path extrusionOk="0" h="52959" w="52958">
                  <a:moveTo>
                    <a:pt x="0" y="26480"/>
                  </a:moveTo>
                  <a:cubicBezTo>
                    <a:pt x="0" y="41053"/>
                    <a:pt x="11811" y="52959"/>
                    <a:pt x="26479" y="52959"/>
                  </a:cubicBezTo>
                  <a:cubicBezTo>
                    <a:pt x="41148" y="52959"/>
                    <a:pt x="52959" y="41148"/>
                    <a:pt x="52959" y="26480"/>
                  </a:cubicBezTo>
                  <a:cubicBezTo>
                    <a:pt x="52959" y="11906"/>
                    <a:pt x="41148" y="0"/>
                    <a:pt x="26479" y="0"/>
                  </a:cubicBezTo>
                  <a:cubicBezTo>
                    <a:pt x="11811" y="0"/>
                    <a:pt x="0" y="11906"/>
                    <a:pt x="0" y="26480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7514166" y="3710441"/>
              <a:ext cx="78406" cy="266499"/>
            </a:xfrm>
            <a:custGeom>
              <a:rect b="b" l="l" r="r" t="t"/>
              <a:pathLst>
                <a:path extrusionOk="0" h="266499" w="78406">
                  <a:moveTo>
                    <a:pt x="14013" y="1546"/>
                  </a:moveTo>
                  <a:cubicBezTo>
                    <a:pt x="2297" y="6690"/>
                    <a:pt x="-1894" y="28788"/>
                    <a:pt x="773" y="96606"/>
                  </a:cubicBezTo>
                  <a:cubicBezTo>
                    <a:pt x="3345" y="162138"/>
                    <a:pt x="5059" y="254340"/>
                    <a:pt x="12870" y="262722"/>
                  </a:cubicBezTo>
                  <a:cubicBezTo>
                    <a:pt x="20680" y="271104"/>
                    <a:pt x="61828" y="264246"/>
                    <a:pt x="67829" y="254721"/>
                  </a:cubicBezTo>
                  <a:cubicBezTo>
                    <a:pt x="73830" y="245196"/>
                    <a:pt x="72020" y="196618"/>
                    <a:pt x="73639" y="146707"/>
                  </a:cubicBezTo>
                  <a:cubicBezTo>
                    <a:pt x="75449" y="89938"/>
                    <a:pt x="82878" y="55458"/>
                    <a:pt x="74496" y="38122"/>
                  </a:cubicBezTo>
                  <a:cubicBezTo>
                    <a:pt x="66114" y="20787"/>
                    <a:pt x="33158" y="-6836"/>
                    <a:pt x="14013" y="154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7544499" y="3718646"/>
              <a:ext cx="44487" cy="249981"/>
            </a:xfrm>
            <a:custGeom>
              <a:rect b="b" l="l" r="r" t="t"/>
              <a:pathLst>
                <a:path extrusionOk="0" h="249981" w="44487">
                  <a:moveTo>
                    <a:pt x="7968" y="1437"/>
                  </a:moveTo>
                  <a:cubicBezTo>
                    <a:pt x="1300" y="6295"/>
                    <a:pt x="-1081" y="26964"/>
                    <a:pt x="443" y="90591"/>
                  </a:cubicBezTo>
                  <a:cubicBezTo>
                    <a:pt x="1872" y="152123"/>
                    <a:pt x="2825" y="238515"/>
                    <a:pt x="7301" y="246420"/>
                  </a:cubicBezTo>
                  <a:cubicBezTo>
                    <a:pt x="11683" y="254326"/>
                    <a:pt x="35019" y="247849"/>
                    <a:pt x="38448" y="238896"/>
                  </a:cubicBezTo>
                  <a:cubicBezTo>
                    <a:pt x="41877" y="229942"/>
                    <a:pt x="40829" y="184413"/>
                    <a:pt x="41782" y="137550"/>
                  </a:cubicBezTo>
                  <a:cubicBezTo>
                    <a:pt x="42830" y="84305"/>
                    <a:pt x="47021" y="51920"/>
                    <a:pt x="42258" y="35727"/>
                  </a:cubicBezTo>
                  <a:cubicBezTo>
                    <a:pt x="37496" y="19440"/>
                    <a:pt x="18826" y="-6373"/>
                    <a:pt x="7968" y="1437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7530465" y="3681793"/>
              <a:ext cx="63626" cy="63627"/>
            </a:xfrm>
            <a:custGeom>
              <a:rect b="b" l="l" r="r" t="t"/>
              <a:pathLst>
                <a:path extrusionOk="0" h="63627" w="63626">
                  <a:moveTo>
                    <a:pt x="63627" y="31814"/>
                  </a:moveTo>
                  <a:cubicBezTo>
                    <a:pt x="63627" y="49384"/>
                    <a:pt x="49384" y="63627"/>
                    <a:pt x="31814" y="63627"/>
                  </a:cubicBezTo>
                  <a:cubicBezTo>
                    <a:pt x="14243" y="63627"/>
                    <a:pt x="0" y="49384"/>
                    <a:pt x="0" y="31814"/>
                  </a:cubicBezTo>
                  <a:cubicBezTo>
                    <a:pt x="0" y="14243"/>
                    <a:pt x="14243" y="0"/>
                    <a:pt x="31814" y="0"/>
                  </a:cubicBezTo>
                  <a:cubicBezTo>
                    <a:pt x="49384" y="0"/>
                    <a:pt x="63627" y="14243"/>
                    <a:pt x="63627" y="31814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7538077" y="3504230"/>
              <a:ext cx="97720" cy="219122"/>
            </a:xfrm>
            <a:custGeom>
              <a:rect b="b" l="l" r="r" t="t"/>
              <a:pathLst>
                <a:path extrusionOk="0" h="219122" w="97720">
                  <a:moveTo>
                    <a:pt x="46966" y="113"/>
                  </a:moveTo>
                  <a:cubicBezTo>
                    <a:pt x="35536" y="-1983"/>
                    <a:pt x="28583" y="25449"/>
                    <a:pt x="22868" y="57263"/>
                  </a:cubicBezTo>
                  <a:cubicBezTo>
                    <a:pt x="17248" y="88219"/>
                    <a:pt x="579" y="174230"/>
                    <a:pt x="8" y="182516"/>
                  </a:cubicBezTo>
                  <a:cubicBezTo>
                    <a:pt x="-659" y="193661"/>
                    <a:pt x="40966" y="217378"/>
                    <a:pt x="54015" y="219092"/>
                  </a:cubicBezTo>
                  <a:cubicBezTo>
                    <a:pt x="66778" y="220807"/>
                    <a:pt x="82876" y="147750"/>
                    <a:pt x="89162" y="121652"/>
                  </a:cubicBezTo>
                  <a:cubicBezTo>
                    <a:pt x="96877" y="89838"/>
                    <a:pt x="100687" y="64978"/>
                    <a:pt x="94972" y="54310"/>
                  </a:cubicBezTo>
                  <a:cubicBezTo>
                    <a:pt x="89352" y="43642"/>
                    <a:pt x="59444" y="2399"/>
                    <a:pt x="46966" y="11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7571177" y="3524720"/>
              <a:ext cx="59532" cy="202059"/>
            </a:xfrm>
            <a:custGeom>
              <a:rect b="b" l="l" r="r" t="t"/>
              <a:pathLst>
                <a:path extrusionOk="0" h="202059" w="59532">
                  <a:moveTo>
                    <a:pt x="45680" y="101"/>
                  </a:moveTo>
                  <a:cubicBezTo>
                    <a:pt x="40917" y="-1804"/>
                    <a:pt x="34154" y="23438"/>
                    <a:pt x="27296" y="52775"/>
                  </a:cubicBezTo>
                  <a:cubicBezTo>
                    <a:pt x="20629" y="81350"/>
                    <a:pt x="1483" y="160598"/>
                    <a:pt x="150" y="168218"/>
                  </a:cubicBezTo>
                  <a:cubicBezTo>
                    <a:pt x="-1660" y="178504"/>
                    <a:pt x="13390" y="200412"/>
                    <a:pt x="18914" y="202031"/>
                  </a:cubicBezTo>
                  <a:cubicBezTo>
                    <a:pt x="24248" y="203650"/>
                    <a:pt x="41298" y="136309"/>
                    <a:pt x="47680" y="112211"/>
                  </a:cubicBezTo>
                  <a:cubicBezTo>
                    <a:pt x="55395" y="82874"/>
                    <a:pt x="60443" y="60014"/>
                    <a:pt x="59395" y="50108"/>
                  </a:cubicBezTo>
                  <a:cubicBezTo>
                    <a:pt x="58443" y="40392"/>
                    <a:pt x="50823" y="2197"/>
                    <a:pt x="45680" y="101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7809651" y="4765742"/>
              <a:ext cx="213182" cy="103646"/>
            </a:xfrm>
            <a:custGeom>
              <a:rect b="b" l="l" r="r" t="t"/>
              <a:pathLst>
                <a:path extrusionOk="0" h="103646" w="213182">
                  <a:moveTo>
                    <a:pt x="13803" y="19332"/>
                  </a:moveTo>
                  <a:cubicBezTo>
                    <a:pt x="-675" y="32381"/>
                    <a:pt x="-7152" y="79149"/>
                    <a:pt x="11421" y="95913"/>
                  </a:cubicBezTo>
                  <a:cubicBezTo>
                    <a:pt x="29995" y="112677"/>
                    <a:pt x="49141" y="97151"/>
                    <a:pt x="90384" y="95913"/>
                  </a:cubicBezTo>
                  <a:cubicBezTo>
                    <a:pt x="131627" y="94675"/>
                    <a:pt x="210685" y="78006"/>
                    <a:pt x="213066" y="49812"/>
                  </a:cubicBezTo>
                  <a:cubicBezTo>
                    <a:pt x="215447" y="21713"/>
                    <a:pt x="180776" y="19332"/>
                    <a:pt x="153249" y="16951"/>
                  </a:cubicBezTo>
                  <a:cubicBezTo>
                    <a:pt x="125721" y="14569"/>
                    <a:pt x="100004" y="1425"/>
                    <a:pt x="83812" y="187"/>
                  </a:cubicBezTo>
                  <a:cubicBezTo>
                    <a:pt x="67619" y="-1051"/>
                    <a:pt x="31138" y="3711"/>
                    <a:pt x="13803" y="19332"/>
                  </a:cubicBezTo>
                  <a:close/>
                </a:path>
              </a:pathLst>
            </a:custGeom>
            <a:solidFill>
              <a:srgbClr val="C1A1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7809651" y="4765742"/>
              <a:ext cx="213182" cy="103646"/>
            </a:xfrm>
            <a:custGeom>
              <a:rect b="b" l="l" r="r" t="t"/>
              <a:pathLst>
                <a:path extrusionOk="0" h="103646" w="213182">
                  <a:moveTo>
                    <a:pt x="13803" y="19332"/>
                  </a:moveTo>
                  <a:cubicBezTo>
                    <a:pt x="-675" y="32381"/>
                    <a:pt x="-7152" y="79149"/>
                    <a:pt x="11421" y="95913"/>
                  </a:cubicBezTo>
                  <a:cubicBezTo>
                    <a:pt x="29995" y="112677"/>
                    <a:pt x="49141" y="97151"/>
                    <a:pt x="90384" y="95913"/>
                  </a:cubicBezTo>
                  <a:cubicBezTo>
                    <a:pt x="131627" y="94675"/>
                    <a:pt x="210685" y="78006"/>
                    <a:pt x="213066" y="49812"/>
                  </a:cubicBezTo>
                  <a:cubicBezTo>
                    <a:pt x="215447" y="21713"/>
                    <a:pt x="180776" y="19332"/>
                    <a:pt x="153249" y="16951"/>
                  </a:cubicBezTo>
                  <a:cubicBezTo>
                    <a:pt x="125721" y="14569"/>
                    <a:pt x="100004" y="1425"/>
                    <a:pt x="83812" y="187"/>
                  </a:cubicBezTo>
                  <a:cubicBezTo>
                    <a:pt x="67619" y="-1051"/>
                    <a:pt x="31138" y="3711"/>
                    <a:pt x="13803" y="19332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7818882" y="4742688"/>
              <a:ext cx="63627" cy="63626"/>
            </a:xfrm>
            <a:custGeom>
              <a:rect b="b" l="l" r="r" t="t"/>
              <a:pathLst>
                <a:path extrusionOk="0" h="63626" w="63627">
                  <a:moveTo>
                    <a:pt x="63627" y="31814"/>
                  </a:moveTo>
                  <a:cubicBezTo>
                    <a:pt x="63627" y="49384"/>
                    <a:pt x="49384" y="63627"/>
                    <a:pt x="31813" y="63627"/>
                  </a:cubicBezTo>
                  <a:cubicBezTo>
                    <a:pt x="14243" y="63627"/>
                    <a:pt x="0" y="49384"/>
                    <a:pt x="0" y="31814"/>
                  </a:cubicBezTo>
                  <a:cubicBezTo>
                    <a:pt x="0" y="14243"/>
                    <a:pt x="14243" y="0"/>
                    <a:pt x="31813" y="0"/>
                  </a:cubicBezTo>
                  <a:cubicBezTo>
                    <a:pt x="49383" y="0"/>
                    <a:pt x="63627" y="14243"/>
                    <a:pt x="63627" y="31814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7679607" y="4683103"/>
              <a:ext cx="134508" cy="118705"/>
            </a:xfrm>
            <a:custGeom>
              <a:rect b="b" l="l" r="r" t="t"/>
              <a:pathLst>
                <a:path extrusionOk="0" h="118705" w="134508">
                  <a:moveTo>
                    <a:pt x="14592" y="24437"/>
                  </a:moveTo>
                  <a:cubicBezTo>
                    <a:pt x="2590" y="35962"/>
                    <a:pt x="-10554" y="104638"/>
                    <a:pt x="13354" y="115401"/>
                  </a:cubicBezTo>
                  <a:cubicBezTo>
                    <a:pt x="37262" y="126164"/>
                    <a:pt x="62979" y="108257"/>
                    <a:pt x="71361" y="95684"/>
                  </a:cubicBezTo>
                  <a:cubicBezTo>
                    <a:pt x="79743" y="83111"/>
                    <a:pt x="93459" y="71110"/>
                    <a:pt x="109080" y="62823"/>
                  </a:cubicBezTo>
                  <a:cubicBezTo>
                    <a:pt x="124606" y="54441"/>
                    <a:pt x="144989" y="20913"/>
                    <a:pt x="128225" y="5959"/>
                  </a:cubicBezTo>
                  <a:cubicBezTo>
                    <a:pt x="111461" y="-8996"/>
                    <a:pt x="81553" y="8911"/>
                    <a:pt x="70218" y="8911"/>
                  </a:cubicBezTo>
                  <a:cubicBezTo>
                    <a:pt x="58883" y="8911"/>
                    <a:pt x="30784" y="8911"/>
                    <a:pt x="14592" y="244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7687557" y="4683008"/>
              <a:ext cx="126559" cy="89190"/>
            </a:xfrm>
            <a:custGeom>
              <a:rect b="b" l="l" r="r" t="t"/>
              <a:pathLst>
                <a:path extrusionOk="0" h="89190" w="126559">
                  <a:moveTo>
                    <a:pt x="6643" y="24533"/>
                  </a:moveTo>
                  <a:cubicBezTo>
                    <a:pt x="-5359" y="36058"/>
                    <a:pt x="-1644" y="75872"/>
                    <a:pt x="22264" y="86635"/>
                  </a:cubicBezTo>
                  <a:cubicBezTo>
                    <a:pt x="46171" y="97399"/>
                    <a:pt x="85605" y="71205"/>
                    <a:pt x="101131" y="62823"/>
                  </a:cubicBezTo>
                  <a:cubicBezTo>
                    <a:pt x="116656" y="54441"/>
                    <a:pt x="137040" y="20913"/>
                    <a:pt x="120276" y="5959"/>
                  </a:cubicBezTo>
                  <a:cubicBezTo>
                    <a:pt x="103512" y="-8996"/>
                    <a:pt x="73604" y="8911"/>
                    <a:pt x="62269" y="8911"/>
                  </a:cubicBezTo>
                  <a:cubicBezTo>
                    <a:pt x="50934" y="9007"/>
                    <a:pt x="22835" y="9007"/>
                    <a:pt x="6643" y="24533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7693437" y="4663059"/>
              <a:ext cx="63626" cy="63626"/>
            </a:xfrm>
            <a:custGeom>
              <a:rect b="b" l="l" r="r" t="t"/>
              <a:pathLst>
                <a:path extrusionOk="0" h="63626" w="63626">
                  <a:moveTo>
                    <a:pt x="63627" y="31813"/>
                  </a:moveTo>
                  <a:cubicBezTo>
                    <a:pt x="63627" y="49384"/>
                    <a:pt x="49384" y="63627"/>
                    <a:pt x="31814" y="63627"/>
                  </a:cubicBezTo>
                  <a:cubicBezTo>
                    <a:pt x="14244" y="63627"/>
                    <a:pt x="0" y="49384"/>
                    <a:pt x="0" y="31813"/>
                  </a:cubicBezTo>
                  <a:cubicBezTo>
                    <a:pt x="0" y="14243"/>
                    <a:pt x="14244" y="0"/>
                    <a:pt x="31814" y="0"/>
                  </a:cubicBezTo>
                  <a:cubicBezTo>
                    <a:pt x="49384" y="0"/>
                    <a:pt x="63627" y="14243"/>
                    <a:pt x="63627" y="31813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7687757" y="4315431"/>
              <a:ext cx="116949" cy="380950"/>
            </a:xfrm>
            <a:custGeom>
              <a:rect b="b" l="l" r="r" t="t"/>
              <a:pathLst>
                <a:path extrusionOk="0" h="380950" w="116949">
                  <a:moveTo>
                    <a:pt x="32159" y="13967"/>
                  </a:moveTo>
                  <a:cubicBezTo>
                    <a:pt x="-1940" y="48066"/>
                    <a:pt x="-7465" y="360391"/>
                    <a:pt x="8728" y="372964"/>
                  </a:cubicBezTo>
                  <a:cubicBezTo>
                    <a:pt x="24920" y="385537"/>
                    <a:pt x="63401" y="383251"/>
                    <a:pt x="68735" y="366202"/>
                  </a:cubicBezTo>
                  <a:cubicBezTo>
                    <a:pt x="74165" y="349152"/>
                    <a:pt x="79308" y="288097"/>
                    <a:pt x="92833" y="196085"/>
                  </a:cubicBezTo>
                  <a:cubicBezTo>
                    <a:pt x="107121" y="98739"/>
                    <a:pt x="122266" y="62163"/>
                    <a:pt x="115122" y="34446"/>
                  </a:cubicBezTo>
                  <a:cubicBezTo>
                    <a:pt x="107121" y="3299"/>
                    <a:pt x="59782" y="-13751"/>
                    <a:pt x="32159" y="1396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7704446" y="4331709"/>
              <a:ext cx="85351" cy="336486"/>
            </a:xfrm>
            <a:custGeom>
              <a:rect b="b" l="l" r="r" t="t"/>
              <a:pathLst>
                <a:path extrusionOk="0" h="336486" w="85351">
                  <a:moveTo>
                    <a:pt x="27377" y="15215"/>
                  </a:moveTo>
                  <a:cubicBezTo>
                    <a:pt x="-436" y="42170"/>
                    <a:pt x="-6151" y="318872"/>
                    <a:pt x="6136" y="329635"/>
                  </a:cubicBezTo>
                  <a:cubicBezTo>
                    <a:pt x="18423" y="340398"/>
                    <a:pt x="47760" y="338493"/>
                    <a:pt x="51856" y="323824"/>
                  </a:cubicBezTo>
                  <a:cubicBezTo>
                    <a:pt x="55952" y="309251"/>
                    <a:pt x="57666" y="252578"/>
                    <a:pt x="66143" y="173520"/>
                  </a:cubicBezTo>
                  <a:cubicBezTo>
                    <a:pt x="75668" y="84842"/>
                    <a:pt x="86813" y="42932"/>
                    <a:pt x="85193" y="32741"/>
                  </a:cubicBezTo>
                  <a:cubicBezTo>
                    <a:pt x="80717" y="5690"/>
                    <a:pt x="59285" y="-15646"/>
                    <a:pt x="27377" y="15215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729156" y="4281011"/>
              <a:ext cx="80962" cy="80962"/>
            </a:xfrm>
            <a:custGeom>
              <a:rect b="b" l="l" r="r" t="t"/>
              <a:pathLst>
                <a:path extrusionOk="0" h="80962" w="80962">
                  <a:moveTo>
                    <a:pt x="0" y="40481"/>
                  </a:moveTo>
                  <a:cubicBezTo>
                    <a:pt x="0" y="62865"/>
                    <a:pt x="18097" y="80963"/>
                    <a:pt x="40481" y="80963"/>
                  </a:cubicBezTo>
                  <a:cubicBezTo>
                    <a:pt x="62865" y="80963"/>
                    <a:pt x="80963" y="62865"/>
                    <a:pt x="80963" y="40481"/>
                  </a:cubicBezTo>
                  <a:cubicBezTo>
                    <a:pt x="80963" y="18097"/>
                    <a:pt x="62865" y="0"/>
                    <a:pt x="40481" y="0"/>
                  </a:cubicBezTo>
                  <a:cubicBezTo>
                    <a:pt x="18193" y="0"/>
                    <a:pt x="0" y="18097"/>
                    <a:pt x="0" y="40481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7657932" y="3809749"/>
              <a:ext cx="168694" cy="527539"/>
            </a:xfrm>
            <a:custGeom>
              <a:rect b="b" l="l" r="r" t="t"/>
              <a:pathLst>
                <a:path extrusionOk="0" h="527539" w="168694">
                  <a:moveTo>
                    <a:pt x="68177" y="493741"/>
                  </a:moveTo>
                  <a:cubicBezTo>
                    <a:pt x="75796" y="539461"/>
                    <a:pt x="152092" y="534793"/>
                    <a:pt x="162855" y="503551"/>
                  </a:cubicBezTo>
                  <a:cubicBezTo>
                    <a:pt x="173808" y="471643"/>
                    <a:pt x="165903" y="229993"/>
                    <a:pt x="166379" y="161604"/>
                  </a:cubicBezTo>
                  <a:cubicBezTo>
                    <a:pt x="166855" y="98453"/>
                    <a:pt x="163998" y="-6798"/>
                    <a:pt x="93418" y="346"/>
                  </a:cubicBezTo>
                  <a:cubicBezTo>
                    <a:pt x="22837" y="7489"/>
                    <a:pt x="-4690" y="60734"/>
                    <a:pt x="644" y="117027"/>
                  </a:cubicBezTo>
                  <a:cubicBezTo>
                    <a:pt x="6073" y="173225"/>
                    <a:pt x="48555" y="299526"/>
                    <a:pt x="57508" y="370106"/>
                  </a:cubicBezTo>
                  <a:cubicBezTo>
                    <a:pt x="66462" y="440686"/>
                    <a:pt x="65319" y="476405"/>
                    <a:pt x="68177" y="4937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8365902" y="3186207"/>
              <a:ext cx="132180" cy="214509"/>
            </a:xfrm>
            <a:custGeom>
              <a:rect b="b" l="l" r="r" t="t"/>
              <a:pathLst>
                <a:path extrusionOk="0" h="214509" w="132180">
                  <a:moveTo>
                    <a:pt x="8096" y="187547"/>
                  </a:moveTo>
                  <a:cubicBezTo>
                    <a:pt x="5429" y="176784"/>
                    <a:pt x="6286" y="174117"/>
                    <a:pt x="8096" y="160592"/>
                  </a:cubicBezTo>
                  <a:cubicBezTo>
                    <a:pt x="9906" y="147161"/>
                    <a:pt x="0" y="132779"/>
                    <a:pt x="0" y="111252"/>
                  </a:cubicBezTo>
                  <a:cubicBezTo>
                    <a:pt x="0" y="89725"/>
                    <a:pt x="5429" y="72676"/>
                    <a:pt x="5810" y="61436"/>
                  </a:cubicBezTo>
                  <a:cubicBezTo>
                    <a:pt x="6286" y="50197"/>
                    <a:pt x="9811" y="44863"/>
                    <a:pt x="18859" y="50673"/>
                  </a:cubicBezTo>
                  <a:cubicBezTo>
                    <a:pt x="27908" y="56483"/>
                    <a:pt x="23813" y="91535"/>
                    <a:pt x="29623" y="96488"/>
                  </a:cubicBezTo>
                  <a:cubicBezTo>
                    <a:pt x="35433" y="101441"/>
                    <a:pt x="57912" y="77153"/>
                    <a:pt x="74486" y="50292"/>
                  </a:cubicBezTo>
                  <a:cubicBezTo>
                    <a:pt x="91059" y="23336"/>
                    <a:pt x="97346" y="0"/>
                    <a:pt x="105918" y="0"/>
                  </a:cubicBezTo>
                  <a:cubicBezTo>
                    <a:pt x="114491" y="0"/>
                    <a:pt x="115824" y="10287"/>
                    <a:pt x="109538" y="24670"/>
                  </a:cubicBezTo>
                  <a:cubicBezTo>
                    <a:pt x="103251" y="39053"/>
                    <a:pt x="92964" y="62389"/>
                    <a:pt x="92964" y="62389"/>
                  </a:cubicBezTo>
                  <a:cubicBezTo>
                    <a:pt x="92964" y="62389"/>
                    <a:pt x="106109" y="44291"/>
                    <a:pt x="111347" y="32766"/>
                  </a:cubicBezTo>
                  <a:cubicBezTo>
                    <a:pt x="115252" y="24098"/>
                    <a:pt x="114586" y="19812"/>
                    <a:pt x="119443" y="18383"/>
                  </a:cubicBezTo>
                  <a:cubicBezTo>
                    <a:pt x="126111" y="16478"/>
                    <a:pt x="129350" y="31814"/>
                    <a:pt x="123920" y="48482"/>
                  </a:cubicBezTo>
                  <a:cubicBezTo>
                    <a:pt x="118491" y="65056"/>
                    <a:pt x="110490" y="78962"/>
                    <a:pt x="110490" y="78962"/>
                  </a:cubicBezTo>
                  <a:cubicBezTo>
                    <a:pt x="110490" y="78962"/>
                    <a:pt x="118586" y="69056"/>
                    <a:pt x="121730" y="61913"/>
                  </a:cubicBezTo>
                  <a:cubicBezTo>
                    <a:pt x="124873" y="54769"/>
                    <a:pt x="124396" y="53816"/>
                    <a:pt x="128492" y="53816"/>
                  </a:cubicBezTo>
                  <a:cubicBezTo>
                    <a:pt x="132493" y="53816"/>
                    <a:pt x="134017" y="71247"/>
                    <a:pt x="129064" y="80677"/>
                  </a:cubicBezTo>
                  <a:cubicBezTo>
                    <a:pt x="124111" y="90107"/>
                    <a:pt x="120396" y="96012"/>
                    <a:pt x="120396" y="96012"/>
                  </a:cubicBezTo>
                  <a:cubicBezTo>
                    <a:pt x="120396" y="96012"/>
                    <a:pt x="127159" y="82106"/>
                    <a:pt x="130683" y="83058"/>
                  </a:cubicBezTo>
                  <a:cubicBezTo>
                    <a:pt x="134302" y="83915"/>
                    <a:pt x="125254" y="107252"/>
                    <a:pt x="122587" y="113538"/>
                  </a:cubicBezTo>
                  <a:cubicBezTo>
                    <a:pt x="119920" y="119825"/>
                    <a:pt x="102870" y="147161"/>
                    <a:pt x="87154" y="163354"/>
                  </a:cubicBezTo>
                  <a:cubicBezTo>
                    <a:pt x="71438" y="179546"/>
                    <a:pt x="58864" y="210503"/>
                    <a:pt x="49435" y="214027"/>
                  </a:cubicBezTo>
                  <a:cubicBezTo>
                    <a:pt x="39910" y="217646"/>
                    <a:pt x="11239" y="200120"/>
                    <a:pt x="8096" y="1875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8365902" y="3186207"/>
              <a:ext cx="132180" cy="214509"/>
            </a:xfrm>
            <a:custGeom>
              <a:rect b="b" l="l" r="r" t="t"/>
              <a:pathLst>
                <a:path extrusionOk="0" h="214509" w="132180">
                  <a:moveTo>
                    <a:pt x="8096" y="187547"/>
                  </a:moveTo>
                  <a:cubicBezTo>
                    <a:pt x="5429" y="176784"/>
                    <a:pt x="6286" y="174117"/>
                    <a:pt x="8096" y="160592"/>
                  </a:cubicBezTo>
                  <a:cubicBezTo>
                    <a:pt x="9906" y="147161"/>
                    <a:pt x="0" y="132779"/>
                    <a:pt x="0" y="111252"/>
                  </a:cubicBezTo>
                  <a:cubicBezTo>
                    <a:pt x="0" y="89725"/>
                    <a:pt x="5429" y="72676"/>
                    <a:pt x="5810" y="61436"/>
                  </a:cubicBezTo>
                  <a:cubicBezTo>
                    <a:pt x="6286" y="50197"/>
                    <a:pt x="9811" y="44863"/>
                    <a:pt x="18859" y="50673"/>
                  </a:cubicBezTo>
                  <a:cubicBezTo>
                    <a:pt x="27908" y="56483"/>
                    <a:pt x="23813" y="91535"/>
                    <a:pt x="29623" y="96488"/>
                  </a:cubicBezTo>
                  <a:cubicBezTo>
                    <a:pt x="35433" y="101441"/>
                    <a:pt x="57912" y="77153"/>
                    <a:pt x="74486" y="50292"/>
                  </a:cubicBezTo>
                  <a:cubicBezTo>
                    <a:pt x="91059" y="23336"/>
                    <a:pt x="97346" y="0"/>
                    <a:pt x="105918" y="0"/>
                  </a:cubicBezTo>
                  <a:cubicBezTo>
                    <a:pt x="114491" y="0"/>
                    <a:pt x="115824" y="10287"/>
                    <a:pt x="109538" y="24670"/>
                  </a:cubicBezTo>
                  <a:cubicBezTo>
                    <a:pt x="103251" y="39053"/>
                    <a:pt x="92964" y="62389"/>
                    <a:pt x="92964" y="62389"/>
                  </a:cubicBezTo>
                  <a:cubicBezTo>
                    <a:pt x="92964" y="62389"/>
                    <a:pt x="106109" y="44291"/>
                    <a:pt x="111347" y="32766"/>
                  </a:cubicBezTo>
                  <a:cubicBezTo>
                    <a:pt x="115252" y="24098"/>
                    <a:pt x="114586" y="19812"/>
                    <a:pt x="119443" y="18383"/>
                  </a:cubicBezTo>
                  <a:cubicBezTo>
                    <a:pt x="126111" y="16478"/>
                    <a:pt x="129350" y="31814"/>
                    <a:pt x="123920" y="48482"/>
                  </a:cubicBezTo>
                  <a:cubicBezTo>
                    <a:pt x="118491" y="65056"/>
                    <a:pt x="110490" y="78962"/>
                    <a:pt x="110490" y="78962"/>
                  </a:cubicBezTo>
                  <a:cubicBezTo>
                    <a:pt x="110490" y="78962"/>
                    <a:pt x="118586" y="69056"/>
                    <a:pt x="121730" y="61913"/>
                  </a:cubicBezTo>
                  <a:cubicBezTo>
                    <a:pt x="124873" y="54769"/>
                    <a:pt x="124396" y="53816"/>
                    <a:pt x="128492" y="53816"/>
                  </a:cubicBezTo>
                  <a:cubicBezTo>
                    <a:pt x="132493" y="53816"/>
                    <a:pt x="134017" y="71247"/>
                    <a:pt x="129064" y="80677"/>
                  </a:cubicBezTo>
                  <a:cubicBezTo>
                    <a:pt x="124111" y="90107"/>
                    <a:pt x="120396" y="96012"/>
                    <a:pt x="120396" y="96012"/>
                  </a:cubicBezTo>
                  <a:cubicBezTo>
                    <a:pt x="120396" y="96012"/>
                    <a:pt x="127159" y="82106"/>
                    <a:pt x="130683" y="83058"/>
                  </a:cubicBezTo>
                  <a:cubicBezTo>
                    <a:pt x="134302" y="83915"/>
                    <a:pt x="125254" y="107252"/>
                    <a:pt x="122587" y="113538"/>
                  </a:cubicBezTo>
                  <a:cubicBezTo>
                    <a:pt x="119920" y="119825"/>
                    <a:pt x="102870" y="147161"/>
                    <a:pt x="87154" y="163354"/>
                  </a:cubicBezTo>
                  <a:cubicBezTo>
                    <a:pt x="71438" y="179546"/>
                    <a:pt x="58864" y="210503"/>
                    <a:pt x="49435" y="214027"/>
                  </a:cubicBezTo>
                  <a:cubicBezTo>
                    <a:pt x="39910" y="217646"/>
                    <a:pt x="11239" y="200120"/>
                    <a:pt x="8096" y="187547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8359711" y="3370421"/>
              <a:ext cx="52958" cy="52958"/>
            </a:xfrm>
            <a:custGeom>
              <a:rect b="b" l="l" r="r" t="t"/>
              <a:pathLst>
                <a:path extrusionOk="0" h="52958" w="52958">
                  <a:moveTo>
                    <a:pt x="0" y="26479"/>
                  </a:moveTo>
                  <a:cubicBezTo>
                    <a:pt x="0" y="41053"/>
                    <a:pt x="11811" y="52959"/>
                    <a:pt x="26480" y="52959"/>
                  </a:cubicBezTo>
                  <a:cubicBezTo>
                    <a:pt x="41148" y="52959"/>
                    <a:pt x="52959" y="41148"/>
                    <a:pt x="52959" y="26479"/>
                  </a:cubicBezTo>
                  <a:cubicBezTo>
                    <a:pt x="52959" y="11811"/>
                    <a:pt x="41148" y="0"/>
                    <a:pt x="26480" y="0"/>
                  </a:cubicBezTo>
                  <a:cubicBezTo>
                    <a:pt x="11811" y="0"/>
                    <a:pt x="0" y="11811"/>
                    <a:pt x="0" y="26479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8125162" y="3380607"/>
              <a:ext cx="276979" cy="287762"/>
            </a:xfrm>
            <a:custGeom>
              <a:rect b="b" l="l" r="r" t="t"/>
              <a:pathLst>
                <a:path extrusionOk="0" h="287762" w="276979">
                  <a:moveTo>
                    <a:pt x="240073" y="196"/>
                  </a:moveTo>
                  <a:cubicBezTo>
                    <a:pt x="250170" y="-2280"/>
                    <a:pt x="274935" y="19246"/>
                    <a:pt x="276935" y="33343"/>
                  </a:cubicBezTo>
                  <a:cubicBezTo>
                    <a:pt x="280269" y="56870"/>
                    <a:pt x="97484" y="284422"/>
                    <a:pt x="44906" y="287661"/>
                  </a:cubicBezTo>
                  <a:cubicBezTo>
                    <a:pt x="4901" y="290137"/>
                    <a:pt x="-18150" y="246798"/>
                    <a:pt x="18045" y="211175"/>
                  </a:cubicBezTo>
                  <a:cubicBezTo>
                    <a:pt x="38810" y="190696"/>
                    <a:pt x="216737" y="6006"/>
                    <a:pt x="240073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8174710" y="3413807"/>
              <a:ext cx="184303" cy="192688"/>
            </a:xfrm>
            <a:custGeom>
              <a:rect b="b" l="l" r="r" t="t"/>
              <a:pathLst>
                <a:path extrusionOk="0" h="192688" w="184303">
                  <a:moveTo>
                    <a:pt x="158997" y="143"/>
                  </a:moveTo>
                  <a:cubicBezTo>
                    <a:pt x="165950" y="-1857"/>
                    <a:pt x="182334" y="17574"/>
                    <a:pt x="184239" y="26147"/>
                  </a:cubicBezTo>
                  <a:cubicBezTo>
                    <a:pt x="187477" y="40434"/>
                    <a:pt x="68319" y="188167"/>
                    <a:pt x="31648" y="192453"/>
                  </a:cubicBezTo>
                  <a:cubicBezTo>
                    <a:pt x="3740" y="195787"/>
                    <a:pt x="-12262" y="162926"/>
                    <a:pt x="11646" y="139494"/>
                  </a:cubicBezTo>
                  <a:cubicBezTo>
                    <a:pt x="25362" y="126064"/>
                    <a:pt x="142900" y="4811"/>
                    <a:pt x="158997" y="143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7676007" y="3670649"/>
              <a:ext cx="243458" cy="301215"/>
            </a:xfrm>
            <a:custGeom>
              <a:rect b="b" l="l" r="r" t="t"/>
              <a:pathLst>
                <a:path extrusionOk="0" h="301215" w="243458">
                  <a:moveTo>
                    <a:pt x="0" y="0"/>
                  </a:moveTo>
                  <a:cubicBezTo>
                    <a:pt x="4763" y="26956"/>
                    <a:pt x="42100" y="228314"/>
                    <a:pt x="79534" y="276416"/>
                  </a:cubicBezTo>
                  <a:cubicBezTo>
                    <a:pt x="102203" y="305467"/>
                    <a:pt x="180975" y="307658"/>
                    <a:pt x="207264" y="289941"/>
                  </a:cubicBezTo>
                  <a:cubicBezTo>
                    <a:pt x="241554" y="266795"/>
                    <a:pt x="243459" y="99346"/>
                    <a:pt x="243459" y="99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7594557" y="3418075"/>
              <a:ext cx="385209" cy="372474"/>
            </a:xfrm>
            <a:custGeom>
              <a:rect b="b" l="l" r="r" t="t"/>
              <a:pathLst>
                <a:path extrusionOk="0" h="372474" w="385209">
                  <a:moveTo>
                    <a:pt x="123550" y="733"/>
                  </a:moveTo>
                  <a:cubicBezTo>
                    <a:pt x="85926" y="-2125"/>
                    <a:pt x="6012" y="1590"/>
                    <a:pt x="583" y="44738"/>
                  </a:cubicBezTo>
                  <a:cubicBezTo>
                    <a:pt x="-4847" y="87791"/>
                    <a:pt x="29253" y="125034"/>
                    <a:pt x="37349" y="146561"/>
                  </a:cubicBezTo>
                  <a:cubicBezTo>
                    <a:pt x="45445" y="168087"/>
                    <a:pt x="50684" y="239334"/>
                    <a:pt x="58780" y="264385"/>
                  </a:cubicBezTo>
                  <a:cubicBezTo>
                    <a:pt x="66876" y="289531"/>
                    <a:pt x="78497" y="329917"/>
                    <a:pt x="153935" y="353253"/>
                  </a:cubicBezTo>
                  <a:cubicBezTo>
                    <a:pt x="229278" y="376589"/>
                    <a:pt x="310240" y="378590"/>
                    <a:pt x="328242" y="359730"/>
                  </a:cubicBezTo>
                  <a:cubicBezTo>
                    <a:pt x="346149" y="340871"/>
                    <a:pt x="393774" y="207140"/>
                    <a:pt x="383868" y="148846"/>
                  </a:cubicBezTo>
                  <a:cubicBezTo>
                    <a:pt x="373963" y="90554"/>
                    <a:pt x="302239" y="42071"/>
                    <a:pt x="247470" y="25021"/>
                  </a:cubicBezTo>
                  <a:cubicBezTo>
                    <a:pt x="192702" y="7876"/>
                    <a:pt x="171175" y="4352"/>
                    <a:pt x="123550" y="7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7594557" y="3418075"/>
              <a:ext cx="385209" cy="372474"/>
            </a:xfrm>
            <a:custGeom>
              <a:rect b="b" l="l" r="r" t="t"/>
              <a:pathLst>
                <a:path extrusionOk="0" h="372474" w="385209">
                  <a:moveTo>
                    <a:pt x="123550" y="733"/>
                  </a:moveTo>
                  <a:cubicBezTo>
                    <a:pt x="85926" y="-2125"/>
                    <a:pt x="6012" y="1590"/>
                    <a:pt x="583" y="44738"/>
                  </a:cubicBezTo>
                  <a:cubicBezTo>
                    <a:pt x="-4847" y="87791"/>
                    <a:pt x="29253" y="125034"/>
                    <a:pt x="37349" y="146561"/>
                  </a:cubicBezTo>
                  <a:cubicBezTo>
                    <a:pt x="45445" y="168087"/>
                    <a:pt x="50684" y="239334"/>
                    <a:pt x="58780" y="264385"/>
                  </a:cubicBezTo>
                  <a:cubicBezTo>
                    <a:pt x="66876" y="289531"/>
                    <a:pt x="78497" y="329917"/>
                    <a:pt x="153935" y="353253"/>
                  </a:cubicBezTo>
                  <a:cubicBezTo>
                    <a:pt x="229278" y="376589"/>
                    <a:pt x="310240" y="378590"/>
                    <a:pt x="328242" y="359730"/>
                  </a:cubicBezTo>
                  <a:cubicBezTo>
                    <a:pt x="346149" y="340871"/>
                    <a:pt x="393774" y="207140"/>
                    <a:pt x="383868" y="148846"/>
                  </a:cubicBezTo>
                  <a:cubicBezTo>
                    <a:pt x="373963" y="90554"/>
                    <a:pt x="302239" y="42071"/>
                    <a:pt x="247470" y="25021"/>
                  </a:cubicBezTo>
                  <a:cubicBezTo>
                    <a:pt x="192702" y="7876"/>
                    <a:pt x="171175" y="4352"/>
                    <a:pt x="123550" y="7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7594825" y="3418075"/>
              <a:ext cx="383859" cy="180871"/>
            </a:xfrm>
            <a:custGeom>
              <a:rect b="b" l="l" r="r" t="t"/>
              <a:pathLst>
                <a:path extrusionOk="0" h="180871" w="383859">
                  <a:moveTo>
                    <a:pt x="123282" y="733"/>
                  </a:moveTo>
                  <a:cubicBezTo>
                    <a:pt x="85658" y="-2125"/>
                    <a:pt x="5743" y="1590"/>
                    <a:pt x="314" y="44738"/>
                  </a:cubicBezTo>
                  <a:cubicBezTo>
                    <a:pt x="-5115" y="87791"/>
                    <a:pt x="61369" y="126749"/>
                    <a:pt x="82991" y="134559"/>
                  </a:cubicBezTo>
                  <a:cubicBezTo>
                    <a:pt x="197291" y="175612"/>
                    <a:pt x="393316" y="207235"/>
                    <a:pt x="383505" y="148846"/>
                  </a:cubicBezTo>
                  <a:cubicBezTo>
                    <a:pt x="373599" y="90554"/>
                    <a:pt x="301875" y="42071"/>
                    <a:pt x="247107" y="25021"/>
                  </a:cubicBezTo>
                  <a:cubicBezTo>
                    <a:pt x="192433" y="7876"/>
                    <a:pt x="170907" y="4352"/>
                    <a:pt x="123282" y="733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7860688" y="3583327"/>
              <a:ext cx="119071" cy="203814"/>
            </a:xfrm>
            <a:custGeom>
              <a:rect b="b" l="l" r="r" t="t"/>
              <a:pathLst>
                <a:path extrusionOk="0" h="203814" w="119071">
                  <a:moveTo>
                    <a:pt x="119071" y="2550"/>
                  </a:moveTo>
                  <a:cubicBezTo>
                    <a:pt x="115642" y="-11833"/>
                    <a:pt x="108975" y="38840"/>
                    <a:pt x="71351" y="49793"/>
                  </a:cubicBezTo>
                  <a:cubicBezTo>
                    <a:pt x="30965" y="61414"/>
                    <a:pt x="5819" y="61033"/>
                    <a:pt x="2295" y="86560"/>
                  </a:cubicBezTo>
                  <a:cubicBezTo>
                    <a:pt x="-277" y="104753"/>
                    <a:pt x="-4849" y="166665"/>
                    <a:pt x="16011" y="203432"/>
                  </a:cubicBezTo>
                  <a:cubicBezTo>
                    <a:pt x="38109" y="204861"/>
                    <a:pt x="54682" y="202384"/>
                    <a:pt x="62207" y="194478"/>
                  </a:cubicBezTo>
                  <a:cubicBezTo>
                    <a:pt x="78304" y="177429"/>
                    <a:pt x="118595" y="66843"/>
                    <a:pt x="119071" y="25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7898739" y="3604025"/>
              <a:ext cx="114392" cy="93797"/>
            </a:xfrm>
            <a:custGeom>
              <a:rect b="b" l="l" r="r" t="t"/>
              <a:pathLst>
                <a:path extrusionOk="0" h="93797" w="114392">
                  <a:moveTo>
                    <a:pt x="16822" y="34620"/>
                  </a:moveTo>
                  <a:cubicBezTo>
                    <a:pt x="39205" y="33191"/>
                    <a:pt x="68828" y="3188"/>
                    <a:pt x="68828" y="521"/>
                  </a:cubicBezTo>
                  <a:cubicBezTo>
                    <a:pt x="68828" y="-2146"/>
                    <a:pt x="72447" y="5950"/>
                    <a:pt x="91307" y="13094"/>
                  </a:cubicBezTo>
                  <a:cubicBezTo>
                    <a:pt x="110166" y="20237"/>
                    <a:pt x="125406" y="59766"/>
                    <a:pt x="103880" y="72339"/>
                  </a:cubicBezTo>
                  <a:cubicBezTo>
                    <a:pt x="82353" y="84912"/>
                    <a:pt x="47301" y="101962"/>
                    <a:pt x="23108" y="89389"/>
                  </a:cubicBezTo>
                  <a:cubicBezTo>
                    <a:pt x="-1086" y="76816"/>
                    <a:pt x="-10992" y="36430"/>
                    <a:pt x="16822" y="34620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7819239" y="4400541"/>
              <a:ext cx="140211" cy="374495"/>
            </a:xfrm>
            <a:custGeom>
              <a:rect b="b" l="l" r="r" t="t"/>
              <a:pathLst>
                <a:path extrusionOk="0" h="374495" w="140211">
                  <a:moveTo>
                    <a:pt x="4500" y="369864"/>
                  </a:moveTo>
                  <a:cubicBezTo>
                    <a:pt x="17550" y="380056"/>
                    <a:pt x="60412" y="371769"/>
                    <a:pt x="64032" y="361006"/>
                  </a:cubicBezTo>
                  <a:cubicBezTo>
                    <a:pt x="67651" y="350242"/>
                    <a:pt x="86510" y="259183"/>
                    <a:pt x="104227" y="186032"/>
                  </a:cubicBezTo>
                  <a:cubicBezTo>
                    <a:pt x="124801" y="101164"/>
                    <a:pt x="142613" y="52682"/>
                    <a:pt x="139946" y="32489"/>
                  </a:cubicBezTo>
                  <a:cubicBezTo>
                    <a:pt x="136897" y="9819"/>
                    <a:pt x="94892" y="-3421"/>
                    <a:pt x="73366" y="770"/>
                  </a:cubicBezTo>
                  <a:cubicBezTo>
                    <a:pt x="51839" y="4961"/>
                    <a:pt x="44315" y="18677"/>
                    <a:pt x="39076" y="47729"/>
                  </a:cubicBezTo>
                  <a:cubicBezTo>
                    <a:pt x="33837" y="76875"/>
                    <a:pt x="14692" y="185365"/>
                    <a:pt x="9644" y="245087"/>
                  </a:cubicBezTo>
                  <a:cubicBezTo>
                    <a:pt x="5072" y="298617"/>
                    <a:pt x="-6263" y="361482"/>
                    <a:pt x="4500" y="36986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7830918" y="4401525"/>
              <a:ext cx="128180" cy="370410"/>
            </a:xfrm>
            <a:custGeom>
              <a:rect b="b" l="l" r="r" t="t"/>
              <a:pathLst>
                <a:path extrusionOk="0" h="370410" w="128180">
                  <a:moveTo>
                    <a:pt x="2155" y="364594"/>
                  </a:moveTo>
                  <a:cubicBezTo>
                    <a:pt x="11109" y="375452"/>
                    <a:pt x="43589" y="369642"/>
                    <a:pt x="47018" y="359165"/>
                  </a:cubicBezTo>
                  <a:cubicBezTo>
                    <a:pt x="50542" y="348592"/>
                    <a:pt x="71402" y="258866"/>
                    <a:pt x="90071" y="186953"/>
                  </a:cubicBezTo>
                  <a:cubicBezTo>
                    <a:pt x="111693" y="103514"/>
                    <a:pt x="128648" y="56079"/>
                    <a:pt x="128171" y="35791"/>
                  </a:cubicBezTo>
                  <a:cubicBezTo>
                    <a:pt x="127599" y="13026"/>
                    <a:pt x="97405" y="-2595"/>
                    <a:pt x="81023" y="358"/>
                  </a:cubicBezTo>
                  <a:cubicBezTo>
                    <a:pt x="64735" y="3311"/>
                    <a:pt x="58067" y="16646"/>
                    <a:pt x="52066" y="45221"/>
                  </a:cubicBezTo>
                  <a:cubicBezTo>
                    <a:pt x="45970" y="73986"/>
                    <a:pt x="23587" y="181142"/>
                    <a:pt x="15300" y="240293"/>
                  </a:cubicBezTo>
                  <a:cubicBezTo>
                    <a:pt x="7965" y="293633"/>
                    <a:pt x="-5179" y="355640"/>
                    <a:pt x="2155" y="364594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7887652" y="4361592"/>
              <a:ext cx="80962" cy="80962"/>
            </a:xfrm>
            <a:custGeom>
              <a:rect b="b" l="l" r="r" t="t"/>
              <a:pathLst>
                <a:path extrusionOk="0" h="80962" w="80962">
                  <a:moveTo>
                    <a:pt x="0" y="40481"/>
                  </a:moveTo>
                  <a:cubicBezTo>
                    <a:pt x="0" y="62865"/>
                    <a:pt x="18098" y="80963"/>
                    <a:pt x="40481" y="80963"/>
                  </a:cubicBezTo>
                  <a:cubicBezTo>
                    <a:pt x="62865" y="80963"/>
                    <a:pt x="80963" y="62865"/>
                    <a:pt x="80963" y="40481"/>
                  </a:cubicBezTo>
                  <a:cubicBezTo>
                    <a:pt x="80963" y="18097"/>
                    <a:pt x="62865" y="0"/>
                    <a:pt x="40481" y="0"/>
                  </a:cubicBezTo>
                  <a:cubicBezTo>
                    <a:pt x="18098" y="0"/>
                    <a:pt x="0" y="18097"/>
                    <a:pt x="0" y="40481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8103965" y="3606165"/>
              <a:ext cx="63627" cy="63627"/>
            </a:xfrm>
            <a:custGeom>
              <a:rect b="b" l="l" r="r" t="t"/>
              <a:pathLst>
                <a:path extrusionOk="0" h="63627" w="63627">
                  <a:moveTo>
                    <a:pt x="63627" y="31814"/>
                  </a:moveTo>
                  <a:cubicBezTo>
                    <a:pt x="63627" y="49384"/>
                    <a:pt x="49384" y="63627"/>
                    <a:pt x="31813" y="63627"/>
                  </a:cubicBezTo>
                  <a:cubicBezTo>
                    <a:pt x="14243" y="63627"/>
                    <a:pt x="-1" y="49384"/>
                    <a:pt x="-1" y="31814"/>
                  </a:cubicBezTo>
                  <a:cubicBezTo>
                    <a:pt x="-1" y="14243"/>
                    <a:pt x="14243" y="0"/>
                    <a:pt x="31813" y="0"/>
                  </a:cubicBezTo>
                  <a:cubicBezTo>
                    <a:pt x="49383" y="0"/>
                    <a:pt x="63627" y="14243"/>
                    <a:pt x="63627" y="31814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7927216" y="3604406"/>
              <a:ext cx="216071" cy="107721"/>
            </a:xfrm>
            <a:custGeom>
              <a:rect b="b" l="l" r="r" t="t"/>
              <a:pathLst>
                <a:path extrusionOk="0" h="107721" w="216071">
                  <a:moveTo>
                    <a:pt x="197133" y="425"/>
                  </a:moveTo>
                  <a:cubicBezTo>
                    <a:pt x="215420" y="2234"/>
                    <a:pt x="218088" y="30238"/>
                    <a:pt x="214944" y="48240"/>
                  </a:cubicBezTo>
                  <a:cubicBezTo>
                    <a:pt x="212182" y="64052"/>
                    <a:pt x="203800" y="75005"/>
                    <a:pt x="172939" y="83102"/>
                  </a:cubicBezTo>
                  <a:cubicBezTo>
                    <a:pt x="146079" y="90150"/>
                    <a:pt x="31969" y="111296"/>
                    <a:pt x="10442" y="107200"/>
                  </a:cubicBezTo>
                  <a:cubicBezTo>
                    <a:pt x="-11084" y="103199"/>
                    <a:pt x="4156" y="55384"/>
                    <a:pt x="24730" y="33953"/>
                  </a:cubicBezTo>
                  <a:cubicBezTo>
                    <a:pt x="44066" y="13760"/>
                    <a:pt x="48257" y="9092"/>
                    <a:pt x="75784" y="9188"/>
                  </a:cubicBezTo>
                  <a:cubicBezTo>
                    <a:pt x="104740" y="9283"/>
                    <a:pt x="168653" y="-2338"/>
                    <a:pt x="197133" y="42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7928209" y="3607709"/>
              <a:ext cx="215078" cy="93579"/>
            </a:xfrm>
            <a:custGeom>
              <a:rect b="b" l="l" r="r" t="t"/>
              <a:pathLst>
                <a:path extrusionOk="0" h="93579" w="215078">
                  <a:moveTo>
                    <a:pt x="196139" y="361"/>
                  </a:moveTo>
                  <a:cubicBezTo>
                    <a:pt x="214427" y="1885"/>
                    <a:pt x="217094" y="26364"/>
                    <a:pt x="213951" y="41890"/>
                  </a:cubicBezTo>
                  <a:cubicBezTo>
                    <a:pt x="211189" y="55606"/>
                    <a:pt x="202807" y="65131"/>
                    <a:pt x="171945" y="72179"/>
                  </a:cubicBezTo>
                  <a:cubicBezTo>
                    <a:pt x="145085" y="78275"/>
                    <a:pt x="30975" y="96659"/>
                    <a:pt x="9449" y="93134"/>
                  </a:cubicBezTo>
                  <a:cubicBezTo>
                    <a:pt x="-12077" y="89610"/>
                    <a:pt x="7067" y="45414"/>
                    <a:pt x="28118" y="29412"/>
                  </a:cubicBezTo>
                  <a:cubicBezTo>
                    <a:pt x="49168" y="13410"/>
                    <a:pt x="47263" y="7790"/>
                    <a:pt x="74791" y="7981"/>
                  </a:cubicBezTo>
                  <a:cubicBezTo>
                    <a:pt x="103746" y="8171"/>
                    <a:pt x="167659" y="-2020"/>
                    <a:pt x="196139" y="361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7731600" y="3201750"/>
              <a:ext cx="138144" cy="259048"/>
            </a:xfrm>
            <a:custGeom>
              <a:rect b="b" l="l" r="r" t="t"/>
              <a:pathLst>
                <a:path extrusionOk="0" h="259048" w="138144">
                  <a:moveTo>
                    <a:pt x="32036" y="6936"/>
                  </a:moveTo>
                  <a:cubicBezTo>
                    <a:pt x="2414" y="25701"/>
                    <a:pt x="-8350" y="67992"/>
                    <a:pt x="6891" y="105616"/>
                  </a:cubicBezTo>
                  <a:cubicBezTo>
                    <a:pt x="22131" y="143335"/>
                    <a:pt x="41847" y="152288"/>
                    <a:pt x="32036" y="188197"/>
                  </a:cubicBezTo>
                  <a:cubicBezTo>
                    <a:pt x="22131" y="224107"/>
                    <a:pt x="11939" y="225345"/>
                    <a:pt x="15749" y="235822"/>
                  </a:cubicBezTo>
                  <a:cubicBezTo>
                    <a:pt x="19559" y="246300"/>
                    <a:pt x="30989" y="252015"/>
                    <a:pt x="57944" y="256492"/>
                  </a:cubicBezTo>
                  <a:cubicBezTo>
                    <a:pt x="84900" y="260968"/>
                    <a:pt x="109380" y="259444"/>
                    <a:pt x="115380" y="252872"/>
                  </a:cubicBezTo>
                  <a:cubicBezTo>
                    <a:pt x="121381" y="246300"/>
                    <a:pt x="115952" y="220868"/>
                    <a:pt x="125382" y="203437"/>
                  </a:cubicBezTo>
                  <a:cubicBezTo>
                    <a:pt x="130620" y="193627"/>
                    <a:pt x="138145" y="180006"/>
                    <a:pt x="138145" y="180006"/>
                  </a:cubicBezTo>
                  <a:cubicBezTo>
                    <a:pt x="138145" y="180006"/>
                    <a:pt x="108332" y="-41546"/>
                    <a:pt x="32036" y="6936"/>
                  </a:cubicBezTo>
                  <a:close/>
                </a:path>
              </a:pathLst>
            </a:custGeom>
            <a:solidFill>
              <a:srgbClr val="364F8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7727016" y="3179372"/>
              <a:ext cx="198044" cy="215722"/>
            </a:xfrm>
            <a:custGeom>
              <a:rect b="b" l="l" r="r" t="t"/>
              <a:pathLst>
                <a:path extrusionOk="0" h="215722" w="198044">
                  <a:moveTo>
                    <a:pt x="119203" y="209813"/>
                  </a:moveTo>
                  <a:cubicBezTo>
                    <a:pt x="128061" y="216004"/>
                    <a:pt x="161398" y="218481"/>
                    <a:pt x="173019" y="211528"/>
                  </a:cubicBezTo>
                  <a:cubicBezTo>
                    <a:pt x="184068" y="204860"/>
                    <a:pt x="210738" y="99323"/>
                    <a:pt x="190926" y="53603"/>
                  </a:cubicBezTo>
                  <a:cubicBezTo>
                    <a:pt x="171209" y="7788"/>
                    <a:pt x="82341" y="-22787"/>
                    <a:pt x="30144" y="21694"/>
                  </a:cubicBezTo>
                  <a:cubicBezTo>
                    <a:pt x="-11671" y="57318"/>
                    <a:pt x="711" y="97990"/>
                    <a:pt x="5379" y="98752"/>
                  </a:cubicBezTo>
                  <a:cubicBezTo>
                    <a:pt x="16904" y="100371"/>
                    <a:pt x="80341" y="117421"/>
                    <a:pt x="88437" y="133613"/>
                  </a:cubicBezTo>
                  <a:cubicBezTo>
                    <a:pt x="96438" y="149615"/>
                    <a:pt x="98533" y="195430"/>
                    <a:pt x="119203" y="2098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7782903" y="3876360"/>
              <a:ext cx="204094" cy="541656"/>
            </a:xfrm>
            <a:custGeom>
              <a:rect b="b" l="l" r="r" t="t"/>
              <a:pathLst>
                <a:path extrusionOk="0" h="541656" w="204094">
                  <a:moveTo>
                    <a:pt x="101224" y="512855"/>
                  </a:moveTo>
                  <a:cubicBezTo>
                    <a:pt x="116655" y="539049"/>
                    <a:pt x="144182" y="545335"/>
                    <a:pt x="171233" y="539811"/>
                  </a:cubicBezTo>
                  <a:cubicBezTo>
                    <a:pt x="194093" y="535144"/>
                    <a:pt x="204095" y="514665"/>
                    <a:pt x="204095" y="489519"/>
                  </a:cubicBezTo>
                  <a:cubicBezTo>
                    <a:pt x="204095" y="464373"/>
                    <a:pt x="202951" y="259204"/>
                    <a:pt x="197617" y="189577"/>
                  </a:cubicBezTo>
                  <a:cubicBezTo>
                    <a:pt x="193807" y="139856"/>
                    <a:pt x="193141" y="31557"/>
                    <a:pt x="139610" y="9173"/>
                  </a:cubicBezTo>
                  <a:cubicBezTo>
                    <a:pt x="52551" y="-27117"/>
                    <a:pt x="-12599" y="51845"/>
                    <a:pt x="2069" y="113662"/>
                  </a:cubicBezTo>
                  <a:cubicBezTo>
                    <a:pt x="15499" y="169955"/>
                    <a:pt x="64648" y="243488"/>
                    <a:pt x="77031" y="326165"/>
                  </a:cubicBezTo>
                  <a:cubicBezTo>
                    <a:pt x="89699" y="409223"/>
                    <a:pt x="89032" y="492091"/>
                    <a:pt x="101224" y="5128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7866485" y="3905265"/>
              <a:ext cx="117959" cy="489955"/>
            </a:xfrm>
            <a:custGeom>
              <a:rect b="b" l="l" r="r" t="t"/>
              <a:pathLst>
                <a:path extrusionOk="0" h="489955" w="117959">
                  <a:moveTo>
                    <a:pt x="60791" y="463947"/>
                  </a:moveTo>
                  <a:cubicBezTo>
                    <a:pt x="69744" y="487855"/>
                    <a:pt x="85175" y="493379"/>
                    <a:pt x="100224" y="488141"/>
                  </a:cubicBezTo>
                  <a:cubicBezTo>
                    <a:pt x="112892" y="483664"/>
                    <a:pt x="118322" y="464900"/>
                    <a:pt x="117941" y="441849"/>
                  </a:cubicBezTo>
                  <a:cubicBezTo>
                    <a:pt x="117655" y="418799"/>
                    <a:pt x="111940" y="235824"/>
                    <a:pt x="108034" y="172101"/>
                  </a:cubicBezTo>
                  <a:cubicBezTo>
                    <a:pt x="105272" y="126572"/>
                    <a:pt x="108320" y="11795"/>
                    <a:pt x="75745" y="2366"/>
                  </a:cubicBezTo>
                  <a:cubicBezTo>
                    <a:pt x="23738" y="-12589"/>
                    <a:pt x="-3218" y="46181"/>
                    <a:pt x="307" y="99140"/>
                  </a:cubicBezTo>
                  <a:cubicBezTo>
                    <a:pt x="3069" y="141812"/>
                    <a:pt x="36883" y="217535"/>
                    <a:pt x="44979" y="293259"/>
                  </a:cubicBezTo>
                  <a:cubicBezTo>
                    <a:pt x="52980" y="369078"/>
                    <a:pt x="53647" y="444992"/>
                    <a:pt x="60791" y="463947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7727045" y="3235642"/>
              <a:ext cx="155178" cy="159399"/>
            </a:xfrm>
            <a:custGeom>
              <a:rect b="b" l="l" r="r" t="t"/>
              <a:pathLst>
                <a:path extrusionOk="0" h="159399" w="155178">
                  <a:moveTo>
                    <a:pt x="144605" y="153543"/>
                  </a:moveTo>
                  <a:cubicBezTo>
                    <a:pt x="129842" y="144209"/>
                    <a:pt x="109744" y="106680"/>
                    <a:pt x="100409" y="50387"/>
                  </a:cubicBezTo>
                  <a:cubicBezTo>
                    <a:pt x="94028" y="11906"/>
                    <a:pt x="38783" y="2286"/>
                    <a:pt x="4493" y="0"/>
                  </a:cubicBezTo>
                  <a:cubicBezTo>
                    <a:pt x="-4461" y="23146"/>
                    <a:pt x="2207" y="41910"/>
                    <a:pt x="5350" y="42386"/>
                  </a:cubicBezTo>
                  <a:cubicBezTo>
                    <a:pt x="16875" y="44006"/>
                    <a:pt x="80312" y="61055"/>
                    <a:pt x="88408" y="77248"/>
                  </a:cubicBezTo>
                  <a:cubicBezTo>
                    <a:pt x="96504" y="93440"/>
                    <a:pt x="98600" y="139256"/>
                    <a:pt x="119174" y="153543"/>
                  </a:cubicBezTo>
                  <a:cubicBezTo>
                    <a:pt x="124984" y="157639"/>
                    <a:pt x="141367" y="160020"/>
                    <a:pt x="155178" y="159258"/>
                  </a:cubicBezTo>
                  <a:cubicBezTo>
                    <a:pt x="151464" y="157448"/>
                    <a:pt x="147749" y="155543"/>
                    <a:pt x="144605" y="1535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" name="Google Shape;198;p2"/>
          <p:cNvGrpSpPr/>
          <p:nvPr/>
        </p:nvGrpSpPr>
        <p:grpSpPr>
          <a:xfrm>
            <a:off x="5587384" y="1943965"/>
            <a:ext cx="2198774" cy="4228942"/>
            <a:chOff x="5833745" y="2719788"/>
            <a:chExt cx="1133743" cy="2180548"/>
          </a:xfrm>
        </p:grpSpPr>
        <p:grpSp>
          <p:nvGrpSpPr>
            <p:cNvPr id="199" name="Google Shape;199;p2"/>
            <p:cNvGrpSpPr/>
            <p:nvPr/>
          </p:nvGrpSpPr>
          <p:grpSpPr>
            <a:xfrm>
              <a:off x="6306121" y="3156783"/>
              <a:ext cx="661367" cy="1743553"/>
              <a:chOff x="6306121" y="3156783"/>
              <a:chExt cx="661367" cy="1743553"/>
            </a:xfrm>
          </p:grpSpPr>
          <p:sp>
            <p:nvSpPr>
              <p:cNvPr id="200" name="Google Shape;200;p2"/>
              <p:cNvSpPr/>
              <p:nvPr/>
            </p:nvSpPr>
            <p:spPr>
              <a:xfrm>
                <a:off x="6468366" y="4643138"/>
                <a:ext cx="499122" cy="257198"/>
              </a:xfrm>
              <a:custGeom>
                <a:rect b="b" l="l" r="r" t="t"/>
                <a:pathLst>
                  <a:path extrusionOk="0" h="257198" w="499122">
                    <a:moveTo>
                      <a:pt x="56068" y="229090"/>
                    </a:moveTo>
                    <a:cubicBezTo>
                      <a:pt x="213707" y="289193"/>
                      <a:pt x="284764" y="243377"/>
                      <a:pt x="392872" y="180989"/>
                    </a:cubicBezTo>
                    <a:cubicBezTo>
                      <a:pt x="500981" y="118600"/>
                      <a:pt x="548035" y="64879"/>
                      <a:pt x="430115" y="18111"/>
                    </a:cubicBezTo>
                    <a:cubicBezTo>
                      <a:pt x="314863" y="-27704"/>
                      <a:pt x="199705" y="20588"/>
                      <a:pt x="91597" y="82976"/>
                    </a:cubicBezTo>
                    <a:cubicBezTo>
                      <a:pt x="-16512" y="145270"/>
                      <a:pt x="-29657" y="196419"/>
                      <a:pt x="56068" y="229090"/>
                    </a:cubicBezTo>
                    <a:close/>
                  </a:path>
                </a:pathLst>
              </a:custGeom>
              <a:solidFill>
                <a:srgbClr val="000000">
                  <a:alpha val="9411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6503439" y="4107180"/>
                <a:ext cx="38235" cy="89655"/>
              </a:xfrm>
              <a:custGeom>
                <a:rect b="b" l="l" r="r" t="t"/>
                <a:pathLst>
                  <a:path extrusionOk="0" h="89655" w="38235">
                    <a:moveTo>
                      <a:pt x="38236" y="0"/>
                    </a:moveTo>
                    <a:cubicBezTo>
                      <a:pt x="36330" y="24003"/>
                      <a:pt x="27377" y="46387"/>
                      <a:pt x="20900" y="59722"/>
                    </a:cubicBezTo>
                    <a:cubicBezTo>
                      <a:pt x="13661" y="74866"/>
                      <a:pt x="11185" y="92202"/>
                      <a:pt x="3088" y="89344"/>
                    </a:cubicBezTo>
                    <a:cubicBezTo>
                      <a:pt x="-5008" y="86487"/>
                      <a:pt x="5374" y="16288"/>
                      <a:pt x="5374" y="16288"/>
                    </a:cubicBezTo>
                    <a:lnTo>
                      <a:pt x="38236" y="0"/>
                    </a:lnTo>
                    <a:close/>
                  </a:path>
                </a:pathLst>
              </a:custGeom>
              <a:solidFill>
                <a:srgbClr val="FEDF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6701929" y="4636564"/>
                <a:ext cx="216672" cy="151119"/>
              </a:xfrm>
              <a:custGeom>
                <a:rect b="b" l="l" r="r" t="t"/>
                <a:pathLst>
                  <a:path extrusionOk="0" h="151119" w="216672">
                    <a:moveTo>
                      <a:pt x="212554" y="91169"/>
                    </a:moveTo>
                    <a:cubicBezTo>
                      <a:pt x="212554" y="91169"/>
                      <a:pt x="220460" y="121554"/>
                      <a:pt x="214364" y="134317"/>
                    </a:cubicBezTo>
                    <a:cubicBezTo>
                      <a:pt x="208268" y="147081"/>
                      <a:pt x="180360" y="157463"/>
                      <a:pt x="157785" y="146509"/>
                    </a:cubicBezTo>
                    <a:cubicBezTo>
                      <a:pt x="135306" y="135555"/>
                      <a:pt x="125591" y="112505"/>
                      <a:pt x="117018" y="106409"/>
                    </a:cubicBezTo>
                    <a:cubicBezTo>
                      <a:pt x="108541" y="100313"/>
                      <a:pt x="60440" y="94883"/>
                      <a:pt x="24626" y="64499"/>
                    </a:cubicBezTo>
                    <a:cubicBezTo>
                      <a:pt x="-11283" y="34114"/>
                      <a:pt x="-6426" y="681"/>
                      <a:pt x="29484" y="15"/>
                    </a:cubicBezTo>
                    <a:cubicBezTo>
                      <a:pt x="65393" y="-557"/>
                      <a:pt x="130449" y="15826"/>
                      <a:pt x="153499" y="31066"/>
                    </a:cubicBezTo>
                    <a:cubicBezTo>
                      <a:pt x="176645" y="46211"/>
                      <a:pt x="212554" y="91169"/>
                      <a:pt x="212554" y="91169"/>
                    </a:cubicBezTo>
                    <a:close/>
                  </a:path>
                </a:pathLst>
              </a:custGeom>
              <a:solidFill>
                <a:srgbClr val="10054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6709484" y="4637163"/>
                <a:ext cx="207032" cy="124238"/>
              </a:xfrm>
              <a:custGeom>
                <a:rect b="b" l="l" r="r" t="t"/>
                <a:pathLst>
                  <a:path extrusionOk="0" h="124238" w="207032">
                    <a:moveTo>
                      <a:pt x="187949" y="123431"/>
                    </a:moveTo>
                    <a:cubicBezTo>
                      <a:pt x="162232" y="128765"/>
                      <a:pt x="129561" y="106382"/>
                      <a:pt x="114416" y="93618"/>
                    </a:cubicBezTo>
                    <a:cubicBezTo>
                      <a:pt x="99271" y="80855"/>
                      <a:pt x="72506" y="87522"/>
                      <a:pt x="37835" y="60185"/>
                    </a:cubicBezTo>
                    <a:cubicBezTo>
                      <a:pt x="3164" y="32849"/>
                      <a:pt x="-8933" y="13989"/>
                      <a:pt x="6784" y="4845"/>
                    </a:cubicBezTo>
                    <a:cubicBezTo>
                      <a:pt x="22595" y="-4299"/>
                      <a:pt x="80126" y="-1632"/>
                      <a:pt x="125084" y="22657"/>
                    </a:cubicBezTo>
                    <a:cubicBezTo>
                      <a:pt x="170042" y="46946"/>
                      <a:pt x="200046" y="64472"/>
                      <a:pt x="200046" y="64472"/>
                    </a:cubicBezTo>
                    <a:cubicBezTo>
                      <a:pt x="200046" y="64472"/>
                      <a:pt x="211000" y="97904"/>
                      <a:pt x="205475" y="105239"/>
                    </a:cubicBezTo>
                    <a:cubicBezTo>
                      <a:pt x="200141" y="112478"/>
                      <a:pt x="202523" y="120383"/>
                      <a:pt x="187949" y="123431"/>
                    </a:cubicBezTo>
                    <a:close/>
                  </a:path>
                </a:pathLst>
              </a:custGeom>
              <a:solidFill>
                <a:srgbClr val="25054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6748840" y="3993641"/>
                <a:ext cx="179853" cy="760709"/>
              </a:xfrm>
              <a:custGeom>
                <a:rect b="b" l="l" r="r" t="t"/>
                <a:pathLst>
                  <a:path extrusionOk="0" h="760709" w="179853">
                    <a:moveTo>
                      <a:pt x="148879" y="0"/>
                    </a:moveTo>
                    <a:cubicBezTo>
                      <a:pt x="148879" y="0"/>
                      <a:pt x="168024" y="82105"/>
                      <a:pt x="155260" y="186023"/>
                    </a:cubicBezTo>
                    <a:cubicBezTo>
                      <a:pt x="142497" y="289941"/>
                      <a:pt x="162594" y="498824"/>
                      <a:pt x="167071" y="572643"/>
                    </a:cubicBezTo>
                    <a:cubicBezTo>
                      <a:pt x="171643" y="646557"/>
                      <a:pt x="197266" y="737235"/>
                      <a:pt x="159737" y="755904"/>
                    </a:cubicBezTo>
                    <a:cubicBezTo>
                      <a:pt x="138210" y="766667"/>
                      <a:pt x="99539" y="760476"/>
                      <a:pt x="69440" y="725805"/>
                    </a:cubicBezTo>
                    <a:cubicBezTo>
                      <a:pt x="39341" y="691134"/>
                      <a:pt x="32959" y="657415"/>
                      <a:pt x="36579" y="651034"/>
                    </a:cubicBezTo>
                    <a:cubicBezTo>
                      <a:pt x="40198" y="644652"/>
                      <a:pt x="45723" y="616363"/>
                      <a:pt x="33817" y="555307"/>
                    </a:cubicBezTo>
                    <a:cubicBezTo>
                      <a:pt x="22006" y="494252"/>
                      <a:pt x="-1712" y="345567"/>
                      <a:pt x="98" y="297180"/>
                    </a:cubicBezTo>
                    <a:cubicBezTo>
                      <a:pt x="1908" y="248888"/>
                      <a:pt x="19243" y="21812"/>
                      <a:pt x="19243" y="21812"/>
                    </a:cubicBezTo>
                    <a:lnTo>
                      <a:pt x="148879" y="0"/>
                    </a:lnTo>
                    <a:close/>
                  </a:path>
                </a:pathLst>
              </a:custGeom>
              <a:solidFill>
                <a:srgbClr val="138BB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6749031" y="4004881"/>
                <a:ext cx="107158" cy="742950"/>
              </a:xfrm>
              <a:custGeom>
                <a:rect b="b" l="l" r="r" t="t"/>
                <a:pathLst>
                  <a:path extrusionOk="0" h="742950" w="107158">
                    <a:moveTo>
                      <a:pt x="98" y="286036"/>
                    </a:moveTo>
                    <a:cubicBezTo>
                      <a:pt x="-1712" y="334328"/>
                      <a:pt x="22005" y="483013"/>
                      <a:pt x="33816" y="544163"/>
                    </a:cubicBezTo>
                    <a:cubicBezTo>
                      <a:pt x="45627" y="605219"/>
                      <a:pt x="40198" y="633508"/>
                      <a:pt x="36579" y="639890"/>
                    </a:cubicBezTo>
                    <a:cubicBezTo>
                      <a:pt x="32959" y="646271"/>
                      <a:pt x="39341" y="679990"/>
                      <a:pt x="69440" y="714661"/>
                    </a:cubicBezTo>
                    <a:cubicBezTo>
                      <a:pt x="81251" y="728282"/>
                      <a:pt x="94300" y="737426"/>
                      <a:pt x="107159" y="742950"/>
                    </a:cubicBezTo>
                    <a:cubicBezTo>
                      <a:pt x="94205" y="718471"/>
                      <a:pt x="74869" y="667988"/>
                      <a:pt x="74869" y="584263"/>
                    </a:cubicBezTo>
                    <a:cubicBezTo>
                      <a:pt x="74869" y="458438"/>
                      <a:pt x="48771" y="297942"/>
                      <a:pt x="45056" y="210407"/>
                    </a:cubicBezTo>
                    <a:cubicBezTo>
                      <a:pt x="42960" y="159163"/>
                      <a:pt x="54962" y="62198"/>
                      <a:pt x="54962" y="0"/>
                    </a:cubicBezTo>
                    <a:lnTo>
                      <a:pt x="19243" y="10668"/>
                    </a:lnTo>
                    <a:cubicBezTo>
                      <a:pt x="19243" y="10668"/>
                      <a:pt x="1908" y="237744"/>
                      <a:pt x="98" y="286036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6342030" y="3454986"/>
                <a:ext cx="198846" cy="115630"/>
              </a:xfrm>
              <a:custGeom>
                <a:rect b="b" l="l" r="r" t="t"/>
                <a:pathLst>
                  <a:path extrusionOk="0" h="115630" w="198846">
                    <a:moveTo>
                      <a:pt x="190977" y="2112"/>
                    </a:moveTo>
                    <a:cubicBezTo>
                      <a:pt x="190977" y="2112"/>
                      <a:pt x="112776" y="-5889"/>
                      <a:pt x="81725" y="9256"/>
                    </a:cubicBezTo>
                    <a:cubicBezTo>
                      <a:pt x="50673" y="24400"/>
                      <a:pt x="96" y="73168"/>
                      <a:pt x="0" y="88885"/>
                    </a:cubicBezTo>
                    <a:cubicBezTo>
                      <a:pt x="-95" y="102886"/>
                      <a:pt x="42196" y="121174"/>
                      <a:pt x="67533" y="114031"/>
                    </a:cubicBezTo>
                    <a:cubicBezTo>
                      <a:pt x="92869" y="106887"/>
                      <a:pt x="95727" y="103077"/>
                      <a:pt x="116205" y="98791"/>
                    </a:cubicBezTo>
                    <a:cubicBezTo>
                      <a:pt x="136684" y="94504"/>
                      <a:pt x="177642" y="81169"/>
                      <a:pt x="192596" y="73264"/>
                    </a:cubicBezTo>
                    <a:cubicBezTo>
                      <a:pt x="207550" y="65167"/>
                      <a:pt x="190977" y="2112"/>
                      <a:pt x="190977" y="2112"/>
                    </a:cubicBezTo>
                    <a:close/>
                  </a:path>
                </a:pathLst>
              </a:custGeom>
              <a:solidFill>
                <a:srgbClr val="FEDF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6477195" y="4765853"/>
                <a:ext cx="251523" cy="127232"/>
              </a:xfrm>
              <a:custGeom>
                <a:rect b="b" l="l" r="r" t="t"/>
                <a:pathLst>
                  <a:path extrusionOk="0" h="127232" w="251523">
                    <a:moveTo>
                      <a:pt x="246407" y="70084"/>
                    </a:moveTo>
                    <a:cubicBezTo>
                      <a:pt x="246407" y="70084"/>
                      <a:pt x="259742" y="109613"/>
                      <a:pt x="243359" y="118090"/>
                    </a:cubicBezTo>
                    <a:cubicBezTo>
                      <a:pt x="226976" y="126568"/>
                      <a:pt x="201449" y="131425"/>
                      <a:pt x="180779" y="122377"/>
                    </a:cubicBezTo>
                    <a:cubicBezTo>
                      <a:pt x="160110" y="113232"/>
                      <a:pt x="151633" y="104184"/>
                      <a:pt x="129726" y="104184"/>
                    </a:cubicBezTo>
                    <a:cubicBezTo>
                      <a:pt x="107818" y="104184"/>
                      <a:pt x="22760" y="62274"/>
                      <a:pt x="6281" y="41605"/>
                    </a:cubicBezTo>
                    <a:cubicBezTo>
                      <a:pt x="-10102" y="20935"/>
                      <a:pt x="6281" y="-2782"/>
                      <a:pt x="47048" y="266"/>
                    </a:cubicBezTo>
                    <a:cubicBezTo>
                      <a:pt x="87815" y="3314"/>
                      <a:pt x="146108" y="8172"/>
                      <a:pt x="156491" y="11791"/>
                    </a:cubicBezTo>
                    <a:cubicBezTo>
                      <a:pt x="166778" y="15411"/>
                      <a:pt x="246407" y="70084"/>
                      <a:pt x="246407" y="70084"/>
                    </a:cubicBezTo>
                    <a:close/>
                  </a:path>
                </a:pathLst>
              </a:custGeom>
              <a:solidFill>
                <a:srgbClr val="10054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6485834" y="4763758"/>
                <a:ext cx="239870" cy="102490"/>
              </a:xfrm>
              <a:custGeom>
                <a:rect b="b" l="l" r="r" t="t"/>
                <a:pathLst>
                  <a:path extrusionOk="0" h="102490" w="239870">
                    <a:moveTo>
                      <a:pt x="219480" y="101421"/>
                    </a:moveTo>
                    <a:cubicBezTo>
                      <a:pt x="181285" y="105897"/>
                      <a:pt x="168998" y="95325"/>
                      <a:pt x="133755" y="88086"/>
                    </a:cubicBezTo>
                    <a:cubicBezTo>
                      <a:pt x="98513" y="80751"/>
                      <a:pt x="-1786" y="40175"/>
                      <a:pt x="24" y="17601"/>
                    </a:cubicBezTo>
                    <a:cubicBezTo>
                      <a:pt x="1834" y="-4878"/>
                      <a:pt x="24885" y="-116"/>
                      <a:pt x="44315" y="1694"/>
                    </a:cubicBezTo>
                    <a:cubicBezTo>
                      <a:pt x="63746" y="3504"/>
                      <a:pt x="125754" y="7790"/>
                      <a:pt x="130612" y="7790"/>
                    </a:cubicBezTo>
                    <a:cubicBezTo>
                      <a:pt x="135470" y="7790"/>
                      <a:pt x="236435" y="53415"/>
                      <a:pt x="236435" y="53415"/>
                    </a:cubicBezTo>
                    <a:cubicBezTo>
                      <a:pt x="236435" y="53415"/>
                      <a:pt x="243769" y="86276"/>
                      <a:pt x="237006" y="91134"/>
                    </a:cubicBezTo>
                    <a:cubicBezTo>
                      <a:pt x="230434" y="95896"/>
                      <a:pt x="229862" y="100182"/>
                      <a:pt x="219480" y="101421"/>
                    </a:cubicBezTo>
                    <a:close/>
                  </a:path>
                </a:pathLst>
              </a:custGeom>
              <a:solidFill>
                <a:srgbClr val="25054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6559643" y="3994499"/>
                <a:ext cx="229990" cy="868770"/>
              </a:xfrm>
              <a:custGeom>
                <a:rect b="b" l="l" r="r" t="t"/>
                <a:pathLst>
                  <a:path extrusionOk="0" h="868770" w="229990">
                    <a:moveTo>
                      <a:pt x="219585" y="26479"/>
                    </a:moveTo>
                    <a:cubicBezTo>
                      <a:pt x="219585" y="26479"/>
                      <a:pt x="242349" y="75724"/>
                      <a:pt x="220537" y="160496"/>
                    </a:cubicBezTo>
                    <a:cubicBezTo>
                      <a:pt x="198725" y="245269"/>
                      <a:pt x="173103" y="345662"/>
                      <a:pt x="172245" y="453200"/>
                    </a:cubicBezTo>
                    <a:cubicBezTo>
                      <a:pt x="171293" y="560832"/>
                      <a:pt x="184056" y="838962"/>
                      <a:pt x="167673" y="854488"/>
                    </a:cubicBezTo>
                    <a:cubicBezTo>
                      <a:pt x="151290" y="870013"/>
                      <a:pt x="93474" y="875252"/>
                      <a:pt x="70137" y="858107"/>
                    </a:cubicBezTo>
                    <a:cubicBezTo>
                      <a:pt x="32132" y="830199"/>
                      <a:pt x="11749" y="790670"/>
                      <a:pt x="15464" y="776954"/>
                    </a:cubicBezTo>
                    <a:cubicBezTo>
                      <a:pt x="19083" y="763238"/>
                      <a:pt x="48325" y="713994"/>
                      <a:pt x="38229" y="670274"/>
                    </a:cubicBezTo>
                    <a:cubicBezTo>
                      <a:pt x="28227" y="626459"/>
                      <a:pt x="-5586" y="475107"/>
                      <a:pt x="795" y="372046"/>
                    </a:cubicBezTo>
                    <a:cubicBezTo>
                      <a:pt x="7177" y="268986"/>
                      <a:pt x="24513" y="0"/>
                      <a:pt x="24513" y="0"/>
                    </a:cubicBezTo>
                    <a:lnTo>
                      <a:pt x="219585" y="26479"/>
                    </a:lnTo>
                    <a:close/>
                  </a:path>
                </a:pathLst>
              </a:custGeom>
              <a:solidFill>
                <a:srgbClr val="138BB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6635446" y="3163442"/>
                <a:ext cx="192465" cy="258985"/>
              </a:xfrm>
              <a:custGeom>
                <a:rect b="b" l="l" r="r" t="t"/>
                <a:pathLst>
                  <a:path extrusionOk="0" h="258985" w="192465">
                    <a:moveTo>
                      <a:pt x="50437" y="6668"/>
                    </a:moveTo>
                    <a:cubicBezTo>
                      <a:pt x="26243" y="18479"/>
                      <a:pt x="1764" y="38291"/>
                      <a:pt x="621" y="99060"/>
                    </a:cubicBezTo>
                    <a:cubicBezTo>
                      <a:pt x="-617" y="159830"/>
                      <a:pt x="-1189" y="189072"/>
                      <a:pt x="10908" y="196977"/>
                    </a:cubicBezTo>
                    <a:cubicBezTo>
                      <a:pt x="23100" y="204883"/>
                      <a:pt x="32149" y="196977"/>
                      <a:pt x="34625" y="214027"/>
                    </a:cubicBezTo>
                    <a:cubicBezTo>
                      <a:pt x="37102" y="231077"/>
                      <a:pt x="32149" y="258985"/>
                      <a:pt x="32149" y="258985"/>
                    </a:cubicBezTo>
                    <a:lnTo>
                      <a:pt x="164641" y="229172"/>
                    </a:lnTo>
                    <a:cubicBezTo>
                      <a:pt x="164641" y="229172"/>
                      <a:pt x="155497" y="207931"/>
                      <a:pt x="164070" y="186024"/>
                    </a:cubicBezTo>
                    <a:cubicBezTo>
                      <a:pt x="172547" y="164116"/>
                      <a:pt x="210838" y="121540"/>
                      <a:pt x="181691" y="58960"/>
                    </a:cubicBezTo>
                    <a:cubicBezTo>
                      <a:pt x="152545" y="-3619"/>
                      <a:pt x="79012" y="-7239"/>
                      <a:pt x="50437" y="6668"/>
                    </a:cubicBezTo>
                    <a:close/>
                  </a:path>
                </a:pathLst>
              </a:custGeom>
              <a:solidFill>
                <a:srgbClr val="FEDF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6634807" y="3156783"/>
                <a:ext cx="199139" cy="215704"/>
              </a:xfrm>
              <a:custGeom>
                <a:rect b="b" l="l" r="r" t="t"/>
                <a:pathLst>
                  <a:path extrusionOk="0" h="215704" w="199139">
                    <a:moveTo>
                      <a:pt x="22" y="65048"/>
                    </a:moveTo>
                    <a:cubicBezTo>
                      <a:pt x="-454" y="76668"/>
                      <a:pt x="6690" y="95432"/>
                      <a:pt x="23168" y="96671"/>
                    </a:cubicBezTo>
                    <a:cubicBezTo>
                      <a:pt x="39551" y="97909"/>
                      <a:pt x="47457" y="117340"/>
                      <a:pt x="43837" y="126484"/>
                    </a:cubicBezTo>
                    <a:cubicBezTo>
                      <a:pt x="40218" y="135628"/>
                      <a:pt x="42599" y="138009"/>
                      <a:pt x="42599" y="138009"/>
                    </a:cubicBezTo>
                    <a:cubicBezTo>
                      <a:pt x="42599" y="138009"/>
                      <a:pt x="54791" y="133151"/>
                      <a:pt x="60220" y="142867"/>
                    </a:cubicBezTo>
                    <a:cubicBezTo>
                      <a:pt x="65649" y="152582"/>
                      <a:pt x="58411" y="173252"/>
                      <a:pt x="54791" y="181157"/>
                    </a:cubicBezTo>
                    <a:cubicBezTo>
                      <a:pt x="51171" y="189063"/>
                      <a:pt x="78508" y="213352"/>
                      <a:pt x="100987" y="215162"/>
                    </a:cubicBezTo>
                    <a:cubicBezTo>
                      <a:pt x="123466" y="216971"/>
                      <a:pt x="153851" y="214590"/>
                      <a:pt x="163566" y="202970"/>
                    </a:cubicBezTo>
                    <a:cubicBezTo>
                      <a:pt x="173282" y="191444"/>
                      <a:pt x="209191" y="152487"/>
                      <a:pt x="196428" y="90479"/>
                    </a:cubicBezTo>
                    <a:cubicBezTo>
                      <a:pt x="183664" y="28472"/>
                      <a:pt x="126514" y="-8581"/>
                      <a:pt x="73650" y="1706"/>
                    </a:cubicBezTo>
                    <a:cubicBezTo>
                      <a:pt x="20691" y="12184"/>
                      <a:pt x="594" y="48665"/>
                      <a:pt x="22" y="65048"/>
                    </a:cubicBezTo>
                    <a:close/>
                  </a:path>
                </a:pathLst>
              </a:custGeom>
              <a:solidFill>
                <a:srgbClr val="6022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6508635" y="3396946"/>
                <a:ext cx="425725" cy="149592"/>
              </a:xfrm>
              <a:custGeom>
                <a:rect b="b" l="l" r="r" t="t"/>
                <a:pathLst>
                  <a:path extrusionOk="0" h="149592" w="425725">
                    <a:moveTo>
                      <a:pt x="14180" y="55771"/>
                    </a:moveTo>
                    <a:cubicBezTo>
                      <a:pt x="14180" y="55771"/>
                      <a:pt x="-2679" y="68058"/>
                      <a:pt x="369" y="91204"/>
                    </a:cubicBezTo>
                    <a:cubicBezTo>
                      <a:pt x="3417" y="114350"/>
                      <a:pt x="25324" y="149592"/>
                      <a:pt x="25324" y="149592"/>
                    </a:cubicBezTo>
                    <a:lnTo>
                      <a:pt x="255734" y="136829"/>
                    </a:lnTo>
                    <a:cubicBezTo>
                      <a:pt x="255734" y="136829"/>
                      <a:pt x="433375" y="129209"/>
                      <a:pt x="425469" y="56819"/>
                    </a:cubicBezTo>
                    <a:cubicBezTo>
                      <a:pt x="417945" y="-12238"/>
                      <a:pt x="370606" y="-9094"/>
                      <a:pt x="267926" y="17671"/>
                    </a:cubicBezTo>
                    <a:cubicBezTo>
                      <a:pt x="165151" y="44436"/>
                      <a:pt x="125051" y="48722"/>
                      <a:pt x="91618" y="51675"/>
                    </a:cubicBezTo>
                    <a:cubicBezTo>
                      <a:pt x="58090" y="54723"/>
                      <a:pt x="14180" y="55771"/>
                      <a:pt x="14180" y="55771"/>
                    </a:cubicBezTo>
                    <a:close/>
                  </a:path>
                </a:pathLst>
              </a:custGeom>
              <a:solidFill>
                <a:srgbClr val="138BB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6645973" y="3362801"/>
                <a:ext cx="163367" cy="93821"/>
              </a:xfrm>
              <a:custGeom>
                <a:rect b="b" l="l" r="r" t="t"/>
                <a:pathLst>
                  <a:path extrusionOk="0" h="93821" w="163367">
                    <a:moveTo>
                      <a:pt x="0" y="93821"/>
                    </a:moveTo>
                    <a:cubicBezTo>
                      <a:pt x="0" y="93821"/>
                      <a:pt x="14383" y="43815"/>
                      <a:pt x="44196" y="37719"/>
                    </a:cubicBezTo>
                    <a:cubicBezTo>
                      <a:pt x="74009" y="31623"/>
                      <a:pt x="100108" y="35242"/>
                      <a:pt x="120205" y="26194"/>
                    </a:cubicBezTo>
                    <a:cubicBezTo>
                      <a:pt x="140303" y="17050"/>
                      <a:pt x="151162" y="0"/>
                      <a:pt x="151162" y="0"/>
                    </a:cubicBezTo>
                    <a:cubicBezTo>
                      <a:pt x="151162" y="0"/>
                      <a:pt x="174117" y="6287"/>
                      <a:pt x="157067" y="26956"/>
                    </a:cubicBezTo>
                    <a:cubicBezTo>
                      <a:pt x="140018" y="47720"/>
                      <a:pt x="0" y="93821"/>
                      <a:pt x="0" y="93821"/>
                    </a:cubicBezTo>
                    <a:close/>
                  </a:path>
                </a:pathLst>
              </a:custGeom>
              <a:solidFill>
                <a:srgbClr val="9D9EB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6519576" y="3454050"/>
                <a:ext cx="414744" cy="92392"/>
              </a:xfrm>
              <a:custGeom>
                <a:rect b="b" l="l" r="r" t="t"/>
                <a:pathLst>
                  <a:path extrusionOk="0" h="92392" w="414744">
                    <a:moveTo>
                      <a:pt x="0" y="65818"/>
                    </a:moveTo>
                    <a:cubicBezTo>
                      <a:pt x="8858" y="83058"/>
                      <a:pt x="14383" y="92392"/>
                      <a:pt x="14383" y="92392"/>
                    </a:cubicBezTo>
                    <a:lnTo>
                      <a:pt x="244793" y="79629"/>
                    </a:lnTo>
                    <a:cubicBezTo>
                      <a:pt x="244793" y="79629"/>
                      <a:pt x="421767" y="72104"/>
                      <a:pt x="414528" y="0"/>
                    </a:cubicBezTo>
                    <a:cubicBezTo>
                      <a:pt x="372046" y="10382"/>
                      <a:pt x="264986" y="54102"/>
                      <a:pt x="167354" y="59436"/>
                    </a:cubicBezTo>
                    <a:cubicBezTo>
                      <a:pt x="78105" y="64198"/>
                      <a:pt x="23241" y="65532"/>
                      <a:pt x="0" y="65818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6559451" y="3994499"/>
                <a:ext cx="93285" cy="850391"/>
              </a:xfrm>
              <a:custGeom>
                <a:rect b="b" l="l" r="r" t="t"/>
                <a:pathLst>
                  <a:path extrusionOk="0" h="850391" w="93285">
                    <a:moveTo>
                      <a:pt x="93285" y="9335"/>
                    </a:moveTo>
                    <a:lnTo>
                      <a:pt x="24515" y="0"/>
                    </a:lnTo>
                    <a:cubicBezTo>
                      <a:pt x="24515" y="0"/>
                      <a:pt x="7179" y="268986"/>
                      <a:pt x="797" y="372046"/>
                    </a:cubicBezTo>
                    <a:cubicBezTo>
                      <a:pt x="-5584" y="475107"/>
                      <a:pt x="28134" y="626459"/>
                      <a:pt x="38231" y="670274"/>
                    </a:cubicBezTo>
                    <a:cubicBezTo>
                      <a:pt x="48232" y="714089"/>
                      <a:pt x="19085" y="763334"/>
                      <a:pt x="15466" y="776954"/>
                    </a:cubicBezTo>
                    <a:cubicBezTo>
                      <a:pt x="12132" y="789432"/>
                      <a:pt x="28801" y="823436"/>
                      <a:pt x="60519" y="850392"/>
                    </a:cubicBezTo>
                    <a:cubicBezTo>
                      <a:pt x="55471" y="792861"/>
                      <a:pt x="60329" y="732758"/>
                      <a:pt x="63758" y="691896"/>
                    </a:cubicBezTo>
                    <a:cubicBezTo>
                      <a:pt x="67663" y="644462"/>
                      <a:pt x="32135" y="472630"/>
                      <a:pt x="42041" y="369856"/>
                    </a:cubicBezTo>
                    <a:cubicBezTo>
                      <a:pt x="50613" y="280606"/>
                      <a:pt x="84617" y="64103"/>
                      <a:pt x="93285" y="9335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6552487" y="3383517"/>
                <a:ext cx="403403" cy="753110"/>
              </a:xfrm>
              <a:custGeom>
                <a:rect b="b" l="l" r="r" t="t"/>
                <a:pathLst>
                  <a:path extrusionOk="0" h="753110" w="403403">
                    <a:moveTo>
                      <a:pt x="203881" y="26147"/>
                    </a:moveTo>
                    <a:cubicBezTo>
                      <a:pt x="231218" y="17003"/>
                      <a:pt x="259793" y="48"/>
                      <a:pt x="259793" y="48"/>
                    </a:cubicBezTo>
                    <a:cubicBezTo>
                      <a:pt x="259793" y="48"/>
                      <a:pt x="301893" y="-618"/>
                      <a:pt x="326182" y="3001"/>
                    </a:cubicBezTo>
                    <a:cubicBezTo>
                      <a:pt x="350470" y="6621"/>
                      <a:pt x="387618" y="29100"/>
                      <a:pt x="385141" y="74724"/>
                    </a:cubicBezTo>
                    <a:cubicBezTo>
                      <a:pt x="382665" y="120349"/>
                      <a:pt x="372854" y="178737"/>
                      <a:pt x="357614" y="242555"/>
                    </a:cubicBezTo>
                    <a:cubicBezTo>
                      <a:pt x="342374" y="306372"/>
                      <a:pt x="343041" y="352569"/>
                      <a:pt x="354566" y="416386"/>
                    </a:cubicBezTo>
                    <a:cubicBezTo>
                      <a:pt x="366091" y="480204"/>
                      <a:pt x="406287" y="620031"/>
                      <a:pt x="403239" y="635271"/>
                    </a:cubicBezTo>
                    <a:cubicBezTo>
                      <a:pt x="400191" y="650511"/>
                      <a:pt x="365520" y="704613"/>
                      <a:pt x="285891" y="732521"/>
                    </a:cubicBezTo>
                    <a:cubicBezTo>
                      <a:pt x="206262" y="760524"/>
                      <a:pt x="73674" y="767192"/>
                      <a:pt x="20239" y="705756"/>
                    </a:cubicBezTo>
                    <a:cubicBezTo>
                      <a:pt x="-33292" y="644319"/>
                      <a:pt x="35955" y="432864"/>
                      <a:pt x="39003" y="329518"/>
                    </a:cubicBezTo>
                    <a:cubicBezTo>
                      <a:pt x="42051" y="226172"/>
                      <a:pt x="4427" y="182928"/>
                      <a:pt x="48147" y="129398"/>
                    </a:cubicBezTo>
                    <a:cubicBezTo>
                      <a:pt x="91962" y="75867"/>
                      <a:pt x="141206" y="43673"/>
                      <a:pt x="169114" y="36339"/>
                    </a:cubicBezTo>
                    <a:cubicBezTo>
                      <a:pt x="197213" y="29195"/>
                      <a:pt x="203881" y="26147"/>
                      <a:pt x="203881" y="26147"/>
                    </a:cubicBezTo>
                    <a:close/>
                  </a:path>
                </a:pathLst>
              </a:custGeom>
              <a:solidFill>
                <a:srgbClr val="138BB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6599491" y="3369754"/>
                <a:ext cx="244257" cy="145732"/>
              </a:xfrm>
              <a:custGeom>
                <a:rect b="b" l="l" r="r" t="t"/>
                <a:pathLst>
                  <a:path extrusionOk="0" h="145732" w="244257">
                    <a:moveTo>
                      <a:pt x="42577" y="90392"/>
                    </a:moveTo>
                    <a:cubicBezTo>
                      <a:pt x="55341" y="73342"/>
                      <a:pt x="80867" y="50292"/>
                      <a:pt x="104585" y="47244"/>
                    </a:cubicBezTo>
                    <a:cubicBezTo>
                      <a:pt x="128302" y="44196"/>
                      <a:pt x="174022" y="34957"/>
                      <a:pt x="189262" y="23717"/>
                    </a:cubicBezTo>
                    <a:cubicBezTo>
                      <a:pt x="206693" y="10858"/>
                      <a:pt x="208693" y="0"/>
                      <a:pt x="208693" y="0"/>
                    </a:cubicBezTo>
                    <a:lnTo>
                      <a:pt x="244221" y="13145"/>
                    </a:lnTo>
                    <a:cubicBezTo>
                      <a:pt x="244221" y="13145"/>
                      <a:pt x="247269" y="55531"/>
                      <a:pt x="197453" y="70771"/>
                    </a:cubicBezTo>
                    <a:cubicBezTo>
                      <a:pt x="147638" y="86011"/>
                      <a:pt x="91440" y="85249"/>
                      <a:pt x="55245" y="106299"/>
                    </a:cubicBezTo>
                    <a:cubicBezTo>
                      <a:pt x="21050" y="126206"/>
                      <a:pt x="0" y="145733"/>
                      <a:pt x="0" y="145733"/>
                    </a:cubicBezTo>
                    <a:lnTo>
                      <a:pt x="42577" y="9039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6599491" y="3369754"/>
                <a:ext cx="244221" cy="145732"/>
              </a:xfrm>
              <a:custGeom>
                <a:rect b="b" l="l" r="r" t="t"/>
                <a:pathLst>
                  <a:path extrusionOk="0" h="145732" w="244221">
                    <a:moveTo>
                      <a:pt x="42577" y="90392"/>
                    </a:moveTo>
                    <a:cubicBezTo>
                      <a:pt x="55341" y="73342"/>
                      <a:pt x="80867" y="50292"/>
                      <a:pt x="104585" y="47244"/>
                    </a:cubicBezTo>
                    <a:cubicBezTo>
                      <a:pt x="128302" y="44196"/>
                      <a:pt x="174022" y="34957"/>
                      <a:pt x="189262" y="23717"/>
                    </a:cubicBezTo>
                    <a:cubicBezTo>
                      <a:pt x="206693" y="10858"/>
                      <a:pt x="208693" y="0"/>
                      <a:pt x="208693" y="0"/>
                    </a:cubicBezTo>
                    <a:lnTo>
                      <a:pt x="244221" y="13145"/>
                    </a:lnTo>
                    <a:cubicBezTo>
                      <a:pt x="244221" y="13145"/>
                      <a:pt x="243745" y="47816"/>
                      <a:pt x="193929" y="63055"/>
                    </a:cubicBezTo>
                    <a:cubicBezTo>
                      <a:pt x="144113" y="78296"/>
                      <a:pt x="79058" y="82487"/>
                      <a:pt x="47435" y="106204"/>
                    </a:cubicBezTo>
                    <a:cubicBezTo>
                      <a:pt x="15812" y="129921"/>
                      <a:pt x="0" y="145733"/>
                      <a:pt x="0" y="145733"/>
                    </a:cubicBezTo>
                    <a:lnTo>
                      <a:pt x="42577" y="90392"/>
                    </a:lnTo>
                    <a:close/>
                  </a:path>
                </a:pathLst>
              </a:custGeom>
              <a:solidFill>
                <a:srgbClr val="138BB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6599491" y="3381565"/>
                <a:ext cx="244221" cy="133921"/>
              </a:xfrm>
              <a:custGeom>
                <a:rect b="b" l="l" r="r" t="t"/>
                <a:pathLst>
                  <a:path extrusionOk="0" h="133921" w="244221">
                    <a:moveTo>
                      <a:pt x="240697" y="0"/>
                    </a:moveTo>
                    <a:cubicBezTo>
                      <a:pt x="239840" y="7048"/>
                      <a:pt x="233934" y="35052"/>
                      <a:pt x="190500" y="48292"/>
                    </a:cubicBezTo>
                    <a:cubicBezTo>
                      <a:pt x="140684" y="63532"/>
                      <a:pt x="75629" y="67723"/>
                      <a:pt x="44006" y="91440"/>
                    </a:cubicBezTo>
                    <a:cubicBezTo>
                      <a:pt x="32099" y="100393"/>
                      <a:pt x="22479" y="108204"/>
                      <a:pt x="15050" y="114395"/>
                    </a:cubicBezTo>
                    <a:lnTo>
                      <a:pt x="0" y="133921"/>
                    </a:lnTo>
                    <a:cubicBezTo>
                      <a:pt x="0" y="133921"/>
                      <a:pt x="15812" y="118110"/>
                      <a:pt x="47435" y="94393"/>
                    </a:cubicBezTo>
                    <a:cubicBezTo>
                      <a:pt x="79058" y="70675"/>
                      <a:pt x="144113" y="66389"/>
                      <a:pt x="193929" y="51244"/>
                    </a:cubicBezTo>
                    <a:cubicBezTo>
                      <a:pt x="243745" y="36004"/>
                      <a:pt x="244221" y="1333"/>
                      <a:pt x="244221" y="1333"/>
                    </a:cubicBezTo>
                    <a:lnTo>
                      <a:pt x="24069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6552582" y="3526583"/>
                <a:ext cx="174865" cy="609362"/>
              </a:xfrm>
              <a:custGeom>
                <a:rect b="b" l="l" r="r" t="t"/>
                <a:pathLst>
                  <a:path extrusionOk="0" h="609362" w="174865">
                    <a:moveTo>
                      <a:pt x="145683" y="23956"/>
                    </a:moveTo>
                    <a:cubicBezTo>
                      <a:pt x="111488" y="-26908"/>
                      <a:pt x="62244" y="13859"/>
                      <a:pt x="26906" y="48245"/>
                    </a:cubicBezTo>
                    <a:cubicBezTo>
                      <a:pt x="27573" y="82630"/>
                      <a:pt x="40908" y="123302"/>
                      <a:pt x="39003" y="186548"/>
                    </a:cubicBezTo>
                    <a:cubicBezTo>
                      <a:pt x="35955" y="289894"/>
                      <a:pt x="-33292" y="501349"/>
                      <a:pt x="20239" y="562785"/>
                    </a:cubicBezTo>
                    <a:cubicBezTo>
                      <a:pt x="46051" y="592408"/>
                      <a:pt x="90343" y="606124"/>
                      <a:pt x="138158" y="609362"/>
                    </a:cubicBezTo>
                    <a:cubicBezTo>
                      <a:pt x="134062" y="585740"/>
                      <a:pt x="130348" y="557356"/>
                      <a:pt x="128919" y="525733"/>
                    </a:cubicBezTo>
                    <a:cubicBezTo>
                      <a:pt x="125014" y="436864"/>
                      <a:pt x="151683" y="387430"/>
                      <a:pt x="162542" y="267891"/>
                    </a:cubicBezTo>
                    <a:cubicBezTo>
                      <a:pt x="173401" y="148352"/>
                      <a:pt x="190165" y="90059"/>
                      <a:pt x="145683" y="23956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6676637" y="3252406"/>
                <a:ext cx="157118" cy="120081"/>
              </a:xfrm>
              <a:custGeom>
                <a:rect b="b" l="l" r="r" t="t"/>
                <a:pathLst>
                  <a:path extrusionOk="0" h="120081" w="157118">
                    <a:moveTo>
                      <a:pt x="155359" y="0"/>
                    </a:moveTo>
                    <a:cubicBezTo>
                      <a:pt x="144310" y="9144"/>
                      <a:pt x="125070" y="20098"/>
                      <a:pt x="92780" y="26098"/>
                    </a:cubicBezTo>
                    <a:cubicBezTo>
                      <a:pt x="59157" y="32385"/>
                      <a:pt x="25915" y="27146"/>
                      <a:pt x="2197" y="20860"/>
                    </a:cubicBezTo>
                    <a:cubicBezTo>
                      <a:pt x="3055" y="24574"/>
                      <a:pt x="3055" y="28194"/>
                      <a:pt x="2007" y="30861"/>
                    </a:cubicBezTo>
                    <a:cubicBezTo>
                      <a:pt x="-1613" y="40005"/>
                      <a:pt x="769" y="42386"/>
                      <a:pt x="769" y="42386"/>
                    </a:cubicBezTo>
                    <a:cubicBezTo>
                      <a:pt x="769" y="42386"/>
                      <a:pt x="12961" y="37528"/>
                      <a:pt x="18390" y="47244"/>
                    </a:cubicBezTo>
                    <a:cubicBezTo>
                      <a:pt x="23819" y="56959"/>
                      <a:pt x="16580" y="77629"/>
                      <a:pt x="12961" y="85534"/>
                    </a:cubicBezTo>
                    <a:cubicBezTo>
                      <a:pt x="9341" y="93440"/>
                      <a:pt x="36678" y="117729"/>
                      <a:pt x="59157" y="119539"/>
                    </a:cubicBezTo>
                    <a:cubicBezTo>
                      <a:pt x="81636" y="121348"/>
                      <a:pt x="112021" y="118967"/>
                      <a:pt x="121736" y="107347"/>
                    </a:cubicBezTo>
                    <a:cubicBezTo>
                      <a:pt x="131166" y="96202"/>
                      <a:pt x="165170" y="59055"/>
                      <a:pt x="155359" y="0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2" name="Google Shape;222;p2"/>
              <p:cNvGrpSpPr/>
              <p:nvPr/>
            </p:nvGrpSpPr>
            <p:grpSpPr>
              <a:xfrm>
                <a:off x="6306121" y="4112037"/>
                <a:ext cx="342138" cy="454724"/>
                <a:chOff x="6306121" y="4112037"/>
                <a:chExt cx="342138" cy="454724"/>
              </a:xfrm>
            </p:grpSpPr>
            <p:sp>
              <p:nvSpPr>
                <p:cNvPr id="223" name="Google Shape;223;p2"/>
                <p:cNvSpPr/>
                <p:nvPr/>
              </p:nvSpPr>
              <p:spPr>
                <a:xfrm>
                  <a:off x="6617684" y="4291869"/>
                  <a:ext cx="30575" cy="274891"/>
                </a:xfrm>
                <a:custGeom>
                  <a:rect b="b" l="l" r="r" t="t"/>
                  <a:pathLst>
                    <a:path extrusionOk="0" h="274891" w="30575">
                      <a:moveTo>
                        <a:pt x="0" y="18669"/>
                      </a:moveTo>
                      <a:lnTo>
                        <a:pt x="0" y="274892"/>
                      </a:lnTo>
                      <a:lnTo>
                        <a:pt x="30575" y="257175"/>
                      </a:lnTo>
                      <a:lnTo>
                        <a:pt x="30575" y="0"/>
                      </a:lnTo>
                      <a:close/>
                    </a:path>
                  </a:pathLst>
                </a:custGeom>
                <a:solidFill>
                  <a:srgbClr val="25054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" name="Google Shape;224;p2"/>
                <p:cNvSpPr/>
                <p:nvPr/>
              </p:nvSpPr>
              <p:spPr>
                <a:xfrm>
                  <a:off x="6306121" y="4130421"/>
                  <a:ext cx="311658" cy="436340"/>
                </a:xfrm>
                <a:custGeom>
                  <a:rect b="b" l="l" r="r" t="t"/>
                  <a:pathLst>
                    <a:path extrusionOk="0" h="436340" w="311658">
                      <a:moveTo>
                        <a:pt x="311658" y="180118"/>
                      </a:moveTo>
                      <a:lnTo>
                        <a:pt x="311658" y="436340"/>
                      </a:lnTo>
                      <a:lnTo>
                        <a:pt x="0" y="2571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054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" name="Google Shape;225;p2"/>
                <p:cNvSpPr/>
                <p:nvPr/>
              </p:nvSpPr>
              <p:spPr>
                <a:xfrm>
                  <a:off x="6431756" y="4376842"/>
                  <a:ext cx="44576" cy="49985"/>
                </a:xfrm>
                <a:custGeom>
                  <a:rect b="b" l="l" r="r" t="t"/>
                  <a:pathLst>
                    <a:path extrusionOk="0" h="49985" w="44576">
                      <a:moveTo>
                        <a:pt x="44577" y="24374"/>
                      </a:moveTo>
                      <a:lnTo>
                        <a:pt x="44577" y="41519"/>
                      </a:lnTo>
                      <a:cubicBezTo>
                        <a:pt x="44577" y="47996"/>
                        <a:pt x="37529" y="52092"/>
                        <a:pt x="31909" y="48853"/>
                      </a:cubicBezTo>
                      <a:lnTo>
                        <a:pt x="8096" y="35137"/>
                      </a:lnTo>
                      <a:cubicBezTo>
                        <a:pt x="3143" y="32279"/>
                        <a:pt x="0" y="26945"/>
                        <a:pt x="0" y="21230"/>
                      </a:cubicBezTo>
                      <a:lnTo>
                        <a:pt x="0" y="8467"/>
                      </a:lnTo>
                      <a:cubicBezTo>
                        <a:pt x="0" y="1990"/>
                        <a:pt x="7048" y="-2106"/>
                        <a:pt x="12668" y="1133"/>
                      </a:cubicBezTo>
                      <a:lnTo>
                        <a:pt x="40291" y="17135"/>
                      </a:lnTo>
                      <a:cubicBezTo>
                        <a:pt x="42958" y="18563"/>
                        <a:pt x="44577" y="21421"/>
                        <a:pt x="44577" y="24374"/>
                      </a:cubicBezTo>
                      <a:close/>
                    </a:path>
                  </a:pathLst>
                </a:custGeom>
                <a:solidFill>
                  <a:srgbClr val="FFA98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26" name="Google Shape;226;p2"/>
                <p:cNvGrpSpPr/>
                <p:nvPr/>
              </p:nvGrpSpPr>
              <p:grpSpPr>
                <a:xfrm>
                  <a:off x="6306121" y="4130516"/>
                  <a:ext cx="311658" cy="275939"/>
                  <a:chOff x="6306121" y="4130516"/>
                  <a:chExt cx="311658" cy="275939"/>
                </a:xfrm>
              </p:grpSpPr>
              <p:sp>
                <p:nvSpPr>
                  <p:cNvPr id="227" name="Google Shape;227;p2"/>
                  <p:cNvSpPr/>
                  <p:nvPr/>
                </p:nvSpPr>
                <p:spPr>
                  <a:xfrm>
                    <a:off x="6306121" y="4130516"/>
                    <a:ext cx="311658" cy="275939"/>
                  </a:xfrm>
                  <a:custGeom>
                    <a:rect b="b" l="l" r="r" t="t"/>
                    <a:pathLst>
                      <a:path extrusionOk="0" h="275939" w="311658">
                        <a:moveTo>
                          <a:pt x="311658" y="180022"/>
                        </a:moveTo>
                        <a:lnTo>
                          <a:pt x="311658" y="258032"/>
                        </a:lnTo>
                        <a:cubicBezTo>
                          <a:pt x="311658" y="267938"/>
                          <a:pt x="303657" y="275939"/>
                          <a:pt x="293751" y="275939"/>
                        </a:cubicBezTo>
                        <a:lnTo>
                          <a:pt x="167069" y="275939"/>
                        </a:lnTo>
                        <a:cubicBezTo>
                          <a:pt x="153067" y="275939"/>
                          <a:pt x="139827" y="269558"/>
                          <a:pt x="131159" y="258604"/>
                        </a:cubicBezTo>
                        <a:lnTo>
                          <a:pt x="15335" y="113443"/>
                        </a:lnTo>
                        <a:cubicBezTo>
                          <a:pt x="5334" y="100965"/>
                          <a:pt x="0" y="85439"/>
                          <a:pt x="0" y="69533"/>
                        </a:cubicBezTo>
                        <a:lnTo>
                          <a:pt x="0" y="0"/>
                        </a:lnTo>
                        <a:lnTo>
                          <a:pt x="311658" y="180022"/>
                        </a:lnTo>
                        <a:close/>
                      </a:path>
                    </a:pathLst>
                  </a:custGeom>
                  <a:solidFill>
                    <a:srgbClr val="25054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" name="Google Shape;228;p2"/>
                  <p:cNvSpPr/>
                  <p:nvPr/>
                </p:nvSpPr>
                <p:spPr>
                  <a:xfrm>
                    <a:off x="6306121" y="4130516"/>
                    <a:ext cx="311658" cy="275939"/>
                  </a:xfrm>
                  <a:custGeom>
                    <a:rect b="b" l="l" r="r" t="t"/>
                    <a:pathLst>
                      <a:path extrusionOk="0" h="275939" w="311658">
                        <a:moveTo>
                          <a:pt x="311658" y="180022"/>
                        </a:moveTo>
                        <a:lnTo>
                          <a:pt x="311658" y="258032"/>
                        </a:lnTo>
                        <a:cubicBezTo>
                          <a:pt x="311658" y="267938"/>
                          <a:pt x="303657" y="275939"/>
                          <a:pt x="293751" y="275939"/>
                        </a:cubicBezTo>
                        <a:lnTo>
                          <a:pt x="167069" y="275939"/>
                        </a:lnTo>
                        <a:cubicBezTo>
                          <a:pt x="153067" y="275939"/>
                          <a:pt x="139827" y="269558"/>
                          <a:pt x="131159" y="258604"/>
                        </a:cubicBezTo>
                        <a:lnTo>
                          <a:pt x="15335" y="113443"/>
                        </a:lnTo>
                        <a:cubicBezTo>
                          <a:pt x="5334" y="100965"/>
                          <a:pt x="0" y="85439"/>
                          <a:pt x="0" y="69533"/>
                        </a:cubicBezTo>
                        <a:lnTo>
                          <a:pt x="0" y="0"/>
                        </a:lnTo>
                        <a:lnTo>
                          <a:pt x="311658" y="18002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29" name="Google Shape;229;p2"/>
                <p:cNvSpPr/>
                <p:nvPr/>
              </p:nvSpPr>
              <p:spPr>
                <a:xfrm>
                  <a:off x="6306121" y="4112037"/>
                  <a:ext cx="342138" cy="198500"/>
                </a:xfrm>
                <a:custGeom>
                  <a:rect b="b" l="l" r="r" t="t"/>
                  <a:pathLst>
                    <a:path extrusionOk="0" h="198500" w="342138">
                      <a:moveTo>
                        <a:pt x="0" y="18383"/>
                      </a:moveTo>
                      <a:lnTo>
                        <a:pt x="311658" y="198501"/>
                      </a:lnTo>
                      <a:lnTo>
                        <a:pt x="342138" y="179832"/>
                      </a:lnTo>
                      <a:lnTo>
                        <a:pt x="30289" y="0"/>
                      </a:lnTo>
                      <a:close/>
                    </a:path>
                  </a:pathLst>
                </a:custGeom>
                <a:solidFill>
                  <a:srgbClr val="25054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" name="Google Shape;230;p2"/>
                <p:cNvSpPr/>
                <p:nvPr/>
              </p:nvSpPr>
              <p:spPr>
                <a:xfrm>
                  <a:off x="6425374" y="4126034"/>
                  <a:ext cx="110300" cy="119734"/>
                </a:xfrm>
                <a:custGeom>
                  <a:rect b="b" l="l" r="r" t="t"/>
                  <a:pathLst>
                    <a:path extrusionOk="0" h="119734" w="110300">
                      <a:moveTo>
                        <a:pt x="75438" y="28009"/>
                      </a:moveTo>
                      <a:lnTo>
                        <a:pt x="35147" y="4768"/>
                      </a:lnTo>
                      <a:cubicBezTo>
                        <a:pt x="25241" y="-947"/>
                        <a:pt x="16288" y="-1328"/>
                        <a:pt x="10001" y="2577"/>
                      </a:cubicBezTo>
                      <a:lnTo>
                        <a:pt x="0" y="7625"/>
                      </a:lnTo>
                      <a:lnTo>
                        <a:pt x="1429" y="15245"/>
                      </a:lnTo>
                      <a:cubicBezTo>
                        <a:pt x="667" y="18103"/>
                        <a:pt x="286" y="21246"/>
                        <a:pt x="286" y="24770"/>
                      </a:cubicBezTo>
                      <a:lnTo>
                        <a:pt x="286" y="50964"/>
                      </a:lnTo>
                      <a:lnTo>
                        <a:pt x="9239" y="56108"/>
                      </a:lnTo>
                      <a:lnTo>
                        <a:pt x="11621" y="68776"/>
                      </a:lnTo>
                      <a:lnTo>
                        <a:pt x="22003" y="63537"/>
                      </a:lnTo>
                      <a:lnTo>
                        <a:pt x="22003" y="40010"/>
                      </a:lnTo>
                      <a:cubicBezTo>
                        <a:pt x="22003" y="28961"/>
                        <a:pt x="29813" y="24484"/>
                        <a:pt x="39434" y="30009"/>
                      </a:cubicBezTo>
                      <a:lnTo>
                        <a:pt x="71152" y="48297"/>
                      </a:lnTo>
                      <a:cubicBezTo>
                        <a:pt x="80772" y="53821"/>
                        <a:pt x="88583" y="67347"/>
                        <a:pt x="88583" y="78396"/>
                      </a:cubicBezTo>
                      <a:lnTo>
                        <a:pt x="88583" y="101923"/>
                      </a:lnTo>
                      <a:lnTo>
                        <a:pt x="98298" y="107542"/>
                      </a:lnTo>
                      <a:lnTo>
                        <a:pt x="99917" y="119734"/>
                      </a:lnTo>
                      <a:lnTo>
                        <a:pt x="110300" y="114496"/>
                      </a:lnTo>
                      <a:lnTo>
                        <a:pt x="110300" y="88302"/>
                      </a:lnTo>
                      <a:cubicBezTo>
                        <a:pt x="110395" y="66204"/>
                        <a:pt x="94679" y="39153"/>
                        <a:pt x="75438" y="28009"/>
                      </a:cubicBezTo>
                      <a:close/>
                    </a:path>
                  </a:pathLst>
                </a:custGeom>
                <a:solidFill>
                  <a:srgbClr val="25054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" name="Google Shape;231;p2"/>
                <p:cNvSpPr/>
                <p:nvPr/>
              </p:nvSpPr>
              <p:spPr>
                <a:xfrm>
                  <a:off x="6415182" y="4131290"/>
                  <a:ext cx="110013" cy="114478"/>
                </a:xfrm>
                <a:custGeom>
                  <a:rect b="b" l="l" r="r" t="t"/>
                  <a:pathLst>
                    <a:path extrusionOk="0" h="114478" w="110013">
                      <a:moveTo>
                        <a:pt x="0" y="24753"/>
                      </a:moveTo>
                      <a:lnTo>
                        <a:pt x="0" y="50947"/>
                      </a:lnTo>
                      <a:lnTo>
                        <a:pt x="21717" y="63520"/>
                      </a:lnTo>
                      <a:lnTo>
                        <a:pt x="21717" y="39993"/>
                      </a:lnTo>
                      <a:cubicBezTo>
                        <a:pt x="21717" y="28944"/>
                        <a:pt x="29527" y="24467"/>
                        <a:pt x="39148" y="29992"/>
                      </a:cubicBezTo>
                      <a:lnTo>
                        <a:pt x="70866" y="48280"/>
                      </a:lnTo>
                      <a:cubicBezTo>
                        <a:pt x="80486" y="53804"/>
                        <a:pt x="88297" y="67330"/>
                        <a:pt x="88297" y="78379"/>
                      </a:cubicBezTo>
                      <a:lnTo>
                        <a:pt x="88297" y="101905"/>
                      </a:lnTo>
                      <a:lnTo>
                        <a:pt x="110014" y="114478"/>
                      </a:lnTo>
                      <a:lnTo>
                        <a:pt x="110014" y="88285"/>
                      </a:lnTo>
                      <a:cubicBezTo>
                        <a:pt x="110014" y="66092"/>
                        <a:pt x="94393" y="39136"/>
                        <a:pt x="75057" y="27992"/>
                      </a:cubicBezTo>
                      <a:lnTo>
                        <a:pt x="34766" y="4750"/>
                      </a:lnTo>
                      <a:cubicBezTo>
                        <a:pt x="15621" y="-6299"/>
                        <a:pt x="0" y="2560"/>
                        <a:pt x="0" y="24753"/>
                      </a:cubicBezTo>
                      <a:close/>
                    </a:path>
                  </a:pathLst>
                </a:custGeom>
                <a:solidFill>
                  <a:srgbClr val="25054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" name="Google Shape;232;p2"/>
                <p:cNvSpPr/>
                <p:nvPr/>
              </p:nvSpPr>
              <p:spPr>
                <a:xfrm>
                  <a:off x="6403562" y="4187190"/>
                  <a:ext cx="244697" cy="209835"/>
                </a:xfrm>
                <a:custGeom>
                  <a:rect b="b" l="l" r="r" t="t"/>
                  <a:pathLst>
                    <a:path extrusionOk="0" h="209835" w="244697">
                      <a:moveTo>
                        <a:pt x="214884" y="209836"/>
                      </a:moveTo>
                      <a:lnTo>
                        <a:pt x="217360" y="124873"/>
                      </a:lnTo>
                      <a:lnTo>
                        <a:pt x="244697" y="104680"/>
                      </a:lnTo>
                      <a:lnTo>
                        <a:pt x="213360" y="118491"/>
                      </a:lnTo>
                      <a:lnTo>
                        <a:pt x="0" y="0"/>
                      </a:lnTo>
                      <a:lnTo>
                        <a:pt x="210407" y="1234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33" name="Google Shape;233;p2"/>
              <p:cNvSpPr/>
              <p:nvPr/>
            </p:nvSpPr>
            <p:spPr>
              <a:xfrm>
                <a:off x="6434604" y="4038314"/>
                <a:ext cx="123167" cy="171784"/>
              </a:xfrm>
              <a:custGeom>
                <a:rect b="b" l="l" r="r" t="t"/>
                <a:pathLst>
                  <a:path extrusionOk="0" h="171784" w="123167">
                    <a:moveTo>
                      <a:pt x="56397" y="0"/>
                    </a:moveTo>
                    <a:cubicBezTo>
                      <a:pt x="56397" y="0"/>
                      <a:pt x="22298" y="41815"/>
                      <a:pt x="6772" y="70295"/>
                    </a:cubicBezTo>
                    <a:cubicBezTo>
                      <a:pt x="-1515" y="85535"/>
                      <a:pt x="-1229" y="88392"/>
                      <a:pt x="2485" y="119824"/>
                    </a:cubicBezTo>
                    <a:cubicBezTo>
                      <a:pt x="4200" y="134493"/>
                      <a:pt x="7058" y="145161"/>
                      <a:pt x="14963" y="146209"/>
                    </a:cubicBezTo>
                    <a:cubicBezTo>
                      <a:pt x="18583" y="146685"/>
                      <a:pt x="16297" y="138017"/>
                      <a:pt x="16297" y="138017"/>
                    </a:cubicBezTo>
                    <a:cubicBezTo>
                      <a:pt x="16297" y="138017"/>
                      <a:pt x="17630" y="152495"/>
                      <a:pt x="27155" y="154781"/>
                    </a:cubicBezTo>
                    <a:cubicBezTo>
                      <a:pt x="36680" y="157067"/>
                      <a:pt x="31727" y="145542"/>
                      <a:pt x="31727" y="145542"/>
                    </a:cubicBezTo>
                    <a:cubicBezTo>
                      <a:pt x="31727" y="145542"/>
                      <a:pt x="34394" y="161068"/>
                      <a:pt x="44015" y="162687"/>
                    </a:cubicBezTo>
                    <a:cubicBezTo>
                      <a:pt x="53635" y="164402"/>
                      <a:pt x="48301" y="152114"/>
                      <a:pt x="48301" y="152114"/>
                    </a:cubicBezTo>
                    <a:cubicBezTo>
                      <a:pt x="48301" y="152114"/>
                      <a:pt x="51539" y="168402"/>
                      <a:pt x="59159" y="171069"/>
                    </a:cubicBezTo>
                    <a:cubicBezTo>
                      <a:pt x="66779" y="173736"/>
                      <a:pt x="68018" y="168878"/>
                      <a:pt x="68018" y="157639"/>
                    </a:cubicBezTo>
                    <a:cubicBezTo>
                      <a:pt x="68018" y="144494"/>
                      <a:pt x="73733" y="132969"/>
                      <a:pt x="85448" y="112014"/>
                    </a:cubicBezTo>
                    <a:cubicBezTo>
                      <a:pt x="97926" y="89821"/>
                      <a:pt x="108499" y="79820"/>
                      <a:pt x="107165" y="58864"/>
                    </a:cubicBezTo>
                    <a:cubicBezTo>
                      <a:pt x="105832" y="37910"/>
                      <a:pt x="123167" y="20288"/>
                      <a:pt x="123167" y="20288"/>
                    </a:cubicBezTo>
                    <a:lnTo>
                      <a:pt x="56397" y="0"/>
                    </a:lnTo>
                    <a:close/>
                  </a:path>
                </a:pathLst>
              </a:custGeom>
              <a:solidFill>
                <a:srgbClr val="FEDF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6468236" y="3516657"/>
                <a:ext cx="248239" cy="576139"/>
              </a:xfrm>
              <a:custGeom>
                <a:rect b="b" l="l" r="r" t="t"/>
                <a:pathLst>
                  <a:path extrusionOk="0" h="576139" w="248239">
                    <a:moveTo>
                      <a:pt x="151067" y="4163"/>
                    </a:moveTo>
                    <a:cubicBezTo>
                      <a:pt x="193548" y="-10696"/>
                      <a:pt x="235172" y="15688"/>
                      <a:pt x="245554" y="59980"/>
                    </a:cubicBezTo>
                    <a:cubicBezTo>
                      <a:pt x="255937" y="104366"/>
                      <a:pt x="234029" y="272768"/>
                      <a:pt x="216979" y="319536"/>
                    </a:cubicBezTo>
                    <a:cubicBezTo>
                      <a:pt x="199930" y="366304"/>
                      <a:pt x="94202" y="576139"/>
                      <a:pt x="94202" y="576139"/>
                    </a:cubicBezTo>
                    <a:cubicBezTo>
                      <a:pt x="94202" y="576139"/>
                      <a:pt x="57150" y="571282"/>
                      <a:pt x="34004" y="560899"/>
                    </a:cubicBezTo>
                    <a:cubicBezTo>
                      <a:pt x="10859" y="550517"/>
                      <a:pt x="0" y="529276"/>
                      <a:pt x="0" y="529276"/>
                    </a:cubicBezTo>
                    <a:cubicBezTo>
                      <a:pt x="0" y="529276"/>
                      <a:pt x="72962" y="348682"/>
                      <a:pt x="86963" y="306772"/>
                    </a:cubicBezTo>
                    <a:cubicBezTo>
                      <a:pt x="100965" y="264862"/>
                      <a:pt x="95917" y="158373"/>
                      <a:pt x="100298" y="111034"/>
                    </a:cubicBezTo>
                    <a:cubicBezTo>
                      <a:pt x="105537" y="53598"/>
                      <a:pt x="110014" y="18546"/>
                      <a:pt x="151067" y="4163"/>
                    </a:cubicBezTo>
                    <a:close/>
                  </a:path>
                </a:pathLst>
              </a:custGeom>
              <a:solidFill>
                <a:srgbClr val="138BB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" name="Google Shape;235;p2"/>
            <p:cNvGrpSpPr/>
            <p:nvPr/>
          </p:nvGrpSpPr>
          <p:grpSpPr>
            <a:xfrm>
              <a:off x="5833745" y="2719788"/>
              <a:ext cx="666401" cy="1739428"/>
              <a:chOff x="5833745" y="2719788"/>
              <a:chExt cx="666401" cy="1739428"/>
            </a:xfrm>
          </p:grpSpPr>
          <p:sp>
            <p:nvSpPr>
              <p:cNvPr id="236" name="Google Shape;236;p2"/>
              <p:cNvSpPr/>
              <p:nvPr/>
            </p:nvSpPr>
            <p:spPr>
              <a:xfrm>
                <a:off x="5863805" y="4200082"/>
                <a:ext cx="462440" cy="259134"/>
              </a:xfrm>
              <a:custGeom>
                <a:rect b="b" l="l" r="r" t="t"/>
                <a:pathLst>
                  <a:path extrusionOk="0" h="259134" w="462440">
                    <a:moveTo>
                      <a:pt x="66269" y="232758"/>
                    </a:moveTo>
                    <a:cubicBezTo>
                      <a:pt x="203715" y="290193"/>
                      <a:pt x="271629" y="244473"/>
                      <a:pt x="374975" y="184847"/>
                    </a:cubicBezTo>
                    <a:cubicBezTo>
                      <a:pt x="478321" y="125220"/>
                      <a:pt x="489941" y="66356"/>
                      <a:pt x="410598" y="29208"/>
                    </a:cubicBezTo>
                    <a:cubicBezTo>
                      <a:pt x="260770" y="-40991"/>
                      <a:pt x="175426" y="29875"/>
                      <a:pt x="72080" y="89502"/>
                    </a:cubicBezTo>
                    <a:cubicBezTo>
                      <a:pt x="-31267" y="149128"/>
                      <a:pt x="-14693" y="198944"/>
                      <a:pt x="66269" y="232758"/>
                    </a:cubicBezTo>
                    <a:close/>
                  </a:path>
                </a:pathLst>
              </a:custGeom>
              <a:solidFill>
                <a:srgbClr val="000000">
                  <a:alpha val="9411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6236051" y="3490109"/>
                <a:ext cx="70480" cy="206627"/>
              </a:xfrm>
              <a:custGeom>
                <a:rect b="b" l="l" r="r" t="t"/>
                <a:pathLst>
                  <a:path extrusionOk="0" h="206627" w="70480">
                    <a:moveTo>
                      <a:pt x="15206" y="1565"/>
                    </a:moveTo>
                    <a:cubicBezTo>
                      <a:pt x="8920" y="3566"/>
                      <a:pt x="-3272" y="6233"/>
                      <a:pt x="824" y="30902"/>
                    </a:cubicBezTo>
                    <a:cubicBezTo>
                      <a:pt x="4919" y="55572"/>
                      <a:pt x="1395" y="73765"/>
                      <a:pt x="3776" y="82337"/>
                    </a:cubicBezTo>
                    <a:cubicBezTo>
                      <a:pt x="6157" y="90815"/>
                      <a:pt x="9110" y="104436"/>
                      <a:pt x="8824" y="115961"/>
                    </a:cubicBezTo>
                    <a:cubicBezTo>
                      <a:pt x="8539" y="127391"/>
                      <a:pt x="1776" y="137297"/>
                      <a:pt x="5872" y="143202"/>
                    </a:cubicBezTo>
                    <a:cubicBezTo>
                      <a:pt x="9967" y="149108"/>
                      <a:pt x="18826" y="143774"/>
                      <a:pt x="20826" y="137297"/>
                    </a:cubicBezTo>
                    <a:cubicBezTo>
                      <a:pt x="22921" y="130820"/>
                      <a:pt x="24350" y="119390"/>
                      <a:pt x="24350" y="119390"/>
                    </a:cubicBezTo>
                    <a:cubicBezTo>
                      <a:pt x="24350" y="119390"/>
                      <a:pt x="27874" y="146155"/>
                      <a:pt x="24350" y="153489"/>
                    </a:cubicBezTo>
                    <a:cubicBezTo>
                      <a:pt x="20826" y="160824"/>
                      <a:pt x="13396" y="169396"/>
                      <a:pt x="19016" y="175492"/>
                    </a:cubicBezTo>
                    <a:cubicBezTo>
                      <a:pt x="24826" y="181778"/>
                      <a:pt x="35494" y="167872"/>
                      <a:pt x="37781" y="159585"/>
                    </a:cubicBezTo>
                    <a:cubicBezTo>
                      <a:pt x="40162" y="151394"/>
                      <a:pt x="40448" y="141107"/>
                      <a:pt x="40448" y="141107"/>
                    </a:cubicBezTo>
                    <a:cubicBezTo>
                      <a:pt x="40448" y="141107"/>
                      <a:pt x="42829" y="165777"/>
                      <a:pt x="39876" y="173682"/>
                    </a:cubicBezTo>
                    <a:cubicBezTo>
                      <a:pt x="36923" y="181588"/>
                      <a:pt x="28922" y="196733"/>
                      <a:pt x="33685" y="200162"/>
                    </a:cubicBezTo>
                    <a:cubicBezTo>
                      <a:pt x="39876" y="204448"/>
                      <a:pt x="46543" y="199114"/>
                      <a:pt x="50830" y="187398"/>
                    </a:cubicBezTo>
                    <a:cubicBezTo>
                      <a:pt x="53592" y="179874"/>
                      <a:pt x="53973" y="176730"/>
                      <a:pt x="53973" y="176730"/>
                    </a:cubicBezTo>
                    <a:cubicBezTo>
                      <a:pt x="53973" y="176730"/>
                      <a:pt x="52830" y="201114"/>
                      <a:pt x="55116" y="204353"/>
                    </a:cubicBezTo>
                    <a:cubicBezTo>
                      <a:pt x="57497" y="207591"/>
                      <a:pt x="67784" y="209020"/>
                      <a:pt x="68927" y="197019"/>
                    </a:cubicBezTo>
                    <a:cubicBezTo>
                      <a:pt x="70070" y="185017"/>
                      <a:pt x="71213" y="154537"/>
                      <a:pt x="69880" y="129391"/>
                    </a:cubicBezTo>
                    <a:cubicBezTo>
                      <a:pt x="69213" y="116342"/>
                      <a:pt x="65117" y="93291"/>
                      <a:pt x="63117" y="62716"/>
                    </a:cubicBezTo>
                    <a:cubicBezTo>
                      <a:pt x="62069" y="46333"/>
                      <a:pt x="56068" y="18425"/>
                      <a:pt x="52258" y="11948"/>
                    </a:cubicBezTo>
                    <a:cubicBezTo>
                      <a:pt x="48449" y="5375"/>
                      <a:pt x="31399" y="-3673"/>
                      <a:pt x="15206" y="1565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6236051" y="3490108"/>
                <a:ext cx="56639" cy="142038"/>
              </a:xfrm>
              <a:custGeom>
                <a:rect b="b" l="l" r="r" t="t"/>
                <a:pathLst>
                  <a:path extrusionOk="0" h="142038" w="56639">
                    <a:moveTo>
                      <a:pt x="56354" y="64431"/>
                    </a:moveTo>
                    <a:cubicBezTo>
                      <a:pt x="53401" y="48239"/>
                      <a:pt x="56068" y="18330"/>
                      <a:pt x="52258" y="11853"/>
                    </a:cubicBezTo>
                    <a:cubicBezTo>
                      <a:pt x="48449" y="5376"/>
                      <a:pt x="31399" y="-3672"/>
                      <a:pt x="15206" y="1566"/>
                    </a:cubicBezTo>
                    <a:cubicBezTo>
                      <a:pt x="8920" y="3567"/>
                      <a:pt x="-3272" y="6234"/>
                      <a:pt x="824" y="30903"/>
                    </a:cubicBezTo>
                    <a:cubicBezTo>
                      <a:pt x="4538" y="53382"/>
                      <a:pt x="2062" y="70432"/>
                      <a:pt x="3300" y="79767"/>
                    </a:cubicBezTo>
                    <a:cubicBezTo>
                      <a:pt x="9301" y="82053"/>
                      <a:pt x="18540" y="81386"/>
                      <a:pt x="22540" y="88815"/>
                    </a:cubicBezTo>
                    <a:cubicBezTo>
                      <a:pt x="28160" y="99102"/>
                      <a:pt x="36352" y="126153"/>
                      <a:pt x="39019" y="134631"/>
                    </a:cubicBezTo>
                    <a:cubicBezTo>
                      <a:pt x="41686" y="143108"/>
                      <a:pt x="53116" y="144346"/>
                      <a:pt x="55211" y="138155"/>
                    </a:cubicBezTo>
                    <a:cubicBezTo>
                      <a:pt x="57307" y="131964"/>
                      <a:pt x="53782" y="112628"/>
                      <a:pt x="52830" y="102055"/>
                    </a:cubicBezTo>
                    <a:cubicBezTo>
                      <a:pt x="52449" y="97007"/>
                      <a:pt x="54449" y="81195"/>
                      <a:pt x="56640" y="66146"/>
                    </a:cubicBezTo>
                    <a:cubicBezTo>
                      <a:pt x="56545" y="65574"/>
                      <a:pt x="56449" y="65003"/>
                      <a:pt x="56354" y="6443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6239541" y="3466814"/>
                <a:ext cx="49149" cy="49149"/>
              </a:xfrm>
              <a:custGeom>
                <a:rect b="b" l="l" r="r" t="t"/>
                <a:pathLst>
                  <a:path extrusionOk="0" h="49149" w="49149">
                    <a:moveTo>
                      <a:pt x="49149" y="24575"/>
                    </a:moveTo>
                    <a:cubicBezTo>
                      <a:pt x="49149" y="38100"/>
                      <a:pt x="38100" y="49149"/>
                      <a:pt x="24574" y="49149"/>
                    </a:cubicBezTo>
                    <a:cubicBezTo>
                      <a:pt x="11049" y="49149"/>
                      <a:pt x="0" y="38100"/>
                      <a:pt x="0" y="24575"/>
                    </a:cubicBezTo>
                    <a:cubicBezTo>
                      <a:pt x="0" y="11049"/>
                      <a:pt x="11049" y="0"/>
                      <a:pt x="24574" y="0"/>
                    </a:cubicBezTo>
                    <a:cubicBezTo>
                      <a:pt x="38195" y="0"/>
                      <a:pt x="49149" y="10954"/>
                      <a:pt x="49149" y="24575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6069634" y="4194487"/>
                <a:ext cx="211690" cy="132731"/>
              </a:xfrm>
              <a:custGeom>
                <a:rect b="b" l="l" r="r" t="t"/>
                <a:pathLst>
                  <a:path extrusionOk="0" h="132731" w="211690">
                    <a:moveTo>
                      <a:pt x="32937" y="2704"/>
                    </a:moveTo>
                    <a:cubicBezTo>
                      <a:pt x="17412" y="9372"/>
                      <a:pt x="4744" y="19849"/>
                      <a:pt x="1219" y="41947"/>
                    </a:cubicBezTo>
                    <a:cubicBezTo>
                      <a:pt x="-2305" y="63950"/>
                      <a:pt x="-114" y="91763"/>
                      <a:pt x="34271" y="93954"/>
                    </a:cubicBezTo>
                    <a:cubicBezTo>
                      <a:pt x="68656" y="96144"/>
                      <a:pt x="89325" y="101478"/>
                      <a:pt x="109233" y="116433"/>
                    </a:cubicBezTo>
                    <a:cubicBezTo>
                      <a:pt x="129045" y="131387"/>
                      <a:pt x="191624" y="140626"/>
                      <a:pt x="206673" y="123481"/>
                    </a:cubicBezTo>
                    <a:cubicBezTo>
                      <a:pt x="221628" y="106336"/>
                      <a:pt x="200101" y="94811"/>
                      <a:pt x="182004" y="83857"/>
                    </a:cubicBezTo>
                    <a:cubicBezTo>
                      <a:pt x="163906" y="72808"/>
                      <a:pt x="134855" y="54806"/>
                      <a:pt x="115043" y="30517"/>
                    </a:cubicBezTo>
                    <a:cubicBezTo>
                      <a:pt x="95231" y="6324"/>
                      <a:pt x="83325" y="6324"/>
                      <a:pt x="76276" y="3657"/>
                    </a:cubicBezTo>
                    <a:cubicBezTo>
                      <a:pt x="69132" y="990"/>
                      <a:pt x="45320" y="-2535"/>
                      <a:pt x="32937" y="270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6088062" y="3868402"/>
                <a:ext cx="121644" cy="355785"/>
              </a:xfrm>
              <a:custGeom>
                <a:rect b="b" l="l" r="r" t="t"/>
                <a:pathLst>
                  <a:path extrusionOk="0" h="355785" w="121644">
                    <a:moveTo>
                      <a:pt x="50704" y="7225"/>
                    </a:moveTo>
                    <a:cubicBezTo>
                      <a:pt x="41751" y="22179"/>
                      <a:pt x="38322" y="57422"/>
                      <a:pt x="29559" y="99808"/>
                    </a:cubicBezTo>
                    <a:cubicBezTo>
                      <a:pt x="20700" y="142099"/>
                      <a:pt x="889" y="199820"/>
                      <a:pt x="4032" y="254018"/>
                    </a:cubicBezTo>
                    <a:cubicBezTo>
                      <a:pt x="7080" y="308215"/>
                      <a:pt x="-5208" y="339552"/>
                      <a:pt x="2698" y="347934"/>
                    </a:cubicBezTo>
                    <a:cubicBezTo>
                      <a:pt x="10604" y="356316"/>
                      <a:pt x="26892" y="358983"/>
                      <a:pt x="40132" y="350982"/>
                    </a:cubicBezTo>
                    <a:cubicBezTo>
                      <a:pt x="53371" y="343077"/>
                      <a:pt x="62134" y="337361"/>
                      <a:pt x="58610" y="329360"/>
                    </a:cubicBezTo>
                    <a:cubicBezTo>
                      <a:pt x="55086" y="321455"/>
                      <a:pt x="37941" y="291927"/>
                      <a:pt x="52419" y="227157"/>
                    </a:cubicBezTo>
                    <a:cubicBezTo>
                      <a:pt x="66992" y="162387"/>
                      <a:pt x="87661" y="75519"/>
                      <a:pt x="95186" y="67614"/>
                    </a:cubicBezTo>
                    <a:cubicBezTo>
                      <a:pt x="102711" y="59708"/>
                      <a:pt x="111474" y="61899"/>
                      <a:pt x="120713" y="48183"/>
                    </a:cubicBezTo>
                    <a:cubicBezTo>
                      <a:pt x="130048" y="34562"/>
                      <a:pt x="66516" y="-19254"/>
                      <a:pt x="50704" y="7225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6078723" y="3862917"/>
                <a:ext cx="135212" cy="324362"/>
              </a:xfrm>
              <a:custGeom>
                <a:rect b="b" l="l" r="r" t="t"/>
                <a:pathLst>
                  <a:path extrusionOk="0" h="324362" w="135212">
                    <a:moveTo>
                      <a:pt x="4132" y="318367"/>
                    </a:moveTo>
                    <a:cubicBezTo>
                      <a:pt x="14229" y="330559"/>
                      <a:pt x="55853" y="321796"/>
                      <a:pt x="64044" y="312938"/>
                    </a:cubicBezTo>
                    <a:cubicBezTo>
                      <a:pt x="72236" y="304080"/>
                      <a:pt x="91857" y="203782"/>
                      <a:pt x="108240" y="147108"/>
                    </a:cubicBezTo>
                    <a:cubicBezTo>
                      <a:pt x="122909" y="96339"/>
                      <a:pt x="140911" y="54334"/>
                      <a:pt x="133482" y="42809"/>
                    </a:cubicBezTo>
                    <a:cubicBezTo>
                      <a:pt x="125957" y="31284"/>
                      <a:pt x="93286" y="-12341"/>
                      <a:pt x="61377" y="3375"/>
                    </a:cubicBezTo>
                    <a:cubicBezTo>
                      <a:pt x="29373" y="18996"/>
                      <a:pt x="21182" y="98625"/>
                      <a:pt x="13086" y="151680"/>
                    </a:cubicBezTo>
                    <a:cubicBezTo>
                      <a:pt x="4799" y="204734"/>
                      <a:pt x="-6060" y="306175"/>
                      <a:pt x="4132" y="31836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6106032" y="3903649"/>
                <a:ext cx="86923" cy="282142"/>
              </a:xfrm>
              <a:custGeom>
                <a:rect b="b" l="l" r="r" t="t"/>
                <a:pathLst>
                  <a:path extrusionOk="0" h="282142" w="86923">
                    <a:moveTo>
                      <a:pt x="1112" y="276206"/>
                    </a:moveTo>
                    <a:cubicBezTo>
                      <a:pt x="5874" y="287160"/>
                      <a:pt x="28734" y="280968"/>
                      <a:pt x="33592" y="273539"/>
                    </a:cubicBezTo>
                    <a:cubicBezTo>
                      <a:pt x="38450" y="266109"/>
                      <a:pt x="54737" y="178956"/>
                      <a:pt x="66834" y="129902"/>
                    </a:cubicBezTo>
                    <a:cubicBezTo>
                      <a:pt x="77598" y="85992"/>
                      <a:pt x="89694" y="49892"/>
                      <a:pt x="86360" y="39510"/>
                    </a:cubicBezTo>
                    <a:cubicBezTo>
                      <a:pt x="83027" y="29128"/>
                      <a:pt x="67977" y="-10115"/>
                      <a:pt x="49880" y="2458"/>
                    </a:cubicBezTo>
                    <a:cubicBezTo>
                      <a:pt x="31782" y="15031"/>
                      <a:pt x="22829" y="84468"/>
                      <a:pt x="15494" y="130569"/>
                    </a:cubicBezTo>
                    <a:cubicBezTo>
                      <a:pt x="7970" y="176765"/>
                      <a:pt x="-3651" y="265062"/>
                      <a:pt x="1112" y="276206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5933342" y="4273274"/>
                <a:ext cx="139960" cy="173708"/>
              </a:xfrm>
              <a:custGeom>
                <a:rect b="b" l="l" r="r" t="t"/>
                <a:pathLst>
                  <a:path extrusionOk="0" h="173708" w="139960">
                    <a:moveTo>
                      <a:pt x="18068" y="4879"/>
                    </a:moveTo>
                    <a:cubicBezTo>
                      <a:pt x="3400" y="21453"/>
                      <a:pt x="-4887" y="45456"/>
                      <a:pt x="3114" y="67935"/>
                    </a:cubicBezTo>
                    <a:cubicBezTo>
                      <a:pt x="11020" y="90414"/>
                      <a:pt x="29593" y="126133"/>
                      <a:pt x="46738" y="142420"/>
                    </a:cubicBezTo>
                    <a:cubicBezTo>
                      <a:pt x="63883" y="158708"/>
                      <a:pt x="85505" y="183378"/>
                      <a:pt x="122938" y="169757"/>
                    </a:cubicBezTo>
                    <a:cubicBezTo>
                      <a:pt x="160372" y="156136"/>
                      <a:pt x="125986" y="101463"/>
                      <a:pt x="115033" y="87366"/>
                    </a:cubicBezTo>
                    <a:cubicBezTo>
                      <a:pt x="103984" y="73269"/>
                      <a:pt x="89887" y="49456"/>
                      <a:pt x="86839" y="30501"/>
                    </a:cubicBezTo>
                    <a:cubicBezTo>
                      <a:pt x="83791" y="11547"/>
                      <a:pt x="75409" y="7546"/>
                      <a:pt x="65217" y="6689"/>
                    </a:cubicBezTo>
                    <a:cubicBezTo>
                      <a:pt x="55120" y="5736"/>
                      <a:pt x="28260" y="-6646"/>
                      <a:pt x="18068" y="487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5953585" y="3947747"/>
                <a:ext cx="90958" cy="353206"/>
              </a:xfrm>
              <a:custGeom>
                <a:rect b="b" l="l" r="r" t="t"/>
                <a:pathLst>
                  <a:path extrusionOk="0" h="353206" w="90958">
                    <a:moveTo>
                      <a:pt x="20304" y="16271"/>
                    </a:moveTo>
                    <a:cubicBezTo>
                      <a:pt x="11064" y="39989"/>
                      <a:pt x="4873" y="85899"/>
                      <a:pt x="2682" y="137429"/>
                    </a:cubicBezTo>
                    <a:cubicBezTo>
                      <a:pt x="492" y="188959"/>
                      <a:pt x="3540" y="265636"/>
                      <a:pt x="4016" y="288115"/>
                    </a:cubicBezTo>
                    <a:cubicBezTo>
                      <a:pt x="4492" y="310594"/>
                      <a:pt x="492" y="321643"/>
                      <a:pt x="15" y="330025"/>
                    </a:cubicBezTo>
                    <a:cubicBezTo>
                      <a:pt x="-461" y="338407"/>
                      <a:pt x="10112" y="358219"/>
                      <a:pt x="30400" y="352028"/>
                    </a:cubicBezTo>
                    <a:cubicBezTo>
                      <a:pt x="50688" y="345836"/>
                      <a:pt x="62119" y="333549"/>
                      <a:pt x="58213" y="322024"/>
                    </a:cubicBezTo>
                    <a:cubicBezTo>
                      <a:pt x="54213" y="310594"/>
                      <a:pt x="40116" y="261159"/>
                      <a:pt x="48117" y="196008"/>
                    </a:cubicBezTo>
                    <a:cubicBezTo>
                      <a:pt x="56022" y="130762"/>
                      <a:pt x="67929" y="82280"/>
                      <a:pt x="72310" y="75707"/>
                    </a:cubicBezTo>
                    <a:cubicBezTo>
                      <a:pt x="76692" y="69135"/>
                      <a:pt x="87264" y="61134"/>
                      <a:pt x="90789" y="52371"/>
                    </a:cubicBezTo>
                    <a:cubicBezTo>
                      <a:pt x="94408" y="43608"/>
                      <a:pt x="39259" y="-32687"/>
                      <a:pt x="20304" y="16271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5944552" y="3961299"/>
                <a:ext cx="110067" cy="299576"/>
              </a:xfrm>
              <a:custGeom>
                <a:rect b="b" l="l" r="r" t="t"/>
                <a:pathLst>
                  <a:path extrusionOk="0" h="299576" w="110067">
                    <a:moveTo>
                      <a:pt x="3524" y="292375"/>
                    </a:moveTo>
                    <a:cubicBezTo>
                      <a:pt x="17145" y="303900"/>
                      <a:pt x="57245" y="300566"/>
                      <a:pt x="66104" y="289613"/>
                    </a:cubicBezTo>
                    <a:cubicBezTo>
                      <a:pt x="74962" y="278754"/>
                      <a:pt x="87535" y="176646"/>
                      <a:pt x="95345" y="130355"/>
                    </a:cubicBezTo>
                    <a:cubicBezTo>
                      <a:pt x="102203" y="90064"/>
                      <a:pt x="120491" y="48058"/>
                      <a:pt x="102108" y="35771"/>
                    </a:cubicBezTo>
                    <a:cubicBezTo>
                      <a:pt x="83725" y="23484"/>
                      <a:pt x="59531" y="-9472"/>
                      <a:pt x="29242" y="2624"/>
                    </a:cubicBezTo>
                    <a:cubicBezTo>
                      <a:pt x="11239" y="9863"/>
                      <a:pt x="0" y="154358"/>
                      <a:pt x="0" y="187505"/>
                    </a:cubicBezTo>
                    <a:cubicBezTo>
                      <a:pt x="95" y="240654"/>
                      <a:pt x="3524" y="292375"/>
                      <a:pt x="3524" y="29237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5973240" y="4009985"/>
                <a:ext cx="58930" cy="240081"/>
              </a:xfrm>
              <a:custGeom>
                <a:rect b="b" l="l" r="r" t="t"/>
                <a:pathLst>
                  <a:path extrusionOk="0" h="240081" w="58930">
                    <a:moveTo>
                      <a:pt x="268" y="233974"/>
                    </a:moveTo>
                    <a:cubicBezTo>
                      <a:pt x="7030" y="243403"/>
                      <a:pt x="27509" y="241117"/>
                      <a:pt x="32272" y="232545"/>
                    </a:cubicBezTo>
                    <a:cubicBezTo>
                      <a:pt x="36939" y="223877"/>
                      <a:pt x="39130" y="130056"/>
                      <a:pt x="46464" y="99100"/>
                    </a:cubicBezTo>
                    <a:cubicBezTo>
                      <a:pt x="53798" y="68143"/>
                      <a:pt x="64561" y="39473"/>
                      <a:pt x="55417" y="29376"/>
                    </a:cubicBezTo>
                    <a:cubicBezTo>
                      <a:pt x="46273" y="19375"/>
                      <a:pt x="34557" y="-7390"/>
                      <a:pt x="18937" y="1945"/>
                    </a:cubicBezTo>
                    <a:cubicBezTo>
                      <a:pt x="9602" y="7469"/>
                      <a:pt x="1220" y="123293"/>
                      <a:pt x="553" y="149868"/>
                    </a:cubicBezTo>
                    <a:cubicBezTo>
                      <a:pt x="-495" y="192445"/>
                      <a:pt x="268" y="233974"/>
                      <a:pt x="268" y="233974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6175099" y="3201995"/>
                <a:ext cx="113427" cy="297843"/>
              </a:xfrm>
              <a:custGeom>
                <a:rect b="b" l="l" r="r" t="t"/>
                <a:pathLst>
                  <a:path extrusionOk="0" h="297843" w="113427">
                    <a:moveTo>
                      <a:pt x="2625" y="75080"/>
                    </a:moveTo>
                    <a:cubicBezTo>
                      <a:pt x="8150" y="101179"/>
                      <a:pt x="32915" y="176045"/>
                      <a:pt x="41773" y="203668"/>
                    </a:cubicBezTo>
                    <a:cubicBezTo>
                      <a:pt x="50631" y="231290"/>
                      <a:pt x="59489" y="257389"/>
                      <a:pt x="62156" y="275772"/>
                    </a:cubicBezTo>
                    <a:cubicBezTo>
                      <a:pt x="64537" y="291774"/>
                      <a:pt x="74920" y="303680"/>
                      <a:pt x="97589" y="294822"/>
                    </a:cubicBezTo>
                    <a:cubicBezTo>
                      <a:pt x="120259" y="285964"/>
                      <a:pt x="112544" y="264437"/>
                      <a:pt x="110543" y="245101"/>
                    </a:cubicBezTo>
                    <a:cubicBezTo>
                      <a:pt x="105781" y="200143"/>
                      <a:pt x="69681" y="43648"/>
                      <a:pt x="48917" y="7453"/>
                    </a:cubicBezTo>
                    <a:cubicBezTo>
                      <a:pt x="37106" y="-12740"/>
                      <a:pt x="-11758" y="7548"/>
                      <a:pt x="2625" y="7508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6202122" y="3204781"/>
                <a:ext cx="84068" cy="292755"/>
              </a:xfrm>
              <a:custGeom>
                <a:rect b="b" l="l" r="r" t="t"/>
                <a:pathLst>
                  <a:path extrusionOk="0" h="292755" w="84068">
                    <a:moveTo>
                      <a:pt x="4748" y="76867"/>
                    </a:moveTo>
                    <a:cubicBezTo>
                      <a:pt x="10749" y="102394"/>
                      <a:pt x="31418" y="175070"/>
                      <a:pt x="38943" y="201930"/>
                    </a:cubicBezTo>
                    <a:cubicBezTo>
                      <a:pt x="46468" y="228791"/>
                      <a:pt x="53802" y="254127"/>
                      <a:pt x="57517" y="272130"/>
                    </a:cubicBezTo>
                    <a:cubicBezTo>
                      <a:pt x="60755" y="287846"/>
                      <a:pt x="66661" y="298990"/>
                      <a:pt x="74662" y="288894"/>
                    </a:cubicBezTo>
                    <a:cubicBezTo>
                      <a:pt x="82663" y="278797"/>
                      <a:pt x="86282" y="257175"/>
                      <a:pt x="82663" y="238221"/>
                    </a:cubicBezTo>
                    <a:cubicBezTo>
                      <a:pt x="74376" y="194025"/>
                      <a:pt x="37419" y="41244"/>
                      <a:pt x="23798" y="6573"/>
                    </a:cubicBezTo>
                    <a:cubicBezTo>
                      <a:pt x="16083" y="-12858"/>
                      <a:pt x="-10777" y="10859"/>
                      <a:pt x="4748" y="76867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6139815" y="3843908"/>
                <a:ext cx="79819" cy="79819"/>
              </a:xfrm>
              <a:custGeom>
                <a:rect b="b" l="l" r="r" t="t"/>
                <a:pathLst>
                  <a:path extrusionOk="0" h="79819" w="79819">
                    <a:moveTo>
                      <a:pt x="79820" y="39910"/>
                    </a:moveTo>
                    <a:cubicBezTo>
                      <a:pt x="79820" y="61913"/>
                      <a:pt x="62008" y="79820"/>
                      <a:pt x="39910" y="79820"/>
                    </a:cubicBezTo>
                    <a:cubicBezTo>
                      <a:pt x="17907" y="79820"/>
                      <a:pt x="0" y="62008"/>
                      <a:pt x="0" y="39910"/>
                    </a:cubicBezTo>
                    <a:cubicBezTo>
                      <a:pt x="0" y="17907"/>
                      <a:pt x="17812" y="0"/>
                      <a:pt x="39910" y="0"/>
                    </a:cubicBezTo>
                    <a:cubicBezTo>
                      <a:pt x="61913" y="0"/>
                      <a:pt x="79820" y="17812"/>
                      <a:pt x="79820" y="39910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6046886" y="3355884"/>
                <a:ext cx="187458" cy="543936"/>
              </a:xfrm>
              <a:custGeom>
                <a:rect b="b" l="l" r="r" t="t"/>
                <a:pathLst>
                  <a:path extrusionOk="0" h="543936" w="187458">
                    <a:moveTo>
                      <a:pt x="95691" y="496883"/>
                    </a:moveTo>
                    <a:cubicBezTo>
                      <a:pt x="95691" y="516885"/>
                      <a:pt x="114455" y="543936"/>
                      <a:pt x="142744" y="543936"/>
                    </a:cubicBezTo>
                    <a:cubicBezTo>
                      <a:pt x="171033" y="543936"/>
                      <a:pt x="186273" y="515742"/>
                      <a:pt x="187416" y="496883"/>
                    </a:cubicBezTo>
                    <a:cubicBezTo>
                      <a:pt x="188560" y="478119"/>
                      <a:pt x="166271" y="103215"/>
                      <a:pt x="152174" y="64353"/>
                    </a:cubicBezTo>
                    <a:cubicBezTo>
                      <a:pt x="138077" y="25586"/>
                      <a:pt x="98072" y="-16705"/>
                      <a:pt x="45208" y="6726"/>
                    </a:cubicBezTo>
                    <a:cubicBezTo>
                      <a:pt x="-7655" y="30253"/>
                      <a:pt x="-8894" y="93690"/>
                      <a:pt x="14633" y="148935"/>
                    </a:cubicBezTo>
                    <a:cubicBezTo>
                      <a:pt x="38160" y="204179"/>
                      <a:pt x="66354" y="302858"/>
                      <a:pt x="73402" y="347531"/>
                    </a:cubicBezTo>
                    <a:cubicBezTo>
                      <a:pt x="80451" y="392298"/>
                      <a:pt x="95691" y="472213"/>
                      <a:pt x="95691" y="49688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6124018" y="3407072"/>
                <a:ext cx="97160" cy="475031"/>
              </a:xfrm>
              <a:custGeom>
                <a:rect b="b" l="l" r="r" t="t"/>
                <a:pathLst>
                  <a:path extrusionOk="0" h="475031" w="97160">
                    <a:moveTo>
                      <a:pt x="49610" y="433979"/>
                    </a:moveTo>
                    <a:cubicBezTo>
                      <a:pt x="49610" y="451410"/>
                      <a:pt x="59326" y="475032"/>
                      <a:pt x="73994" y="475032"/>
                    </a:cubicBezTo>
                    <a:cubicBezTo>
                      <a:pt x="88567" y="475032"/>
                      <a:pt x="96568" y="450362"/>
                      <a:pt x="97140" y="433979"/>
                    </a:cubicBezTo>
                    <a:cubicBezTo>
                      <a:pt x="97711" y="417596"/>
                      <a:pt x="86186" y="90126"/>
                      <a:pt x="78852" y="56217"/>
                    </a:cubicBezTo>
                    <a:cubicBezTo>
                      <a:pt x="71518" y="22308"/>
                      <a:pt x="50848" y="-14649"/>
                      <a:pt x="23416" y="5925"/>
                    </a:cubicBezTo>
                    <a:cubicBezTo>
                      <a:pt x="-4016" y="26499"/>
                      <a:pt x="-4587" y="81839"/>
                      <a:pt x="7605" y="130131"/>
                    </a:cubicBezTo>
                    <a:cubicBezTo>
                      <a:pt x="19797" y="178328"/>
                      <a:pt x="34370" y="264624"/>
                      <a:pt x="38085" y="303582"/>
                    </a:cubicBezTo>
                    <a:cubicBezTo>
                      <a:pt x="41609" y="342634"/>
                      <a:pt x="49610" y="412452"/>
                      <a:pt x="49610" y="433979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5956397" y="3253358"/>
                <a:ext cx="235519" cy="297672"/>
              </a:xfrm>
              <a:custGeom>
                <a:rect b="b" l="l" r="r" t="t"/>
                <a:pathLst>
                  <a:path extrusionOk="0" h="297672" w="235519">
                    <a:moveTo>
                      <a:pt x="134459" y="294989"/>
                    </a:moveTo>
                    <a:cubicBezTo>
                      <a:pt x="182846" y="278892"/>
                      <a:pt x="209706" y="241268"/>
                      <a:pt x="216755" y="199834"/>
                    </a:cubicBezTo>
                    <a:cubicBezTo>
                      <a:pt x="221898" y="169640"/>
                      <a:pt x="235519" y="0"/>
                      <a:pt x="235519" y="0"/>
                    </a:cubicBezTo>
                    <a:cubicBezTo>
                      <a:pt x="235519" y="0"/>
                      <a:pt x="36923" y="9430"/>
                      <a:pt x="25112" y="22288"/>
                    </a:cubicBezTo>
                    <a:cubicBezTo>
                      <a:pt x="13396" y="35242"/>
                      <a:pt x="30732" y="105442"/>
                      <a:pt x="3395" y="177737"/>
                    </a:cubicBezTo>
                    <a:cubicBezTo>
                      <a:pt x="-19751" y="239173"/>
                      <a:pt x="81119" y="312706"/>
                      <a:pt x="134459" y="294989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5847562" y="2949529"/>
                <a:ext cx="385033" cy="412154"/>
              </a:xfrm>
              <a:custGeom>
                <a:rect b="b" l="l" r="r" t="t"/>
                <a:pathLst>
                  <a:path extrusionOk="0" h="412154" w="385033">
                    <a:moveTo>
                      <a:pt x="303206" y="78"/>
                    </a:moveTo>
                    <a:cubicBezTo>
                      <a:pt x="323208" y="-589"/>
                      <a:pt x="368452" y="2459"/>
                      <a:pt x="381406" y="32367"/>
                    </a:cubicBezTo>
                    <a:cubicBezTo>
                      <a:pt x="394360" y="62371"/>
                      <a:pt x="368452" y="110568"/>
                      <a:pt x="368452" y="110568"/>
                    </a:cubicBezTo>
                    <a:cubicBezTo>
                      <a:pt x="368452" y="110568"/>
                      <a:pt x="390741" y="162860"/>
                      <a:pt x="381977" y="199912"/>
                    </a:cubicBezTo>
                    <a:cubicBezTo>
                      <a:pt x="373119" y="236964"/>
                      <a:pt x="373119" y="242203"/>
                      <a:pt x="373786" y="245727"/>
                    </a:cubicBezTo>
                    <a:cubicBezTo>
                      <a:pt x="374358" y="249252"/>
                      <a:pt x="393217" y="307449"/>
                      <a:pt x="377310" y="310974"/>
                    </a:cubicBezTo>
                    <a:cubicBezTo>
                      <a:pt x="369785" y="312688"/>
                      <a:pt x="355784" y="310307"/>
                      <a:pt x="343211" y="316308"/>
                    </a:cubicBezTo>
                    <a:cubicBezTo>
                      <a:pt x="330828" y="322213"/>
                      <a:pt x="324542" y="338215"/>
                      <a:pt x="302634" y="352884"/>
                    </a:cubicBezTo>
                    <a:cubicBezTo>
                      <a:pt x="277298" y="369838"/>
                      <a:pt x="180048" y="413367"/>
                      <a:pt x="154044" y="412129"/>
                    </a:cubicBezTo>
                    <a:cubicBezTo>
                      <a:pt x="93560" y="409176"/>
                      <a:pt x="76511" y="333357"/>
                      <a:pt x="61176" y="287542"/>
                    </a:cubicBezTo>
                    <a:cubicBezTo>
                      <a:pt x="48317" y="249061"/>
                      <a:pt x="37077" y="195245"/>
                      <a:pt x="37077" y="195245"/>
                    </a:cubicBezTo>
                    <a:cubicBezTo>
                      <a:pt x="37077" y="195245"/>
                      <a:pt x="-1118" y="189339"/>
                      <a:pt x="25" y="162955"/>
                    </a:cubicBezTo>
                    <a:cubicBezTo>
                      <a:pt x="1168" y="136476"/>
                      <a:pt x="33172" y="114663"/>
                      <a:pt x="63747" y="88851"/>
                    </a:cubicBezTo>
                    <a:cubicBezTo>
                      <a:pt x="94323" y="63038"/>
                      <a:pt x="125755" y="40749"/>
                      <a:pt x="143376" y="30177"/>
                    </a:cubicBezTo>
                    <a:cubicBezTo>
                      <a:pt x="160998" y="19413"/>
                      <a:pt x="266820" y="1221"/>
                      <a:pt x="303206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5869376" y="2957733"/>
                <a:ext cx="357385" cy="272142"/>
              </a:xfrm>
              <a:custGeom>
                <a:rect b="b" l="l" r="r" t="t"/>
                <a:pathLst>
                  <a:path extrusionOk="0" h="272142" w="357385">
                    <a:moveTo>
                      <a:pt x="274820" y="65"/>
                    </a:moveTo>
                    <a:cubicBezTo>
                      <a:pt x="292917" y="-506"/>
                      <a:pt x="333875" y="2161"/>
                      <a:pt x="345590" y="29307"/>
                    </a:cubicBezTo>
                    <a:cubicBezTo>
                      <a:pt x="357306" y="56453"/>
                      <a:pt x="333875" y="100078"/>
                      <a:pt x="333875" y="100078"/>
                    </a:cubicBezTo>
                    <a:cubicBezTo>
                      <a:pt x="333875" y="100078"/>
                      <a:pt x="356258" y="137892"/>
                      <a:pt x="357306" y="172372"/>
                    </a:cubicBezTo>
                    <a:cubicBezTo>
                      <a:pt x="358354" y="205043"/>
                      <a:pt x="348638" y="218188"/>
                      <a:pt x="349115" y="221331"/>
                    </a:cubicBezTo>
                    <a:cubicBezTo>
                      <a:pt x="349686" y="224569"/>
                      <a:pt x="284059" y="258193"/>
                      <a:pt x="261294" y="265241"/>
                    </a:cubicBezTo>
                    <a:cubicBezTo>
                      <a:pt x="202049" y="283624"/>
                      <a:pt x="139374" y="263908"/>
                      <a:pt x="125563" y="222379"/>
                    </a:cubicBezTo>
                    <a:cubicBezTo>
                      <a:pt x="113943" y="187517"/>
                      <a:pt x="33552" y="176754"/>
                      <a:pt x="33552" y="176754"/>
                    </a:cubicBezTo>
                    <a:cubicBezTo>
                      <a:pt x="33552" y="176754"/>
                      <a:pt x="-1024" y="171420"/>
                      <a:pt x="23" y="147512"/>
                    </a:cubicBezTo>
                    <a:cubicBezTo>
                      <a:pt x="1071" y="123604"/>
                      <a:pt x="30122" y="103792"/>
                      <a:pt x="57745" y="80361"/>
                    </a:cubicBezTo>
                    <a:cubicBezTo>
                      <a:pt x="85463" y="56929"/>
                      <a:pt x="113943" y="36736"/>
                      <a:pt x="129849" y="27211"/>
                    </a:cubicBezTo>
                    <a:cubicBezTo>
                      <a:pt x="145946" y="17591"/>
                      <a:pt x="241768" y="1113"/>
                      <a:pt x="274820" y="65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5982461" y="3930681"/>
                <a:ext cx="79819" cy="79819"/>
              </a:xfrm>
              <a:custGeom>
                <a:rect b="b" l="l" r="r" t="t"/>
                <a:pathLst>
                  <a:path extrusionOk="0" h="79819" w="79819">
                    <a:moveTo>
                      <a:pt x="79820" y="39910"/>
                    </a:moveTo>
                    <a:cubicBezTo>
                      <a:pt x="79820" y="61913"/>
                      <a:pt x="62008" y="79819"/>
                      <a:pt x="39910" y="79819"/>
                    </a:cubicBezTo>
                    <a:cubicBezTo>
                      <a:pt x="17907" y="79819"/>
                      <a:pt x="0" y="62008"/>
                      <a:pt x="0" y="39910"/>
                    </a:cubicBezTo>
                    <a:cubicBezTo>
                      <a:pt x="0" y="17907"/>
                      <a:pt x="17812" y="0"/>
                      <a:pt x="39910" y="0"/>
                    </a:cubicBezTo>
                    <a:cubicBezTo>
                      <a:pt x="62008" y="0"/>
                      <a:pt x="79820" y="17907"/>
                      <a:pt x="79820" y="39910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5899159" y="3425683"/>
                <a:ext cx="185388" cy="550980"/>
              </a:xfrm>
              <a:custGeom>
                <a:rect b="b" l="l" r="r" t="t"/>
                <a:pathLst>
                  <a:path extrusionOk="0" h="550980" w="185388">
                    <a:moveTo>
                      <a:pt x="79492" y="547575"/>
                    </a:moveTo>
                    <a:cubicBezTo>
                      <a:pt x="93303" y="557005"/>
                      <a:pt x="148834" y="544051"/>
                      <a:pt x="164741" y="542241"/>
                    </a:cubicBezTo>
                    <a:cubicBezTo>
                      <a:pt x="180648" y="540527"/>
                      <a:pt x="184744" y="522810"/>
                      <a:pt x="184172" y="516428"/>
                    </a:cubicBezTo>
                    <a:cubicBezTo>
                      <a:pt x="183600" y="509952"/>
                      <a:pt x="173028" y="401271"/>
                      <a:pt x="175314" y="308403"/>
                    </a:cubicBezTo>
                    <a:cubicBezTo>
                      <a:pt x="177695" y="215534"/>
                      <a:pt x="197031" y="141906"/>
                      <a:pt x="174837" y="86184"/>
                    </a:cubicBezTo>
                    <a:cubicBezTo>
                      <a:pt x="151692" y="28177"/>
                      <a:pt x="101114" y="-11161"/>
                      <a:pt x="54251" y="2840"/>
                    </a:cubicBezTo>
                    <a:cubicBezTo>
                      <a:pt x="7483" y="16842"/>
                      <a:pt x="-3756" y="68468"/>
                      <a:pt x="1006" y="125999"/>
                    </a:cubicBezTo>
                    <a:cubicBezTo>
                      <a:pt x="6531" y="192960"/>
                      <a:pt x="78921" y="385936"/>
                      <a:pt x="80159" y="443562"/>
                    </a:cubicBezTo>
                    <a:cubicBezTo>
                      <a:pt x="81207" y="501093"/>
                      <a:pt x="64728" y="537574"/>
                      <a:pt x="79492" y="54757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6002444" y="2730507"/>
                <a:ext cx="124211" cy="287226"/>
              </a:xfrm>
              <a:custGeom>
                <a:rect b="b" l="l" r="r" t="t"/>
                <a:pathLst>
                  <a:path extrusionOk="0" h="287226" w="124211">
                    <a:moveTo>
                      <a:pt x="36691" y="6406"/>
                    </a:moveTo>
                    <a:cubicBezTo>
                      <a:pt x="10402" y="20312"/>
                      <a:pt x="-11505" y="54031"/>
                      <a:pt x="6687" y="99846"/>
                    </a:cubicBezTo>
                    <a:cubicBezTo>
                      <a:pt x="24880" y="145661"/>
                      <a:pt x="29262" y="182237"/>
                      <a:pt x="24213" y="201668"/>
                    </a:cubicBezTo>
                    <a:cubicBezTo>
                      <a:pt x="19451" y="219671"/>
                      <a:pt x="782" y="261866"/>
                      <a:pt x="782" y="261866"/>
                    </a:cubicBezTo>
                    <a:cubicBezTo>
                      <a:pt x="782" y="261866"/>
                      <a:pt x="37929" y="291394"/>
                      <a:pt x="75553" y="286727"/>
                    </a:cubicBezTo>
                    <a:cubicBezTo>
                      <a:pt x="113177" y="282059"/>
                      <a:pt x="123178" y="265010"/>
                      <a:pt x="123178" y="265010"/>
                    </a:cubicBezTo>
                    <a:cubicBezTo>
                      <a:pt x="123178" y="265010"/>
                      <a:pt x="140133" y="-48268"/>
                      <a:pt x="36691" y="6406"/>
                    </a:cubicBezTo>
                    <a:close/>
                  </a:path>
                </a:pathLst>
              </a:custGeom>
              <a:solidFill>
                <a:srgbClr val="364F8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6025642" y="2719788"/>
                <a:ext cx="165741" cy="246656"/>
              </a:xfrm>
              <a:custGeom>
                <a:rect b="b" l="l" r="r" t="t"/>
                <a:pathLst>
                  <a:path extrusionOk="0" h="246656" w="165741">
                    <a:moveTo>
                      <a:pt x="5302" y="155809"/>
                    </a:moveTo>
                    <a:cubicBezTo>
                      <a:pt x="5302" y="172954"/>
                      <a:pt x="13493" y="195148"/>
                      <a:pt x="37020" y="211054"/>
                    </a:cubicBezTo>
                    <a:cubicBezTo>
                      <a:pt x="60547" y="226961"/>
                      <a:pt x="102266" y="257441"/>
                      <a:pt x="129317" y="242773"/>
                    </a:cubicBezTo>
                    <a:cubicBezTo>
                      <a:pt x="156368" y="228104"/>
                      <a:pt x="165131" y="148856"/>
                      <a:pt x="165703" y="120567"/>
                    </a:cubicBezTo>
                    <a:cubicBezTo>
                      <a:pt x="166369" y="88849"/>
                      <a:pt x="158654" y="36556"/>
                      <a:pt x="122840" y="15982"/>
                    </a:cubicBezTo>
                    <a:cubicBezTo>
                      <a:pt x="87026" y="-4592"/>
                      <a:pt x="57499" y="-210"/>
                      <a:pt x="49974" y="1885"/>
                    </a:cubicBezTo>
                    <a:cubicBezTo>
                      <a:pt x="30638" y="7219"/>
                      <a:pt x="14160" y="21888"/>
                      <a:pt x="4159" y="31889"/>
                    </a:cubicBezTo>
                    <a:cubicBezTo>
                      <a:pt x="-5843" y="41890"/>
                      <a:pt x="4730" y="71894"/>
                      <a:pt x="9493" y="93040"/>
                    </a:cubicBezTo>
                    <a:cubicBezTo>
                      <a:pt x="14065" y="113995"/>
                      <a:pt x="5302" y="145141"/>
                      <a:pt x="5302" y="1558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5884925" y="3146298"/>
                <a:ext cx="346214" cy="215290"/>
              </a:xfrm>
              <a:custGeom>
                <a:rect b="b" l="l" r="r" t="t"/>
                <a:pathLst>
                  <a:path extrusionOk="0" h="215290" w="346214">
                    <a:moveTo>
                      <a:pt x="116586" y="215265"/>
                    </a:moveTo>
                    <a:cubicBezTo>
                      <a:pt x="142685" y="216503"/>
                      <a:pt x="239935" y="172974"/>
                      <a:pt x="265176" y="156019"/>
                    </a:cubicBezTo>
                    <a:cubicBezTo>
                      <a:pt x="287084" y="141446"/>
                      <a:pt x="293370" y="125349"/>
                      <a:pt x="305753" y="119443"/>
                    </a:cubicBezTo>
                    <a:cubicBezTo>
                      <a:pt x="318326" y="113443"/>
                      <a:pt x="332327" y="115824"/>
                      <a:pt x="339852" y="114109"/>
                    </a:cubicBezTo>
                    <a:cubicBezTo>
                      <a:pt x="355759" y="110585"/>
                      <a:pt x="336899" y="52388"/>
                      <a:pt x="336328" y="48863"/>
                    </a:cubicBezTo>
                    <a:cubicBezTo>
                      <a:pt x="336233" y="48482"/>
                      <a:pt x="336233" y="48101"/>
                      <a:pt x="336137" y="47720"/>
                    </a:cubicBezTo>
                    <a:cubicBezTo>
                      <a:pt x="336137" y="47720"/>
                      <a:pt x="336137" y="47625"/>
                      <a:pt x="336137" y="47625"/>
                    </a:cubicBezTo>
                    <a:cubicBezTo>
                      <a:pt x="336137" y="47244"/>
                      <a:pt x="336042" y="46672"/>
                      <a:pt x="336042" y="46196"/>
                    </a:cubicBezTo>
                    <a:cubicBezTo>
                      <a:pt x="336042" y="46196"/>
                      <a:pt x="336042" y="46196"/>
                      <a:pt x="336042" y="46196"/>
                    </a:cubicBezTo>
                    <a:cubicBezTo>
                      <a:pt x="336042" y="45053"/>
                      <a:pt x="336137" y="43529"/>
                      <a:pt x="336423" y="41434"/>
                    </a:cubicBezTo>
                    <a:lnTo>
                      <a:pt x="319278" y="50768"/>
                    </a:lnTo>
                    <a:cubicBezTo>
                      <a:pt x="319278" y="50768"/>
                      <a:pt x="271272" y="80867"/>
                      <a:pt x="214122" y="94107"/>
                    </a:cubicBezTo>
                    <a:cubicBezTo>
                      <a:pt x="166021" y="105251"/>
                      <a:pt x="132874" y="96679"/>
                      <a:pt x="103918" y="41053"/>
                    </a:cubicBezTo>
                    <a:cubicBezTo>
                      <a:pt x="83439" y="1619"/>
                      <a:pt x="26289" y="6763"/>
                      <a:pt x="0" y="0"/>
                    </a:cubicBezTo>
                    <a:lnTo>
                      <a:pt x="0" y="0"/>
                    </a:lnTo>
                    <a:cubicBezTo>
                      <a:pt x="1905" y="8763"/>
                      <a:pt x="12192" y="55912"/>
                      <a:pt x="23717" y="90678"/>
                    </a:cubicBezTo>
                    <a:cubicBezTo>
                      <a:pt x="39053" y="136493"/>
                      <a:pt x="56102" y="212312"/>
                      <a:pt x="116586" y="2152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5885116" y="3146298"/>
                <a:ext cx="340518" cy="196310"/>
              </a:xfrm>
              <a:custGeom>
                <a:rect b="b" l="l" r="r" t="t"/>
                <a:pathLst>
                  <a:path extrusionOk="0" h="196310" w="340518">
                    <a:moveTo>
                      <a:pt x="269177" y="102203"/>
                    </a:moveTo>
                    <a:cubicBezTo>
                      <a:pt x="293180" y="89725"/>
                      <a:pt x="329279" y="75152"/>
                      <a:pt x="340519" y="64960"/>
                    </a:cubicBezTo>
                    <a:cubicBezTo>
                      <a:pt x="338424" y="56483"/>
                      <a:pt x="336423" y="50006"/>
                      <a:pt x="336233" y="48958"/>
                    </a:cubicBezTo>
                    <a:cubicBezTo>
                      <a:pt x="335947" y="47530"/>
                      <a:pt x="335852" y="45720"/>
                      <a:pt x="336423" y="41434"/>
                    </a:cubicBezTo>
                    <a:lnTo>
                      <a:pt x="319278" y="50768"/>
                    </a:lnTo>
                    <a:cubicBezTo>
                      <a:pt x="319278" y="50768"/>
                      <a:pt x="271272" y="80867"/>
                      <a:pt x="214122" y="94107"/>
                    </a:cubicBezTo>
                    <a:cubicBezTo>
                      <a:pt x="166021" y="105251"/>
                      <a:pt x="132874" y="96679"/>
                      <a:pt x="103918" y="41053"/>
                    </a:cubicBezTo>
                    <a:cubicBezTo>
                      <a:pt x="83439" y="1619"/>
                      <a:pt x="26289" y="6763"/>
                      <a:pt x="0" y="0"/>
                    </a:cubicBezTo>
                    <a:cubicBezTo>
                      <a:pt x="1905" y="8763"/>
                      <a:pt x="12192" y="55912"/>
                      <a:pt x="23717" y="90678"/>
                    </a:cubicBezTo>
                    <a:cubicBezTo>
                      <a:pt x="34481" y="123063"/>
                      <a:pt x="46292" y="170307"/>
                      <a:pt x="73533" y="196310"/>
                    </a:cubicBezTo>
                    <a:cubicBezTo>
                      <a:pt x="76391" y="186976"/>
                      <a:pt x="78105" y="176213"/>
                      <a:pt x="77438" y="163830"/>
                    </a:cubicBezTo>
                    <a:cubicBezTo>
                      <a:pt x="74676" y="104489"/>
                      <a:pt x="92678" y="76771"/>
                      <a:pt x="92678" y="76771"/>
                    </a:cubicBezTo>
                    <a:cubicBezTo>
                      <a:pt x="92678" y="76771"/>
                      <a:pt x="126206" y="176784"/>
                      <a:pt x="269177" y="10220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62" name="Google Shape;262;p2"/>
              <p:cNvGrpSpPr/>
              <p:nvPr/>
            </p:nvGrpSpPr>
            <p:grpSpPr>
              <a:xfrm>
                <a:off x="5833745" y="3133725"/>
                <a:ext cx="666401" cy="442046"/>
                <a:chOff x="5833745" y="3133725"/>
                <a:chExt cx="666401" cy="442046"/>
              </a:xfrm>
            </p:grpSpPr>
            <p:sp>
              <p:nvSpPr>
                <p:cNvPr id="263" name="Google Shape;263;p2"/>
                <p:cNvSpPr/>
                <p:nvPr/>
              </p:nvSpPr>
              <p:spPr>
                <a:xfrm>
                  <a:off x="6280355" y="3442805"/>
                  <a:ext cx="219791" cy="132966"/>
                </a:xfrm>
                <a:custGeom>
                  <a:rect b="b" l="l" r="r" t="t"/>
                  <a:pathLst>
                    <a:path extrusionOk="0" h="132966" w="219791">
                      <a:moveTo>
                        <a:pt x="1478" y="58965"/>
                      </a:moveTo>
                      <a:cubicBezTo>
                        <a:pt x="-1475" y="70300"/>
                        <a:pt x="-618" y="76491"/>
                        <a:pt x="9764" y="80777"/>
                      </a:cubicBezTo>
                      <a:cubicBezTo>
                        <a:pt x="20242" y="85159"/>
                        <a:pt x="55675" y="104971"/>
                        <a:pt x="70724" y="114210"/>
                      </a:cubicBezTo>
                      <a:cubicBezTo>
                        <a:pt x="85774" y="123450"/>
                        <a:pt x="127874" y="128307"/>
                        <a:pt x="127874" y="128307"/>
                      </a:cubicBezTo>
                      <a:cubicBezTo>
                        <a:pt x="127874" y="128307"/>
                        <a:pt x="142543" y="134308"/>
                        <a:pt x="152830" y="132689"/>
                      </a:cubicBezTo>
                      <a:cubicBezTo>
                        <a:pt x="163117" y="131070"/>
                        <a:pt x="162926" y="125640"/>
                        <a:pt x="162069" y="123068"/>
                      </a:cubicBezTo>
                      <a:cubicBezTo>
                        <a:pt x="161212" y="120497"/>
                        <a:pt x="154544" y="117354"/>
                        <a:pt x="150067" y="116782"/>
                      </a:cubicBezTo>
                      <a:cubicBezTo>
                        <a:pt x="145686" y="116115"/>
                        <a:pt x="126827" y="106971"/>
                        <a:pt x="126827" y="106971"/>
                      </a:cubicBezTo>
                      <a:cubicBezTo>
                        <a:pt x="126827" y="106971"/>
                        <a:pt x="155116" y="113639"/>
                        <a:pt x="165593" y="116306"/>
                      </a:cubicBezTo>
                      <a:cubicBezTo>
                        <a:pt x="176071" y="118973"/>
                        <a:pt x="188548" y="117639"/>
                        <a:pt x="192073" y="111924"/>
                      </a:cubicBezTo>
                      <a:cubicBezTo>
                        <a:pt x="195597" y="106209"/>
                        <a:pt x="191311" y="100780"/>
                        <a:pt x="188644" y="100113"/>
                      </a:cubicBezTo>
                      <a:cubicBezTo>
                        <a:pt x="185881" y="99447"/>
                        <a:pt x="172451" y="98399"/>
                        <a:pt x="165974" y="95541"/>
                      </a:cubicBezTo>
                      <a:cubicBezTo>
                        <a:pt x="159497" y="92589"/>
                        <a:pt x="149306" y="87350"/>
                        <a:pt x="149306" y="87350"/>
                      </a:cubicBezTo>
                      <a:cubicBezTo>
                        <a:pt x="149306" y="87350"/>
                        <a:pt x="171404" y="96208"/>
                        <a:pt x="187310" y="97256"/>
                      </a:cubicBezTo>
                      <a:cubicBezTo>
                        <a:pt x="194645" y="97732"/>
                        <a:pt x="219600" y="103447"/>
                        <a:pt x="219790" y="90017"/>
                      </a:cubicBezTo>
                      <a:cubicBezTo>
                        <a:pt x="219981" y="79825"/>
                        <a:pt x="195311" y="79349"/>
                        <a:pt x="188834" y="77920"/>
                      </a:cubicBezTo>
                      <a:cubicBezTo>
                        <a:pt x="167213" y="72967"/>
                        <a:pt x="135208" y="56393"/>
                        <a:pt x="122921" y="47154"/>
                      </a:cubicBezTo>
                      <a:cubicBezTo>
                        <a:pt x="110634" y="37915"/>
                        <a:pt x="107777" y="30295"/>
                        <a:pt x="125874" y="23818"/>
                      </a:cubicBezTo>
                      <a:cubicBezTo>
                        <a:pt x="143972" y="17341"/>
                        <a:pt x="157592" y="9530"/>
                        <a:pt x="152544" y="3339"/>
                      </a:cubicBezTo>
                      <a:cubicBezTo>
                        <a:pt x="147400" y="-2947"/>
                        <a:pt x="126731" y="1053"/>
                        <a:pt x="113682" y="3911"/>
                      </a:cubicBezTo>
                      <a:cubicBezTo>
                        <a:pt x="104252" y="5911"/>
                        <a:pt x="83583" y="13245"/>
                        <a:pt x="71963" y="20103"/>
                      </a:cubicBezTo>
                      <a:cubicBezTo>
                        <a:pt x="50722" y="32581"/>
                        <a:pt x="29386" y="21627"/>
                        <a:pt x="16717" y="30485"/>
                      </a:cubicBezTo>
                      <a:cubicBezTo>
                        <a:pt x="4145" y="39058"/>
                        <a:pt x="2525" y="55060"/>
                        <a:pt x="1478" y="58965"/>
                      </a:cubicBezTo>
                      <a:close/>
                    </a:path>
                  </a:pathLst>
                </a:custGeom>
                <a:solidFill>
                  <a:srgbClr val="C1A1D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4" name="Google Shape;264;p2"/>
                <p:cNvSpPr/>
                <p:nvPr/>
              </p:nvSpPr>
              <p:spPr>
                <a:xfrm>
                  <a:off x="6280355" y="3442805"/>
                  <a:ext cx="219791" cy="132966"/>
                </a:xfrm>
                <a:custGeom>
                  <a:rect b="b" l="l" r="r" t="t"/>
                  <a:pathLst>
                    <a:path extrusionOk="0" h="132966" w="219791">
                      <a:moveTo>
                        <a:pt x="1478" y="58965"/>
                      </a:moveTo>
                      <a:cubicBezTo>
                        <a:pt x="-1475" y="70300"/>
                        <a:pt x="-618" y="76491"/>
                        <a:pt x="9764" y="80777"/>
                      </a:cubicBezTo>
                      <a:cubicBezTo>
                        <a:pt x="20242" y="85159"/>
                        <a:pt x="55675" y="104971"/>
                        <a:pt x="70724" y="114210"/>
                      </a:cubicBezTo>
                      <a:cubicBezTo>
                        <a:pt x="85774" y="123450"/>
                        <a:pt x="127874" y="128307"/>
                        <a:pt x="127874" y="128307"/>
                      </a:cubicBezTo>
                      <a:cubicBezTo>
                        <a:pt x="127874" y="128307"/>
                        <a:pt x="142543" y="134308"/>
                        <a:pt x="152830" y="132689"/>
                      </a:cubicBezTo>
                      <a:cubicBezTo>
                        <a:pt x="163117" y="131070"/>
                        <a:pt x="162926" y="125640"/>
                        <a:pt x="162069" y="123068"/>
                      </a:cubicBezTo>
                      <a:cubicBezTo>
                        <a:pt x="161212" y="120497"/>
                        <a:pt x="154544" y="117354"/>
                        <a:pt x="150067" y="116782"/>
                      </a:cubicBezTo>
                      <a:cubicBezTo>
                        <a:pt x="145686" y="116115"/>
                        <a:pt x="126827" y="106971"/>
                        <a:pt x="126827" y="106971"/>
                      </a:cubicBezTo>
                      <a:cubicBezTo>
                        <a:pt x="126827" y="106971"/>
                        <a:pt x="155116" y="113639"/>
                        <a:pt x="165593" y="116306"/>
                      </a:cubicBezTo>
                      <a:cubicBezTo>
                        <a:pt x="176071" y="118973"/>
                        <a:pt x="188548" y="117639"/>
                        <a:pt x="192073" y="111924"/>
                      </a:cubicBezTo>
                      <a:cubicBezTo>
                        <a:pt x="195597" y="106209"/>
                        <a:pt x="191311" y="100780"/>
                        <a:pt x="188644" y="100113"/>
                      </a:cubicBezTo>
                      <a:cubicBezTo>
                        <a:pt x="185881" y="99447"/>
                        <a:pt x="172451" y="98399"/>
                        <a:pt x="165974" y="95541"/>
                      </a:cubicBezTo>
                      <a:cubicBezTo>
                        <a:pt x="159497" y="92589"/>
                        <a:pt x="149306" y="87350"/>
                        <a:pt x="149306" y="87350"/>
                      </a:cubicBezTo>
                      <a:cubicBezTo>
                        <a:pt x="149306" y="87350"/>
                        <a:pt x="171404" y="96208"/>
                        <a:pt x="187310" y="97256"/>
                      </a:cubicBezTo>
                      <a:cubicBezTo>
                        <a:pt x="194645" y="97732"/>
                        <a:pt x="219600" y="103447"/>
                        <a:pt x="219790" y="90017"/>
                      </a:cubicBezTo>
                      <a:cubicBezTo>
                        <a:pt x="219981" y="79825"/>
                        <a:pt x="195311" y="79349"/>
                        <a:pt x="188834" y="77920"/>
                      </a:cubicBezTo>
                      <a:cubicBezTo>
                        <a:pt x="167213" y="72967"/>
                        <a:pt x="135208" y="56393"/>
                        <a:pt x="122921" y="47154"/>
                      </a:cubicBezTo>
                      <a:cubicBezTo>
                        <a:pt x="110634" y="37915"/>
                        <a:pt x="107777" y="30295"/>
                        <a:pt x="125874" y="23818"/>
                      </a:cubicBezTo>
                      <a:cubicBezTo>
                        <a:pt x="143972" y="17341"/>
                        <a:pt x="157592" y="9530"/>
                        <a:pt x="152544" y="3339"/>
                      </a:cubicBezTo>
                      <a:cubicBezTo>
                        <a:pt x="147400" y="-2947"/>
                        <a:pt x="126731" y="1053"/>
                        <a:pt x="113682" y="3911"/>
                      </a:cubicBezTo>
                      <a:cubicBezTo>
                        <a:pt x="104252" y="5911"/>
                        <a:pt x="83583" y="13245"/>
                        <a:pt x="71963" y="20103"/>
                      </a:cubicBezTo>
                      <a:cubicBezTo>
                        <a:pt x="50722" y="32581"/>
                        <a:pt x="29386" y="21627"/>
                        <a:pt x="16717" y="30485"/>
                      </a:cubicBezTo>
                      <a:cubicBezTo>
                        <a:pt x="4145" y="39058"/>
                        <a:pt x="2525" y="55060"/>
                        <a:pt x="1478" y="58965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5" name="Google Shape;265;p2"/>
                <p:cNvSpPr/>
                <p:nvPr/>
              </p:nvSpPr>
              <p:spPr>
                <a:xfrm>
                  <a:off x="6264651" y="3471580"/>
                  <a:ext cx="49221" cy="49181"/>
                </a:xfrm>
                <a:custGeom>
                  <a:rect b="b" l="l" r="r" t="t"/>
                  <a:pathLst>
                    <a:path extrusionOk="0" h="49181" w="49221">
                      <a:moveTo>
                        <a:pt x="34326" y="1996"/>
                      </a:moveTo>
                      <a:cubicBezTo>
                        <a:pt x="46804" y="7330"/>
                        <a:pt x="52614" y="21808"/>
                        <a:pt x="47185" y="34286"/>
                      </a:cubicBezTo>
                      <a:cubicBezTo>
                        <a:pt x="41851" y="46764"/>
                        <a:pt x="27373" y="52574"/>
                        <a:pt x="14895" y="47145"/>
                      </a:cubicBezTo>
                      <a:cubicBezTo>
                        <a:pt x="2417" y="41811"/>
                        <a:pt x="-3393" y="27333"/>
                        <a:pt x="2037" y="14855"/>
                      </a:cubicBezTo>
                      <a:cubicBezTo>
                        <a:pt x="7371" y="2377"/>
                        <a:pt x="21849" y="-3338"/>
                        <a:pt x="34326" y="1996"/>
                      </a:cubicBezTo>
                      <a:close/>
                    </a:path>
                  </a:pathLst>
                </a:custGeom>
                <a:solidFill>
                  <a:srgbClr val="364F8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6" name="Google Shape;266;p2"/>
                <p:cNvSpPr/>
                <p:nvPr/>
              </p:nvSpPr>
              <p:spPr>
                <a:xfrm>
                  <a:off x="5981819" y="3329366"/>
                  <a:ext cx="317678" cy="189646"/>
                </a:xfrm>
                <a:custGeom>
                  <a:rect b="b" l="l" r="r" t="t"/>
                  <a:pathLst>
                    <a:path extrusionOk="0" h="189646" w="317678">
                      <a:moveTo>
                        <a:pt x="261" y="36483"/>
                      </a:moveTo>
                      <a:cubicBezTo>
                        <a:pt x="261" y="36483"/>
                        <a:pt x="-3072" y="54771"/>
                        <a:pt x="14072" y="72297"/>
                      </a:cubicBezTo>
                      <a:cubicBezTo>
                        <a:pt x="31122" y="89823"/>
                        <a:pt x="234862" y="175072"/>
                        <a:pt x="255817" y="182120"/>
                      </a:cubicBezTo>
                      <a:cubicBezTo>
                        <a:pt x="276772" y="189168"/>
                        <a:pt x="304395" y="197741"/>
                        <a:pt x="313824" y="174310"/>
                      </a:cubicBezTo>
                      <a:cubicBezTo>
                        <a:pt x="323254" y="150878"/>
                        <a:pt x="314110" y="137162"/>
                        <a:pt x="300108" y="130685"/>
                      </a:cubicBezTo>
                      <a:cubicBezTo>
                        <a:pt x="281439" y="121922"/>
                        <a:pt x="188285" y="74202"/>
                        <a:pt x="134659" y="40483"/>
                      </a:cubicBezTo>
                      <a:cubicBezTo>
                        <a:pt x="85129" y="9337"/>
                        <a:pt x="65222" y="97"/>
                        <a:pt x="50648" y="2"/>
                      </a:cubicBezTo>
                      <a:cubicBezTo>
                        <a:pt x="38838" y="-188"/>
                        <a:pt x="2928" y="13337"/>
                        <a:pt x="261" y="3648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7" name="Google Shape;267;p2"/>
                <p:cNvSpPr/>
                <p:nvPr/>
              </p:nvSpPr>
              <p:spPr>
                <a:xfrm>
                  <a:off x="6017470" y="3348634"/>
                  <a:ext cx="266076" cy="146526"/>
                </a:xfrm>
                <a:custGeom>
                  <a:rect b="b" l="l" r="r" t="t"/>
                  <a:pathLst>
                    <a:path extrusionOk="0" h="146526" w="266076">
                      <a:moveTo>
                        <a:pt x="43" y="21977"/>
                      </a:moveTo>
                      <a:cubicBezTo>
                        <a:pt x="43" y="21977"/>
                        <a:pt x="-1481" y="34360"/>
                        <a:pt x="13569" y="47599"/>
                      </a:cubicBezTo>
                      <a:cubicBezTo>
                        <a:pt x="28618" y="60839"/>
                        <a:pt x="199783" y="132848"/>
                        <a:pt x="217308" y="139039"/>
                      </a:cubicBezTo>
                      <a:cubicBezTo>
                        <a:pt x="234834" y="145231"/>
                        <a:pt x="257790" y="152946"/>
                        <a:pt x="263981" y="137420"/>
                      </a:cubicBezTo>
                      <a:cubicBezTo>
                        <a:pt x="270172" y="121894"/>
                        <a:pt x="261790" y="111798"/>
                        <a:pt x="249979" y="106369"/>
                      </a:cubicBezTo>
                      <a:cubicBezTo>
                        <a:pt x="234263" y="99130"/>
                        <a:pt x="155396" y="60077"/>
                        <a:pt x="109581" y="33407"/>
                      </a:cubicBezTo>
                      <a:cubicBezTo>
                        <a:pt x="67290" y="8642"/>
                        <a:pt x="50430" y="1022"/>
                        <a:pt x="38619" y="70"/>
                      </a:cubicBezTo>
                      <a:cubicBezTo>
                        <a:pt x="29094" y="-788"/>
                        <a:pt x="805" y="6261"/>
                        <a:pt x="43" y="21977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8" name="Google Shape;268;p2"/>
                <p:cNvSpPr/>
                <p:nvPr/>
              </p:nvSpPr>
              <p:spPr>
                <a:xfrm>
                  <a:off x="5851341" y="3133725"/>
                  <a:ext cx="84134" cy="143448"/>
                </a:xfrm>
                <a:custGeom>
                  <a:rect b="b" l="l" r="r" t="t"/>
                  <a:pathLst>
                    <a:path extrusionOk="0" h="143448" w="84134">
                      <a:moveTo>
                        <a:pt x="5962" y="0"/>
                      </a:moveTo>
                      <a:cubicBezTo>
                        <a:pt x="5962" y="0"/>
                        <a:pt x="26250" y="12859"/>
                        <a:pt x="50443" y="13811"/>
                      </a:cubicBezTo>
                      <a:cubicBezTo>
                        <a:pt x="64159" y="14383"/>
                        <a:pt x="82638" y="19526"/>
                        <a:pt x="84067" y="32480"/>
                      </a:cubicBezTo>
                      <a:cubicBezTo>
                        <a:pt x="85495" y="45339"/>
                        <a:pt x="63874" y="50959"/>
                        <a:pt x="57873" y="109157"/>
                      </a:cubicBezTo>
                      <a:cubicBezTo>
                        <a:pt x="51872" y="167354"/>
                        <a:pt x="29203" y="142304"/>
                        <a:pt x="12915" y="101727"/>
                      </a:cubicBezTo>
                      <a:cubicBezTo>
                        <a:pt x="-4230" y="58960"/>
                        <a:pt x="-1849" y="11716"/>
                        <a:pt x="5962" y="0"/>
                      </a:cubicBezTo>
                      <a:close/>
                    </a:path>
                  </a:pathLst>
                </a:custGeom>
                <a:solidFill>
                  <a:srgbClr val="364F8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9" name="Google Shape;269;p2"/>
                <p:cNvSpPr/>
                <p:nvPr/>
              </p:nvSpPr>
              <p:spPr>
                <a:xfrm>
                  <a:off x="5969288" y="3323052"/>
                  <a:ext cx="63876" cy="63876"/>
                </a:xfrm>
                <a:custGeom>
                  <a:rect b="b" l="l" r="r" t="t"/>
                  <a:pathLst>
                    <a:path extrusionOk="0" h="63876" w="63876">
                      <a:moveTo>
                        <a:pt x="52798" y="7745"/>
                      </a:moveTo>
                      <a:cubicBezTo>
                        <a:pt x="66133" y="19270"/>
                        <a:pt x="67657" y="39463"/>
                        <a:pt x="56132" y="52798"/>
                      </a:cubicBezTo>
                      <a:cubicBezTo>
                        <a:pt x="44606" y="66133"/>
                        <a:pt x="24413" y="67657"/>
                        <a:pt x="11078" y="56132"/>
                      </a:cubicBezTo>
                      <a:cubicBezTo>
                        <a:pt x="-2257" y="44606"/>
                        <a:pt x="-3781" y="24413"/>
                        <a:pt x="7745" y="11078"/>
                      </a:cubicBezTo>
                      <a:cubicBezTo>
                        <a:pt x="19270" y="-2257"/>
                        <a:pt x="39463" y="-3781"/>
                        <a:pt x="52798" y="7745"/>
                      </a:cubicBezTo>
                      <a:close/>
                    </a:path>
                  </a:pathLst>
                </a:custGeom>
                <a:solidFill>
                  <a:srgbClr val="364F8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0" name="Google Shape;270;p2"/>
                <p:cNvSpPr/>
                <p:nvPr/>
              </p:nvSpPr>
              <p:spPr>
                <a:xfrm>
                  <a:off x="5833745" y="3165406"/>
                  <a:ext cx="195411" cy="203266"/>
                </a:xfrm>
                <a:custGeom>
                  <a:rect b="b" l="l" r="r" t="t"/>
                  <a:pathLst>
                    <a:path extrusionOk="0" h="203266" w="195411">
                      <a:moveTo>
                        <a:pt x="129762" y="200824"/>
                      </a:moveTo>
                      <a:cubicBezTo>
                        <a:pt x="137668" y="207777"/>
                        <a:pt x="156337" y="198538"/>
                        <a:pt x="174530" y="189965"/>
                      </a:cubicBezTo>
                      <a:cubicBezTo>
                        <a:pt x="192723" y="181393"/>
                        <a:pt x="199485" y="170439"/>
                        <a:pt x="193008" y="163105"/>
                      </a:cubicBezTo>
                      <a:cubicBezTo>
                        <a:pt x="186531" y="155770"/>
                        <a:pt x="142240" y="85190"/>
                        <a:pt x="127667" y="58520"/>
                      </a:cubicBezTo>
                      <a:cubicBezTo>
                        <a:pt x="111569" y="29088"/>
                        <a:pt x="106807" y="-1202"/>
                        <a:pt x="85185" y="37"/>
                      </a:cubicBezTo>
                      <a:cubicBezTo>
                        <a:pt x="63468" y="1275"/>
                        <a:pt x="6414" y="8800"/>
                        <a:pt x="222" y="31088"/>
                      </a:cubicBezTo>
                      <a:cubicBezTo>
                        <a:pt x="-5969" y="53377"/>
                        <a:pt x="119285" y="191584"/>
                        <a:pt x="129762" y="20082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1" name="Google Shape;271;p2"/>
                <p:cNvSpPr/>
                <p:nvPr/>
              </p:nvSpPr>
              <p:spPr>
                <a:xfrm>
                  <a:off x="5864852" y="3179114"/>
                  <a:ext cx="155185" cy="166629"/>
                </a:xfrm>
                <a:custGeom>
                  <a:rect b="b" l="l" r="r" t="t"/>
                  <a:pathLst>
                    <a:path extrusionOk="0" h="166629" w="155185">
                      <a:moveTo>
                        <a:pt x="108370" y="162922"/>
                      </a:moveTo>
                      <a:cubicBezTo>
                        <a:pt x="114752" y="169590"/>
                        <a:pt x="128087" y="165875"/>
                        <a:pt x="141041" y="162541"/>
                      </a:cubicBezTo>
                      <a:cubicBezTo>
                        <a:pt x="153995" y="159208"/>
                        <a:pt x="158281" y="152159"/>
                        <a:pt x="152947" y="145396"/>
                      </a:cubicBezTo>
                      <a:cubicBezTo>
                        <a:pt x="147613" y="138729"/>
                        <a:pt x="109703" y="77293"/>
                        <a:pt x="97035" y="54623"/>
                      </a:cubicBezTo>
                      <a:cubicBezTo>
                        <a:pt x="83033" y="29477"/>
                        <a:pt x="77413" y="5665"/>
                        <a:pt x="61316" y="2807"/>
                      </a:cubicBezTo>
                      <a:cubicBezTo>
                        <a:pt x="45219" y="-50"/>
                        <a:pt x="3119" y="-4432"/>
                        <a:pt x="70" y="11380"/>
                      </a:cubicBezTo>
                      <a:cubicBezTo>
                        <a:pt x="-3073" y="27096"/>
                        <a:pt x="99893" y="154064"/>
                        <a:pt x="108370" y="162922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72" name="Google Shape;272;p2"/>
              <p:cNvSpPr/>
              <p:nvPr/>
            </p:nvSpPr>
            <p:spPr>
              <a:xfrm>
                <a:off x="6025638" y="2749560"/>
                <a:ext cx="104175" cy="215953"/>
              </a:xfrm>
              <a:custGeom>
                <a:rect b="b" l="l" r="r" t="t"/>
                <a:pathLst>
                  <a:path extrusionOk="0" h="215953" w="104175">
                    <a:moveTo>
                      <a:pt x="76077" y="147469"/>
                    </a:moveTo>
                    <a:cubicBezTo>
                      <a:pt x="70933" y="104701"/>
                      <a:pt x="78648" y="27073"/>
                      <a:pt x="46264" y="6308"/>
                    </a:cubicBezTo>
                    <a:cubicBezTo>
                      <a:pt x="34167" y="-1407"/>
                      <a:pt x="18641" y="-1407"/>
                      <a:pt x="3401" y="2879"/>
                    </a:cubicBezTo>
                    <a:cubicBezTo>
                      <a:pt x="-5267" y="13642"/>
                      <a:pt x="4830" y="42503"/>
                      <a:pt x="9402" y="63077"/>
                    </a:cubicBezTo>
                    <a:cubicBezTo>
                      <a:pt x="14069" y="84223"/>
                      <a:pt x="5306" y="115369"/>
                      <a:pt x="5306" y="125942"/>
                    </a:cubicBezTo>
                    <a:cubicBezTo>
                      <a:pt x="5306" y="143087"/>
                      <a:pt x="13498" y="165280"/>
                      <a:pt x="37024" y="181187"/>
                    </a:cubicBezTo>
                    <a:cubicBezTo>
                      <a:pt x="53979" y="192617"/>
                      <a:pt x="80554" y="211762"/>
                      <a:pt x="104175" y="215953"/>
                    </a:cubicBezTo>
                    <a:cubicBezTo>
                      <a:pt x="98556" y="202999"/>
                      <a:pt x="80363" y="183568"/>
                      <a:pt x="76077" y="1474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" name="Google Shape;273;p2"/>
            <p:cNvGrpSpPr/>
            <p:nvPr/>
          </p:nvGrpSpPr>
          <p:grpSpPr>
            <a:xfrm>
              <a:off x="6328109" y="3456908"/>
              <a:ext cx="181341" cy="118858"/>
              <a:chOff x="6328109" y="3456908"/>
              <a:chExt cx="181341" cy="118858"/>
            </a:xfrm>
          </p:grpSpPr>
          <p:sp>
            <p:nvSpPr>
              <p:cNvPr id="274" name="Google Shape;274;p2"/>
              <p:cNvSpPr/>
              <p:nvPr/>
            </p:nvSpPr>
            <p:spPr>
              <a:xfrm>
                <a:off x="6353764" y="3478053"/>
                <a:ext cx="149238" cy="26298"/>
              </a:xfrm>
              <a:custGeom>
                <a:rect b="b" l="l" r="r" t="t"/>
                <a:pathLst>
                  <a:path extrusionOk="0" h="26298" w="149238">
                    <a:moveTo>
                      <a:pt x="1982" y="7620"/>
                    </a:moveTo>
                    <a:cubicBezTo>
                      <a:pt x="-2495" y="12859"/>
                      <a:pt x="77" y="24765"/>
                      <a:pt x="15222" y="26003"/>
                    </a:cubicBezTo>
                    <a:cubicBezTo>
                      <a:pt x="30367" y="27337"/>
                      <a:pt x="63323" y="23717"/>
                      <a:pt x="75801" y="23717"/>
                    </a:cubicBezTo>
                    <a:cubicBezTo>
                      <a:pt x="88279" y="23717"/>
                      <a:pt x="149239" y="0"/>
                      <a:pt x="149239" y="0"/>
                    </a:cubicBezTo>
                    <a:lnTo>
                      <a:pt x="1982" y="7620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6354752" y="3456908"/>
                <a:ext cx="154698" cy="44040"/>
              </a:xfrm>
              <a:custGeom>
                <a:rect b="b" l="l" r="r" t="t"/>
                <a:pathLst>
                  <a:path extrusionOk="0" h="44040" w="154698">
                    <a:moveTo>
                      <a:pt x="75576" y="1429"/>
                    </a:moveTo>
                    <a:cubicBezTo>
                      <a:pt x="60907" y="9811"/>
                      <a:pt x="38333" y="14478"/>
                      <a:pt x="26427" y="20479"/>
                    </a:cubicBezTo>
                    <a:cubicBezTo>
                      <a:pt x="14520" y="26575"/>
                      <a:pt x="3947" y="23146"/>
                      <a:pt x="995" y="28670"/>
                    </a:cubicBezTo>
                    <a:cubicBezTo>
                      <a:pt x="-1958" y="34195"/>
                      <a:pt x="42" y="48959"/>
                      <a:pt x="29855" y="42386"/>
                    </a:cubicBezTo>
                    <a:cubicBezTo>
                      <a:pt x="59669" y="35814"/>
                      <a:pt x="76528" y="31433"/>
                      <a:pt x="94244" y="32099"/>
                    </a:cubicBezTo>
                    <a:cubicBezTo>
                      <a:pt x="111961" y="32861"/>
                      <a:pt x="146346" y="32290"/>
                      <a:pt x="152823" y="22670"/>
                    </a:cubicBezTo>
                    <a:cubicBezTo>
                      <a:pt x="159300" y="12954"/>
                      <a:pt x="146918" y="0"/>
                      <a:pt x="146918" y="0"/>
                    </a:cubicBezTo>
                    <a:lnTo>
                      <a:pt x="75576" y="1429"/>
                    </a:lnTo>
                    <a:close/>
                  </a:path>
                </a:pathLst>
              </a:custGeom>
              <a:solidFill>
                <a:srgbClr val="FEDF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6328109" y="3542097"/>
                <a:ext cx="89026" cy="33669"/>
              </a:xfrm>
              <a:custGeom>
                <a:rect b="b" l="l" r="r" t="t"/>
                <a:pathLst>
                  <a:path extrusionOk="0" h="33669" w="89026">
                    <a:moveTo>
                      <a:pt x="205" y="3965"/>
                    </a:moveTo>
                    <a:cubicBezTo>
                      <a:pt x="-2748" y="-1655"/>
                      <a:pt x="26971" y="-607"/>
                      <a:pt x="35924" y="2822"/>
                    </a:cubicBezTo>
                    <a:cubicBezTo>
                      <a:pt x="44877" y="6251"/>
                      <a:pt x="76024" y="18729"/>
                      <a:pt x="83358" y="23491"/>
                    </a:cubicBezTo>
                    <a:cubicBezTo>
                      <a:pt x="88502" y="26825"/>
                      <a:pt x="95646" y="32254"/>
                      <a:pt x="76405" y="33397"/>
                    </a:cubicBezTo>
                    <a:cubicBezTo>
                      <a:pt x="39734" y="35588"/>
                      <a:pt x="11159" y="24444"/>
                      <a:pt x="205" y="3965"/>
                    </a:cubicBezTo>
                    <a:close/>
                  </a:path>
                </a:pathLst>
              </a:custGeom>
              <a:solidFill>
                <a:srgbClr val="FEDF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7" name="Google Shape;277;p2"/>
            <p:cNvSpPr/>
            <p:nvPr/>
          </p:nvSpPr>
          <p:spPr>
            <a:xfrm>
              <a:off x="6105748" y="4215356"/>
              <a:ext cx="157718" cy="98972"/>
            </a:xfrm>
            <a:custGeom>
              <a:rect b="b" l="l" r="r" t="t"/>
              <a:pathLst>
                <a:path extrusionOk="0" h="98972" w="157718">
                  <a:moveTo>
                    <a:pt x="24542" y="2028"/>
                  </a:moveTo>
                  <a:cubicBezTo>
                    <a:pt x="13017" y="6981"/>
                    <a:pt x="3492" y="14791"/>
                    <a:pt x="920" y="31270"/>
                  </a:cubicBezTo>
                  <a:cubicBezTo>
                    <a:pt x="-1747" y="47653"/>
                    <a:pt x="-33" y="68417"/>
                    <a:pt x="25590" y="70036"/>
                  </a:cubicBezTo>
                  <a:cubicBezTo>
                    <a:pt x="51212" y="71655"/>
                    <a:pt x="66642" y="75656"/>
                    <a:pt x="81406" y="86800"/>
                  </a:cubicBezTo>
                  <a:cubicBezTo>
                    <a:pt x="96170" y="97945"/>
                    <a:pt x="142842" y="104898"/>
                    <a:pt x="153987" y="92039"/>
                  </a:cubicBezTo>
                  <a:cubicBezTo>
                    <a:pt x="165131" y="79276"/>
                    <a:pt x="149034" y="70703"/>
                    <a:pt x="135603" y="62511"/>
                  </a:cubicBezTo>
                  <a:cubicBezTo>
                    <a:pt x="122173" y="54320"/>
                    <a:pt x="100456" y="40795"/>
                    <a:pt x="85692" y="22792"/>
                  </a:cubicBezTo>
                  <a:cubicBezTo>
                    <a:pt x="70929" y="4695"/>
                    <a:pt x="62070" y="4695"/>
                    <a:pt x="56832" y="2790"/>
                  </a:cubicBezTo>
                  <a:cubicBezTo>
                    <a:pt x="51402" y="694"/>
                    <a:pt x="33686" y="-1878"/>
                    <a:pt x="24542" y="2028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5946712" y="4298036"/>
              <a:ext cx="122465" cy="137256"/>
            </a:xfrm>
            <a:custGeom>
              <a:rect b="b" l="l" r="r" t="t"/>
              <a:pathLst>
                <a:path extrusionOk="0" h="137256" w="122465">
                  <a:moveTo>
                    <a:pt x="15842" y="3835"/>
                  </a:moveTo>
                  <a:cubicBezTo>
                    <a:pt x="2983" y="16979"/>
                    <a:pt x="-4256" y="35934"/>
                    <a:pt x="2697" y="53650"/>
                  </a:cubicBezTo>
                  <a:cubicBezTo>
                    <a:pt x="9651" y="71462"/>
                    <a:pt x="25843" y="99656"/>
                    <a:pt x="40893" y="112515"/>
                  </a:cubicBezTo>
                  <a:cubicBezTo>
                    <a:pt x="55942" y="125374"/>
                    <a:pt x="74802" y="144900"/>
                    <a:pt x="107568" y="134137"/>
                  </a:cubicBezTo>
                  <a:cubicBezTo>
                    <a:pt x="140334" y="123373"/>
                    <a:pt x="110235" y="80130"/>
                    <a:pt x="100615" y="68986"/>
                  </a:cubicBezTo>
                  <a:cubicBezTo>
                    <a:pt x="90994" y="57841"/>
                    <a:pt x="78612" y="38982"/>
                    <a:pt x="75945" y="24028"/>
                  </a:cubicBezTo>
                  <a:cubicBezTo>
                    <a:pt x="73278" y="9073"/>
                    <a:pt x="65944" y="5930"/>
                    <a:pt x="57085" y="5168"/>
                  </a:cubicBezTo>
                  <a:cubicBezTo>
                    <a:pt x="48227" y="4501"/>
                    <a:pt x="24700" y="-5214"/>
                    <a:pt x="15842" y="3835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5958769" y="3440667"/>
              <a:ext cx="118350" cy="530423"/>
            </a:xfrm>
            <a:custGeom>
              <a:rect b="b" l="l" r="r" t="t"/>
              <a:pathLst>
                <a:path extrusionOk="0" h="530423" w="118350">
                  <a:moveTo>
                    <a:pt x="50744" y="527162"/>
                  </a:moveTo>
                  <a:cubicBezTo>
                    <a:pt x="59602" y="536210"/>
                    <a:pt x="94939" y="523732"/>
                    <a:pt x="105131" y="522113"/>
                  </a:cubicBezTo>
                  <a:cubicBezTo>
                    <a:pt x="115228" y="520399"/>
                    <a:pt x="117895" y="503444"/>
                    <a:pt x="117514" y="497253"/>
                  </a:cubicBezTo>
                  <a:cubicBezTo>
                    <a:pt x="117133" y="491062"/>
                    <a:pt x="110370" y="386382"/>
                    <a:pt x="111894" y="296942"/>
                  </a:cubicBezTo>
                  <a:cubicBezTo>
                    <a:pt x="113418" y="207598"/>
                    <a:pt x="125800" y="136637"/>
                    <a:pt x="111608" y="83011"/>
                  </a:cubicBezTo>
                  <a:cubicBezTo>
                    <a:pt x="96844" y="27194"/>
                    <a:pt x="64555" y="-10715"/>
                    <a:pt x="34646" y="2715"/>
                  </a:cubicBezTo>
                  <a:cubicBezTo>
                    <a:pt x="4833" y="16145"/>
                    <a:pt x="-2406" y="65961"/>
                    <a:pt x="642" y="121301"/>
                  </a:cubicBezTo>
                  <a:cubicBezTo>
                    <a:pt x="4166" y="185690"/>
                    <a:pt x="50362" y="371523"/>
                    <a:pt x="51124" y="427054"/>
                  </a:cubicBezTo>
                  <a:cubicBezTo>
                    <a:pt x="51886" y="482585"/>
                    <a:pt x="41314" y="517541"/>
                    <a:pt x="50744" y="527162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6066026" y="2731663"/>
              <a:ext cx="119916" cy="222209"/>
            </a:xfrm>
            <a:custGeom>
              <a:rect b="b" l="l" r="r" t="t"/>
              <a:pathLst>
                <a:path extrusionOk="0" h="222209" w="119916">
                  <a:moveTo>
                    <a:pt x="3875" y="140410"/>
                  </a:moveTo>
                  <a:cubicBezTo>
                    <a:pt x="3875" y="155841"/>
                    <a:pt x="9780" y="175843"/>
                    <a:pt x="26830" y="190131"/>
                  </a:cubicBezTo>
                  <a:cubicBezTo>
                    <a:pt x="43785" y="204418"/>
                    <a:pt x="73979" y="231945"/>
                    <a:pt x="93505" y="218706"/>
                  </a:cubicBezTo>
                  <a:cubicBezTo>
                    <a:pt x="113031" y="205466"/>
                    <a:pt x="119413" y="134124"/>
                    <a:pt x="119889" y="108597"/>
                  </a:cubicBezTo>
                  <a:cubicBezTo>
                    <a:pt x="120366" y="80022"/>
                    <a:pt x="114746" y="32873"/>
                    <a:pt x="88838" y="14395"/>
                  </a:cubicBezTo>
                  <a:cubicBezTo>
                    <a:pt x="62930" y="-4179"/>
                    <a:pt x="41594" y="-179"/>
                    <a:pt x="36165" y="1726"/>
                  </a:cubicBezTo>
                  <a:cubicBezTo>
                    <a:pt x="22163" y="6584"/>
                    <a:pt x="10257" y="19728"/>
                    <a:pt x="3018" y="28682"/>
                  </a:cubicBezTo>
                  <a:cubicBezTo>
                    <a:pt x="-4221" y="37636"/>
                    <a:pt x="3399" y="64687"/>
                    <a:pt x="6828" y="83737"/>
                  </a:cubicBezTo>
                  <a:cubicBezTo>
                    <a:pt x="10161" y="102787"/>
                    <a:pt x="3875" y="130885"/>
                    <a:pt x="3875" y="140410"/>
                  </a:cubicBezTo>
                  <a:close/>
                </a:path>
              </a:pathLst>
            </a:custGeom>
            <a:solidFill>
              <a:srgbClr val="384A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281;p2"/>
          <p:cNvGrpSpPr/>
          <p:nvPr/>
        </p:nvGrpSpPr>
        <p:grpSpPr>
          <a:xfrm>
            <a:off x="765908" y="1629276"/>
            <a:ext cx="4453800" cy="3564012"/>
            <a:chOff x="6353907" y="1671004"/>
            <a:chExt cx="4453800" cy="3564012"/>
          </a:xfrm>
        </p:grpSpPr>
        <p:sp>
          <p:nvSpPr>
            <p:cNvPr id="282" name="Google Shape;282;p2"/>
            <p:cNvSpPr txBox="1"/>
            <p:nvPr/>
          </p:nvSpPr>
          <p:spPr>
            <a:xfrm>
              <a:off x="6353907" y="1671004"/>
              <a:ext cx="35580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en-US" sz="32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MERCATO AI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"/>
            <p:cNvSpPr txBox="1"/>
            <p:nvPr/>
          </p:nvSpPr>
          <p:spPr>
            <a:xfrm>
              <a:off x="6353907" y="2255779"/>
              <a:ext cx="4453800" cy="2979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“L’AI ha cominciato a mostrare il suo potenziale e i benefici per le aziende sono diventati una realtà”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Industrializzazione e Democratizzazione dell’AI sono i megatrend che stanno diventando dominanti nel mercato e sono le sfide dei prossimi anni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Fonte: Gartner2020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Il valore di mercato raddoppierà in 4 anni (554 Miliardi di valore nel 2024)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Fonte: IDC 2021 </a:t>
              </a:r>
              <a:endParaRPr b="0" i="0" sz="11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84" name="Google Shape;284;p2"/>
          <p:cNvSpPr txBox="1"/>
          <p:nvPr/>
        </p:nvSpPr>
        <p:spPr>
          <a:xfrm>
            <a:off x="11570670" y="6492819"/>
            <a:ext cx="30251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5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5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magine 1" id="287" name="Google Shape;28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"/>
          <p:cNvSpPr/>
          <p:nvPr/>
        </p:nvSpPr>
        <p:spPr>
          <a:xfrm>
            <a:off x="3175" y="5327"/>
            <a:ext cx="12188827" cy="6858000"/>
          </a:xfrm>
          <a:custGeom>
            <a:rect b="b" l="l" r="r" t="t"/>
            <a:pathLst>
              <a:path extrusionOk="0" h="2760" w="4181">
                <a:moveTo>
                  <a:pt x="1539" y="0"/>
                </a:moveTo>
                <a:cubicBezTo>
                  <a:pt x="1739" y="200"/>
                  <a:pt x="1387" y="779"/>
                  <a:pt x="1301" y="1017"/>
                </a:cubicBezTo>
                <a:cubicBezTo>
                  <a:pt x="1225" y="1216"/>
                  <a:pt x="1235" y="1435"/>
                  <a:pt x="1425" y="1568"/>
                </a:cubicBezTo>
                <a:cubicBezTo>
                  <a:pt x="1577" y="1673"/>
                  <a:pt x="1792" y="1716"/>
                  <a:pt x="1957" y="1673"/>
                </a:cubicBezTo>
                <a:cubicBezTo>
                  <a:pt x="2331" y="1574"/>
                  <a:pt x="2385" y="1531"/>
                  <a:pt x="2622" y="1425"/>
                </a:cubicBezTo>
                <a:cubicBezTo>
                  <a:pt x="3011" y="1253"/>
                  <a:pt x="3272" y="1380"/>
                  <a:pt x="3517" y="1546"/>
                </a:cubicBezTo>
                <a:cubicBezTo>
                  <a:pt x="3657" y="1641"/>
                  <a:pt x="4114" y="2014"/>
                  <a:pt x="4181" y="2166"/>
                </a:cubicBezTo>
                <a:cubicBezTo>
                  <a:pt x="4181" y="2760"/>
                  <a:pt x="4181" y="2760"/>
                  <a:pt x="4181" y="2760"/>
                </a:cubicBezTo>
                <a:cubicBezTo>
                  <a:pt x="0" y="2760"/>
                  <a:pt x="0" y="2760"/>
                  <a:pt x="0" y="2760"/>
                </a:cubicBezTo>
                <a:cubicBezTo>
                  <a:pt x="0" y="0"/>
                  <a:pt x="0" y="0"/>
                  <a:pt x="0" y="0"/>
                </a:cubicBezTo>
                <a:cubicBezTo>
                  <a:pt x="1539" y="0"/>
                  <a:pt x="1539" y="0"/>
                  <a:pt x="1539" y="0"/>
                </a:cubicBezTo>
              </a:path>
            </a:pathLst>
          </a:custGeom>
          <a:solidFill>
            <a:srgbClr val="FDD367">
              <a:alpha val="666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4" name="Google Shape;294;p3"/>
          <p:cNvGrpSpPr/>
          <p:nvPr/>
        </p:nvGrpSpPr>
        <p:grpSpPr>
          <a:xfrm flipH="1" rot="3599901">
            <a:off x="-1143806" y="-7430516"/>
            <a:ext cx="8842162" cy="17975943"/>
            <a:chOff x="3214162" y="1062137"/>
            <a:chExt cx="6768681" cy="4083541"/>
          </a:xfrm>
        </p:grpSpPr>
        <p:sp>
          <p:nvSpPr>
            <p:cNvPr id="295" name="Google Shape;295;p3"/>
            <p:cNvSpPr/>
            <p:nvPr/>
          </p:nvSpPr>
          <p:spPr>
            <a:xfrm rot="-430635">
              <a:off x="4949962" y="2207403"/>
              <a:ext cx="3859592" cy="153389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3"/>
            <p:cNvSpPr/>
            <p:nvPr/>
          </p:nvSpPr>
          <p:spPr>
            <a:xfrm rot="-434551">
              <a:off x="4460631" y="2027409"/>
              <a:ext cx="4574981" cy="1948258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3"/>
            <p:cNvSpPr/>
            <p:nvPr/>
          </p:nvSpPr>
          <p:spPr>
            <a:xfrm rot="-431382">
              <a:off x="4771827" y="2155451"/>
              <a:ext cx="4154862" cy="1722330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"/>
            <p:cNvSpPr/>
            <p:nvPr/>
          </p:nvSpPr>
          <p:spPr>
            <a:xfrm rot="-433815">
              <a:off x="4137312" y="1813407"/>
              <a:ext cx="5108590" cy="2380425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"/>
            <p:cNvSpPr/>
            <p:nvPr/>
          </p:nvSpPr>
          <p:spPr>
            <a:xfrm rot="-431774">
              <a:off x="3804838" y="1683835"/>
              <a:ext cx="5660960" cy="2753526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"/>
            <p:cNvSpPr/>
            <p:nvPr/>
          </p:nvSpPr>
          <p:spPr>
            <a:xfrm rot="-432537">
              <a:off x="3396280" y="1450911"/>
              <a:ext cx="6404444" cy="3305992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01" name="Google Shape;301;p3"/>
          <p:cNvCxnSpPr/>
          <p:nvPr/>
        </p:nvCxnSpPr>
        <p:spPr>
          <a:xfrm>
            <a:off x="6096000" y="2600046"/>
            <a:ext cx="0" cy="303270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02" name="Google Shape;302;p3"/>
          <p:cNvGrpSpPr/>
          <p:nvPr/>
        </p:nvGrpSpPr>
        <p:grpSpPr>
          <a:xfrm>
            <a:off x="5962460" y="2372157"/>
            <a:ext cx="266938" cy="266938"/>
            <a:chOff x="1357185" y="1495054"/>
            <a:chExt cx="510300" cy="510300"/>
          </a:xfrm>
        </p:grpSpPr>
        <p:sp>
          <p:nvSpPr>
            <p:cNvPr id="303" name="Google Shape;303;p3"/>
            <p:cNvSpPr/>
            <p:nvPr/>
          </p:nvSpPr>
          <p:spPr>
            <a:xfrm>
              <a:off x="1357185" y="1495054"/>
              <a:ext cx="510300" cy="510300"/>
            </a:xfrm>
            <a:prstGeom prst="ellipse">
              <a:avLst/>
            </a:prstGeom>
            <a:solidFill>
              <a:srgbClr val="FDD367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1469451" y="1607321"/>
              <a:ext cx="285900" cy="28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t/>
              </a:r>
              <a:endParaRPr b="1" i="0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05" name="Google Shape;305;p3"/>
          <p:cNvCxnSpPr/>
          <p:nvPr/>
        </p:nvCxnSpPr>
        <p:spPr>
          <a:xfrm rot="10800000">
            <a:off x="5274360" y="2505701"/>
            <a:ext cx="5778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6" name="Google Shape;306;p3"/>
          <p:cNvSpPr/>
          <p:nvPr/>
        </p:nvSpPr>
        <p:spPr>
          <a:xfrm>
            <a:off x="4129497" y="2004235"/>
            <a:ext cx="1011469" cy="1002926"/>
          </a:xfrm>
          <a:custGeom>
            <a:rect b="b" l="l" r="r" t="t"/>
            <a:pathLst>
              <a:path extrusionOk="0" h="6073" w="6129">
                <a:moveTo>
                  <a:pt x="6129" y="292"/>
                </a:moveTo>
                <a:cubicBezTo>
                  <a:pt x="6129" y="5781"/>
                  <a:pt x="6129" y="5781"/>
                  <a:pt x="6129" y="5781"/>
                </a:cubicBezTo>
                <a:cubicBezTo>
                  <a:pt x="6129" y="5958"/>
                  <a:pt x="5989" y="6073"/>
                  <a:pt x="5815" y="6038"/>
                </a:cubicBezTo>
                <a:cubicBezTo>
                  <a:pt x="314" y="4938"/>
                  <a:pt x="314" y="4938"/>
                  <a:pt x="314" y="4938"/>
                </a:cubicBezTo>
                <a:cubicBezTo>
                  <a:pt x="141" y="4903"/>
                  <a:pt x="0" y="4732"/>
                  <a:pt x="0" y="4555"/>
                </a:cubicBezTo>
                <a:cubicBezTo>
                  <a:pt x="0" y="1518"/>
                  <a:pt x="0" y="1518"/>
                  <a:pt x="0" y="1518"/>
                </a:cubicBezTo>
                <a:cubicBezTo>
                  <a:pt x="0" y="1341"/>
                  <a:pt x="141" y="1170"/>
                  <a:pt x="314" y="1135"/>
                </a:cubicBezTo>
                <a:cubicBezTo>
                  <a:pt x="5815" y="35"/>
                  <a:pt x="5815" y="35"/>
                  <a:pt x="5815" y="35"/>
                </a:cubicBezTo>
                <a:cubicBezTo>
                  <a:pt x="5989" y="0"/>
                  <a:pt x="6129" y="115"/>
                  <a:pt x="6129" y="292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7" name="Google Shape;307;p3"/>
          <p:cNvGrpSpPr/>
          <p:nvPr/>
        </p:nvGrpSpPr>
        <p:grpSpPr>
          <a:xfrm flipH="1">
            <a:off x="5962601" y="3177471"/>
            <a:ext cx="266938" cy="266938"/>
            <a:chOff x="1357185" y="1495054"/>
            <a:chExt cx="510300" cy="510300"/>
          </a:xfrm>
        </p:grpSpPr>
        <p:sp>
          <p:nvSpPr>
            <p:cNvPr id="308" name="Google Shape;308;p3"/>
            <p:cNvSpPr/>
            <p:nvPr/>
          </p:nvSpPr>
          <p:spPr>
            <a:xfrm>
              <a:off x="1357185" y="1495054"/>
              <a:ext cx="510300" cy="510300"/>
            </a:xfrm>
            <a:prstGeom prst="ellipse">
              <a:avLst/>
            </a:prstGeom>
            <a:solidFill>
              <a:srgbClr val="384A54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1469451" y="1607321"/>
              <a:ext cx="285900" cy="28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t/>
              </a:r>
              <a:endParaRPr b="1" i="0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10" name="Google Shape;310;p3"/>
          <p:cNvCxnSpPr/>
          <p:nvPr/>
        </p:nvCxnSpPr>
        <p:spPr>
          <a:xfrm>
            <a:off x="6339840" y="3311015"/>
            <a:ext cx="5778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1" name="Google Shape;311;p3"/>
          <p:cNvSpPr/>
          <p:nvPr/>
        </p:nvSpPr>
        <p:spPr>
          <a:xfrm flipH="1">
            <a:off x="7051034" y="2809548"/>
            <a:ext cx="1011469" cy="1002926"/>
          </a:xfrm>
          <a:custGeom>
            <a:rect b="b" l="l" r="r" t="t"/>
            <a:pathLst>
              <a:path extrusionOk="0" h="6073" w="6129">
                <a:moveTo>
                  <a:pt x="6129" y="292"/>
                </a:moveTo>
                <a:cubicBezTo>
                  <a:pt x="6129" y="5781"/>
                  <a:pt x="6129" y="5781"/>
                  <a:pt x="6129" y="5781"/>
                </a:cubicBezTo>
                <a:cubicBezTo>
                  <a:pt x="6129" y="5958"/>
                  <a:pt x="5989" y="6073"/>
                  <a:pt x="5815" y="6038"/>
                </a:cubicBezTo>
                <a:cubicBezTo>
                  <a:pt x="314" y="4938"/>
                  <a:pt x="314" y="4938"/>
                  <a:pt x="314" y="4938"/>
                </a:cubicBezTo>
                <a:cubicBezTo>
                  <a:pt x="141" y="4903"/>
                  <a:pt x="0" y="4732"/>
                  <a:pt x="0" y="4555"/>
                </a:cubicBezTo>
                <a:cubicBezTo>
                  <a:pt x="0" y="1518"/>
                  <a:pt x="0" y="1518"/>
                  <a:pt x="0" y="1518"/>
                </a:cubicBezTo>
                <a:cubicBezTo>
                  <a:pt x="0" y="1341"/>
                  <a:pt x="141" y="1170"/>
                  <a:pt x="314" y="1135"/>
                </a:cubicBezTo>
                <a:cubicBezTo>
                  <a:pt x="5815" y="35"/>
                  <a:pt x="5815" y="35"/>
                  <a:pt x="5815" y="35"/>
                </a:cubicBezTo>
                <a:cubicBezTo>
                  <a:pt x="5989" y="0"/>
                  <a:pt x="6129" y="115"/>
                  <a:pt x="6129" y="292"/>
                </a:cubicBezTo>
                <a:close/>
              </a:path>
            </a:pathLst>
          </a:custGeom>
          <a:solidFill>
            <a:srgbClr val="384A54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2" name="Google Shape;312;p3"/>
          <p:cNvGrpSpPr/>
          <p:nvPr/>
        </p:nvGrpSpPr>
        <p:grpSpPr>
          <a:xfrm>
            <a:off x="5962460" y="3982784"/>
            <a:ext cx="266938" cy="266938"/>
            <a:chOff x="1357185" y="1495054"/>
            <a:chExt cx="510300" cy="510300"/>
          </a:xfrm>
        </p:grpSpPr>
        <p:sp>
          <p:nvSpPr>
            <p:cNvPr id="313" name="Google Shape;313;p3"/>
            <p:cNvSpPr/>
            <p:nvPr/>
          </p:nvSpPr>
          <p:spPr>
            <a:xfrm>
              <a:off x="1357185" y="1495054"/>
              <a:ext cx="510300" cy="510300"/>
            </a:xfrm>
            <a:prstGeom prst="ellipse">
              <a:avLst/>
            </a:prstGeom>
            <a:solidFill>
              <a:srgbClr val="FDD367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1469451" y="1607321"/>
              <a:ext cx="285900" cy="28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t/>
              </a:r>
              <a:endParaRPr b="1" i="0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15" name="Google Shape;315;p3"/>
          <p:cNvCxnSpPr/>
          <p:nvPr/>
        </p:nvCxnSpPr>
        <p:spPr>
          <a:xfrm rot="10800000">
            <a:off x="5274360" y="4116328"/>
            <a:ext cx="5778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6" name="Google Shape;316;p3"/>
          <p:cNvSpPr/>
          <p:nvPr/>
        </p:nvSpPr>
        <p:spPr>
          <a:xfrm>
            <a:off x="4129497" y="3614862"/>
            <a:ext cx="1011469" cy="1002926"/>
          </a:xfrm>
          <a:custGeom>
            <a:rect b="b" l="l" r="r" t="t"/>
            <a:pathLst>
              <a:path extrusionOk="0" h="6073" w="6129">
                <a:moveTo>
                  <a:pt x="6129" y="292"/>
                </a:moveTo>
                <a:cubicBezTo>
                  <a:pt x="6129" y="5781"/>
                  <a:pt x="6129" y="5781"/>
                  <a:pt x="6129" y="5781"/>
                </a:cubicBezTo>
                <a:cubicBezTo>
                  <a:pt x="6129" y="5958"/>
                  <a:pt x="5989" y="6073"/>
                  <a:pt x="5815" y="6038"/>
                </a:cubicBezTo>
                <a:cubicBezTo>
                  <a:pt x="314" y="4938"/>
                  <a:pt x="314" y="4938"/>
                  <a:pt x="314" y="4938"/>
                </a:cubicBezTo>
                <a:cubicBezTo>
                  <a:pt x="141" y="4903"/>
                  <a:pt x="0" y="4732"/>
                  <a:pt x="0" y="4555"/>
                </a:cubicBezTo>
                <a:cubicBezTo>
                  <a:pt x="0" y="1518"/>
                  <a:pt x="0" y="1518"/>
                  <a:pt x="0" y="1518"/>
                </a:cubicBezTo>
                <a:cubicBezTo>
                  <a:pt x="0" y="1341"/>
                  <a:pt x="141" y="1170"/>
                  <a:pt x="314" y="1135"/>
                </a:cubicBezTo>
                <a:cubicBezTo>
                  <a:pt x="5815" y="35"/>
                  <a:pt x="5815" y="35"/>
                  <a:pt x="5815" y="35"/>
                </a:cubicBezTo>
                <a:cubicBezTo>
                  <a:pt x="5989" y="0"/>
                  <a:pt x="6129" y="115"/>
                  <a:pt x="6129" y="292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7" name="Google Shape;317;p3"/>
          <p:cNvGrpSpPr/>
          <p:nvPr/>
        </p:nvGrpSpPr>
        <p:grpSpPr>
          <a:xfrm flipH="1">
            <a:off x="5962601" y="4788097"/>
            <a:ext cx="266938" cy="266938"/>
            <a:chOff x="1357185" y="1495054"/>
            <a:chExt cx="510300" cy="510300"/>
          </a:xfrm>
        </p:grpSpPr>
        <p:sp>
          <p:nvSpPr>
            <p:cNvPr id="318" name="Google Shape;318;p3"/>
            <p:cNvSpPr/>
            <p:nvPr/>
          </p:nvSpPr>
          <p:spPr>
            <a:xfrm>
              <a:off x="1357185" y="1495054"/>
              <a:ext cx="510300" cy="510300"/>
            </a:xfrm>
            <a:prstGeom prst="ellipse">
              <a:avLst/>
            </a:prstGeom>
            <a:solidFill>
              <a:srgbClr val="384A54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1469451" y="1607321"/>
              <a:ext cx="285900" cy="28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t/>
              </a:r>
              <a:endParaRPr b="1" i="0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20" name="Google Shape;320;p3"/>
          <p:cNvCxnSpPr/>
          <p:nvPr/>
        </p:nvCxnSpPr>
        <p:spPr>
          <a:xfrm>
            <a:off x="6339840" y="4921641"/>
            <a:ext cx="5778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1" name="Google Shape;321;p3"/>
          <p:cNvSpPr/>
          <p:nvPr/>
        </p:nvSpPr>
        <p:spPr>
          <a:xfrm flipH="1">
            <a:off x="7051034" y="4420175"/>
            <a:ext cx="1011469" cy="1002926"/>
          </a:xfrm>
          <a:custGeom>
            <a:rect b="b" l="l" r="r" t="t"/>
            <a:pathLst>
              <a:path extrusionOk="0" h="6073" w="6129">
                <a:moveTo>
                  <a:pt x="6129" y="292"/>
                </a:moveTo>
                <a:cubicBezTo>
                  <a:pt x="6129" y="5781"/>
                  <a:pt x="6129" y="5781"/>
                  <a:pt x="6129" y="5781"/>
                </a:cubicBezTo>
                <a:cubicBezTo>
                  <a:pt x="6129" y="5958"/>
                  <a:pt x="5989" y="6073"/>
                  <a:pt x="5815" y="6038"/>
                </a:cubicBezTo>
                <a:cubicBezTo>
                  <a:pt x="314" y="4938"/>
                  <a:pt x="314" y="4938"/>
                  <a:pt x="314" y="4938"/>
                </a:cubicBezTo>
                <a:cubicBezTo>
                  <a:pt x="141" y="4903"/>
                  <a:pt x="0" y="4732"/>
                  <a:pt x="0" y="4555"/>
                </a:cubicBezTo>
                <a:cubicBezTo>
                  <a:pt x="0" y="1518"/>
                  <a:pt x="0" y="1518"/>
                  <a:pt x="0" y="1518"/>
                </a:cubicBezTo>
                <a:cubicBezTo>
                  <a:pt x="0" y="1341"/>
                  <a:pt x="141" y="1170"/>
                  <a:pt x="314" y="1135"/>
                </a:cubicBezTo>
                <a:cubicBezTo>
                  <a:pt x="5815" y="35"/>
                  <a:pt x="5815" y="35"/>
                  <a:pt x="5815" y="35"/>
                </a:cubicBezTo>
                <a:cubicBezTo>
                  <a:pt x="5989" y="0"/>
                  <a:pt x="6129" y="115"/>
                  <a:pt x="6129" y="292"/>
                </a:cubicBezTo>
                <a:close/>
              </a:path>
            </a:pathLst>
          </a:custGeom>
          <a:solidFill>
            <a:srgbClr val="384A54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2" name="Google Shape;322;p3"/>
          <p:cNvGrpSpPr/>
          <p:nvPr/>
        </p:nvGrpSpPr>
        <p:grpSpPr>
          <a:xfrm>
            <a:off x="5962460" y="5593411"/>
            <a:ext cx="266938" cy="266938"/>
            <a:chOff x="1357185" y="1495054"/>
            <a:chExt cx="510300" cy="510300"/>
          </a:xfrm>
        </p:grpSpPr>
        <p:sp>
          <p:nvSpPr>
            <p:cNvPr id="323" name="Google Shape;323;p3"/>
            <p:cNvSpPr/>
            <p:nvPr/>
          </p:nvSpPr>
          <p:spPr>
            <a:xfrm>
              <a:off x="1357185" y="1495054"/>
              <a:ext cx="510300" cy="510300"/>
            </a:xfrm>
            <a:prstGeom prst="ellipse">
              <a:avLst/>
            </a:prstGeom>
            <a:solidFill>
              <a:srgbClr val="FDD367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1469451" y="1607321"/>
              <a:ext cx="285900" cy="28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t/>
              </a:r>
              <a:endParaRPr b="1" i="0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25" name="Google Shape;325;p3"/>
          <p:cNvCxnSpPr/>
          <p:nvPr/>
        </p:nvCxnSpPr>
        <p:spPr>
          <a:xfrm rot="10800000">
            <a:off x="5274360" y="5726955"/>
            <a:ext cx="5778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6" name="Google Shape;326;p3"/>
          <p:cNvSpPr/>
          <p:nvPr/>
        </p:nvSpPr>
        <p:spPr>
          <a:xfrm>
            <a:off x="4129497" y="5225488"/>
            <a:ext cx="1011469" cy="1002926"/>
          </a:xfrm>
          <a:custGeom>
            <a:rect b="b" l="l" r="r" t="t"/>
            <a:pathLst>
              <a:path extrusionOk="0" h="6073" w="6129">
                <a:moveTo>
                  <a:pt x="6129" y="292"/>
                </a:moveTo>
                <a:cubicBezTo>
                  <a:pt x="6129" y="5781"/>
                  <a:pt x="6129" y="5781"/>
                  <a:pt x="6129" y="5781"/>
                </a:cubicBezTo>
                <a:cubicBezTo>
                  <a:pt x="6129" y="5958"/>
                  <a:pt x="5989" y="6073"/>
                  <a:pt x="5815" y="6038"/>
                </a:cubicBezTo>
                <a:cubicBezTo>
                  <a:pt x="314" y="4938"/>
                  <a:pt x="314" y="4938"/>
                  <a:pt x="314" y="4938"/>
                </a:cubicBezTo>
                <a:cubicBezTo>
                  <a:pt x="141" y="4903"/>
                  <a:pt x="0" y="4732"/>
                  <a:pt x="0" y="4555"/>
                </a:cubicBezTo>
                <a:cubicBezTo>
                  <a:pt x="0" y="1518"/>
                  <a:pt x="0" y="1518"/>
                  <a:pt x="0" y="1518"/>
                </a:cubicBezTo>
                <a:cubicBezTo>
                  <a:pt x="0" y="1341"/>
                  <a:pt x="141" y="1170"/>
                  <a:pt x="314" y="1135"/>
                </a:cubicBezTo>
                <a:cubicBezTo>
                  <a:pt x="5815" y="35"/>
                  <a:pt x="5815" y="35"/>
                  <a:pt x="5815" y="35"/>
                </a:cubicBezTo>
                <a:cubicBezTo>
                  <a:pt x="5989" y="0"/>
                  <a:pt x="6129" y="115"/>
                  <a:pt x="6129" y="292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"/>
          <p:cNvSpPr txBox="1"/>
          <p:nvPr/>
        </p:nvSpPr>
        <p:spPr>
          <a:xfrm>
            <a:off x="3048000" y="309512"/>
            <a:ext cx="609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rPr>
              <a:t>IL PROBLEMA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"/>
          <p:cNvSpPr txBox="1"/>
          <p:nvPr/>
        </p:nvSpPr>
        <p:spPr>
          <a:xfrm>
            <a:off x="3048000" y="909858"/>
            <a:ext cx="609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L’implementazione dell’AI è difficle e costoso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"/>
          <p:cNvSpPr txBox="1"/>
          <p:nvPr/>
        </p:nvSpPr>
        <p:spPr>
          <a:xfrm>
            <a:off x="11570670" y="6492819"/>
            <a:ext cx="30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3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magine 1" id="332" name="Google Shape;3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19" cy="73380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"/>
          <p:cNvSpPr txBox="1"/>
          <p:nvPr/>
        </p:nvSpPr>
        <p:spPr>
          <a:xfrm>
            <a:off x="1987599" y="2136375"/>
            <a:ext cx="2008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Lunghi progetti custom complessi e costosi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"/>
          <p:cNvSpPr txBox="1"/>
          <p:nvPr/>
        </p:nvSpPr>
        <p:spPr>
          <a:xfrm>
            <a:off x="2160347" y="3672825"/>
            <a:ext cx="183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Algoritmi custom diventano obsoleti rapidamente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"/>
          <p:cNvSpPr txBox="1"/>
          <p:nvPr/>
        </p:nvSpPr>
        <p:spPr>
          <a:xfrm>
            <a:off x="1881401" y="5397450"/>
            <a:ext cx="2109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Troppi processi ancora pieni di task manuali e ripetitive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"/>
          <p:cNvSpPr txBox="1"/>
          <p:nvPr/>
        </p:nvSpPr>
        <p:spPr>
          <a:xfrm>
            <a:off x="8170395" y="4532498"/>
            <a:ext cx="1800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Sviluppo in house lungo e complesso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"/>
          <p:cNvSpPr txBox="1"/>
          <p:nvPr/>
        </p:nvSpPr>
        <p:spPr>
          <a:xfrm>
            <a:off x="8170396" y="3049404"/>
            <a:ext cx="1800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Necessità di assumere specialisti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"/>
          <p:cNvSpPr txBox="1"/>
          <p:nvPr/>
        </p:nvSpPr>
        <p:spPr>
          <a:xfrm>
            <a:off x="4348492" y="2274868"/>
            <a:ext cx="63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"/>
          <p:cNvSpPr txBox="1"/>
          <p:nvPr/>
        </p:nvSpPr>
        <p:spPr>
          <a:xfrm>
            <a:off x="7241811" y="3080181"/>
            <a:ext cx="63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"/>
          <p:cNvSpPr txBox="1"/>
          <p:nvPr/>
        </p:nvSpPr>
        <p:spPr>
          <a:xfrm>
            <a:off x="4345815" y="3885495"/>
            <a:ext cx="63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"/>
          <p:cNvSpPr txBox="1"/>
          <p:nvPr/>
        </p:nvSpPr>
        <p:spPr>
          <a:xfrm>
            <a:off x="7241811" y="4690808"/>
            <a:ext cx="63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"/>
          <p:cNvSpPr txBox="1"/>
          <p:nvPr/>
        </p:nvSpPr>
        <p:spPr>
          <a:xfrm>
            <a:off x="4345815" y="5497073"/>
            <a:ext cx="63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4"/>
          <p:cNvGrpSpPr/>
          <p:nvPr/>
        </p:nvGrpSpPr>
        <p:grpSpPr>
          <a:xfrm flipH="1" rot="2054613">
            <a:off x="-1139523" y="-7428455"/>
            <a:ext cx="8842281" cy="17975980"/>
            <a:chOff x="3214162" y="1062137"/>
            <a:chExt cx="6768681" cy="4083541"/>
          </a:xfrm>
        </p:grpSpPr>
        <p:sp>
          <p:nvSpPr>
            <p:cNvPr id="348" name="Google Shape;348;p4"/>
            <p:cNvSpPr/>
            <p:nvPr/>
          </p:nvSpPr>
          <p:spPr>
            <a:xfrm rot="-430635">
              <a:off x="4949962" y="2207403"/>
              <a:ext cx="3859592" cy="153389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 rot="-434551">
              <a:off x="4460631" y="2027409"/>
              <a:ext cx="4574981" cy="1948258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 rot="-431382">
              <a:off x="4771827" y="2155451"/>
              <a:ext cx="4154862" cy="1722330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 rot="-433815">
              <a:off x="4137312" y="1813407"/>
              <a:ext cx="5108590" cy="2380425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 rot="-431774">
              <a:off x="3804838" y="1683835"/>
              <a:ext cx="5660960" cy="2753526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 rot="-432537">
              <a:off x="3396280" y="1450911"/>
              <a:ext cx="6404444" cy="3305992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4" name="Google Shape;354;p4"/>
          <p:cNvSpPr/>
          <p:nvPr/>
        </p:nvSpPr>
        <p:spPr>
          <a:xfrm rot="10800000">
            <a:off x="6243328" y="0"/>
            <a:ext cx="5954985" cy="6858000"/>
          </a:xfrm>
          <a:custGeom>
            <a:rect b="b" l="l" r="r" t="t"/>
            <a:pathLst>
              <a:path extrusionOk="0" h="6858000" w="6045670">
                <a:moveTo>
                  <a:pt x="0" y="6858000"/>
                </a:moveTo>
                <a:lnTo>
                  <a:pt x="2783128" y="6858000"/>
                </a:lnTo>
                <a:lnTo>
                  <a:pt x="2803900" y="6548170"/>
                </a:lnTo>
                <a:cubicBezTo>
                  <a:pt x="3116209" y="3483841"/>
                  <a:pt x="6385094" y="4569612"/>
                  <a:pt x="601677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5" name="Google Shape;355;p4"/>
          <p:cNvGrpSpPr/>
          <p:nvPr/>
        </p:nvGrpSpPr>
        <p:grpSpPr>
          <a:xfrm>
            <a:off x="5667146" y="770487"/>
            <a:ext cx="5286665" cy="5317216"/>
            <a:chOff x="4867275" y="2195512"/>
            <a:chExt cx="2455829" cy="2470022"/>
          </a:xfrm>
        </p:grpSpPr>
        <p:grpSp>
          <p:nvGrpSpPr>
            <p:cNvPr id="356" name="Google Shape;356;p4"/>
            <p:cNvGrpSpPr/>
            <p:nvPr/>
          </p:nvGrpSpPr>
          <p:grpSpPr>
            <a:xfrm>
              <a:off x="6564629" y="2670915"/>
              <a:ext cx="758475" cy="800958"/>
              <a:chOff x="6564629" y="2670915"/>
              <a:chExt cx="758475" cy="800958"/>
            </a:xfrm>
          </p:grpSpPr>
          <p:grpSp>
            <p:nvGrpSpPr>
              <p:cNvPr id="357" name="Google Shape;357;p4"/>
              <p:cNvGrpSpPr/>
              <p:nvPr/>
            </p:nvGrpSpPr>
            <p:grpSpPr>
              <a:xfrm>
                <a:off x="6637679" y="3112471"/>
                <a:ext cx="622378" cy="359402"/>
                <a:chOff x="6637679" y="3112471"/>
                <a:chExt cx="622378" cy="359402"/>
              </a:xfrm>
            </p:grpSpPr>
            <p:sp>
              <p:nvSpPr>
                <p:cNvPr id="358" name="Google Shape;358;p4"/>
                <p:cNvSpPr/>
                <p:nvPr/>
              </p:nvSpPr>
              <p:spPr>
                <a:xfrm>
                  <a:off x="6637679" y="3112471"/>
                  <a:ext cx="622378" cy="359402"/>
                </a:xfrm>
                <a:custGeom>
                  <a:rect b="b" l="l" r="r" t="t"/>
                  <a:pathLst>
                    <a:path extrusionOk="0" h="359402" w="622378">
                      <a:moveTo>
                        <a:pt x="227274" y="17157"/>
                      </a:moveTo>
                      <a:cubicBezTo>
                        <a:pt x="181840" y="-9037"/>
                        <a:pt x="100687" y="-4751"/>
                        <a:pt x="46204" y="26682"/>
                      </a:cubicBezTo>
                      <a:cubicBezTo>
                        <a:pt x="-8279" y="58114"/>
                        <a:pt x="-15614" y="105073"/>
                        <a:pt x="29726" y="131267"/>
                      </a:cubicBezTo>
                      <a:lnTo>
                        <a:pt x="395105" y="342245"/>
                      </a:lnTo>
                      <a:cubicBezTo>
                        <a:pt x="440444" y="368439"/>
                        <a:pt x="521692" y="364153"/>
                        <a:pt x="576175" y="332720"/>
                      </a:cubicBezTo>
                      <a:cubicBezTo>
                        <a:pt x="630658" y="301288"/>
                        <a:pt x="637992" y="254329"/>
                        <a:pt x="592653" y="228136"/>
                      </a:cubicBezTo>
                      <a:lnTo>
                        <a:pt x="227274" y="17157"/>
                      </a:lnTo>
                      <a:close/>
                    </a:path>
                  </a:pathLst>
                </a:custGeom>
                <a:solidFill>
                  <a:srgbClr val="AFB6E5">
                    <a:alpha val="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9" name="Google Shape;359;p4"/>
                <p:cNvSpPr/>
                <p:nvPr/>
              </p:nvSpPr>
              <p:spPr>
                <a:xfrm>
                  <a:off x="6644416" y="3116475"/>
                  <a:ext cx="608523" cy="351395"/>
                </a:xfrm>
                <a:custGeom>
                  <a:rect b="b" l="l" r="r" t="t"/>
                  <a:pathLst>
                    <a:path extrusionOk="0" h="351395" w="608523">
                      <a:moveTo>
                        <a:pt x="221680" y="16868"/>
                      </a:moveTo>
                      <a:cubicBezTo>
                        <a:pt x="177198" y="-8754"/>
                        <a:pt x="97950" y="-4753"/>
                        <a:pt x="44896" y="25917"/>
                      </a:cubicBezTo>
                      <a:cubicBezTo>
                        <a:pt x="-8158" y="56588"/>
                        <a:pt x="-15207" y="102403"/>
                        <a:pt x="29180" y="128025"/>
                      </a:cubicBezTo>
                      <a:lnTo>
                        <a:pt x="386843" y="334527"/>
                      </a:lnTo>
                      <a:cubicBezTo>
                        <a:pt x="431230" y="360149"/>
                        <a:pt x="510573" y="356149"/>
                        <a:pt x="563627" y="325478"/>
                      </a:cubicBezTo>
                      <a:cubicBezTo>
                        <a:pt x="616682" y="294808"/>
                        <a:pt x="623730" y="249088"/>
                        <a:pt x="579344" y="223370"/>
                      </a:cubicBezTo>
                      <a:lnTo>
                        <a:pt x="221680" y="16868"/>
                      </a:lnTo>
                      <a:close/>
                    </a:path>
                  </a:pathLst>
                </a:custGeom>
                <a:solidFill>
                  <a:srgbClr val="AFB6E5">
                    <a:alpha val="392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0" name="Google Shape;360;p4"/>
                <p:cNvSpPr/>
                <p:nvPr/>
              </p:nvSpPr>
              <p:spPr>
                <a:xfrm>
                  <a:off x="6651138" y="3120565"/>
                  <a:ext cx="594818" cy="343366"/>
                </a:xfrm>
                <a:custGeom>
                  <a:rect b="b" l="l" r="r" t="t"/>
                  <a:pathLst>
                    <a:path extrusionOk="0" h="343366" w="594818">
                      <a:moveTo>
                        <a:pt x="216196" y="16588"/>
                      </a:moveTo>
                      <a:cubicBezTo>
                        <a:pt x="172762" y="-8558"/>
                        <a:pt x="95324" y="-4652"/>
                        <a:pt x="43603" y="25161"/>
                      </a:cubicBezTo>
                      <a:cubicBezTo>
                        <a:pt x="-8117" y="54974"/>
                        <a:pt x="-14785" y="99647"/>
                        <a:pt x="28744" y="124792"/>
                      </a:cubicBezTo>
                      <a:lnTo>
                        <a:pt x="378693" y="326818"/>
                      </a:lnTo>
                      <a:cubicBezTo>
                        <a:pt x="422127" y="351868"/>
                        <a:pt x="499565" y="348059"/>
                        <a:pt x="551286" y="318245"/>
                      </a:cubicBezTo>
                      <a:cubicBezTo>
                        <a:pt x="602912" y="288432"/>
                        <a:pt x="609579" y="243760"/>
                        <a:pt x="566145" y="218614"/>
                      </a:cubicBezTo>
                      <a:lnTo>
                        <a:pt x="216196" y="16588"/>
                      </a:lnTo>
                      <a:close/>
                    </a:path>
                  </a:pathLst>
                </a:custGeom>
                <a:solidFill>
                  <a:srgbClr val="AFB6E5">
                    <a:alpha val="274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4"/>
                <p:cNvSpPr/>
                <p:nvPr/>
              </p:nvSpPr>
              <p:spPr>
                <a:xfrm>
                  <a:off x="6657913" y="3124598"/>
                  <a:ext cx="581053" cy="335434"/>
                </a:xfrm>
                <a:custGeom>
                  <a:rect b="b" l="l" r="r" t="t"/>
                  <a:pathLst>
                    <a:path extrusionOk="0" h="335434" w="581053">
                      <a:moveTo>
                        <a:pt x="210564" y="16270"/>
                      </a:moveTo>
                      <a:cubicBezTo>
                        <a:pt x="168083" y="-8305"/>
                        <a:pt x="92550" y="-4590"/>
                        <a:pt x="42258" y="24366"/>
                      </a:cubicBezTo>
                      <a:cubicBezTo>
                        <a:pt x="-8034" y="53417"/>
                        <a:pt x="-14321" y="96946"/>
                        <a:pt x="28161" y="121521"/>
                      </a:cubicBezTo>
                      <a:lnTo>
                        <a:pt x="370489" y="319165"/>
                      </a:lnTo>
                      <a:cubicBezTo>
                        <a:pt x="412971" y="343739"/>
                        <a:pt x="488504" y="340024"/>
                        <a:pt x="538796" y="311068"/>
                      </a:cubicBezTo>
                      <a:cubicBezTo>
                        <a:pt x="589088" y="282017"/>
                        <a:pt x="595374" y="238488"/>
                        <a:pt x="552893" y="213913"/>
                      </a:cubicBezTo>
                      <a:lnTo>
                        <a:pt x="210564" y="16270"/>
                      </a:lnTo>
                      <a:close/>
                    </a:path>
                  </a:pathLst>
                </a:custGeom>
                <a:solidFill>
                  <a:srgbClr val="AFB6E5">
                    <a:alpha val="352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4"/>
                <p:cNvSpPr/>
                <p:nvPr/>
              </p:nvSpPr>
              <p:spPr>
                <a:xfrm>
                  <a:off x="6664664" y="3128695"/>
                  <a:ext cx="567265" cy="327422"/>
                </a:xfrm>
                <a:custGeom>
                  <a:rect b="b" l="l" r="r" t="t"/>
                  <a:pathLst>
                    <a:path extrusionOk="0" h="327422" w="567265">
                      <a:moveTo>
                        <a:pt x="204956" y="15983"/>
                      </a:moveTo>
                      <a:cubicBezTo>
                        <a:pt x="163427" y="-8020"/>
                        <a:pt x="89799" y="-4591"/>
                        <a:pt x="40936" y="23603"/>
                      </a:cubicBezTo>
                      <a:cubicBezTo>
                        <a:pt x="-7928" y="51797"/>
                        <a:pt x="-13928" y="94278"/>
                        <a:pt x="27696" y="118281"/>
                      </a:cubicBezTo>
                      <a:lnTo>
                        <a:pt x="362309" y="311448"/>
                      </a:lnTo>
                      <a:cubicBezTo>
                        <a:pt x="403838" y="335451"/>
                        <a:pt x="477466" y="332022"/>
                        <a:pt x="526330" y="303733"/>
                      </a:cubicBezTo>
                      <a:cubicBezTo>
                        <a:pt x="575193" y="275539"/>
                        <a:pt x="581194" y="233058"/>
                        <a:pt x="539569" y="209055"/>
                      </a:cubicBezTo>
                      <a:lnTo>
                        <a:pt x="204956" y="15983"/>
                      </a:lnTo>
                      <a:close/>
                    </a:path>
                  </a:pathLst>
                </a:custGeom>
                <a:solidFill>
                  <a:srgbClr val="AFB6E5">
                    <a:alpha val="549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4"/>
                <p:cNvSpPr/>
                <p:nvPr/>
              </p:nvSpPr>
              <p:spPr>
                <a:xfrm>
                  <a:off x="6671501" y="3132736"/>
                  <a:ext cx="553368" cy="319443"/>
                </a:xfrm>
                <a:custGeom>
                  <a:rect b="b" l="l" r="r" t="t"/>
                  <a:pathLst>
                    <a:path extrusionOk="0" h="319443" w="553368">
                      <a:moveTo>
                        <a:pt x="199357" y="15656"/>
                      </a:moveTo>
                      <a:cubicBezTo>
                        <a:pt x="158781" y="-7775"/>
                        <a:pt x="87058" y="-4537"/>
                        <a:pt x="39623" y="22895"/>
                      </a:cubicBezTo>
                      <a:cubicBezTo>
                        <a:pt x="-7907" y="50327"/>
                        <a:pt x="-13431" y="91666"/>
                        <a:pt x="27145" y="115097"/>
                      </a:cubicBezTo>
                      <a:lnTo>
                        <a:pt x="354043" y="303788"/>
                      </a:lnTo>
                      <a:cubicBezTo>
                        <a:pt x="394620" y="327219"/>
                        <a:pt x="466343" y="323981"/>
                        <a:pt x="513778" y="296549"/>
                      </a:cubicBezTo>
                      <a:cubicBezTo>
                        <a:pt x="561212" y="269117"/>
                        <a:pt x="566832" y="227778"/>
                        <a:pt x="526255" y="204347"/>
                      </a:cubicBezTo>
                      <a:lnTo>
                        <a:pt x="199357" y="15656"/>
                      </a:lnTo>
                      <a:close/>
                    </a:path>
                  </a:pathLst>
                </a:custGeom>
                <a:solidFill>
                  <a:srgbClr val="AFB6E5">
                    <a:alpha val="666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4" name="Google Shape;364;p4"/>
                <p:cNvSpPr/>
                <p:nvPr/>
              </p:nvSpPr>
              <p:spPr>
                <a:xfrm>
                  <a:off x="6678235" y="3136832"/>
                  <a:ext cx="539552" cy="311633"/>
                </a:xfrm>
                <a:custGeom>
                  <a:rect b="b" l="l" r="r" t="t"/>
                  <a:pathLst>
                    <a:path extrusionOk="0" h="311633" w="539552">
                      <a:moveTo>
                        <a:pt x="193767" y="15371"/>
                      </a:moveTo>
                      <a:cubicBezTo>
                        <a:pt x="154143" y="-7489"/>
                        <a:pt x="84324" y="-4536"/>
                        <a:pt x="38319" y="22134"/>
                      </a:cubicBezTo>
                      <a:cubicBezTo>
                        <a:pt x="-7782" y="48708"/>
                        <a:pt x="-13021" y="88999"/>
                        <a:pt x="26603" y="111954"/>
                      </a:cubicBezTo>
                      <a:lnTo>
                        <a:pt x="345786" y="296263"/>
                      </a:lnTo>
                      <a:cubicBezTo>
                        <a:pt x="385410" y="319123"/>
                        <a:pt x="455133" y="316170"/>
                        <a:pt x="501234" y="289500"/>
                      </a:cubicBezTo>
                      <a:cubicBezTo>
                        <a:pt x="547335" y="262926"/>
                        <a:pt x="552573" y="222635"/>
                        <a:pt x="512949" y="199775"/>
                      </a:cubicBezTo>
                      <a:lnTo>
                        <a:pt x="193767" y="15371"/>
                      </a:lnTo>
                      <a:close/>
                    </a:path>
                  </a:pathLst>
                </a:custGeom>
                <a:solidFill>
                  <a:srgbClr val="AFB6E5">
                    <a:alpha val="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4"/>
                <p:cNvSpPr/>
                <p:nvPr/>
              </p:nvSpPr>
              <p:spPr>
                <a:xfrm>
                  <a:off x="6684983" y="3140824"/>
                  <a:ext cx="525826" cy="303609"/>
                </a:xfrm>
                <a:custGeom>
                  <a:rect b="b" l="l" r="r" t="t"/>
                  <a:pathLst>
                    <a:path extrusionOk="0" h="303609" w="525826">
                      <a:moveTo>
                        <a:pt x="188256" y="15093"/>
                      </a:moveTo>
                      <a:cubicBezTo>
                        <a:pt x="149585" y="-7291"/>
                        <a:pt x="81767" y="-4433"/>
                        <a:pt x="36999" y="21379"/>
                      </a:cubicBezTo>
                      <a:cubicBezTo>
                        <a:pt x="-7673" y="47192"/>
                        <a:pt x="-12626" y="86340"/>
                        <a:pt x="26141" y="108724"/>
                      </a:cubicBezTo>
                      <a:lnTo>
                        <a:pt x="337608" y="288556"/>
                      </a:lnTo>
                      <a:cubicBezTo>
                        <a:pt x="376280" y="310844"/>
                        <a:pt x="444098" y="308082"/>
                        <a:pt x="488865" y="282269"/>
                      </a:cubicBezTo>
                      <a:cubicBezTo>
                        <a:pt x="533538" y="256456"/>
                        <a:pt x="538395" y="217309"/>
                        <a:pt x="499724" y="194925"/>
                      </a:cubicBezTo>
                      <a:lnTo>
                        <a:pt x="188256" y="15093"/>
                      </a:lnTo>
                      <a:close/>
                    </a:path>
                  </a:pathLst>
                </a:custGeom>
                <a:solidFill>
                  <a:srgbClr val="AFB6E5">
                    <a:alpha val="941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6" name="Google Shape;366;p4"/>
                <p:cNvSpPr/>
                <p:nvPr/>
              </p:nvSpPr>
              <p:spPr>
                <a:xfrm>
                  <a:off x="6691722" y="3144951"/>
                  <a:ext cx="511974" cy="295586"/>
                </a:xfrm>
                <a:custGeom>
                  <a:rect b="b" l="l" r="r" t="t"/>
                  <a:pathLst>
                    <a:path extrusionOk="0" h="295586" w="511974">
                      <a:moveTo>
                        <a:pt x="182661" y="14777"/>
                      </a:moveTo>
                      <a:cubicBezTo>
                        <a:pt x="144942" y="-7036"/>
                        <a:pt x="79029" y="-4369"/>
                        <a:pt x="35690" y="20587"/>
                      </a:cubicBezTo>
                      <a:cubicBezTo>
                        <a:pt x="-7648" y="45542"/>
                        <a:pt x="-12125" y="83642"/>
                        <a:pt x="25594" y="105455"/>
                      </a:cubicBezTo>
                      <a:lnTo>
                        <a:pt x="329346" y="280810"/>
                      </a:lnTo>
                      <a:cubicBezTo>
                        <a:pt x="367065" y="302622"/>
                        <a:pt x="432978" y="299955"/>
                        <a:pt x="476317" y="275000"/>
                      </a:cubicBezTo>
                      <a:cubicBezTo>
                        <a:pt x="519560" y="250044"/>
                        <a:pt x="524132" y="211944"/>
                        <a:pt x="486413" y="190132"/>
                      </a:cubicBezTo>
                      <a:lnTo>
                        <a:pt x="182661" y="14777"/>
                      </a:lnTo>
                      <a:close/>
                    </a:path>
                  </a:pathLst>
                </a:custGeom>
                <a:solidFill>
                  <a:srgbClr val="AFB6E5">
                    <a:alpha val="1058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4"/>
                <p:cNvSpPr/>
                <p:nvPr/>
              </p:nvSpPr>
              <p:spPr>
                <a:xfrm>
                  <a:off x="6698452" y="3148948"/>
                  <a:ext cx="498164" cy="287686"/>
                </a:xfrm>
                <a:custGeom>
                  <a:rect b="b" l="l" r="r" t="t"/>
                  <a:pathLst>
                    <a:path extrusionOk="0" h="287686" w="498164">
                      <a:moveTo>
                        <a:pt x="177073" y="14494"/>
                      </a:moveTo>
                      <a:cubicBezTo>
                        <a:pt x="140307" y="-6747"/>
                        <a:pt x="76299" y="-4366"/>
                        <a:pt x="34389" y="19828"/>
                      </a:cubicBezTo>
                      <a:cubicBezTo>
                        <a:pt x="-7521" y="44021"/>
                        <a:pt x="-11712" y="80978"/>
                        <a:pt x="25054" y="102219"/>
                      </a:cubicBezTo>
                      <a:lnTo>
                        <a:pt x="321091" y="273193"/>
                      </a:lnTo>
                      <a:cubicBezTo>
                        <a:pt x="357858" y="294433"/>
                        <a:pt x="421866" y="292052"/>
                        <a:pt x="463776" y="267859"/>
                      </a:cubicBezTo>
                      <a:cubicBezTo>
                        <a:pt x="505686" y="243665"/>
                        <a:pt x="509877" y="206708"/>
                        <a:pt x="473110" y="185467"/>
                      </a:cubicBezTo>
                      <a:lnTo>
                        <a:pt x="177073" y="14494"/>
                      </a:lnTo>
                      <a:close/>
                    </a:path>
                  </a:pathLst>
                </a:custGeom>
                <a:solidFill>
                  <a:srgbClr val="AFB6E5">
                    <a:alpha val="1254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8" name="Google Shape;368;p4"/>
                <p:cNvSpPr/>
                <p:nvPr/>
              </p:nvSpPr>
              <p:spPr>
                <a:xfrm>
                  <a:off x="6705331" y="3153073"/>
                  <a:ext cx="484407" cy="279618"/>
                </a:xfrm>
                <a:custGeom>
                  <a:rect b="b" l="l" r="r" t="t"/>
                  <a:pathLst>
                    <a:path extrusionOk="0" h="279618" w="484407">
                      <a:moveTo>
                        <a:pt x="171433" y="14179"/>
                      </a:moveTo>
                      <a:cubicBezTo>
                        <a:pt x="135619" y="-6490"/>
                        <a:pt x="73516" y="-4300"/>
                        <a:pt x="33035" y="19037"/>
                      </a:cubicBezTo>
                      <a:cubicBezTo>
                        <a:pt x="-7447" y="42468"/>
                        <a:pt x="-11257" y="78282"/>
                        <a:pt x="24557" y="98951"/>
                      </a:cubicBezTo>
                      <a:lnTo>
                        <a:pt x="312974" y="265448"/>
                      </a:lnTo>
                      <a:cubicBezTo>
                        <a:pt x="348788" y="286118"/>
                        <a:pt x="410891" y="283927"/>
                        <a:pt x="451373" y="260495"/>
                      </a:cubicBezTo>
                      <a:cubicBezTo>
                        <a:pt x="491854" y="237159"/>
                        <a:pt x="495664" y="201250"/>
                        <a:pt x="459850" y="180581"/>
                      </a:cubicBezTo>
                      <a:lnTo>
                        <a:pt x="171433" y="14179"/>
                      </a:lnTo>
                      <a:close/>
                    </a:path>
                  </a:pathLst>
                </a:custGeom>
                <a:solidFill>
                  <a:srgbClr val="AFB6E5">
                    <a:alpha val="1372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9" name="Google Shape;369;p4"/>
                <p:cNvSpPr/>
                <p:nvPr/>
              </p:nvSpPr>
              <p:spPr>
                <a:xfrm>
                  <a:off x="6712026" y="3157111"/>
                  <a:ext cx="470602" cy="271646"/>
                </a:xfrm>
                <a:custGeom>
                  <a:rect b="b" l="l" r="r" t="t"/>
                  <a:pathLst>
                    <a:path extrusionOk="0" h="271646" w="470602">
                      <a:moveTo>
                        <a:pt x="165880" y="13856"/>
                      </a:moveTo>
                      <a:cubicBezTo>
                        <a:pt x="131019" y="-6242"/>
                        <a:pt x="70821" y="-4242"/>
                        <a:pt x="31768" y="18332"/>
                      </a:cubicBezTo>
                      <a:cubicBezTo>
                        <a:pt x="-7379" y="40907"/>
                        <a:pt x="-10808" y="75673"/>
                        <a:pt x="24053" y="95771"/>
                      </a:cubicBezTo>
                      <a:lnTo>
                        <a:pt x="304755" y="257791"/>
                      </a:lnTo>
                      <a:cubicBezTo>
                        <a:pt x="339616" y="277889"/>
                        <a:pt x="399814" y="275888"/>
                        <a:pt x="438867" y="253314"/>
                      </a:cubicBezTo>
                      <a:cubicBezTo>
                        <a:pt x="477919" y="230740"/>
                        <a:pt x="481444" y="195974"/>
                        <a:pt x="446582" y="175876"/>
                      </a:cubicBezTo>
                      <a:lnTo>
                        <a:pt x="165880" y="13856"/>
                      </a:lnTo>
                      <a:close/>
                    </a:path>
                  </a:pathLst>
                </a:custGeom>
                <a:solidFill>
                  <a:srgbClr val="AFB6E5">
                    <a:alpha val="1568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0" name="Google Shape;370;p4"/>
                <p:cNvSpPr/>
                <p:nvPr/>
              </p:nvSpPr>
              <p:spPr>
                <a:xfrm>
                  <a:off x="6718806" y="3161163"/>
                  <a:ext cx="456885" cy="263828"/>
                </a:xfrm>
                <a:custGeom>
                  <a:rect b="b" l="l" r="r" t="t"/>
                  <a:pathLst>
                    <a:path extrusionOk="0" h="263828" w="456885">
                      <a:moveTo>
                        <a:pt x="160339" y="13614"/>
                      </a:moveTo>
                      <a:cubicBezTo>
                        <a:pt x="126430" y="-6008"/>
                        <a:pt x="68137" y="-4198"/>
                        <a:pt x="30418" y="17614"/>
                      </a:cubicBezTo>
                      <a:cubicBezTo>
                        <a:pt x="-7301" y="39426"/>
                        <a:pt x="-10349" y="73050"/>
                        <a:pt x="23560" y="92576"/>
                      </a:cubicBezTo>
                      <a:lnTo>
                        <a:pt x="296546" y="250215"/>
                      </a:lnTo>
                      <a:cubicBezTo>
                        <a:pt x="330455" y="269836"/>
                        <a:pt x="388748" y="268027"/>
                        <a:pt x="426467" y="246214"/>
                      </a:cubicBezTo>
                      <a:cubicBezTo>
                        <a:pt x="464186" y="224402"/>
                        <a:pt x="467234" y="190779"/>
                        <a:pt x="433325" y="171252"/>
                      </a:cubicBezTo>
                      <a:lnTo>
                        <a:pt x="160339" y="13614"/>
                      </a:lnTo>
                      <a:close/>
                    </a:path>
                  </a:pathLst>
                </a:custGeom>
                <a:solidFill>
                  <a:srgbClr val="AFB6E5">
                    <a:alpha val="16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1" name="Google Shape;371;p4"/>
                <p:cNvSpPr/>
                <p:nvPr/>
              </p:nvSpPr>
              <p:spPr>
                <a:xfrm>
                  <a:off x="6725532" y="3165190"/>
                  <a:ext cx="443053" cy="255774"/>
                </a:xfrm>
                <a:custGeom>
                  <a:rect b="b" l="l" r="r" t="t"/>
                  <a:pathLst>
                    <a:path extrusionOk="0" h="255774" w="443053">
                      <a:moveTo>
                        <a:pt x="154756" y="13302"/>
                      </a:moveTo>
                      <a:cubicBezTo>
                        <a:pt x="121800" y="-5748"/>
                        <a:pt x="65412" y="-4129"/>
                        <a:pt x="29122" y="16826"/>
                      </a:cubicBezTo>
                      <a:cubicBezTo>
                        <a:pt x="-7169" y="37781"/>
                        <a:pt x="-9931" y="70356"/>
                        <a:pt x="23026" y="89311"/>
                      </a:cubicBezTo>
                      <a:lnTo>
                        <a:pt x="288297" y="242473"/>
                      </a:lnTo>
                      <a:cubicBezTo>
                        <a:pt x="321254" y="261523"/>
                        <a:pt x="377546" y="259904"/>
                        <a:pt x="413932" y="238949"/>
                      </a:cubicBezTo>
                      <a:cubicBezTo>
                        <a:pt x="450222" y="217994"/>
                        <a:pt x="452984" y="185418"/>
                        <a:pt x="420028" y="166464"/>
                      </a:cubicBezTo>
                      <a:lnTo>
                        <a:pt x="154756" y="13302"/>
                      </a:lnTo>
                      <a:close/>
                    </a:path>
                  </a:pathLst>
                </a:custGeom>
                <a:solidFill>
                  <a:srgbClr val="AFB6E5">
                    <a:alpha val="1843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2" name="Google Shape;372;p4"/>
                <p:cNvSpPr/>
                <p:nvPr/>
              </p:nvSpPr>
              <p:spPr>
                <a:xfrm>
                  <a:off x="6732317" y="3169277"/>
                  <a:ext cx="429254" cy="247852"/>
                </a:xfrm>
                <a:custGeom>
                  <a:rect b="b" l="l" r="r" t="t"/>
                  <a:pathLst>
                    <a:path extrusionOk="0" h="247852" w="429254">
                      <a:moveTo>
                        <a:pt x="149209" y="13024"/>
                      </a:moveTo>
                      <a:cubicBezTo>
                        <a:pt x="117205" y="-5454"/>
                        <a:pt x="62817" y="-4121"/>
                        <a:pt x="27861" y="16072"/>
                      </a:cubicBezTo>
                      <a:cubicBezTo>
                        <a:pt x="-7096" y="36265"/>
                        <a:pt x="-9477" y="67698"/>
                        <a:pt x="22527" y="86176"/>
                      </a:cubicBezTo>
                      <a:lnTo>
                        <a:pt x="280083" y="234862"/>
                      </a:lnTo>
                      <a:cubicBezTo>
                        <a:pt x="312087" y="253340"/>
                        <a:pt x="366474" y="251911"/>
                        <a:pt x="401431" y="231814"/>
                      </a:cubicBezTo>
                      <a:cubicBezTo>
                        <a:pt x="436388" y="211621"/>
                        <a:pt x="438674" y="180188"/>
                        <a:pt x="406765" y="161805"/>
                      </a:cubicBezTo>
                      <a:lnTo>
                        <a:pt x="149209" y="13024"/>
                      </a:lnTo>
                      <a:close/>
                    </a:path>
                  </a:pathLst>
                </a:custGeom>
                <a:solidFill>
                  <a:srgbClr val="AFB6E5">
                    <a:alpha val="2000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3" name="Google Shape;373;p4"/>
                <p:cNvSpPr/>
                <p:nvPr/>
              </p:nvSpPr>
              <p:spPr>
                <a:xfrm>
                  <a:off x="6739090" y="3173301"/>
                  <a:ext cx="415459" cy="239932"/>
                </a:xfrm>
                <a:custGeom>
                  <a:rect b="b" l="l" r="r" t="t"/>
                  <a:pathLst>
                    <a:path extrusionOk="0" h="239932" w="415459">
                      <a:moveTo>
                        <a:pt x="143579" y="12715"/>
                      </a:moveTo>
                      <a:cubicBezTo>
                        <a:pt x="112527" y="-5192"/>
                        <a:pt x="60045" y="-4049"/>
                        <a:pt x="26517" y="15287"/>
                      </a:cubicBezTo>
                      <a:cubicBezTo>
                        <a:pt x="-7011" y="34622"/>
                        <a:pt x="-9012" y="65007"/>
                        <a:pt x="22040" y="82914"/>
                      </a:cubicBezTo>
                      <a:lnTo>
                        <a:pt x="271881" y="227218"/>
                      </a:lnTo>
                      <a:cubicBezTo>
                        <a:pt x="302932" y="245125"/>
                        <a:pt x="355415" y="243982"/>
                        <a:pt x="388943" y="224646"/>
                      </a:cubicBezTo>
                      <a:cubicBezTo>
                        <a:pt x="422471" y="205310"/>
                        <a:pt x="424471" y="175021"/>
                        <a:pt x="393420" y="157019"/>
                      </a:cubicBezTo>
                      <a:lnTo>
                        <a:pt x="143579" y="12715"/>
                      </a:lnTo>
                      <a:close/>
                    </a:path>
                  </a:pathLst>
                </a:custGeom>
                <a:solidFill>
                  <a:srgbClr val="AFB6E5">
                    <a:alpha val="20392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4" name="Google Shape;374;p4"/>
                <p:cNvSpPr/>
                <p:nvPr/>
              </p:nvSpPr>
              <p:spPr>
                <a:xfrm>
                  <a:off x="6745810" y="3177419"/>
                  <a:ext cx="401734" cy="231887"/>
                </a:xfrm>
                <a:custGeom>
                  <a:rect b="b" l="l" r="r" t="t"/>
                  <a:pathLst>
                    <a:path extrusionOk="0" h="231887" w="401734">
                      <a:moveTo>
                        <a:pt x="138002" y="12407"/>
                      </a:moveTo>
                      <a:cubicBezTo>
                        <a:pt x="107903" y="-4929"/>
                        <a:pt x="57325" y="-3976"/>
                        <a:pt x="25226" y="14502"/>
                      </a:cubicBezTo>
                      <a:cubicBezTo>
                        <a:pt x="-6873" y="33076"/>
                        <a:pt x="-8588" y="62223"/>
                        <a:pt x="21511" y="79653"/>
                      </a:cubicBezTo>
                      <a:lnTo>
                        <a:pt x="263732" y="219480"/>
                      </a:lnTo>
                      <a:cubicBezTo>
                        <a:pt x="293831" y="236816"/>
                        <a:pt x="344409" y="235863"/>
                        <a:pt x="376508" y="217385"/>
                      </a:cubicBezTo>
                      <a:cubicBezTo>
                        <a:pt x="408607" y="198811"/>
                        <a:pt x="410322" y="169665"/>
                        <a:pt x="380223" y="152234"/>
                      </a:cubicBezTo>
                      <a:lnTo>
                        <a:pt x="138002" y="12407"/>
                      </a:lnTo>
                      <a:close/>
                    </a:path>
                  </a:pathLst>
                </a:custGeom>
                <a:solidFill>
                  <a:srgbClr val="AFB6E5">
                    <a:alpha val="22745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5" name="Google Shape;375;p4"/>
                <p:cNvSpPr/>
                <p:nvPr/>
              </p:nvSpPr>
              <p:spPr>
                <a:xfrm>
                  <a:off x="6752530" y="3181380"/>
                  <a:ext cx="387995" cy="224061"/>
                </a:xfrm>
                <a:custGeom>
                  <a:rect b="b" l="l" r="r" t="t"/>
                  <a:pathLst>
                    <a:path extrusionOk="0" h="224061" w="387995">
                      <a:moveTo>
                        <a:pt x="132520" y="12161"/>
                      </a:moveTo>
                      <a:cubicBezTo>
                        <a:pt x="103374" y="-4698"/>
                        <a:pt x="54701" y="-3936"/>
                        <a:pt x="23935" y="13875"/>
                      </a:cubicBezTo>
                      <a:cubicBezTo>
                        <a:pt x="-6830" y="31592"/>
                        <a:pt x="-8069" y="59691"/>
                        <a:pt x="20983" y="76550"/>
                      </a:cubicBezTo>
                      <a:lnTo>
                        <a:pt x="255488" y="211900"/>
                      </a:lnTo>
                      <a:cubicBezTo>
                        <a:pt x="284634" y="228759"/>
                        <a:pt x="333307" y="227997"/>
                        <a:pt x="364073" y="210186"/>
                      </a:cubicBezTo>
                      <a:cubicBezTo>
                        <a:pt x="394839" y="192469"/>
                        <a:pt x="396077" y="164370"/>
                        <a:pt x="366930" y="147511"/>
                      </a:cubicBezTo>
                      <a:lnTo>
                        <a:pt x="132520" y="12161"/>
                      </a:lnTo>
                      <a:close/>
                    </a:path>
                  </a:pathLst>
                </a:custGeom>
                <a:solidFill>
                  <a:srgbClr val="AFB6E5">
                    <a:alpha val="2352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6" name="Google Shape;376;p4"/>
                <p:cNvSpPr/>
                <p:nvPr/>
              </p:nvSpPr>
              <p:spPr>
                <a:xfrm>
                  <a:off x="6759258" y="3185495"/>
                  <a:ext cx="374267" cy="216116"/>
                </a:xfrm>
                <a:custGeom>
                  <a:rect b="b" l="l" r="r" t="t"/>
                  <a:pathLst>
                    <a:path extrusionOk="0" h="216116" w="374267">
                      <a:moveTo>
                        <a:pt x="126936" y="11856"/>
                      </a:moveTo>
                      <a:cubicBezTo>
                        <a:pt x="98742" y="-4432"/>
                        <a:pt x="51974" y="-3860"/>
                        <a:pt x="22637" y="13094"/>
                      </a:cubicBezTo>
                      <a:cubicBezTo>
                        <a:pt x="-6700" y="30049"/>
                        <a:pt x="-7652" y="57004"/>
                        <a:pt x="20541" y="73292"/>
                      </a:cubicBezTo>
                      <a:lnTo>
                        <a:pt x="247332" y="204261"/>
                      </a:lnTo>
                      <a:cubicBezTo>
                        <a:pt x="275526" y="220549"/>
                        <a:pt x="322294" y="219977"/>
                        <a:pt x="351631" y="203023"/>
                      </a:cubicBezTo>
                      <a:cubicBezTo>
                        <a:pt x="380968" y="186068"/>
                        <a:pt x="381920" y="159112"/>
                        <a:pt x="353726" y="142825"/>
                      </a:cubicBezTo>
                      <a:lnTo>
                        <a:pt x="126936" y="11856"/>
                      </a:lnTo>
                      <a:close/>
                    </a:path>
                  </a:pathLst>
                </a:custGeom>
                <a:solidFill>
                  <a:srgbClr val="AFB6E5">
                    <a:alpha val="2549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7" name="Google Shape;377;p4"/>
                <p:cNvSpPr/>
                <p:nvPr/>
              </p:nvSpPr>
              <p:spPr>
                <a:xfrm>
                  <a:off x="6766101" y="3189513"/>
                  <a:ext cx="360390" cy="208081"/>
                </a:xfrm>
                <a:custGeom>
                  <a:rect b="b" l="l" r="r" t="t"/>
                  <a:pathLst>
                    <a:path extrusionOk="0" h="208081" w="360390">
                      <a:moveTo>
                        <a:pt x="121331" y="11553"/>
                      </a:moveTo>
                      <a:cubicBezTo>
                        <a:pt x="94089" y="-4163"/>
                        <a:pt x="49227" y="-3782"/>
                        <a:pt x="21318" y="12315"/>
                      </a:cubicBezTo>
                      <a:cubicBezTo>
                        <a:pt x="-6590" y="28412"/>
                        <a:pt x="-7161" y="54320"/>
                        <a:pt x="19985" y="70036"/>
                      </a:cubicBezTo>
                      <a:lnTo>
                        <a:pt x="239060" y="196528"/>
                      </a:lnTo>
                      <a:cubicBezTo>
                        <a:pt x="266301" y="212245"/>
                        <a:pt x="311164" y="211864"/>
                        <a:pt x="339072" y="195766"/>
                      </a:cubicBezTo>
                      <a:cubicBezTo>
                        <a:pt x="366981" y="179669"/>
                        <a:pt x="367552" y="153761"/>
                        <a:pt x="340406" y="138045"/>
                      </a:cubicBezTo>
                      <a:lnTo>
                        <a:pt x="121331" y="11553"/>
                      </a:lnTo>
                      <a:close/>
                    </a:path>
                  </a:pathLst>
                </a:custGeom>
                <a:solidFill>
                  <a:srgbClr val="AFB6E5">
                    <a:alpha val="26666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8" name="Google Shape;378;p4"/>
                <p:cNvSpPr/>
                <p:nvPr/>
              </p:nvSpPr>
              <p:spPr>
                <a:xfrm>
                  <a:off x="6772786" y="3193588"/>
                  <a:ext cx="346735" cy="200121"/>
                </a:xfrm>
                <a:custGeom>
                  <a:rect b="b" l="l" r="r" t="t"/>
                  <a:pathLst>
                    <a:path extrusionOk="0" h="200121" w="346735">
                      <a:moveTo>
                        <a:pt x="115789" y="11288"/>
                      </a:moveTo>
                      <a:cubicBezTo>
                        <a:pt x="89500" y="-3857"/>
                        <a:pt x="46542" y="-3762"/>
                        <a:pt x="20063" y="11573"/>
                      </a:cubicBezTo>
                      <a:cubicBezTo>
                        <a:pt x="-6512" y="26909"/>
                        <a:pt x="-6702" y="51674"/>
                        <a:pt x="19587" y="66818"/>
                      </a:cubicBezTo>
                      <a:lnTo>
                        <a:pt x="230946" y="188834"/>
                      </a:lnTo>
                      <a:cubicBezTo>
                        <a:pt x="257235" y="203978"/>
                        <a:pt x="300098" y="203883"/>
                        <a:pt x="326673" y="188548"/>
                      </a:cubicBezTo>
                      <a:cubicBezTo>
                        <a:pt x="353247" y="173213"/>
                        <a:pt x="353438" y="148448"/>
                        <a:pt x="327149" y="133303"/>
                      </a:cubicBezTo>
                      <a:lnTo>
                        <a:pt x="115789" y="11288"/>
                      </a:lnTo>
                      <a:close/>
                    </a:path>
                  </a:pathLst>
                </a:custGeom>
                <a:solidFill>
                  <a:srgbClr val="AFB6E5">
                    <a:alpha val="2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9" name="Google Shape;379;p4"/>
                <p:cNvSpPr/>
                <p:nvPr/>
              </p:nvSpPr>
              <p:spPr>
                <a:xfrm>
                  <a:off x="6779585" y="3197601"/>
                  <a:ext cx="332946" cy="192191"/>
                </a:xfrm>
                <a:custGeom>
                  <a:rect b="b" l="l" r="r" t="t"/>
                  <a:pathLst>
                    <a:path extrusionOk="0" h="192191" w="332946">
                      <a:moveTo>
                        <a:pt x="110228" y="10990"/>
                      </a:moveTo>
                      <a:cubicBezTo>
                        <a:pt x="84892" y="-3584"/>
                        <a:pt x="43934" y="-3679"/>
                        <a:pt x="18788" y="10799"/>
                      </a:cubicBezTo>
                      <a:cubicBezTo>
                        <a:pt x="-6358" y="25277"/>
                        <a:pt x="-6262" y="48994"/>
                        <a:pt x="19074" y="63568"/>
                      </a:cubicBezTo>
                      <a:lnTo>
                        <a:pt x="222718" y="181202"/>
                      </a:lnTo>
                      <a:cubicBezTo>
                        <a:pt x="248055" y="195775"/>
                        <a:pt x="289013" y="195870"/>
                        <a:pt x="314159" y="181392"/>
                      </a:cubicBezTo>
                      <a:cubicBezTo>
                        <a:pt x="339305" y="166914"/>
                        <a:pt x="339209" y="143197"/>
                        <a:pt x="313873" y="128623"/>
                      </a:cubicBezTo>
                      <a:lnTo>
                        <a:pt x="110228" y="10990"/>
                      </a:lnTo>
                      <a:close/>
                    </a:path>
                  </a:pathLst>
                </a:custGeom>
                <a:solidFill>
                  <a:srgbClr val="AFB6E5">
                    <a:alpha val="2941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80" name="Google Shape;380;p4"/>
              <p:cNvGrpSpPr/>
              <p:nvPr/>
            </p:nvGrpSpPr>
            <p:grpSpPr>
              <a:xfrm>
                <a:off x="6564629" y="2670915"/>
                <a:ext cx="758475" cy="644079"/>
                <a:chOff x="6564629" y="2670915"/>
                <a:chExt cx="758475" cy="644079"/>
              </a:xfrm>
            </p:grpSpPr>
            <p:sp>
              <p:nvSpPr>
                <p:cNvPr id="381" name="Google Shape;381;p4"/>
                <p:cNvSpPr/>
                <p:nvPr/>
              </p:nvSpPr>
              <p:spPr>
                <a:xfrm>
                  <a:off x="6564629" y="2769162"/>
                  <a:ext cx="586549" cy="545832"/>
                </a:xfrm>
                <a:custGeom>
                  <a:rect b="b" l="l" r="r" t="t"/>
                  <a:pathLst>
                    <a:path extrusionOk="0" h="545832" w="586549">
                      <a:moveTo>
                        <a:pt x="498443" y="331606"/>
                      </a:moveTo>
                      <a:cubicBezTo>
                        <a:pt x="485680" y="324272"/>
                        <a:pt x="473678" y="320462"/>
                        <a:pt x="462725" y="319700"/>
                      </a:cubicBezTo>
                      <a:cubicBezTo>
                        <a:pt x="462725" y="318938"/>
                        <a:pt x="462820" y="318271"/>
                        <a:pt x="462820" y="317509"/>
                      </a:cubicBezTo>
                      <a:cubicBezTo>
                        <a:pt x="462820" y="209400"/>
                        <a:pt x="386429" y="77765"/>
                        <a:pt x="292322" y="23377"/>
                      </a:cubicBezTo>
                      <a:cubicBezTo>
                        <a:pt x="216599" y="-20343"/>
                        <a:pt x="152495" y="-626"/>
                        <a:pt x="130207" y="64906"/>
                      </a:cubicBezTo>
                      <a:cubicBezTo>
                        <a:pt x="124396" y="60524"/>
                        <a:pt x="118491" y="56333"/>
                        <a:pt x="112395" y="52809"/>
                      </a:cubicBezTo>
                      <a:cubicBezTo>
                        <a:pt x="50292" y="16995"/>
                        <a:pt x="0" y="45665"/>
                        <a:pt x="0" y="116912"/>
                      </a:cubicBezTo>
                      <a:cubicBezTo>
                        <a:pt x="0" y="188159"/>
                        <a:pt x="50292" y="275027"/>
                        <a:pt x="112395" y="310841"/>
                      </a:cubicBezTo>
                      <a:cubicBezTo>
                        <a:pt x="143446" y="328748"/>
                        <a:pt x="461677" y="512486"/>
                        <a:pt x="498443" y="533726"/>
                      </a:cubicBezTo>
                      <a:cubicBezTo>
                        <a:pt x="547116" y="561825"/>
                        <a:pt x="586550" y="539346"/>
                        <a:pt x="586550" y="483530"/>
                      </a:cubicBezTo>
                      <a:cubicBezTo>
                        <a:pt x="586454" y="427713"/>
                        <a:pt x="547021" y="359705"/>
                        <a:pt x="498443" y="331606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2" name="Google Shape;382;p4"/>
                <p:cNvSpPr/>
                <p:nvPr/>
              </p:nvSpPr>
              <p:spPr>
                <a:xfrm>
                  <a:off x="6665690" y="2710583"/>
                  <a:ext cx="586549" cy="545832"/>
                </a:xfrm>
                <a:custGeom>
                  <a:rect b="b" l="l" r="r" t="t"/>
                  <a:pathLst>
                    <a:path extrusionOk="0" h="545832" w="586549">
                      <a:moveTo>
                        <a:pt x="498443" y="331606"/>
                      </a:moveTo>
                      <a:cubicBezTo>
                        <a:pt x="485680" y="324272"/>
                        <a:pt x="473678" y="320462"/>
                        <a:pt x="462725" y="319700"/>
                      </a:cubicBezTo>
                      <a:cubicBezTo>
                        <a:pt x="462725" y="318938"/>
                        <a:pt x="462820" y="318271"/>
                        <a:pt x="462820" y="317509"/>
                      </a:cubicBezTo>
                      <a:cubicBezTo>
                        <a:pt x="462820" y="209400"/>
                        <a:pt x="386429" y="77765"/>
                        <a:pt x="292322" y="23377"/>
                      </a:cubicBezTo>
                      <a:cubicBezTo>
                        <a:pt x="216599" y="-20343"/>
                        <a:pt x="152495" y="-626"/>
                        <a:pt x="130207" y="64906"/>
                      </a:cubicBezTo>
                      <a:cubicBezTo>
                        <a:pt x="124396" y="60524"/>
                        <a:pt x="118491" y="56333"/>
                        <a:pt x="112395" y="52809"/>
                      </a:cubicBezTo>
                      <a:cubicBezTo>
                        <a:pt x="50292" y="16995"/>
                        <a:pt x="0" y="45665"/>
                        <a:pt x="0" y="116912"/>
                      </a:cubicBezTo>
                      <a:cubicBezTo>
                        <a:pt x="0" y="188159"/>
                        <a:pt x="50292" y="275027"/>
                        <a:pt x="112395" y="310841"/>
                      </a:cubicBezTo>
                      <a:cubicBezTo>
                        <a:pt x="143446" y="328748"/>
                        <a:pt x="461677" y="512486"/>
                        <a:pt x="498443" y="533726"/>
                      </a:cubicBezTo>
                      <a:cubicBezTo>
                        <a:pt x="547116" y="561825"/>
                        <a:pt x="586550" y="539346"/>
                        <a:pt x="586550" y="483530"/>
                      </a:cubicBezTo>
                      <a:cubicBezTo>
                        <a:pt x="586550" y="427713"/>
                        <a:pt x="547116" y="359705"/>
                        <a:pt x="498443" y="331606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3" name="Google Shape;383;p4"/>
                <p:cNvSpPr/>
                <p:nvPr/>
              </p:nvSpPr>
              <p:spPr>
                <a:xfrm>
                  <a:off x="6713220" y="2739484"/>
                  <a:ext cx="307943" cy="208121"/>
                </a:xfrm>
                <a:custGeom>
                  <a:rect b="b" l="l" r="r" t="t"/>
                  <a:pathLst>
                    <a:path extrusionOk="0" h="208121" w="307943">
                      <a:moveTo>
                        <a:pt x="0" y="38862"/>
                      </a:moveTo>
                      <a:lnTo>
                        <a:pt x="307943" y="208121"/>
                      </a:lnTo>
                      <a:lnTo>
                        <a:pt x="305181" y="37528"/>
                      </a:lnTo>
                      <a:lnTo>
                        <a:pt x="638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84" name="Google Shape;384;p4"/>
                <p:cNvGrpSpPr/>
                <p:nvPr/>
              </p:nvGrpSpPr>
              <p:grpSpPr>
                <a:xfrm>
                  <a:off x="6644354" y="2692717"/>
                  <a:ext cx="548163" cy="558831"/>
                  <a:chOff x="6644354" y="2692717"/>
                  <a:chExt cx="548163" cy="558831"/>
                </a:xfrm>
              </p:grpSpPr>
              <p:grpSp>
                <p:nvGrpSpPr>
                  <p:cNvPr id="385" name="Google Shape;385;p4"/>
                  <p:cNvGrpSpPr/>
                  <p:nvPr/>
                </p:nvGrpSpPr>
                <p:grpSpPr>
                  <a:xfrm>
                    <a:off x="6644354" y="2692717"/>
                    <a:ext cx="268890" cy="397000"/>
                    <a:chOff x="6644354" y="2692717"/>
                    <a:chExt cx="268890" cy="397000"/>
                  </a:xfrm>
                </p:grpSpPr>
                <p:grpSp>
                  <p:nvGrpSpPr>
                    <p:cNvPr id="386" name="Google Shape;386;p4"/>
                    <p:cNvGrpSpPr/>
                    <p:nvPr/>
                  </p:nvGrpSpPr>
                  <p:grpSpPr>
                    <a:xfrm>
                      <a:off x="6644354" y="2692717"/>
                      <a:ext cx="268890" cy="194785"/>
                      <a:chOff x="6644354" y="2692717"/>
                      <a:chExt cx="268890" cy="194785"/>
                    </a:xfrm>
                  </p:grpSpPr>
                  <p:grpSp>
                    <p:nvGrpSpPr>
                      <p:cNvPr id="387" name="Google Shape;387;p4"/>
                      <p:cNvGrpSpPr/>
                      <p:nvPr/>
                    </p:nvGrpSpPr>
                    <p:grpSpPr>
                      <a:xfrm>
                        <a:off x="6644354" y="2692717"/>
                        <a:ext cx="268890" cy="169544"/>
                        <a:chOff x="6644354" y="2692717"/>
                        <a:chExt cx="268890" cy="169544"/>
                      </a:xfrm>
                    </p:grpSpPr>
                    <p:sp>
                      <p:nvSpPr>
                        <p:cNvPr id="388" name="Google Shape;388;p4"/>
                        <p:cNvSpPr/>
                        <p:nvPr/>
                      </p:nvSpPr>
                      <p:spPr>
                        <a:xfrm>
                          <a:off x="6900862" y="284083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89" name="Google Shape;389;p4"/>
                        <p:cNvSpPr/>
                        <p:nvPr/>
                      </p:nvSpPr>
                      <p:spPr>
                        <a:xfrm>
                          <a:off x="6877526" y="282730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0" name="Google Shape;390;p4"/>
                        <p:cNvSpPr/>
                        <p:nvPr/>
                      </p:nvSpPr>
                      <p:spPr>
                        <a:xfrm>
                          <a:off x="6854190" y="281387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1" name="Google Shape;391;p4"/>
                        <p:cNvSpPr/>
                        <p:nvPr/>
                      </p:nvSpPr>
                      <p:spPr>
                        <a:xfrm>
                          <a:off x="6830853" y="280044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2" name="Google Shape;392;p4"/>
                        <p:cNvSpPr/>
                        <p:nvPr/>
                      </p:nvSpPr>
                      <p:spPr>
                        <a:xfrm>
                          <a:off x="6807612" y="278691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3" name="Google Shape;393;p4"/>
                        <p:cNvSpPr/>
                        <p:nvPr/>
                      </p:nvSpPr>
                      <p:spPr>
                        <a:xfrm>
                          <a:off x="6784276" y="277348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4" name="Google Shape;394;p4"/>
                        <p:cNvSpPr/>
                        <p:nvPr/>
                      </p:nvSpPr>
                      <p:spPr>
                        <a:xfrm>
                          <a:off x="6760940" y="276005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5" name="Google Shape;395;p4"/>
                        <p:cNvSpPr/>
                        <p:nvPr/>
                      </p:nvSpPr>
                      <p:spPr>
                        <a:xfrm>
                          <a:off x="6737604" y="2746533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6" name="Google Shape;396;p4"/>
                        <p:cNvSpPr/>
                        <p:nvPr/>
                      </p:nvSpPr>
                      <p:spPr>
                        <a:xfrm>
                          <a:off x="6714267" y="2733102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7" name="Google Shape;397;p4"/>
                        <p:cNvSpPr/>
                        <p:nvPr/>
                      </p:nvSpPr>
                      <p:spPr>
                        <a:xfrm>
                          <a:off x="6691026" y="271967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8" name="Google Shape;398;p4"/>
                        <p:cNvSpPr/>
                        <p:nvPr/>
                      </p:nvSpPr>
                      <p:spPr>
                        <a:xfrm>
                          <a:off x="6667690" y="270614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99" name="Google Shape;399;p4"/>
                        <p:cNvSpPr/>
                        <p:nvPr/>
                      </p:nvSpPr>
                      <p:spPr>
                        <a:xfrm>
                          <a:off x="6644354" y="269271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00" name="Google Shape;400;p4"/>
                      <p:cNvGrpSpPr/>
                      <p:nvPr/>
                    </p:nvGrpSpPr>
                    <p:grpSpPr>
                      <a:xfrm>
                        <a:off x="6714267" y="2758439"/>
                        <a:ext cx="198977" cy="129063"/>
                        <a:chOff x="6714267" y="2758439"/>
                        <a:chExt cx="198977" cy="129063"/>
                      </a:xfrm>
                    </p:grpSpPr>
                    <p:sp>
                      <p:nvSpPr>
                        <p:cNvPr id="401" name="Google Shape;401;p4"/>
                        <p:cNvSpPr/>
                        <p:nvPr/>
                      </p:nvSpPr>
                      <p:spPr>
                        <a:xfrm>
                          <a:off x="6900862" y="2866167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2" name="Google Shape;402;p4"/>
                        <p:cNvSpPr/>
                        <p:nvPr/>
                      </p:nvSpPr>
                      <p:spPr>
                        <a:xfrm>
                          <a:off x="6877526" y="285264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3" name="Google Shape;403;p4"/>
                        <p:cNvSpPr/>
                        <p:nvPr/>
                      </p:nvSpPr>
                      <p:spPr>
                        <a:xfrm>
                          <a:off x="6854190" y="283921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4" name="Google Shape;404;p4"/>
                        <p:cNvSpPr/>
                        <p:nvPr/>
                      </p:nvSpPr>
                      <p:spPr>
                        <a:xfrm>
                          <a:off x="6830853" y="2825781"/>
                          <a:ext cx="12477" cy="21336"/>
                        </a:xfrm>
                        <a:custGeom>
                          <a:rect b="b" l="l" r="r" t="t"/>
                          <a:pathLst>
                            <a:path extrusionOk="0" h="21336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5" name="Google Shape;405;p4"/>
                        <p:cNvSpPr/>
                        <p:nvPr/>
                      </p:nvSpPr>
                      <p:spPr>
                        <a:xfrm>
                          <a:off x="6807612" y="281225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6" name="Google Shape;406;p4"/>
                        <p:cNvSpPr/>
                        <p:nvPr/>
                      </p:nvSpPr>
                      <p:spPr>
                        <a:xfrm>
                          <a:off x="6784276" y="279882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7" name="Google Shape;407;p4"/>
                        <p:cNvSpPr/>
                        <p:nvPr/>
                      </p:nvSpPr>
                      <p:spPr>
                        <a:xfrm>
                          <a:off x="6760940" y="2785395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8" name="Google Shape;408;p4"/>
                        <p:cNvSpPr/>
                        <p:nvPr/>
                      </p:nvSpPr>
                      <p:spPr>
                        <a:xfrm>
                          <a:off x="6737604" y="2771869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09" name="Google Shape;409;p4"/>
                        <p:cNvSpPr/>
                        <p:nvPr/>
                      </p:nvSpPr>
                      <p:spPr>
                        <a:xfrm>
                          <a:off x="6714267" y="2758439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10" name="Google Shape;410;p4"/>
                    <p:cNvGrpSpPr/>
                    <p:nvPr/>
                  </p:nvGrpSpPr>
                  <p:grpSpPr>
                    <a:xfrm>
                      <a:off x="6644354" y="2743199"/>
                      <a:ext cx="268890" cy="194786"/>
                      <a:chOff x="6644354" y="2743199"/>
                      <a:chExt cx="268890" cy="194786"/>
                    </a:xfrm>
                  </p:grpSpPr>
                  <p:grpSp>
                    <p:nvGrpSpPr>
                      <p:cNvPr id="411" name="Google Shape;411;p4"/>
                      <p:cNvGrpSpPr/>
                      <p:nvPr/>
                    </p:nvGrpSpPr>
                    <p:grpSpPr>
                      <a:xfrm>
                        <a:off x="6644354" y="2743199"/>
                        <a:ext cx="268890" cy="169450"/>
                        <a:chOff x="6644354" y="2743199"/>
                        <a:chExt cx="268890" cy="169450"/>
                      </a:xfrm>
                    </p:grpSpPr>
                    <p:sp>
                      <p:nvSpPr>
                        <p:cNvPr id="412" name="Google Shape;412;p4"/>
                        <p:cNvSpPr/>
                        <p:nvPr/>
                      </p:nvSpPr>
                      <p:spPr>
                        <a:xfrm>
                          <a:off x="6900862" y="289121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3" name="Google Shape;413;p4"/>
                        <p:cNvSpPr/>
                        <p:nvPr/>
                      </p:nvSpPr>
                      <p:spPr>
                        <a:xfrm>
                          <a:off x="6877526" y="287778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4" name="Google Shape;414;p4"/>
                        <p:cNvSpPr/>
                        <p:nvPr/>
                      </p:nvSpPr>
                      <p:spPr>
                        <a:xfrm>
                          <a:off x="6854190" y="2864357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5" name="Google Shape;415;p4"/>
                        <p:cNvSpPr/>
                        <p:nvPr/>
                      </p:nvSpPr>
                      <p:spPr>
                        <a:xfrm>
                          <a:off x="6830853" y="2850832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6" name="Google Shape;416;p4"/>
                        <p:cNvSpPr/>
                        <p:nvPr/>
                      </p:nvSpPr>
                      <p:spPr>
                        <a:xfrm>
                          <a:off x="6807612" y="283740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7" name="Google Shape;417;p4"/>
                        <p:cNvSpPr/>
                        <p:nvPr/>
                      </p:nvSpPr>
                      <p:spPr>
                        <a:xfrm>
                          <a:off x="6784276" y="2823971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8" name="Google Shape;418;p4"/>
                        <p:cNvSpPr/>
                        <p:nvPr/>
                      </p:nvSpPr>
                      <p:spPr>
                        <a:xfrm>
                          <a:off x="6760940" y="281044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19" name="Google Shape;419;p4"/>
                        <p:cNvSpPr/>
                        <p:nvPr/>
                      </p:nvSpPr>
                      <p:spPr>
                        <a:xfrm>
                          <a:off x="6737604" y="279701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0" name="Google Shape;420;p4"/>
                        <p:cNvSpPr/>
                        <p:nvPr/>
                      </p:nvSpPr>
                      <p:spPr>
                        <a:xfrm>
                          <a:off x="6714267" y="2783585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1" name="Google Shape;421;p4"/>
                        <p:cNvSpPr/>
                        <p:nvPr/>
                      </p:nvSpPr>
                      <p:spPr>
                        <a:xfrm>
                          <a:off x="6691026" y="277005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2" name="Google Shape;422;p4"/>
                        <p:cNvSpPr/>
                        <p:nvPr/>
                      </p:nvSpPr>
                      <p:spPr>
                        <a:xfrm>
                          <a:off x="6644354" y="2743199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23" name="Google Shape;423;p4"/>
                      <p:cNvGrpSpPr/>
                      <p:nvPr/>
                    </p:nvGrpSpPr>
                    <p:grpSpPr>
                      <a:xfrm>
                        <a:off x="6644354" y="2768440"/>
                        <a:ext cx="268890" cy="169545"/>
                        <a:chOff x="6644354" y="2768440"/>
                        <a:chExt cx="268890" cy="169545"/>
                      </a:xfrm>
                    </p:grpSpPr>
                    <p:sp>
                      <p:nvSpPr>
                        <p:cNvPr id="424" name="Google Shape;424;p4"/>
                        <p:cNvSpPr/>
                        <p:nvPr/>
                      </p:nvSpPr>
                      <p:spPr>
                        <a:xfrm>
                          <a:off x="6900862" y="291655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5" name="Google Shape;425;p4"/>
                        <p:cNvSpPr/>
                        <p:nvPr/>
                      </p:nvSpPr>
                      <p:spPr>
                        <a:xfrm>
                          <a:off x="6877526" y="2903124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6" name="Google Shape;426;p4"/>
                        <p:cNvSpPr/>
                        <p:nvPr/>
                      </p:nvSpPr>
                      <p:spPr>
                        <a:xfrm>
                          <a:off x="6854190" y="288959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7" name="Google Shape;427;p4"/>
                        <p:cNvSpPr/>
                        <p:nvPr/>
                      </p:nvSpPr>
                      <p:spPr>
                        <a:xfrm>
                          <a:off x="6830853" y="287616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8" name="Google Shape;428;p4"/>
                        <p:cNvSpPr/>
                        <p:nvPr/>
                      </p:nvSpPr>
                      <p:spPr>
                        <a:xfrm>
                          <a:off x="6807612" y="2862738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29" name="Google Shape;429;p4"/>
                        <p:cNvSpPr/>
                        <p:nvPr/>
                      </p:nvSpPr>
                      <p:spPr>
                        <a:xfrm>
                          <a:off x="6784276" y="284921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0" name="Google Shape;430;p4"/>
                        <p:cNvSpPr/>
                        <p:nvPr/>
                      </p:nvSpPr>
                      <p:spPr>
                        <a:xfrm>
                          <a:off x="6760940" y="283578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1" name="Google Shape;431;p4"/>
                        <p:cNvSpPr/>
                        <p:nvPr/>
                      </p:nvSpPr>
                      <p:spPr>
                        <a:xfrm>
                          <a:off x="6737604" y="2822352"/>
                          <a:ext cx="12477" cy="21336"/>
                        </a:xfrm>
                        <a:custGeom>
                          <a:rect b="b" l="l" r="r" t="t"/>
                          <a:pathLst>
                            <a:path extrusionOk="0" h="21336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2" name="Google Shape;432;p4"/>
                        <p:cNvSpPr/>
                        <p:nvPr/>
                      </p:nvSpPr>
                      <p:spPr>
                        <a:xfrm>
                          <a:off x="6714267" y="2808826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3" name="Google Shape;433;p4"/>
                        <p:cNvSpPr/>
                        <p:nvPr/>
                      </p:nvSpPr>
                      <p:spPr>
                        <a:xfrm>
                          <a:off x="6691026" y="279539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4" name="Google Shape;434;p4"/>
                        <p:cNvSpPr/>
                        <p:nvPr/>
                      </p:nvSpPr>
                      <p:spPr>
                        <a:xfrm>
                          <a:off x="6667690" y="2781966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5" name="Google Shape;435;p4"/>
                        <p:cNvSpPr/>
                        <p:nvPr/>
                      </p:nvSpPr>
                      <p:spPr>
                        <a:xfrm>
                          <a:off x="6644354" y="276844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36" name="Google Shape;436;p4"/>
                    <p:cNvGrpSpPr/>
                    <p:nvPr/>
                  </p:nvGrpSpPr>
                  <p:grpSpPr>
                    <a:xfrm>
                      <a:off x="6644354" y="2793396"/>
                      <a:ext cx="268890" cy="194785"/>
                      <a:chOff x="6644354" y="2793396"/>
                      <a:chExt cx="268890" cy="194785"/>
                    </a:xfrm>
                  </p:grpSpPr>
                  <p:grpSp>
                    <p:nvGrpSpPr>
                      <p:cNvPr id="437" name="Google Shape;437;p4"/>
                      <p:cNvGrpSpPr/>
                      <p:nvPr/>
                    </p:nvGrpSpPr>
                    <p:grpSpPr>
                      <a:xfrm>
                        <a:off x="6644354" y="2793396"/>
                        <a:ext cx="268890" cy="169544"/>
                        <a:chOff x="6644354" y="2793396"/>
                        <a:chExt cx="268890" cy="169544"/>
                      </a:xfrm>
                    </p:grpSpPr>
                    <p:sp>
                      <p:nvSpPr>
                        <p:cNvPr id="438" name="Google Shape;438;p4"/>
                        <p:cNvSpPr/>
                        <p:nvPr/>
                      </p:nvSpPr>
                      <p:spPr>
                        <a:xfrm>
                          <a:off x="6900862" y="294150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39" name="Google Shape;439;p4"/>
                        <p:cNvSpPr/>
                        <p:nvPr/>
                      </p:nvSpPr>
                      <p:spPr>
                        <a:xfrm>
                          <a:off x="6877526" y="292798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0" name="Google Shape;440;p4"/>
                        <p:cNvSpPr/>
                        <p:nvPr/>
                      </p:nvSpPr>
                      <p:spPr>
                        <a:xfrm>
                          <a:off x="6854190" y="291455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1" name="Google Shape;441;p4"/>
                        <p:cNvSpPr/>
                        <p:nvPr/>
                      </p:nvSpPr>
                      <p:spPr>
                        <a:xfrm>
                          <a:off x="6830853" y="290112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2" name="Google Shape;442;p4"/>
                        <p:cNvSpPr/>
                        <p:nvPr/>
                      </p:nvSpPr>
                      <p:spPr>
                        <a:xfrm>
                          <a:off x="6807612" y="288759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3" name="Google Shape;443;p4"/>
                        <p:cNvSpPr/>
                        <p:nvPr/>
                      </p:nvSpPr>
                      <p:spPr>
                        <a:xfrm>
                          <a:off x="6784276" y="287416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4" name="Google Shape;444;p4"/>
                        <p:cNvSpPr/>
                        <p:nvPr/>
                      </p:nvSpPr>
                      <p:spPr>
                        <a:xfrm>
                          <a:off x="6760940" y="286073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5" name="Google Shape;445;p4"/>
                        <p:cNvSpPr/>
                        <p:nvPr/>
                      </p:nvSpPr>
                      <p:spPr>
                        <a:xfrm>
                          <a:off x="6737604" y="2847212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6" name="Google Shape;446;p4"/>
                        <p:cNvSpPr/>
                        <p:nvPr/>
                      </p:nvSpPr>
                      <p:spPr>
                        <a:xfrm>
                          <a:off x="6714267" y="2833782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7" name="Google Shape;447;p4"/>
                        <p:cNvSpPr/>
                        <p:nvPr/>
                      </p:nvSpPr>
                      <p:spPr>
                        <a:xfrm>
                          <a:off x="6691026" y="282035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8" name="Google Shape;448;p4"/>
                        <p:cNvSpPr/>
                        <p:nvPr/>
                      </p:nvSpPr>
                      <p:spPr>
                        <a:xfrm>
                          <a:off x="6667690" y="280682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9" name="Google Shape;449;p4"/>
                        <p:cNvSpPr/>
                        <p:nvPr/>
                      </p:nvSpPr>
                      <p:spPr>
                        <a:xfrm>
                          <a:off x="6644354" y="279339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7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50" name="Google Shape;450;p4"/>
                      <p:cNvGrpSpPr/>
                      <p:nvPr/>
                    </p:nvGrpSpPr>
                    <p:grpSpPr>
                      <a:xfrm>
                        <a:off x="6691026" y="2845688"/>
                        <a:ext cx="222218" cy="142493"/>
                        <a:chOff x="6691026" y="2845688"/>
                        <a:chExt cx="222218" cy="142493"/>
                      </a:xfrm>
                    </p:grpSpPr>
                    <p:sp>
                      <p:nvSpPr>
                        <p:cNvPr id="451" name="Google Shape;451;p4"/>
                        <p:cNvSpPr/>
                        <p:nvPr/>
                      </p:nvSpPr>
                      <p:spPr>
                        <a:xfrm>
                          <a:off x="6900862" y="2966846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2" name="Google Shape;452;p4"/>
                        <p:cNvSpPr/>
                        <p:nvPr/>
                      </p:nvSpPr>
                      <p:spPr>
                        <a:xfrm>
                          <a:off x="6877526" y="295332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3" name="Google Shape;453;p4"/>
                        <p:cNvSpPr/>
                        <p:nvPr/>
                      </p:nvSpPr>
                      <p:spPr>
                        <a:xfrm>
                          <a:off x="6854190" y="2939890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4" name="Google Shape;454;p4"/>
                        <p:cNvSpPr/>
                        <p:nvPr/>
                      </p:nvSpPr>
                      <p:spPr>
                        <a:xfrm>
                          <a:off x="6830853" y="2926460"/>
                          <a:ext cx="12477" cy="21336"/>
                        </a:xfrm>
                        <a:custGeom>
                          <a:rect b="b" l="l" r="r" t="t"/>
                          <a:pathLst>
                            <a:path extrusionOk="0" h="21336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5" name="Google Shape;455;p4"/>
                        <p:cNvSpPr/>
                        <p:nvPr/>
                      </p:nvSpPr>
                      <p:spPr>
                        <a:xfrm>
                          <a:off x="6807612" y="291293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6" name="Google Shape;456;p4"/>
                        <p:cNvSpPr/>
                        <p:nvPr/>
                      </p:nvSpPr>
                      <p:spPr>
                        <a:xfrm>
                          <a:off x="6784276" y="289950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7" name="Google Shape;457;p4"/>
                        <p:cNvSpPr/>
                        <p:nvPr/>
                      </p:nvSpPr>
                      <p:spPr>
                        <a:xfrm>
                          <a:off x="6760940" y="2886074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8" name="Google Shape;458;p4"/>
                        <p:cNvSpPr/>
                        <p:nvPr/>
                      </p:nvSpPr>
                      <p:spPr>
                        <a:xfrm>
                          <a:off x="6737604" y="2872549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59" name="Google Shape;459;p4"/>
                        <p:cNvSpPr/>
                        <p:nvPr/>
                      </p:nvSpPr>
                      <p:spPr>
                        <a:xfrm>
                          <a:off x="6714267" y="285911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0" name="Google Shape;460;p4"/>
                        <p:cNvSpPr/>
                        <p:nvPr/>
                      </p:nvSpPr>
                      <p:spPr>
                        <a:xfrm>
                          <a:off x="6691026" y="2845688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61" name="Google Shape;461;p4"/>
                    <p:cNvGrpSpPr/>
                    <p:nvPr/>
                  </p:nvGrpSpPr>
                  <p:grpSpPr>
                    <a:xfrm>
                      <a:off x="6644354" y="2843878"/>
                      <a:ext cx="268890" cy="194786"/>
                      <a:chOff x="6644354" y="2843878"/>
                      <a:chExt cx="268890" cy="194786"/>
                    </a:xfrm>
                  </p:grpSpPr>
                  <p:grpSp>
                    <p:nvGrpSpPr>
                      <p:cNvPr id="462" name="Google Shape;462;p4"/>
                      <p:cNvGrpSpPr/>
                      <p:nvPr/>
                    </p:nvGrpSpPr>
                    <p:grpSpPr>
                      <a:xfrm>
                        <a:off x="6644354" y="2843878"/>
                        <a:ext cx="268890" cy="169450"/>
                        <a:chOff x="6644354" y="2843878"/>
                        <a:chExt cx="268890" cy="169450"/>
                      </a:xfrm>
                    </p:grpSpPr>
                    <p:sp>
                      <p:nvSpPr>
                        <p:cNvPr id="463" name="Google Shape;463;p4"/>
                        <p:cNvSpPr/>
                        <p:nvPr/>
                      </p:nvSpPr>
                      <p:spPr>
                        <a:xfrm>
                          <a:off x="6900862" y="299189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4" name="Google Shape;464;p4"/>
                        <p:cNvSpPr/>
                        <p:nvPr/>
                      </p:nvSpPr>
                      <p:spPr>
                        <a:xfrm>
                          <a:off x="6877526" y="297846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5" name="Google Shape;465;p4"/>
                        <p:cNvSpPr/>
                        <p:nvPr/>
                      </p:nvSpPr>
                      <p:spPr>
                        <a:xfrm>
                          <a:off x="6854190" y="2965036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6" name="Google Shape;466;p4"/>
                        <p:cNvSpPr/>
                        <p:nvPr/>
                      </p:nvSpPr>
                      <p:spPr>
                        <a:xfrm>
                          <a:off x="6830853" y="295151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7" name="Google Shape;467;p4"/>
                        <p:cNvSpPr/>
                        <p:nvPr/>
                      </p:nvSpPr>
                      <p:spPr>
                        <a:xfrm>
                          <a:off x="6807612" y="293808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8" name="Google Shape;468;p4"/>
                        <p:cNvSpPr/>
                        <p:nvPr/>
                      </p:nvSpPr>
                      <p:spPr>
                        <a:xfrm>
                          <a:off x="6784276" y="2924650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69" name="Google Shape;469;p4"/>
                        <p:cNvSpPr/>
                        <p:nvPr/>
                      </p:nvSpPr>
                      <p:spPr>
                        <a:xfrm>
                          <a:off x="6760940" y="291112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0" name="Google Shape;470;p4"/>
                        <p:cNvSpPr/>
                        <p:nvPr/>
                      </p:nvSpPr>
                      <p:spPr>
                        <a:xfrm>
                          <a:off x="6737604" y="289769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1" name="Google Shape;471;p4"/>
                        <p:cNvSpPr/>
                        <p:nvPr/>
                      </p:nvSpPr>
                      <p:spPr>
                        <a:xfrm>
                          <a:off x="6714267" y="2884264"/>
                          <a:ext cx="12477" cy="21336"/>
                        </a:xfrm>
                        <a:custGeom>
                          <a:rect b="b" l="l" r="r" t="t"/>
                          <a:pathLst>
                            <a:path extrusionOk="0" h="21336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2" name="Google Shape;472;p4"/>
                        <p:cNvSpPr/>
                        <p:nvPr/>
                      </p:nvSpPr>
                      <p:spPr>
                        <a:xfrm>
                          <a:off x="6691026" y="287073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3" name="Google Shape;473;p4"/>
                        <p:cNvSpPr/>
                        <p:nvPr/>
                      </p:nvSpPr>
                      <p:spPr>
                        <a:xfrm>
                          <a:off x="6644354" y="2843878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74" name="Google Shape;474;p4"/>
                      <p:cNvGrpSpPr/>
                      <p:nvPr/>
                    </p:nvGrpSpPr>
                    <p:grpSpPr>
                      <a:xfrm>
                        <a:off x="6644354" y="2869120"/>
                        <a:ext cx="268890" cy="169544"/>
                        <a:chOff x="6644354" y="2869120"/>
                        <a:chExt cx="268890" cy="169544"/>
                      </a:xfrm>
                    </p:grpSpPr>
                    <p:sp>
                      <p:nvSpPr>
                        <p:cNvPr id="475" name="Google Shape;475;p4"/>
                        <p:cNvSpPr/>
                        <p:nvPr/>
                      </p:nvSpPr>
                      <p:spPr>
                        <a:xfrm>
                          <a:off x="6900862" y="3017233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6" name="Google Shape;476;p4"/>
                        <p:cNvSpPr/>
                        <p:nvPr/>
                      </p:nvSpPr>
                      <p:spPr>
                        <a:xfrm>
                          <a:off x="6877526" y="3003803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7" name="Google Shape;477;p4"/>
                        <p:cNvSpPr/>
                        <p:nvPr/>
                      </p:nvSpPr>
                      <p:spPr>
                        <a:xfrm>
                          <a:off x="6854190" y="299027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8" name="Google Shape;478;p4"/>
                        <p:cNvSpPr/>
                        <p:nvPr/>
                      </p:nvSpPr>
                      <p:spPr>
                        <a:xfrm>
                          <a:off x="6830853" y="2976847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79" name="Google Shape;479;p4"/>
                        <p:cNvSpPr/>
                        <p:nvPr/>
                      </p:nvSpPr>
                      <p:spPr>
                        <a:xfrm>
                          <a:off x="6807612" y="296341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0" name="Google Shape;480;p4"/>
                        <p:cNvSpPr/>
                        <p:nvPr/>
                      </p:nvSpPr>
                      <p:spPr>
                        <a:xfrm>
                          <a:off x="6784276" y="294989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1" name="Google Shape;481;p4"/>
                        <p:cNvSpPr/>
                        <p:nvPr/>
                      </p:nvSpPr>
                      <p:spPr>
                        <a:xfrm>
                          <a:off x="6760940" y="293646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2" name="Google Shape;482;p4"/>
                        <p:cNvSpPr/>
                        <p:nvPr/>
                      </p:nvSpPr>
                      <p:spPr>
                        <a:xfrm>
                          <a:off x="6737604" y="292303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3" name="Google Shape;483;p4"/>
                        <p:cNvSpPr/>
                        <p:nvPr/>
                      </p:nvSpPr>
                      <p:spPr>
                        <a:xfrm>
                          <a:off x="6714267" y="290950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4" name="Google Shape;484;p4"/>
                        <p:cNvSpPr/>
                        <p:nvPr/>
                      </p:nvSpPr>
                      <p:spPr>
                        <a:xfrm>
                          <a:off x="6691026" y="289607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5" name="Google Shape;485;p4"/>
                        <p:cNvSpPr/>
                        <p:nvPr/>
                      </p:nvSpPr>
                      <p:spPr>
                        <a:xfrm>
                          <a:off x="6667690" y="288264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86" name="Google Shape;486;p4"/>
                        <p:cNvSpPr/>
                        <p:nvPr/>
                      </p:nvSpPr>
                      <p:spPr>
                        <a:xfrm>
                          <a:off x="6644354" y="286912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87" name="Google Shape;487;p4"/>
                    <p:cNvGrpSpPr/>
                    <p:nvPr/>
                  </p:nvGrpSpPr>
                  <p:grpSpPr>
                    <a:xfrm>
                      <a:off x="6644354" y="2894932"/>
                      <a:ext cx="268890" cy="194785"/>
                      <a:chOff x="6644354" y="2894932"/>
                      <a:chExt cx="268890" cy="194785"/>
                    </a:xfrm>
                  </p:grpSpPr>
                  <p:grpSp>
                    <p:nvGrpSpPr>
                      <p:cNvPr id="488" name="Google Shape;488;p4"/>
                      <p:cNvGrpSpPr/>
                      <p:nvPr/>
                    </p:nvGrpSpPr>
                    <p:grpSpPr>
                      <a:xfrm>
                        <a:off x="6644354" y="2894932"/>
                        <a:ext cx="268890" cy="169545"/>
                        <a:chOff x="6644354" y="2894932"/>
                        <a:chExt cx="268890" cy="169545"/>
                      </a:xfrm>
                    </p:grpSpPr>
                    <p:sp>
                      <p:nvSpPr>
                        <p:cNvPr id="489" name="Google Shape;489;p4"/>
                        <p:cNvSpPr/>
                        <p:nvPr/>
                      </p:nvSpPr>
                      <p:spPr>
                        <a:xfrm>
                          <a:off x="6900862" y="304304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0" name="Google Shape;490;p4"/>
                        <p:cNvSpPr/>
                        <p:nvPr/>
                      </p:nvSpPr>
                      <p:spPr>
                        <a:xfrm>
                          <a:off x="6877526" y="3029616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1" name="Google Shape;491;p4"/>
                        <p:cNvSpPr/>
                        <p:nvPr/>
                      </p:nvSpPr>
                      <p:spPr>
                        <a:xfrm>
                          <a:off x="6854190" y="3016090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2" name="Google Shape;492;p4"/>
                        <p:cNvSpPr/>
                        <p:nvPr/>
                      </p:nvSpPr>
                      <p:spPr>
                        <a:xfrm>
                          <a:off x="6830853" y="3002660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3" name="Google Shape;493;p4"/>
                        <p:cNvSpPr/>
                        <p:nvPr/>
                      </p:nvSpPr>
                      <p:spPr>
                        <a:xfrm>
                          <a:off x="6807612" y="2989230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4" name="Google Shape;494;p4"/>
                        <p:cNvSpPr/>
                        <p:nvPr/>
                      </p:nvSpPr>
                      <p:spPr>
                        <a:xfrm>
                          <a:off x="6784276" y="297570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5" name="Google Shape;495;p4"/>
                        <p:cNvSpPr/>
                        <p:nvPr/>
                      </p:nvSpPr>
                      <p:spPr>
                        <a:xfrm>
                          <a:off x="6760940" y="296227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6" name="Google Shape;496;p4"/>
                        <p:cNvSpPr/>
                        <p:nvPr/>
                      </p:nvSpPr>
                      <p:spPr>
                        <a:xfrm>
                          <a:off x="6737604" y="2948844"/>
                          <a:ext cx="12477" cy="21336"/>
                        </a:xfrm>
                        <a:custGeom>
                          <a:rect b="b" l="l" r="r" t="t"/>
                          <a:pathLst>
                            <a:path extrusionOk="0" h="21336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7" name="Google Shape;497;p4"/>
                        <p:cNvSpPr/>
                        <p:nvPr/>
                      </p:nvSpPr>
                      <p:spPr>
                        <a:xfrm>
                          <a:off x="6714267" y="293531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98" name="Google Shape;498;p4"/>
                        <p:cNvSpPr/>
                        <p:nvPr/>
                      </p:nvSpPr>
                      <p:spPr>
                        <a:xfrm>
                          <a:off x="6644354" y="289493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99" name="Google Shape;499;p4"/>
                      <p:cNvGrpSpPr/>
                      <p:nvPr/>
                    </p:nvGrpSpPr>
                    <p:grpSpPr>
                      <a:xfrm>
                        <a:off x="6644354" y="2920269"/>
                        <a:ext cx="268890" cy="169448"/>
                        <a:chOff x="6644354" y="2920269"/>
                        <a:chExt cx="268890" cy="169448"/>
                      </a:xfrm>
                    </p:grpSpPr>
                    <p:sp>
                      <p:nvSpPr>
                        <p:cNvPr id="500" name="Google Shape;500;p4"/>
                        <p:cNvSpPr/>
                        <p:nvPr/>
                      </p:nvSpPr>
                      <p:spPr>
                        <a:xfrm>
                          <a:off x="6900862" y="3068382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1" name="Google Shape;501;p4"/>
                        <p:cNvSpPr/>
                        <p:nvPr/>
                      </p:nvSpPr>
                      <p:spPr>
                        <a:xfrm>
                          <a:off x="6877526" y="305485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2" name="Google Shape;502;p4"/>
                        <p:cNvSpPr/>
                        <p:nvPr/>
                      </p:nvSpPr>
                      <p:spPr>
                        <a:xfrm>
                          <a:off x="6854190" y="3041427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3" name="Google Shape;503;p4"/>
                        <p:cNvSpPr/>
                        <p:nvPr/>
                      </p:nvSpPr>
                      <p:spPr>
                        <a:xfrm>
                          <a:off x="6830853" y="3027997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4" name="Google Shape;504;p4"/>
                        <p:cNvSpPr/>
                        <p:nvPr/>
                      </p:nvSpPr>
                      <p:spPr>
                        <a:xfrm>
                          <a:off x="6807612" y="301447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5" name="Google Shape;505;p4"/>
                        <p:cNvSpPr/>
                        <p:nvPr/>
                      </p:nvSpPr>
                      <p:spPr>
                        <a:xfrm>
                          <a:off x="6784276" y="300104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6" name="Google Shape;506;p4"/>
                        <p:cNvSpPr/>
                        <p:nvPr/>
                      </p:nvSpPr>
                      <p:spPr>
                        <a:xfrm>
                          <a:off x="6760940" y="2987611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7" name="Google Shape;507;p4"/>
                        <p:cNvSpPr/>
                        <p:nvPr/>
                      </p:nvSpPr>
                      <p:spPr>
                        <a:xfrm>
                          <a:off x="6737604" y="297408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8" name="Google Shape;508;p4"/>
                        <p:cNvSpPr/>
                        <p:nvPr/>
                      </p:nvSpPr>
                      <p:spPr>
                        <a:xfrm>
                          <a:off x="6691026" y="2947224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09" name="Google Shape;509;p4"/>
                        <p:cNvSpPr/>
                        <p:nvPr/>
                      </p:nvSpPr>
                      <p:spPr>
                        <a:xfrm>
                          <a:off x="6667690" y="293369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10" name="Google Shape;510;p4"/>
                        <p:cNvSpPr/>
                        <p:nvPr/>
                      </p:nvSpPr>
                      <p:spPr>
                        <a:xfrm>
                          <a:off x="6644354" y="292026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511" name="Google Shape;511;p4"/>
                  <p:cNvGrpSpPr/>
                  <p:nvPr/>
                </p:nvGrpSpPr>
                <p:grpSpPr>
                  <a:xfrm>
                    <a:off x="6923627" y="2854546"/>
                    <a:ext cx="268890" cy="397002"/>
                    <a:chOff x="6923627" y="2854546"/>
                    <a:chExt cx="268890" cy="397002"/>
                  </a:xfrm>
                </p:grpSpPr>
                <p:grpSp>
                  <p:nvGrpSpPr>
                    <p:cNvPr id="512" name="Google Shape;512;p4"/>
                    <p:cNvGrpSpPr/>
                    <p:nvPr/>
                  </p:nvGrpSpPr>
                  <p:grpSpPr>
                    <a:xfrm>
                      <a:off x="6923627" y="2854546"/>
                      <a:ext cx="268890" cy="194786"/>
                      <a:chOff x="6923627" y="2854546"/>
                      <a:chExt cx="268890" cy="194786"/>
                    </a:xfrm>
                  </p:grpSpPr>
                  <p:grpSp>
                    <p:nvGrpSpPr>
                      <p:cNvPr id="513" name="Google Shape;513;p4"/>
                      <p:cNvGrpSpPr/>
                      <p:nvPr/>
                    </p:nvGrpSpPr>
                    <p:grpSpPr>
                      <a:xfrm>
                        <a:off x="6923627" y="2854546"/>
                        <a:ext cx="268890" cy="169450"/>
                        <a:chOff x="6923627" y="2854546"/>
                        <a:chExt cx="268890" cy="169450"/>
                      </a:xfrm>
                    </p:grpSpPr>
                    <p:sp>
                      <p:nvSpPr>
                        <p:cNvPr id="514" name="Google Shape;514;p4"/>
                        <p:cNvSpPr/>
                        <p:nvPr/>
                      </p:nvSpPr>
                      <p:spPr>
                        <a:xfrm>
                          <a:off x="7180135" y="3002660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15" name="Google Shape;515;p4"/>
                        <p:cNvSpPr/>
                        <p:nvPr/>
                      </p:nvSpPr>
                      <p:spPr>
                        <a:xfrm>
                          <a:off x="7156799" y="298913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16" name="Google Shape;516;p4"/>
                        <p:cNvSpPr/>
                        <p:nvPr/>
                      </p:nvSpPr>
                      <p:spPr>
                        <a:xfrm>
                          <a:off x="7133462" y="297570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17" name="Google Shape;517;p4"/>
                        <p:cNvSpPr/>
                        <p:nvPr/>
                      </p:nvSpPr>
                      <p:spPr>
                        <a:xfrm>
                          <a:off x="7110126" y="2962274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18" name="Google Shape;518;p4"/>
                        <p:cNvSpPr/>
                        <p:nvPr/>
                      </p:nvSpPr>
                      <p:spPr>
                        <a:xfrm>
                          <a:off x="7086885" y="294874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19" name="Google Shape;519;p4"/>
                        <p:cNvSpPr/>
                        <p:nvPr/>
                      </p:nvSpPr>
                      <p:spPr>
                        <a:xfrm>
                          <a:off x="7063549" y="293531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0" name="Google Shape;520;p4"/>
                        <p:cNvSpPr/>
                        <p:nvPr/>
                      </p:nvSpPr>
                      <p:spPr>
                        <a:xfrm>
                          <a:off x="7040213" y="2921888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1" name="Google Shape;521;p4"/>
                        <p:cNvSpPr/>
                        <p:nvPr/>
                      </p:nvSpPr>
                      <p:spPr>
                        <a:xfrm>
                          <a:off x="7016876" y="2908362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2" name="Google Shape;522;p4"/>
                        <p:cNvSpPr/>
                        <p:nvPr/>
                      </p:nvSpPr>
                      <p:spPr>
                        <a:xfrm>
                          <a:off x="6993636" y="289493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3" name="Google Shape;523;p4"/>
                        <p:cNvSpPr/>
                        <p:nvPr/>
                      </p:nvSpPr>
                      <p:spPr>
                        <a:xfrm>
                          <a:off x="6970299" y="2881502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4" name="Google Shape;524;p4"/>
                        <p:cNvSpPr/>
                        <p:nvPr/>
                      </p:nvSpPr>
                      <p:spPr>
                        <a:xfrm>
                          <a:off x="6946963" y="286797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5" name="Google Shape;525;p4"/>
                        <p:cNvSpPr/>
                        <p:nvPr/>
                      </p:nvSpPr>
                      <p:spPr>
                        <a:xfrm>
                          <a:off x="6923627" y="285454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526" name="Google Shape;526;p4"/>
                      <p:cNvGrpSpPr/>
                      <p:nvPr/>
                    </p:nvGrpSpPr>
                    <p:grpSpPr>
                      <a:xfrm>
                        <a:off x="6923627" y="2879883"/>
                        <a:ext cx="268890" cy="169449"/>
                        <a:chOff x="6923627" y="2879883"/>
                        <a:chExt cx="268890" cy="169449"/>
                      </a:xfrm>
                    </p:grpSpPr>
                    <p:sp>
                      <p:nvSpPr>
                        <p:cNvPr id="527" name="Google Shape;527;p4"/>
                        <p:cNvSpPr/>
                        <p:nvPr/>
                      </p:nvSpPr>
                      <p:spPr>
                        <a:xfrm>
                          <a:off x="7180135" y="302790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8" name="Google Shape;528;p4"/>
                        <p:cNvSpPr/>
                        <p:nvPr/>
                      </p:nvSpPr>
                      <p:spPr>
                        <a:xfrm>
                          <a:off x="7156799" y="301447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29" name="Google Shape;529;p4"/>
                        <p:cNvSpPr/>
                        <p:nvPr/>
                      </p:nvSpPr>
                      <p:spPr>
                        <a:xfrm>
                          <a:off x="7133462" y="3001041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0" name="Google Shape;530;p4"/>
                        <p:cNvSpPr/>
                        <p:nvPr/>
                      </p:nvSpPr>
                      <p:spPr>
                        <a:xfrm>
                          <a:off x="7110126" y="298751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1" name="Google Shape;531;p4"/>
                        <p:cNvSpPr/>
                        <p:nvPr/>
                      </p:nvSpPr>
                      <p:spPr>
                        <a:xfrm>
                          <a:off x="7086885" y="297408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2" name="Google Shape;532;p4"/>
                        <p:cNvSpPr/>
                        <p:nvPr/>
                      </p:nvSpPr>
                      <p:spPr>
                        <a:xfrm>
                          <a:off x="7063549" y="2960655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3" name="Google Shape;533;p4"/>
                        <p:cNvSpPr/>
                        <p:nvPr/>
                      </p:nvSpPr>
                      <p:spPr>
                        <a:xfrm>
                          <a:off x="7040213" y="294712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4" name="Google Shape;534;p4"/>
                        <p:cNvSpPr/>
                        <p:nvPr/>
                      </p:nvSpPr>
                      <p:spPr>
                        <a:xfrm>
                          <a:off x="7016876" y="2933699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5" name="Google Shape;535;p4"/>
                        <p:cNvSpPr/>
                        <p:nvPr/>
                      </p:nvSpPr>
                      <p:spPr>
                        <a:xfrm>
                          <a:off x="6993636" y="2920269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6" name="Google Shape;536;p4"/>
                        <p:cNvSpPr/>
                        <p:nvPr/>
                      </p:nvSpPr>
                      <p:spPr>
                        <a:xfrm>
                          <a:off x="6970299" y="2906743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7" name="Google Shape;537;p4"/>
                        <p:cNvSpPr/>
                        <p:nvPr/>
                      </p:nvSpPr>
                      <p:spPr>
                        <a:xfrm>
                          <a:off x="6946963" y="2893313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38" name="Google Shape;538;p4"/>
                        <p:cNvSpPr/>
                        <p:nvPr/>
                      </p:nvSpPr>
                      <p:spPr>
                        <a:xfrm>
                          <a:off x="6923627" y="2879883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539" name="Google Shape;539;p4"/>
                    <p:cNvGrpSpPr/>
                    <p:nvPr/>
                  </p:nvGrpSpPr>
                  <p:grpSpPr>
                    <a:xfrm>
                      <a:off x="6923627" y="2904934"/>
                      <a:ext cx="268890" cy="194881"/>
                      <a:chOff x="6923627" y="2904934"/>
                      <a:chExt cx="268890" cy="194881"/>
                    </a:xfrm>
                  </p:grpSpPr>
                  <p:grpSp>
                    <p:nvGrpSpPr>
                      <p:cNvPr id="540" name="Google Shape;540;p4"/>
                      <p:cNvGrpSpPr/>
                      <p:nvPr/>
                    </p:nvGrpSpPr>
                    <p:grpSpPr>
                      <a:xfrm>
                        <a:off x="6923627" y="2904934"/>
                        <a:ext cx="268890" cy="169544"/>
                        <a:chOff x="6923627" y="2904934"/>
                        <a:chExt cx="268890" cy="169544"/>
                      </a:xfrm>
                    </p:grpSpPr>
                    <p:sp>
                      <p:nvSpPr>
                        <p:cNvPr id="541" name="Google Shape;541;p4"/>
                        <p:cNvSpPr/>
                        <p:nvPr/>
                      </p:nvSpPr>
                      <p:spPr>
                        <a:xfrm>
                          <a:off x="7180135" y="305304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2" name="Google Shape;542;p4"/>
                        <p:cNvSpPr/>
                        <p:nvPr/>
                      </p:nvSpPr>
                      <p:spPr>
                        <a:xfrm>
                          <a:off x="7156799" y="303961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3" name="Google Shape;543;p4"/>
                        <p:cNvSpPr/>
                        <p:nvPr/>
                      </p:nvSpPr>
                      <p:spPr>
                        <a:xfrm>
                          <a:off x="7133462" y="302609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4" name="Google Shape;544;p4"/>
                        <p:cNvSpPr/>
                        <p:nvPr/>
                      </p:nvSpPr>
                      <p:spPr>
                        <a:xfrm>
                          <a:off x="7110126" y="301266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5" name="Google Shape;545;p4"/>
                        <p:cNvSpPr/>
                        <p:nvPr/>
                      </p:nvSpPr>
                      <p:spPr>
                        <a:xfrm>
                          <a:off x="7086885" y="299923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6" name="Google Shape;546;p4"/>
                        <p:cNvSpPr/>
                        <p:nvPr/>
                      </p:nvSpPr>
                      <p:spPr>
                        <a:xfrm>
                          <a:off x="7063549" y="298570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7" name="Google Shape;547;p4"/>
                        <p:cNvSpPr/>
                        <p:nvPr/>
                      </p:nvSpPr>
                      <p:spPr>
                        <a:xfrm>
                          <a:off x="7040213" y="297227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8" name="Google Shape;548;p4"/>
                        <p:cNvSpPr/>
                        <p:nvPr/>
                      </p:nvSpPr>
                      <p:spPr>
                        <a:xfrm>
                          <a:off x="7016876" y="295884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49" name="Google Shape;549;p4"/>
                        <p:cNvSpPr/>
                        <p:nvPr/>
                      </p:nvSpPr>
                      <p:spPr>
                        <a:xfrm>
                          <a:off x="6993636" y="294532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0" name="Google Shape;550;p4"/>
                        <p:cNvSpPr/>
                        <p:nvPr/>
                      </p:nvSpPr>
                      <p:spPr>
                        <a:xfrm>
                          <a:off x="6970299" y="293188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1" name="Google Shape;551;p4"/>
                        <p:cNvSpPr/>
                        <p:nvPr/>
                      </p:nvSpPr>
                      <p:spPr>
                        <a:xfrm>
                          <a:off x="6946963" y="291845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2" name="Google Shape;552;p4"/>
                        <p:cNvSpPr/>
                        <p:nvPr/>
                      </p:nvSpPr>
                      <p:spPr>
                        <a:xfrm>
                          <a:off x="6923627" y="290493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553" name="Google Shape;553;p4"/>
                      <p:cNvGrpSpPr/>
                      <p:nvPr/>
                    </p:nvGrpSpPr>
                    <p:grpSpPr>
                      <a:xfrm>
                        <a:off x="6923627" y="2930270"/>
                        <a:ext cx="268890" cy="169545"/>
                        <a:chOff x="6923627" y="2930270"/>
                        <a:chExt cx="268890" cy="169545"/>
                      </a:xfrm>
                    </p:grpSpPr>
                    <p:sp>
                      <p:nvSpPr>
                        <p:cNvPr id="554" name="Google Shape;554;p4"/>
                        <p:cNvSpPr/>
                        <p:nvPr/>
                      </p:nvSpPr>
                      <p:spPr>
                        <a:xfrm>
                          <a:off x="7180135" y="307838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5" name="Google Shape;555;p4"/>
                        <p:cNvSpPr/>
                        <p:nvPr/>
                      </p:nvSpPr>
                      <p:spPr>
                        <a:xfrm>
                          <a:off x="7156799" y="3064953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6" name="Google Shape;556;p4"/>
                        <p:cNvSpPr/>
                        <p:nvPr/>
                      </p:nvSpPr>
                      <p:spPr>
                        <a:xfrm>
                          <a:off x="7133462" y="305142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7" name="Google Shape;557;p4"/>
                        <p:cNvSpPr/>
                        <p:nvPr/>
                      </p:nvSpPr>
                      <p:spPr>
                        <a:xfrm>
                          <a:off x="7110126" y="303799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8" name="Google Shape;558;p4"/>
                        <p:cNvSpPr/>
                        <p:nvPr/>
                      </p:nvSpPr>
                      <p:spPr>
                        <a:xfrm>
                          <a:off x="7086885" y="3024568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59" name="Google Shape;559;p4"/>
                        <p:cNvSpPr/>
                        <p:nvPr/>
                      </p:nvSpPr>
                      <p:spPr>
                        <a:xfrm>
                          <a:off x="7063549" y="301104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0" name="Google Shape;560;p4"/>
                        <p:cNvSpPr/>
                        <p:nvPr/>
                      </p:nvSpPr>
                      <p:spPr>
                        <a:xfrm>
                          <a:off x="7040213" y="299761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1" name="Google Shape;561;p4"/>
                        <p:cNvSpPr/>
                        <p:nvPr/>
                      </p:nvSpPr>
                      <p:spPr>
                        <a:xfrm>
                          <a:off x="7016876" y="2984182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2" name="Google Shape;562;p4"/>
                        <p:cNvSpPr/>
                        <p:nvPr/>
                      </p:nvSpPr>
                      <p:spPr>
                        <a:xfrm>
                          <a:off x="6993636" y="297065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3" name="Google Shape;563;p4"/>
                        <p:cNvSpPr/>
                        <p:nvPr/>
                      </p:nvSpPr>
                      <p:spPr>
                        <a:xfrm>
                          <a:off x="6970299" y="295722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4" name="Google Shape;564;p4"/>
                        <p:cNvSpPr/>
                        <p:nvPr/>
                      </p:nvSpPr>
                      <p:spPr>
                        <a:xfrm>
                          <a:off x="6946963" y="2943795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5" name="Google Shape;565;p4"/>
                        <p:cNvSpPr/>
                        <p:nvPr/>
                      </p:nvSpPr>
                      <p:spPr>
                        <a:xfrm>
                          <a:off x="6923627" y="293027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566" name="Google Shape;566;p4"/>
                    <p:cNvGrpSpPr/>
                    <p:nvPr/>
                  </p:nvGrpSpPr>
                  <p:grpSpPr>
                    <a:xfrm>
                      <a:off x="6923627" y="2955226"/>
                      <a:ext cx="268890" cy="194785"/>
                      <a:chOff x="6923627" y="2955226"/>
                      <a:chExt cx="268890" cy="194785"/>
                    </a:xfrm>
                  </p:grpSpPr>
                  <p:grpSp>
                    <p:nvGrpSpPr>
                      <p:cNvPr id="567" name="Google Shape;567;p4"/>
                      <p:cNvGrpSpPr/>
                      <p:nvPr/>
                    </p:nvGrpSpPr>
                    <p:grpSpPr>
                      <a:xfrm>
                        <a:off x="6923627" y="2955226"/>
                        <a:ext cx="268890" cy="169449"/>
                        <a:chOff x="6923627" y="2955226"/>
                        <a:chExt cx="268890" cy="169449"/>
                      </a:xfrm>
                    </p:grpSpPr>
                    <p:sp>
                      <p:nvSpPr>
                        <p:cNvPr id="568" name="Google Shape;568;p4"/>
                        <p:cNvSpPr/>
                        <p:nvPr/>
                      </p:nvSpPr>
                      <p:spPr>
                        <a:xfrm>
                          <a:off x="7180135" y="3103339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69" name="Google Shape;569;p4"/>
                        <p:cNvSpPr/>
                        <p:nvPr/>
                      </p:nvSpPr>
                      <p:spPr>
                        <a:xfrm>
                          <a:off x="7156799" y="308981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0" name="Google Shape;570;p4"/>
                        <p:cNvSpPr/>
                        <p:nvPr/>
                      </p:nvSpPr>
                      <p:spPr>
                        <a:xfrm>
                          <a:off x="7133462" y="307638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1" name="Google Shape;571;p4"/>
                        <p:cNvSpPr/>
                        <p:nvPr/>
                      </p:nvSpPr>
                      <p:spPr>
                        <a:xfrm>
                          <a:off x="7110126" y="3062953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2" name="Google Shape;572;p4"/>
                        <p:cNvSpPr/>
                        <p:nvPr/>
                      </p:nvSpPr>
                      <p:spPr>
                        <a:xfrm>
                          <a:off x="7086885" y="304942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3" name="Google Shape;573;p4"/>
                        <p:cNvSpPr/>
                        <p:nvPr/>
                      </p:nvSpPr>
                      <p:spPr>
                        <a:xfrm>
                          <a:off x="7063549" y="303599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4" name="Google Shape;574;p4"/>
                        <p:cNvSpPr/>
                        <p:nvPr/>
                      </p:nvSpPr>
                      <p:spPr>
                        <a:xfrm>
                          <a:off x="7040213" y="3022567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5" name="Google Shape;575;p4"/>
                        <p:cNvSpPr/>
                        <p:nvPr/>
                      </p:nvSpPr>
                      <p:spPr>
                        <a:xfrm>
                          <a:off x="7016876" y="3009042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6" name="Google Shape;576;p4"/>
                        <p:cNvSpPr/>
                        <p:nvPr/>
                      </p:nvSpPr>
                      <p:spPr>
                        <a:xfrm>
                          <a:off x="6993636" y="299561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7" name="Google Shape;577;p4"/>
                        <p:cNvSpPr/>
                        <p:nvPr/>
                      </p:nvSpPr>
                      <p:spPr>
                        <a:xfrm>
                          <a:off x="6970299" y="2982181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8" name="Google Shape;578;p4"/>
                        <p:cNvSpPr/>
                        <p:nvPr/>
                      </p:nvSpPr>
                      <p:spPr>
                        <a:xfrm>
                          <a:off x="6946963" y="296865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79" name="Google Shape;579;p4"/>
                        <p:cNvSpPr/>
                        <p:nvPr/>
                      </p:nvSpPr>
                      <p:spPr>
                        <a:xfrm>
                          <a:off x="6923627" y="295522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580" name="Google Shape;580;p4"/>
                      <p:cNvGrpSpPr/>
                      <p:nvPr/>
                    </p:nvGrpSpPr>
                    <p:grpSpPr>
                      <a:xfrm>
                        <a:off x="6923627" y="2980562"/>
                        <a:ext cx="268890" cy="169449"/>
                        <a:chOff x="6923627" y="2980562"/>
                        <a:chExt cx="268890" cy="169449"/>
                      </a:xfrm>
                    </p:grpSpPr>
                    <p:sp>
                      <p:nvSpPr>
                        <p:cNvPr id="581" name="Google Shape;581;p4"/>
                        <p:cNvSpPr/>
                        <p:nvPr/>
                      </p:nvSpPr>
                      <p:spPr>
                        <a:xfrm>
                          <a:off x="7180135" y="312858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2" name="Google Shape;582;p4"/>
                        <p:cNvSpPr/>
                        <p:nvPr/>
                      </p:nvSpPr>
                      <p:spPr>
                        <a:xfrm>
                          <a:off x="7156799" y="311515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3" name="Google Shape;583;p4"/>
                        <p:cNvSpPr/>
                        <p:nvPr/>
                      </p:nvSpPr>
                      <p:spPr>
                        <a:xfrm>
                          <a:off x="7133462" y="3101720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4" name="Google Shape;584;p4"/>
                        <p:cNvSpPr/>
                        <p:nvPr/>
                      </p:nvSpPr>
                      <p:spPr>
                        <a:xfrm>
                          <a:off x="7110126" y="308819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5" name="Google Shape;585;p4"/>
                        <p:cNvSpPr/>
                        <p:nvPr/>
                      </p:nvSpPr>
                      <p:spPr>
                        <a:xfrm>
                          <a:off x="7086885" y="307476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6" name="Google Shape;586;p4"/>
                        <p:cNvSpPr/>
                        <p:nvPr/>
                      </p:nvSpPr>
                      <p:spPr>
                        <a:xfrm>
                          <a:off x="7063549" y="306133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7" name="Google Shape;587;p4"/>
                        <p:cNvSpPr/>
                        <p:nvPr/>
                      </p:nvSpPr>
                      <p:spPr>
                        <a:xfrm>
                          <a:off x="7040213" y="304780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8" name="Google Shape;588;p4"/>
                        <p:cNvSpPr/>
                        <p:nvPr/>
                      </p:nvSpPr>
                      <p:spPr>
                        <a:xfrm>
                          <a:off x="7016876" y="303437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89" name="Google Shape;589;p4"/>
                        <p:cNvSpPr/>
                        <p:nvPr/>
                      </p:nvSpPr>
                      <p:spPr>
                        <a:xfrm>
                          <a:off x="6993636" y="302094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0" name="Google Shape;590;p4"/>
                        <p:cNvSpPr/>
                        <p:nvPr/>
                      </p:nvSpPr>
                      <p:spPr>
                        <a:xfrm>
                          <a:off x="6970299" y="300742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1" name="Google Shape;591;p4"/>
                        <p:cNvSpPr/>
                        <p:nvPr/>
                      </p:nvSpPr>
                      <p:spPr>
                        <a:xfrm>
                          <a:off x="6946963" y="299399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2" name="Google Shape;592;p4"/>
                        <p:cNvSpPr/>
                        <p:nvPr/>
                      </p:nvSpPr>
                      <p:spPr>
                        <a:xfrm>
                          <a:off x="6923627" y="298056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593" name="Google Shape;593;p4"/>
                    <p:cNvGrpSpPr/>
                    <p:nvPr/>
                  </p:nvGrpSpPr>
                  <p:grpSpPr>
                    <a:xfrm>
                      <a:off x="6923627" y="3005613"/>
                      <a:ext cx="268890" cy="194881"/>
                      <a:chOff x="6923627" y="3005613"/>
                      <a:chExt cx="268890" cy="194881"/>
                    </a:xfrm>
                  </p:grpSpPr>
                  <p:grpSp>
                    <p:nvGrpSpPr>
                      <p:cNvPr id="594" name="Google Shape;594;p4"/>
                      <p:cNvGrpSpPr/>
                      <p:nvPr/>
                    </p:nvGrpSpPr>
                    <p:grpSpPr>
                      <a:xfrm>
                        <a:off x="6923627" y="3005613"/>
                        <a:ext cx="268890" cy="169544"/>
                        <a:chOff x="6923627" y="3005613"/>
                        <a:chExt cx="268890" cy="169544"/>
                      </a:xfrm>
                    </p:grpSpPr>
                    <p:sp>
                      <p:nvSpPr>
                        <p:cNvPr id="595" name="Google Shape;595;p4"/>
                        <p:cNvSpPr/>
                        <p:nvPr/>
                      </p:nvSpPr>
                      <p:spPr>
                        <a:xfrm>
                          <a:off x="7180135" y="315372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6" name="Google Shape;596;p4"/>
                        <p:cNvSpPr/>
                        <p:nvPr/>
                      </p:nvSpPr>
                      <p:spPr>
                        <a:xfrm>
                          <a:off x="7156799" y="314029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7" name="Google Shape;597;p4"/>
                        <p:cNvSpPr/>
                        <p:nvPr/>
                      </p:nvSpPr>
                      <p:spPr>
                        <a:xfrm>
                          <a:off x="7133462" y="312677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8" name="Google Shape;598;p4"/>
                        <p:cNvSpPr/>
                        <p:nvPr/>
                      </p:nvSpPr>
                      <p:spPr>
                        <a:xfrm>
                          <a:off x="7110126" y="3113341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599" name="Google Shape;599;p4"/>
                        <p:cNvSpPr/>
                        <p:nvPr/>
                      </p:nvSpPr>
                      <p:spPr>
                        <a:xfrm>
                          <a:off x="7086885" y="309991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0" name="Google Shape;600;p4"/>
                        <p:cNvSpPr/>
                        <p:nvPr/>
                      </p:nvSpPr>
                      <p:spPr>
                        <a:xfrm>
                          <a:off x="7063549" y="308638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1" name="Google Shape;601;p4"/>
                        <p:cNvSpPr/>
                        <p:nvPr/>
                      </p:nvSpPr>
                      <p:spPr>
                        <a:xfrm>
                          <a:off x="7040213" y="307295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2" name="Google Shape;602;p4"/>
                        <p:cNvSpPr/>
                        <p:nvPr/>
                      </p:nvSpPr>
                      <p:spPr>
                        <a:xfrm>
                          <a:off x="7016876" y="3059524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3" name="Google Shape;603;p4"/>
                        <p:cNvSpPr/>
                        <p:nvPr/>
                      </p:nvSpPr>
                      <p:spPr>
                        <a:xfrm>
                          <a:off x="6993636" y="304599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4" name="Google Shape;604;p4"/>
                        <p:cNvSpPr/>
                        <p:nvPr/>
                      </p:nvSpPr>
                      <p:spPr>
                        <a:xfrm>
                          <a:off x="6970299" y="303256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5" name="Google Shape;605;p4"/>
                        <p:cNvSpPr/>
                        <p:nvPr/>
                      </p:nvSpPr>
                      <p:spPr>
                        <a:xfrm>
                          <a:off x="6946963" y="301913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6" name="Google Shape;606;p4"/>
                        <p:cNvSpPr/>
                        <p:nvPr/>
                      </p:nvSpPr>
                      <p:spPr>
                        <a:xfrm>
                          <a:off x="6923627" y="3005613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607" name="Google Shape;607;p4"/>
                      <p:cNvGrpSpPr/>
                      <p:nvPr/>
                    </p:nvGrpSpPr>
                    <p:grpSpPr>
                      <a:xfrm>
                        <a:off x="6923627" y="3030949"/>
                        <a:ext cx="268890" cy="169545"/>
                        <a:chOff x="6923627" y="3030949"/>
                        <a:chExt cx="268890" cy="169545"/>
                      </a:xfrm>
                    </p:grpSpPr>
                    <p:sp>
                      <p:nvSpPr>
                        <p:cNvPr id="608" name="Google Shape;608;p4"/>
                        <p:cNvSpPr/>
                        <p:nvPr/>
                      </p:nvSpPr>
                      <p:spPr>
                        <a:xfrm>
                          <a:off x="7180135" y="3179063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09" name="Google Shape;609;p4"/>
                        <p:cNvSpPr/>
                        <p:nvPr/>
                      </p:nvSpPr>
                      <p:spPr>
                        <a:xfrm>
                          <a:off x="7156799" y="3165633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0" name="Google Shape;610;p4"/>
                        <p:cNvSpPr/>
                        <p:nvPr/>
                      </p:nvSpPr>
                      <p:spPr>
                        <a:xfrm>
                          <a:off x="7133462" y="3152107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1" name="Google Shape;611;p4"/>
                        <p:cNvSpPr/>
                        <p:nvPr/>
                      </p:nvSpPr>
                      <p:spPr>
                        <a:xfrm>
                          <a:off x="7110126" y="3138677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2" name="Google Shape;612;p4"/>
                        <p:cNvSpPr/>
                        <p:nvPr/>
                      </p:nvSpPr>
                      <p:spPr>
                        <a:xfrm>
                          <a:off x="7086885" y="3125247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3" name="Google Shape;613;p4"/>
                        <p:cNvSpPr/>
                        <p:nvPr/>
                      </p:nvSpPr>
                      <p:spPr>
                        <a:xfrm>
                          <a:off x="7063549" y="311172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4" name="Google Shape;614;p4"/>
                        <p:cNvSpPr/>
                        <p:nvPr/>
                      </p:nvSpPr>
                      <p:spPr>
                        <a:xfrm>
                          <a:off x="7040213" y="309829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5" name="Google Shape;615;p4"/>
                        <p:cNvSpPr/>
                        <p:nvPr/>
                      </p:nvSpPr>
                      <p:spPr>
                        <a:xfrm>
                          <a:off x="7016876" y="3084861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6" name="Google Shape;616;p4"/>
                        <p:cNvSpPr/>
                        <p:nvPr/>
                      </p:nvSpPr>
                      <p:spPr>
                        <a:xfrm>
                          <a:off x="6993636" y="307133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7" name="Google Shape;617;p4"/>
                        <p:cNvSpPr/>
                        <p:nvPr/>
                      </p:nvSpPr>
                      <p:spPr>
                        <a:xfrm>
                          <a:off x="6970299" y="3057905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8" name="Google Shape;618;p4"/>
                        <p:cNvSpPr/>
                        <p:nvPr/>
                      </p:nvSpPr>
                      <p:spPr>
                        <a:xfrm>
                          <a:off x="6946963" y="3044475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19" name="Google Shape;619;p4"/>
                        <p:cNvSpPr/>
                        <p:nvPr/>
                      </p:nvSpPr>
                      <p:spPr>
                        <a:xfrm>
                          <a:off x="6923627" y="303094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620" name="Google Shape;620;p4"/>
                    <p:cNvGrpSpPr/>
                    <p:nvPr/>
                  </p:nvGrpSpPr>
                  <p:grpSpPr>
                    <a:xfrm>
                      <a:off x="6923627" y="3056762"/>
                      <a:ext cx="268890" cy="194786"/>
                      <a:chOff x="6923627" y="3056762"/>
                      <a:chExt cx="268890" cy="194786"/>
                    </a:xfrm>
                  </p:grpSpPr>
                  <p:grpSp>
                    <p:nvGrpSpPr>
                      <p:cNvPr id="621" name="Google Shape;621;p4"/>
                      <p:cNvGrpSpPr/>
                      <p:nvPr/>
                    </p:nvGrpSpPr>
                    <p:grpSpPr>
                      <a:xfrm>
                        <a:off x="6923627" y="3056762"/>
                        <a:ext cx="268890" cy="169545"/>
                        <a:chOff x="6923627" y="3056762"/>
                        <a:chExt cx="268890" cy="169545"/>
                      </a:xfrm>
                    </p:grpSpPr>
                    <p:sp>
                      <p:nvSpPr>
                        <p:cNvPr id="622" name="Google Shape;622;p4"/>
                        <p:cNvSpPr/>
                        <p:nvPr/>
                      </p:nvSpPr>
                      <p:spPr>
                        <a:xfrm>
                          <a:off x="7180135" y="3204876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3" name="Google Shape;623;p4"/>
                        <p:cNvSpPr/>
                        <p:nvPr/>
                      </p:nvSpPr>
                      <p:spPr>
                        <a:xfrm>
                          <a:off x="7156799" y="319135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4" name="Google Shape;624;p4"/>
                        <p:cNvSpPr/>
                        <p:nvPr/>
                      </p:nvSpPr>
                      <p:spPr>
                        <a:xfrm>
                          <a:off x="7133462" y="3177920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5" name="Google Shape;625;p4"/>
                        <p:cNvSpPr/>
                        <p:nvPr/>
                      </p:nvSpPr>
                      <p:spPr>
                        <a:xfrm>
                          <a:off x="7110126" y="3164490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6" name="Google Shape;626;p4"/>
                        <p:cNvSpPr/>
                        <p:nvPr/>
                      </p:nvSpPr>
                      <p:spPr>
                        <a:xfrm>
                          <a:off x="7086885" y="315096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7" name="Google Shape;627;p4"/>
                        <p:cNvSpPr/>
                        <p:nvPr/>
                      </p:nvSpPr>
                      <p:spPr>
                        <a:xfrm>
                          <a:off x="7063549" y="313753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8" name="Google Shape;628;p4"/>
                        <p:cNvSpPr/>
                        <p:nvPr/>
                      </p:nvSpPr>
                      <p:spPr>
                        <a:xfrm>
                          <a:off x="7040213" y="312410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29" name="Google Shape;629;p4"/>
                        <p:cNvSpPr/>
                        <p:nvPr/>
                      </p:nvSpPr>
                      <p:spPr>
                        <a:xfrm>
                          <a:off x="7016876" y="3110578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0" name="Google Shape;630;p4"/>
                        <p:cNvSpPr/>
                        <p:nvPr/>
                      </p:nvSpPr>
                      <p:spPr>
                        <a:xfrm>
                          <a:off x="6993636" y="309714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1" name="Google Shape;631;p4"/>
                        <p:cNvSpPr/>
                        <p:nvPr/>
                      </p:nvSpPr>
                      <p:spPr>
                        <a:xfrm>
                          <a:off x="6970299" y="3083718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2" name="Google Shape;632;p4"/>
                        <p:cNvSpPr/>
                        <p:nvPr/>
                      </p:nvSpPr>
                      <p:spPr>
                        <a:xfrm>
                          <a:off x="6946963" y="307019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2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3" name="Google Shape;633;p4"/>
                        <p:cNvSpPr/>
                        <p:nvPr/>
                      </p:nvSpPr>
                      <p:spPr>
                        <a:xfrm>
                          <a:off x="6923627" y="3056762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634" name="Google Shape;634;p4"/>
                      <p:cNvGrpSpPr/>
                      <p:nvPr/>
                    </p:nvGrpSpPr>
                    <p:grpSpPr>
                      <a:xfrm>
                        <a:off x="6923627" y="3082099"/>
                        <a:ext cx="268890" cy="169449"/>
                        <a:chOff x="6923627" y="3082099"/>
                        <a:chExt cx="268890" cy="169449"/>
                      </a:xfrm>
                    </p:grpSpPr>
                    <p:sp>
                      <p:nvSpPr>
                        <p:cNvPr id="635" name="Google Shape;635;p4"/>
                        <p:cNvSpPr/>
                        <p:nvPr/>
                      </p:nvSpPr>
                      <p:spPr>
                        <a:xfrm>
                          <a:off x="7180135" y="3230212"/>
                          <a:ext cx="12382" cy="21336"/>
                        </a:xfrm>
                        <a:custGeom>
                          <a:rect b="b" l="l" r="r" t="t"/>
                          <a:pathLst>
                            <a:path extrusionOk="0" h="21336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6" name="Google Shape;636;p4"/>
                        <p:cNvSpPr/>
                        <p:nvPr/>
                      </p:nvSpPr>
                      <p:spPr>
                        <a:xfrm>
                          <a:off x="7156799" y="3216687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7" name="Google Shape;637;p4"/>
                        <p:cNvSpPr/>
                        <p:nvPr/>
                      </p:nvSpPr>
                      <p:spPr>
                        <a:xfrm>
                          <a:off x="7133462" y="3203257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192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8" name="Google Shape;638;p4"/>
                        <p:cNvSpPr/>
                        <p:nvPr/>
                      </p:nvSpPr>
                      <p:spPr>
                        <a:xfrm>
                          <a:off x="7110126" y="3189826"/>
                          <a:ext cx="12477" cy="21335"/>
                        </a:xfrm>
                        <a:custGeom>
                          <a:rect b="b" l="l" r="r" t="t"/>
                          <a:pathLst>
                            <a:path extrusionOk="0" h="21335" w="12477">
                              <a:moveTo>
                                <a:pt x="0" y="14192"/>
                              </a:moveTo>
                              <a:lnTo>
                                <a:pt x="12478" y="21336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39" name="Google Shape;639;p4"/>
                        <p:cNvSpPr/>
                        <p:nvPr/>
                      </p:nvSpPr>
                      <p:spPr>
                        <a:xfrm>
                          <a:off x="7086885" y="3176301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0" name="Google Shape;640;p4"/>
                        <p:cNvSpPr/>
                        <p:nvPr/>
                      </p:nvSpPr>
                      <p:spPr>
                        <a:xfrm>
                          <a:off x="7063549" y="3162870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1" name="Google Shape;641;p4"/>
                        <p:cNvSpPr/>
                        <p:nvPr/>
                      </p:nvSpPr>
                      <p:spPr>
                        <a:xfrm>
                          <a:off x="7040213" y="3149440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2" y="21336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2" name="Google Shape;642;p4"/>
                        <p:cNvSpPr/>
                        <p:nvPr/>
                      </p:nvSpPr>
                      <p:spPr>
                        <a:xfrm>
                          <a:off x="7016876" y="3135915"/>
                          <a:ext cx="12477" cy="21431"/>
                        </a:xfrm>
                        <a:custGeom>
                          <a:rect b="b" l="l" r="r" t="t"/>
                          <a:pathLst>
                            <a:path extrusionOk="0" h="21431" w="12477">
                              <a:moveTo>
                                <a:pt x="0" y="14288"/>
                              </a:moveTo>
                              <a:lnTo>
                                <a:pt x="12478" y="21431"/>
                              </a:lnTo>
                              <a:lnTo>
                                <a:pt x="12478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3" name="Google Shape;643;p4"/>
                        <p:cNvSpPr/>
                        <p:nvPr/>
                      </p:nvSpPr>
                      <p:spPr>
                        <a:xfrm>
                          <a:off x="6993636" y="3122484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2" y="21431"/>
                              </a:lnTo>
                              <a:lnTo>
                                <a:pt x="12382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4" name="Google Shape;644;p4"/>
                        <p:cNvSpPr/>
                        <p:nvPr/>
                      </p:nvSpPr>
                      <p:spPr>
                        <a:xfrm>
                          <a:off x="6970299" y="3109054"/>
                          <a:ext cx="12382" cy="21335"/>
                        </a:xfrm>
                        <a:custGeom>
                          <a:rect b="b" l="l" r="r" t="t"/>
                          <a:pathLst>
                            <a:path extrusionOk="0" h="21335" w="12382">
                              <a:moveTo>
                                <a:pt x="0" y="14192"/>
                              </a:moveTo>
                              <a:lnTo>
                                <a:pt x="12383" y="21336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F6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5" name="Google Shape;645;p4"/>
                        <p:cNvSpPr/>
                        <p:nvPr/>
                      </p:nvSpPr>
                      <p:spPr>
                        <a:xfrm>
                          <a:off x="6946963" y="309552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288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5054D">
                            <a:alpha val="0"/>
                          </a:srgbClr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646" name="Google Shape;646;p4"/>
                        <p:cNvSpPr/>
                        <p:nvPr/>
                      </p:nvSpPr>
                      <p:spPr>
                        <a:xfrm>
                          <a:off x="6923627" y="3082099"/>
                          <a:ext cx="12382" cy="21431"/>
                        </a:xfrm>
                        <a:custGeom>
                          <a:rect b="b" l="l" r="r" t="t"/>
                          <a:pathLst>
                            <a:path extrusionOk="0" h="21431" w="12382">
                              <a:moveTo>
                                <a:pt x="0" y="14192"/>
                              </a:moveTo>
                              <a:lnTo>
                                <a:pt x="12383" y="21431"/>
                              </a:lnTo>
                              <a:lnTo>
                                <a:pt x="12383" y="7144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395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Pts val="1800"/>
                            <a:buFont typeface="Arial"/>
                            <a:buNone/>
                          </a:pPr>
                          <a:r>
                            <a:t/>
                          </a:r>
                          <a:endParaRPr b="0" i="0" sz="1800" u="none" cap="none" strike="noStrike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647" name="Google Shape;647;p4"/>
                <p:cNvSpPr/>
                <p:nvPr/>
              </p:nvSpPr>
              <p:spPr>
                <a:xfrm>
                  <a:off x="6702551" y="2756534"/>
                  <a:ext cx="154590" cy="102869"/>
                </a:xfrm>
                <a:custGeom>
                  <a:rect b="b" l="l" r="r" t="t"/>
                  <a:pathLst>
                    <a:path extrusionOk="0" h="102869" w="154590">
                      <a:moveTo>
                        <a:pt x="0" y="102870"/>
                      </a:moveTo>
                      <a:lnTo>
                        <a:pt x="154591" y="0"/>
                      </a:lnTo>
                      <a:lnTo>
                        <a:pt x="35243" y="30004"/>
                      </a:lnTo>
                      <a:lnTo>
                        <a:pt x="0" y="84963"/>
                      </a:ln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8" name="Google Shape;648;p4"/>
                <p:cNvSpPr/>
                <p:nvPr/>
              </p:nvSpPr>
              <p:spPr>
                <a:xfrm>
                  <a:off x="6602634" y="2670915"/>
                  <a:ext cx="720470" cy="633496"/>
                </a:xfrm>
                <a:custGeom>
                  <a:rect b="b" l="l" r="r" t="t"/>
                  <a:pathLst>
                    <a:path extrusionOk="0" h="633496" w="720470">
                      <a:moveTo>
                        <a:pt x="720471" y="482144"/>
                      </a:moveTo>
                      <a:cubicBezTo>
                        <a:pt x="720471" y="426328"/>
                        <a:pt x="681038" y="358319"/>
                        <a:pt x="632365" y="330221"/>
                      </a:cubicBezTo>
                      <a:cubicBezTo>
                        <a:pt x="619601" y="322886"/>
                        <a:pt x="607600" y="319076"/>
                        <a:pt x="596646" y="318314"/>
                      </a:cubicBezTo>
                      <a:cubicBezTo>
                        <a:pt x="596646" y="317552"/>
                        <a:pt x="596741" y="316886"/>
                        <a:pt x="596741" y="316124"/>
                      </a:cubicBezTo>
                      <a:cubicBezTo>
                        <a:pt x="596741" y="208015"/>
                        <a:pt x="520351" y="76379"/>
                        <a:pt x="426244" y="21992"/>
                      </a:cubicBezTo>
                      <a:cubicBezTo>
                        <a:pt x="373380" y="-8584"/>
                        <a:pt x="327374" y="-4488"/>
                        <a:pt x="294894" y="17229"/>
                      </a:cubicBezTo>
                      <a:lnTo>
                        <a:pt x="240506" y="48281"/>
                      </a:lnTo>
                      <a:cubicBezTo>
                        <a:pt x="209741" y="32374"/>
                        <a:pt x="182309" y="32469"/>
                        <a:pt x="162973" y="45804"/>
                      </a:cubicBezTo>
                      <a:lnTo>
                        <a:pt x="0" y="140483"/>
                      </a:lnTo>
                      <a:cubicBezTo>
                        <a:pt x="19812" y="131815"/>
                        <a:pt x="45815" y="134672"/>
                        <a:pt x="74390" y="151151"/>
                      </a:cubicBezTo>
                      <a:cubicBezTo>
                        <a:pt x="80486" y="154675"/>
                        <a:pt x="86392" y="158771"/>
                        <a:pt x="92202" y="163247"/>
                      </a:cubicBezTo>
                      <a:cubicBezTo>
                        <a:pt x="114491" y="97715"/>
                        <a:pt x="178594" y="77999"/>
                        <a:pt x="254317" y="121718"/>
                      </a:cubicBezTo>
                      <a:cubicBezTo>
                        <a:pt x="348520" y="176106"/>
                        <a:pt x="424815" y="307742"/>
                        <a:pt x="424815" y="415850"/>
                      </a:cubicBezTo>
                      <a:cubicBezTo>
                        <a:pt x="424815" y="416612"/>
                        <a:pt x="424720" y="417279"/>
                        <a:pt x="424720" y="418041"/>
                      </a:cubicBezTo>
                      <a:cubicBezTo>
                        <a:pt x="435673" y="418803"/>
                        <a:pt x="447675" y="422613"/>
                        <a:pt x="460438" y="429947"/>
                      </a:cubicBezTo>
                      <a:cubicBezTo>
                        <a:pt x="509111" y="458046"/>
                        <a:pt x="548545" y="526055"/>
                        <a:pt x="548545" y="581871"/>
                      </a:cubicBezTo>
                      <a:cubicBezTo>
                        <a:pt x="548545" y="605493"/>
                        <a:pt x="541496" y="623114"/>
                        <a:pt x="529590" y="633497"/>
                      </a:cubicBezTo>
                      <a:lnTo>
                        <a:pt x="691896" y="540437"/>
                      </a:lnTo>
                      <a:lnTo>
                        <a:pt x="691801" y="540247"/>
                      </a:lnTo>
                      <a:cubicBezTo>
                        <a:pt x="709422" y="531865"/>
                        <a:pt x="720471" y="511672"/>
                        <a:pt x="720471" y="482144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9" name="Google Shape;649;p4"/>
                <p:cNvSpPr/>
                <p:nvPr/>
              </p:nvSpPr>
              <p:spPr>
                <a:xfrm>
                  <a:off x="6564629" y="2769162"/>
                  <a:ext cx="586549" cy="545832"/>
                </a:xfrm>
                <a:custGeom>
                  <a:rect b="b" l="l" r="r" t="t"/>
                  <a:pathLst>
                    <a:path extrusionOk="0" h="545832" w="586549">
                      <a:moveTo>
                        <a:pt x="498443" y="331606"/>
                      </a:moveTo>
                      <a:cubicBezTo>
                        <a:pt x="485680" y="324272"/>
                        <a:pt x="473678" y="320462"/>
                        <a:pt x="462725" y="319700"/>
                      </a:cubicBezTo>
                      <a:cubicBezTo>
                        <a:pt x="462725" y="318938"/>
                        <a:pt x="462820" y="318271"/>
                        <a:pt x="462820" y="317509"/>
                      </a:cubicBezTo>
                      <a:cubicBezTo>
                        <a:pt x="462820" y="209400"/>
                        <a:pt x="386429" y="77765"/>
                        <a:pt x="292322" y="23377"/>
                      </a:cubicBezTo>
                      <a:cubicBezTo>
                        <a:pt x="216599" y="-20343"/>
                        <a:pt x="152495" y="-626"/>
                        <a:pt x="130207" y="64906"/>
                      </a:cubicBezTo>
                      <a:cubicBezTo>
                        <a:pt x="124396" y="60524"/>
                        <a:pt x="118491" y="56333"/>
                        <a:pt x="112395" y="52809"/>
                      </a:cubicBezTo>
                      <a:cubicBezTo>
                        <a:pt x="50292" y="16995"/>
                        <a:pt x="0" y="45665"/>
                        <a:pt x="0" y="116912"/>
                      </a:cubicBezTo>
                      <a:cubicBezTo>
                        <a:pt x="0" y="188159"/>
                        <a:pt x="50292" y="275027"/>
                        <a:pt x="112395" y="310841"/>
                      </a:cubicBezTo>
                      <a:cubicBezTo>
                        <a:pt x="143446" y="328748"/>
                        <a:pt x="461677" y="512486"/>
                        <a:pt x="498443" y="533726"/>
                      </a:cubicBezTo>
                      <a:cubicBezTo>
                        <a:pt x="547116" y="561825"/>
                        <a:pt x="586550" y="539346"/>
                        <a:pt x="586550" y="483530"/>
                      </a:cubicBezTo>
                      <a:cubicBezTo>
                        <a:pt x="586454" y="427713"/>
                        <a:pt x="547021" y="359705"/>
                        <a:pt x="498443" y="331606"/>
                      </a:cubicBezTo>
                      <a:close/>
                      <a:moveTo>
                        <a:pt x="560927" y="519820"/>
                      </a:moveTo>
                      <a:cubicBezTo>
                        <a:pt x="555308" y="526868"/>
                        <a:pt x="547592" y="530393"/>
                        <a:pt x="537877" y="530393"/>
                      </a:cubicBezTo>
                      <a:cubicBezTo>
                        <a:pt x="528447" y="530393"/>
                        <a:pt x="517398" y="526964"/>
                        <a:pt x="506063" y="520391"/>
                      </a:cubicBezTo>
                      <a:lnTo>
                        <a:pt x="120015" y="297506"/>
                      </a:lnTo>
                      <a:cubicBezTo>
                        <a:pt x="62294" y="264169"/>
                        <a:pt x="15335" y="183206"/>
                        <a:pt x="15335" y="117008"/>
                      </a:cubicBezTo>
                      <a:cubicBezTo>
                        <a:pt x="15335" y="76907"/>
                        <a:pt x="32766" y="52904"/>
                        <a:pt x="61817" y="52904"/>
                      </a:cubicBezTo>
                      <a:cubicBezTo>
                        <a:pt x="74581" y="52904"/>
                        <a:pt x="89440" y="57571"/>
                        <a:pt x="104584" y="66239"/>
                      </a:cubicBezTo>
                      <a:cubicBezTo>
                        <a:pt x="109442" y="69097"/>
                        <a:pt x="114776" y="72621"/>
                        <a:pt x="120777" y="77193"/>
                      </a:cubicBezTo>
                      <a:lnTo>
                        <a:pt x="137827" y="90147"/>
                      </a:lnTo>
                      <a:lnTo>
                        <a:pt x="144685" y="69859"/>
                      </a:lnTo>
                      <a:cubicBezTo>
                        <a:pt x="156591" y="34807"/>
                        <a:pt x="181832" y="15471"/>
                        <a:pt x="215741" y="15471"/>
                      </a:cubicBezTo>
                      <a:cubicBezTo>
                        <a:pt x="236506" y="15471"/>
                        <a:pt x="260318" y="22805"/>
                        <a:pt x="284417" y="36807"/>
                      </a:cubicBezTo>
                      <a:cubicBezTo>
                        <a:pt x="374142" y="88623"/>
                        <a:pt x="447199" y="214544"/>
                        <a:pt x="447199" y="317509"/>
                      </a:cubicBezTo>
                      <a:cubicBezTo>
                        <a:pt x="447104" y="318271"/>
                        <a:pt x="447104" y="318938"/>
                        <a:pt x="447104" y="319604"/>
                      </a:cubicBezTo>
                      <a:lnTo>
                        <a:pt x="447008" y="334178"/>
                      </a:lnTo>
                      <a:lnTo>
                        <a:pt x="461486" y="335130"/>
                      </a:lnTo>
                      <a:cubicBezTo>
                        <a:pt x="470440" y="335702"/>
                        <a:pt x="480250" y="339035"/>
                        <a:pt x="490538" y="344941"/>
                      </a:cubicBezTo>
                      <a:cubicBezTo>
                        <a:pt x="534067" y="370087"/>
                        <a:pt x="570833" y="433523"/>
                        <a:pt x="570833" y="483434"/>
                      </a:cubicBezTo>
                      <a:cubicBezTo>
                        <a:pt x="571024" y="499055"/>
                        <a:pt x="567500" y="511628"/>
                        <a:pt x="560927" y="519820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0" name="Google Shape;650;p4"/>
                <p:cNvSpPr/>
                <p:nvPr/>
              </p:nvSpPr>
              <p:spPr>
                <a:xfrm>
                  <a:off x="6574821" y="2827876"/>
                  <a:ext cx="538924" cy="474249"/>
                </a:xfrm>
                <a:custGeom>
                  <a:rect b="b" l="l" r="r" t="t"/>
                  <a:pathLst>
                    <a:path extrusionOk="0" h="474249" w="538924">
                      <a:moveTo>
                        <a:pt x="527780" y="471678"/>
                      </a:moveTo>
                      <a:cubicBezTo>
                        <a:pt x="518350" y="471678"/>
                        <a:pt x="507301" y="468249"/>
                        <a:pt x="495967" y="461677"/>
                      </a:cubicBezTo>
                      <a:lnTo>
                        <a:pt x="109918" y="238792"/>
                      </a:lnTo>
                      <a:cubicBezTo>
                        <a:pt x="52197" y="205454"/>
                        <a:pt x="5239" y="124492"/>
                        <a:pt x="5239" y="58293"/>
                      </a:cubicBezTo>
                      <a:cubicBezTo>
                        <a:pt x="5239" y="29718"/>
                        <a:pt x="14097" y="9335"/>
                        <a:pt x="29718" y="0"/>
                      </a:cubicBezTo>
                      <a:cubicBezTo>
                        <a:pt x="10858" y="7715"/>
                        <a:pt x="0" y="29242"/>
                        <a:pt x="0" y="60865"/>
                      </a:cubicBezTo>
                      <a:cubicBezTo>
                        <a:pt x="0" y="127064"/>
                        <a:pt x="46958" y="208121"/>
                        <a:pt x="104680" y="241364"/>
                      </a:cubicBezTo>
                      <a:lnTo>
                        <a:pt x="490728" y="464248"/>
                      </a:lnTo>
                      <a:cubicBezTo>
                        <a:pt x="502063" y="470821"/>
                        <a:pt x="513112" y="474250"/>
                        <a:pt x="522542" y="474250"/>
                      </a:cubicBezTo>
                      <a:cubicBezTo>
                        <a:pt x="528828" y="474250"/>
                        <a:pt x="534257" y="472726"/>
                        <a:pt x="538925" y="469773"/>
                      </a:cubicBezTo>
                      <a:cubicBezTo>
                        <a:pt x="535591" y="471011"/>
                        <a:pt x="531876" y="471678"/>
                        <a:pt x="527780" y="4716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1" name="Google Shape;651;p4"/>
                <p:cNvSpPr/>
                <p:nvPr/>
              </p:nvSpPr>
              <p:spPr>
                <a:xfrm>
                  <a:off x="6737794" y="2769190"/>
                  <a:ext cx="413289" cy="542270"/>
                </a:xfrm>
                <a:custGeom>
                  <a:rect b="b" l="l" r="r" t="t"/>
                  <a:pathLst>
                    <a:path extrusionOk="0" h="542270" w="413289">
                      <a:moveTo>
                        <a:pt x="325279" y="331578"/>
                      </a:moveTo>
                      <a:cubicBezTo>
                        <a:pt x="312515" y="324243"/>
                        <a:pt x="300514" y="320433"/>
                        <a:pt x="289560" y="319671"/>
                      </a:cubicBezTo>
                      <a:cubicBezTo>
                        <a:pt x="289560" y="318909"/>
                        <a:pt x="289655" y="318243"/>
                        <a:pt x="289655" y="317481"/>
                      </a:cubicBezTo>
                      <a:cubicBezTo>
                        <a:pt x="289655" y="209372"/>
                        <a:pt x="213265" y="77736"/>
                        <a:pt x="119158" y="23349"/>
                      </a:cubicBezTo>
                      <a:cubicBezTo>
                        <a:pt x="72771" y="-3417"/>
                        <a:pt x="30766" y="-6369"/>
                        <a:pt x="0" y="10395"/>
                      </a:cubicBezTo>
                      <a:cubicBezTo>
                        <a:pt x="30194" y="-3417"/>
                        <a:pt x="70104" y="584"/>
                        <a:pt x="113919" y="25920"/>
                      </a:cubicBezTo>
                      <a:cubicBezTo>
                        <a:pt x="208121" y="80308"/>
                        <a:pt x="284417" y="211944"/>
                        <a:pt x="284417" y="320052"/>
                      </a:cubicBezTo>
                      <a:cubicBezTo>
                        <a:pt x="284417" y="320814"/>
                        <a:pt x="284321" y="321481"/>
                        <a:pt x="284321" y="322243"/>
                      </a:cubicBezTo>
                      <a:cubicBezTo>
                        <a:pt x="295275" y="323005"/>
                        <a:pt x="307276" y="326815"/>
                        <a:pt x="320040" y="334149"/>
                      </a:cubicBezTo>
                      <a:cubicBezTo>
                        <a:pt x="368713" y="362248"/>
                        <a:pt x="408146" y="430257"/>
                        <a:pt x="408146" y="486073"/>
                      </a:cubicBezTo>
                      <a:cubicBezTo>
                        <a:pt x="408146" y="513600"/>
                        <a:pt x="398526" y="533031"/>
                        <a:pt x="382905" y="542271"/>
                      </a:cubicBezTo>
                      <a:cubicBezTo>
                        <a:pt x="401479" y="534460"/>
                        <a:pt x="413290" y="513981"/>
                        <a:pt x="413290" y="483501"/>
                      </a:cubicBezTo>
                      <a:cubicBezTo>
                        <a:pt x="413290" y="427685"/>
                        <a:pt x="373856" y="359676"/>
                        <a:pt x="325279" y="3315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2" name="Google Shape;652;p4"/>
                <p:cNvSpPr/>
                <p:nvPr/>
              </p:nvSpPr>
              <p:spPr>
                <a:xfrm>
                  <a:off x="6597300" y="2806717"/>
                  <a:ext cx="94202" cy="30017"/>
                </a:xfrm>
                <a:custGeom>
                  <a:rect b="b" l="l" r="r" t="t"/>
                  <a:pathLst>
                    <a:path extrusionOk="0" h="30017" w="94202">
                      <a:moveTo>
                        <a:pt x="74581" y="17921"/>
                      </a:moveTo>
                      <a:cubicBezTo>
                        <a:pt x="80677" y="21445"/>
                        <a:pt x="86582" y="25541"/>
                        <a:pt x="92392" y="30017"/>
                      </a:cubicBezTo>
                      <a:cubicBezTo>
                        <a:pt x="92964" y="28303"/>
                        <a:pt x="93631" y="26684"/>
                        <a:pt x="94202" y="25064"/>
                      </a:cubicBezTo>
                      <a:cubicBezTo>
                        <a:pt x="89440" y="21540"/>
                        <a:pt x="84677" y="18302"/>
                        <a:pt x="79724" y="15444"/>
                      </a:cubicBezTo>
                      <a:cubicBezTo>
                        <a:pt x="48577" y="-2558"/>
                        <a:pt x="20383" y="-4273"/>
                        <a:pt x="0" y="7443"/>
                      </a:cubicBezTo>
                      <a:cubicBezTo>
                        <a:pt x="19907" y="-1415"/>
                        <a:pt x="45910" y="1347"/>
                        <a:pt x="74581" y="17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53" name="Google Shape;653;p4"/>
              <p:cNvGrpSpPr/>
              <p:nvPr/>
            </p:nvGrpSpPr>
            <p:grpSpPr>
              <a:xfrm>
                <a:off x="6785991" y="3144582"/>
                <a:ext cx="146018" cy="177260"/>
                <a:chOff x="6785991" y="3144582"/>
                <a:chExt cx="146018" cy="177260"/>
              </a:xfrm>
            </p:grpSpPr>
            <p:grpSp>
              <p:nvGrpSpPr>
                <p:cNvPr id="654" name="Google Shape;654;p4"/>
                <p:cNvGrpSpPr/>
                <p:nvPr/>
              </p:nvGrpSpPr>
              <p:grpSpPr>
                <a:xfrm>
                  <a:off x="6785991" y="3144582"/>
                  <a:ext cx="146018" cy="177260"/>
                  <a:chOff x="6785991" y="3144582"/>
                  <a:chExt cx="146018" cy="177260"/>
                </a:xfrm>
              </p:grpSpPr>
              <p:sp>
                <p:nvSpPr>
                  <p:cNvPr id="655" name="Google Shape;655;p4"/>
                  <p:cNvSpPr/>
                  <p:nvPr/>
                </p:nvSpPr>
                <p:spPr>
                  <a:xfrm>
                    <a:off x="6891623" y="3204304"/>
                    <a:ext cx="40386" cy="117538"/>
                  </a:xfrm>
                  <a:custGeom>
                    <a:rect b="b" l="l" r="r" t="t"/>
                    <a:pathLst>
                      <a:path extrusionOk="0" h="117538" w="40386">
                        <a:moveTo>
                          <a:pt x="0" y="24289"/>
                        </a:moveTo>
                        <a:lnTo>
                          <a:pt x="0" y="117538"/>
                        </a:lnTo>
                        <a:lnTo>
                          <a:pt x="40386" y="93250"/>
                        </a:lnTo>
                        <a:lnTo>
                          <a:pt x="40386" y="0"/>
                        </a:ln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6" name="Google Shape;656;p4"/>
                  <p:cNvSpPr/>
                  <p:nvPr/>
                </p:nvSpPr>
                <p:spPr>
                  <a:xfrm>
                    <a:off x="6785991" y="3168871"/>
                    <a:ext cx="105727" cy="152971"/>
                  </a:xfrm>
                  <a:custGeom>
                    <a:rect b="b" l="l" r="r" t="t"/>
                    <a:pathLst>
                      <a:path extrusionOk="0" h="152971" w="105727">
                        <a:moveTo>
                          <a:pt x="105727" y="59722"/>
                        </a:moveTo>
                        <a:lnTo>
                          <a:pt x="105727" y="152971"/>
                        </a:lnTo>
                        <a:lnTo>
                          <a:pt x="0" y="931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7" name="Google Shape;657;p4"/>
                  <p:cNvSpPr/>
                  <p:nvPr/>
                </p:nvSpPr>
                <p:spPr>
                  <a:xfrm>
                    <a:off x="6805517" y="3193255"/>
                    <a:ext cx="66675" cy="100964"/>
                  </a:xfrm>
                  <a:custGeom>
                    <a:rect b="b" l="l" r="r" t="t"/>
                    <a:pathLst>
                      <a:path extrusionOk="0" h="100964" w="66675">
                        <a:moveTo>
                          <a:pt x="0" y="63913"/>
                        </a:moveTo>
                        <a:lnTo>
                          <a:pt x="0" y="0"/>
                        </a:lnTo>
                        <a:lnTo>
                          <a:pt x="66675" y="36957"/>
                        </a:lnTo>
                        <a:lnTo>
                          <a:pt x="66675" y="100965"/>
                        </a:lnTo>
                        <a:close/>
                      </a:path>
                    </a:pathLst>
                  </a:custGeom>
                  <a:solidFill>
                    <a:srgbClr val="5A88E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8" name="Google Shape;658;p4"/>
                  <p:cNvSpPr/>
                  <p:nvPr/>
                </p:nvSpPr>
                <p:spPr>
                  <a:xfrm>
                    <a:off x="6785991" y="3144582"/>
                    <a:ext cx="146018" cy="84010"/>
                  </a:xfrm>
                  <a:custGeom>
                    <a:rect b="b" l="l" r="r" t="t"/>
                    <a:pathLst>
                      <a:path extrusionOk="0" h="84010" w="146018">
                        <a:moveTo>
                          <a:pt x="0" y="24289"/>
                        </a:moveTo>
                        <a:lnTo>
                          <a:pt x="105727" y="84011"/>
                        </a:lnTo>
                        <a:lnTo>
                          <a:pt x="146018" y="59722"/>
                        </a:lnTo>
                        <a:lnTo>
                          <a:pt x="40100" y="0"/>
                        </a:ln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659" name="Google Shape;659;p4"/>
                <p:cNvGrpSpPr/>
                <p:nvPr/>
              </p:nvGrpSpPr>
              <p:grpSpPr>
                <a:xfrm>
                  <a:off x="6804659" y="3217810"/>
                  <a:ext cx="49720" cy="51449"/>
                  <a:chOff x="6804659" y="3217810"/>
                  <a:chExt cx="49720" cy="51449"/>
                </a:xfrm>
              </p:grpSpPr>
              <p:sp>
                <p:nvSpPr>
                  <p:cNvPr id="660" name="Google Shape;660;p4"/>
                  <p:cNvSpPr/>
                  <p:nvPr/>
                </p:nvSpPr>
                <p:spPr>
                  <a:xfrm>
                    <a:off x="6816977" y="3217810"/>
                    <a:ext cx="37402" cy="47900"/>
                  </a:xfrm>
                  <a:custGeom>
                    <a:rect b="b" l="l" r="r" t="t"/>
                    <a:pathLst>
                      <a:path extrusionOk="0" h="47900" w="37402">
                        <a:moveTo>
                          <a:pt x="37403" y="32881"/>
                        </a:moveTo>
                        <a:cubicBezTo>
                          <a:pt x="37403" y="38310"/>
                          <a:pt x="35498" y="42215"/>
                          <a:pt x="32450" y="44120"/>
                        </a:cubicBezTo>
                        <a:cubicBezTo>
                          <a:pt x="32450" y="44120"/>
                          <a:pt x="26830" y="47359"/>
                          <a:pt x="26735" y="47454"/>
                        </a:cubicBezTo>
                        <a:cubicBezTo>
                          <a:pt x="23496" y="49264"/>
                          <a:pt x="25592" y="45168"/>
                          <a:pt x="20734" y="42406"/>
                        </a:cubicBezTo>
                        <a:cubicBezTo>
                          <a:pt x="10923" y="36786"/>
                          <a:pt x="3018" y="23070"/>
                          <a:pt x="3018" y="11926"/>
                        </a:cubicBezTo>
                        <a:cubicBezTo>
                          <a:pt x="3018" y="6401"/>
                          <a:pt x="-2126" y="6306"/>
                          <a:pt x="1017" y="4496"/>
                        </a:cubicBezTo>
                        <a:cubicBezTo>
                          <a:pt x="1113" y="4401"/>
                          <a:pt x="7209" y="1163"/>
                          <a:pt x="7304" y="1067"/>
                        </a:cubicBezTo>
                        <a:cubicBezTo>
                          <a:pt x="10447" y="-647"/>
                          <a:pt x="14829" y="-361"/>
                          <a:pt x="19686" y="2401"/>
                        </a:cubicBezTo>
                        <a:cubicBezTo>
                          <a:pt x="29497" y="7925"/>
                          <a:pt x="37403" y="21641"/>
                          <a:pt x="37403" y="32881"/>
                        </a:cubicBezTo>
                        <a:close/>
                      </a:path>
                    </a:pathLst>
                  </a:custGeom>
                  <a:solidFill>
                    <a:srgbClr val="E5E9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1" name="Google Shape;661;p4"/>
                  <p:cNvSpPr/>
                  <p:nvPr/>
                </p:nvSpPr>
                <p:spPr>
                  <a:xfrm>
                    <a:off x="6812851" y="3221217"/>
                    <a:ext cx="35433" cy="45423"/>
                  </a:xfrm>
                  <a:custGeom>
                    <a:rect b="b" l="l" r="r" t="t"/>
                    <a:pathLst>
                      <a:path extrusionOk="0" h="45423" w="35433">
                        <a:moveTo>
                          <a:pt x="35433" y="32903"/>
                        </a:moveTo>
                        <a:cubicBezTo>
                          <a:pt x="35433" y="44143"/>
                          <a:pt x="27527" y="48620"/>
                          <a:pt x="17717" y="43000"/>
                        </a:cubicBezTo>
                        <a:cubicBezTo>
                          <a:pt x="7906" y="37380"/>
                          <a:pt x="0" y="23664"/>
                          <a:pt x="0" y="12520"/>
                        </a:cubicBezTo>
                        <a:cubicBezTo>
                          <a:pt x="0" y="1280"/>
                          <a:pt x="7906" y="-3196"/>
                          <a:pt x="17717" y="2423"/>
                        </a:cubicBezTo>
                        <a:cubicBezTo>
                          <a:pt x="27432" y="8043"/>
                          <a:pt x="35433" y="21664"/>
                          <a:pt x="35433" y="32903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2" name="Google Shape;662;p4"/>
                  <p:cNvSpPr/>
                  <p:nvPr/>
                </p:nvSpPr>
                <p:spPr>
                  <a:xfrm>
                    <a:off x="6808180" y="3225079"/>
                    <a:ext cx="35722" cy="43419"/>
                  </a:xfrm>
                  <a:custGeom>
                    <a:rect b="b" l="l" r="r" t="t"/>
                    <a:pathLst>
                      <a:path extrusionOk="0" h="43419" w="35722">
                        <a:moveTo>
                          <a:pt x="35722" y="28279"/>
                        </a:moveTo>
                        <a:cubicBezTo>
                          <a:pt x="35722" y="32946"/>
                          <a:pt x="34103" y="36280"/>
                          <a:pt x="31436" y="37899"/>
                        </a:cubicBezTo>
                        <a:cubicBezTo>
                          <a:pt x="31341" y="37994"/>
                          <a:pt x="22959" y="42947"/>
                          <a:pt x="22864" y="43043"/>
                        </a:cubicBezTo>
                        <a:cubicBezTo>
                          <a:pt x="20101" y="44567"/>
                          <a:pt x="21911" y="41138"/>
                          <a:pt x="17720" y="38661"/>
                        </a:cubicBezTo>
                        <a:cubicBezTo>
                          <a:pt x="9338" y="33803"/>
                          <a:pt x="2575" y="22088"/>
                          <a:pt x="2575" y="12467"/>
                        </a:cubicBezTo>
                        <a:cubicBezTo>
                          <a:pt x="2575" y="7705"/>
                          <a:pt x="-1806" y="7705"/>
                          <a:pt x="861" y="6086"/>
                        </a:cubicBezTo>
                        <a:cubicBezTo>
                          <a:pt x="956" y="6086"/>
                          <a:pt x="9910" y="942"/>
                          <a:pt x="9910" y="942"/>
                        </a:cubicBezTo>
                        <a:cubicBezTo>
                          <a:pt x="12672" y="-582"/>
                          <a:pt x="16387" y="-296"/>
                          <a:pt x="20482" y="2085"/>
                        </a:cubicBezTo>
                        <a:cubicBezTo>
                          <a:pt x="28960" y="6943"/>
                          <a:pt x="35722" y="18659"/>
                          <a:pt x="35722" y="28279"/>
                        </a:cubicBezTo>
                        <a:close/>
                      </a:path>
                    </a:pathLst>
                  </a:custGeom>
                  <a:solidFill>
                    <a:srgbClr val="E5E9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3" name="Google Shape;663;p4"/>
                  <p:cNvSpPr/>
                  <p:nvPr/>
                </p:nvSpPr>
                <p:spPr>
                  <a:xfrm>
                    <a:off x="6804659" y="3230218"/>
                    <a:ext cx="30289" cy="39041"/>
                  </a:xfrm>
                  <a:custGeom>
                    <a:rect b="b" l="l" r="r" t="t"/>
                    <a:pathLst>
                      <a:path extrusionOk="0" h="39041" w="30289">
                        <a:moveTo>
                          <a:pt x="30290" y="28284"/>
                        </a:moveTo>
                        <a:cubicBezTo>
                          <a:pt x="30290" y="37904"/>
                          <a:pt x="23527" y="41809"/>
                          <a:pt x="15145" y="36951"/>
                        </a:cubicBezTo>
                        <a:cubicBezTo>
                          <a:pt x="6763" y="32094"/>
                          <a:pt x="0" y="20378"/>
                          <a:pt x="0" y="10758"/>
                        </a:cubicBezTo>
                        <a:cubicBezTo>
                          <a:pt x="0" y="1137"/>
                          <a:pt x="6763" y="-2768"/>
                          <a:pt x="15145" y="2090"/>
                        </a:cubicBezTo>
                        <a:cubicBezTo>
                          <a:pt x="23527" y="6948"/>
                          <a:pt x="30290" y="18663"/>
                          <a:pt x="30290" y="28284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4" name="Google Shape;664;p4"/>
                  <p:cNvSpPr/>
                  <p:nvPr/>
                </p:nvSpPr>
                <p:spPr>
                  <a:xfrm>
                    <a:off x="6819328" y="3220748"/>
                    <a:ext cx="29813" cy="44992"/>
                  </a:xfrm>
                  <a:custGeom>
                    <a:rect b="b" l="l" r="r" t="t"/>
                    <a:pathLst>
                      <a:path extrusionOk="0" h="44992" w="29813">
                        <a:moveTo>
                          <a:pt x="12097" y="2415"/>
                        </a:moveTo>
                        <a:cubicBezTo>
                          <a:pt x="7429" y="-252"/>
                          <a:pt x="3143" y="-633"/>
                          <a:pt x="0" y="891"/>
                        </a:cubicBezTo>
                        <a:cubicBezTo>
                          <a:pt x="2953" y="34"/>
                          <a:pt x="6572" y="701"/>
                          <a:pt x="10573" y="2987"/>
                        </a:cubicBezTo>
                        <a:cubicBezTo>
                          <a:pt x="20383" y="8607"/>
                          <a:pt x="28289" y="22323"/>
                          <a:pt x="28289" y="33467"/>
                        </a:cubicBezTo>
                        <a:cubicBezTo>
                          <a:pt x="28289" y="39277"/>
                          <a:pt x="26098" y="43278"/>
                          <a:pt x="22670" y="44992"/>
                        </a:cubicBezTo>
                        <a:cubicBezTo>
                          <a:pt x="26956" y="43754"/>
                          <a:pt x="29813" y="39468"/>
                          <a:pt x="29813" y="32800"/>
                        </a:cubicBezTo>
                        <a:cubicBezTo>
                          <a:pt x="29718" y="21751"/>
                          <a:pt x="21812" y="8035"/>
                          <a:pt x="12097" y="2415"/>
                        </a:cubicBezTo>
                        <a:close/>
                      </a:path>
                    </a:pathLst>
                  </a:custGeom>
                  <a:solidFill>
                    <a:srgbClr val="E6E7E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5" name="Google Shape;665;p4"/>
                  <p:cNvSpPr/>
                  <p:nvPr/>
                </p:nvSpPr>
                <p:spPr>
                  <a:xfrm>
                    <a:off x="6809994" y="3229821"/>
                    <a:ext cx="25623" cy="38967"/>
                  </a:xfrm>
                  <a:custGeom>
                    <a:rect b="b" l="l" r="r" t="t"/>
                    <a:pathLst>
                      <a:path extrusionOk="0" h="38967" w="25623">
                        <a:moveTo>
                          <a:pt x="10477" y="2105"/>
                        </a:moveTo>
                        <a:cubicBezTo>
                          <a:pt x="6477" y="-276"/>
                          <a:pt x="2762" y="-562"/>
                          <a:pt x="0" y="867"/>
                        </a:cubicBezTo>
                        <a:cubicBezTo>
                          <a:pt x="2572" y="200"/>
                          <a:pt x="5715" y="677"/>
                          <a:pt x="9144" y="2677"/>
                        </a:cubicBezTo>
                        <a:cubicBezTo>
                          <a:pt x="17526" y="7535"/>
                          <a:pt x="24384" y="19346"/>
                          <a:pt x="24384" y="28966"/>
                        </a:cubicBezTo>
                        <a:cubicBezTo>
                          <a:pt x="24384" y="34014"/>
                          <a:pt x="22574" y="37443"/>
                          <a:pt x="19526" y="38967"/>
                        </a:cubicBezTo>
                        <a:cubicBezTo>
                          <a:pt x="23241" y="37919"/>
                          <a:pt x="25622" y="34205"/>
                          <a:pt x="25622" y="28490"/>
                        </a:cubicBezTo>
                        <a:cubicBezTo>
                          <a:pt x="25717" y="18774"/>
                          <a:pt x="18955" y="6963"/>
                          <a:pt x="10477" y="210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6" name="Google Shape;666;p4"/>
                  <p:cNvSpPr/>
                  <p:nvPr/>
                </p:nvSpPr>
                <p:spPr>
                  <a:xfrm>
                    <a:off x="6810375" y="3239645"/>
                    <a:ext cx="17525" cy="22567"/>
                  </a:xfrm>
                  <a:custGeom>
                    <a:rect b="b" l="l" r="r" t="t"/>
                    <a:pathLst>
                      <a:path extrusionOk="0" h="22567" w="17525">
                        <a:moveTo>
                          <a:pt x="17526" y="16380"/>
                        </a:moveTo>
                        <a:cubicBezTo>
                          <a:pt x="17526" y="21904"/>
                          <a:pt x="13621" y="24190"/>
                          <a:pt x="8763" y="21333"/>
                        </a:cubicBezTo>
                        <a:cubicBezTo>
                          <a:pt x="3905" y="18570"/>
                          <a:pt x="0" y="11808"/>
                          <a:pt x="0" y="6188"/>
                        </a:cubicBezTo>
                        <a:cubicBezTo>
                          <a:pt x="0" y="664"/>
                          <a:pt x="3905" y="-1623"/>
                          <a:pt x="8763" y="1235"/>
                        </a:cubicBezTo>
                        <a:cubicBezTo>
                          <a:pt x="13525" y="4093"/>
                          <a:pt x="17526" y="10855"/>
                          <a:pt x="17526" y="16380"/>
                        </a:cubicBezTo>
                        <a:close/>
                      </a:path>
                    </a:pathLst>
                  </a:custGeom>
                  <a:solidFill>
                    <a:srgbClr val="2AF6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667" name="Google Shape;667;p4"/>
            <p:cNvSpPr/>
            <p:nvPr/>
          </p:nvSpPr>
          <p:spPr>
            <a:xfrm>
              <a:off x="5060358" y="3085943"/>
              <a:ext cx="744618" cy="463071"/>
            </a:xfrm>
            <a:custGeom>
              <a:rect b="b" l="l" r="r" t="t"/>
              <a:pathLst>
                <a:path extrusionOk="0" h="463071" w="744618">
                  <a:moveTo>
                    <a:pt x="739795" y="463071"/>
                  </a:moveTo>
                  <a:cubicBezTo>
                    <a:pt x="738938" y="463071"/>
                    <a:pt x="738081" y="462881"/>
                    <a:pt x="737319" y="462405"/>
                  </a:cubicBezTo>
                  <a:lnTo>
                    <a:pt x="2275" y="8824"/>
                  </a:lnTo>
                  <a:cubicBezTo>
                    <a:pt x="-11" y="7491"/>
                    <a:pt x="-678" y="4538"/>
                    <a:pt x="751" y="2252"/>
                  </a:cubicBezTo>
                  <a:cubicBezTo>
                    <a:pt x="2179" y="61"/>
                    <a:pt x="5037" y="-701"/>
                    <a:pt x="7323" y="728"/>
                  </a:cubicBezTo>
                  <a:lnTo>
                    <a:pt x="742367" y="454213"/>
                  </a:lnTo>
                  <a:cubicBezTo>
                    <a:pt x="744558" y="455642"/>
                    <a:pt x="745320" y="458499"/>
                    <a:pt x="743891" y="460785"/>
                  </a:cubicBezTo>
                  <a:cubicBezTo>
                    <a:pt x="742939" y="462214"/>
                    <a:pt x="741319" y="463071"/>
                    <a:pt x="739795" y="463071"/>
                  </a:cubicBezTo>
                  <a:close/>
                </a:path>
              </a:pathLst>
            </a:custGeom>
            <a:solidFill>
              <a:srgbClr val="FFE4A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4"/>
            <p:cNvSpPr/>
            <p:nvPr/>
          </p:nvSpPr>
          <p:spPr>
            <a:xfrm>
              <a:off x="5587174" y="3554920"/>
              <a:ext cx="985075" cy="572738"/>
            </a:xfrm>
            <a:custGeom>
              <a:rect b="b" l="l" r="r" t="t"/>
              <a:pathLst>
                <a:path extrusionOk="0" h="572738" w="985075">
                  <a:moveTo>
                    <a:pt x="489109" y="572738"/>
                  </a:moveTo>
                  <a:cubicBezTo>
                    <a:pt x="458819" y="572738"/>
                    <a:pt x="431101" y="566356"/>
                    <a:pt x="410909" y="554641"/>
                  </a:cubicBezTo>
                  <a:lnTo>
                    <a:pt x="32575" y="336328"/>
                  </a:lnTo>
                  <a:cubicBezTo>
                    <a:pt x="11525" y="324231"/>
                    <a:pt x="0" y="307181"/>
                    <a:pt x="0" y="288417"/>
                  </a:cubicBezTo>
                  <a:cubicBezTo>
                    <a:pt x="0" y="266129"/>
                    <a:pt x="16478" y="243840"/>
                    <a:pt x="45148" y="227267"/>
                  </a:cubicBezTo>
                  <a:lnTo>
                    <a:pt x="394907" y="25337"/>
                  </a:lnTo>
                  <a:cubicBezTo>
                    <a:pt x="422815" y="9239"/>
                    <a:pt x="459676" y="0"/>
                    <a:pt x="496062" y="0"/>
                  </a:cubicBezTo>
                  <a:cubicBezTo>
                    <a:pt x="526351" y="0"/>
                    <a:pt x="554069" y="6382"/>
                    <a:pt x="574262" y="18097"/>
                  </a:cubicBezTo>
                  <a:lnTo>
                    <a:pt x="952500" y="236506"/>
                  </a:lnTo>
                  <a:cubicBezTo>
                    <a:pt x="973550" y="248603"/>
                    <a:pt x="985076" y="265652"/>
                    <a:pt x="985076" y="284417"/>
                  </a:cubicBezTo>
                  <a:cubicBezTo>
                    <a:pt x="985076" y="306705"/>
                    <a:pt x="968597" y="328993"/>
                    <a:pt x="939927" y="345567"/>
                  </a:cubicBezTo>
                  <a:lnTo>
                    <a:pt x="590169" y="547497"/>
                  </a:lnTo>
                  <a:cubicBezTo>
                    <a:pt x="562356" y="563499"/>
                    <a:pt x="525494" y="572738"/>
                    <a:pt x="489109" y="572738"/>
                  </a:cubicBezTo>
                  <a:close/>
                  <a:moveTo>
                    <a:pt x="496062" y="9430"/>
                  </a:moveTo>
                  <a:cubicBezTo>
                    <a:pt x="461296" y="9430"/>
                    <a:pt x="426148" y="18193"/>
                    <a:pt x="399669" y="33433"/>
                  </a:cubicBezTo>
                  <a:lnTo>
                    <a:pt x="49911" y="235363"/>
                  </a:lnTo>
                  <a:cubicBezTo>
                    <a:pt x="24289" y="250222"/>
                    <a:pt x="9525" y="269462"/>
                    <a:pt x="9525" y="288322"/>
                  </a:cubicBezTo>
                  <a:cubicBezTo>
                    <a:pt x="9525" y="303562"/>
                    <a:pt x="19431" y="317659"/>
                    <a:pt x="37338" y="327946"/>
                  </a:cubicBezTo>
                  <a:lnTo>
                    <a:pt x="415576" y="546354"/>
                  </a:lnTo>
                  <a:cubicBezTo>
                    <a:pt x="434340" y="557213"/>
                    <a:pt x="460438" y="563118"/>
                    <a:pt x="489013" y="563118"/>
                  </a:cubicBezTo>
                  <a:cubicBezTo>
                    <a:pt x="523780" y="563118"/>
                    <a:pt x="558927" y="554355"/>
                    <a:pt x="585406" y="539115"/>
                  </a:cubicBezTo>
                  <a:lnTo>
                    <a:pt x="935164" y="337185"/>
                  </a:lnTo>
                  <a:cubicBezTo>
                    <a:pt x="960787" y="322326"/>
                    <a:pt x="975551" y="303085"/>
                    <a:pt x="975551" y="284226"/>
                  </a:cubicBezTo>
                  <a:cubicBezTo>
                    <a:pt x="975551" y="268986"/>
                    <a:pt x="965645" y="254889"/>
                    <a:pt x="947738" y="244507"/>
                  </a:cubicBezTo>
                  <a:lnTo>
                    <a:pt x="569500" y="26099"/>
                  </a:lnTo>
                  <a:cubicBezTo>
                    <a:pt x="550831" y="15430"/>
                    <a:pt x="524732" y="9430"/>
                    <a:pt x="496062" y="9430"/>
                  </a:cubicBezTo>
                  <a:close/>
                </a:path>
              </a:pathLst>
            </a:custGeom>
            <a:solidFill>
              <a:srgbClr val="FFE4A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4"/>
            <p:cNvSpPr/>
            <p:nvPr/>
          </p:nvSpPr>
          <p:spPr>
            <a:xfrm>
              <a:off x="6330391" y="3247868"/>
              <a:ext cx="491432" cy="306956"/>
            </a:xfrm>
            <a:custGeom>
              <a:rect b="b" l="l" r="r" t="t"/>
              <a:pathLst>
                <a:path extrusionOk="0" h="306956" w="491432">
                  <a:moveTo>
                    <a:pt x="4781" y="306957"/>
                  </a:moveTo>
                  <a:cubicBezTo>
                    <a:pt x="3162" y="306957"/>
                    <a:pt x="1638" y="306195"/>
                    <a:pt x="686" y="304671"/>
                  </a:cubicBezTo>
                  <a:cubicBezTo>
                    <a:pt x="-648" y="302385"/>
                    <a:pt x="19" y="299527"/>
                    <a:pt x="2210" y="298098"/>
                  </a:cubicBezTo>
                  <a:lnTo>
                    <a:pt x="484175" y="728"/>
                  </a:lnTo>
                  <a:cubicBezTo>
                    <a:pt x="486461" y="-701"/>
                    <a:pt x="489318" y="61"/>
                    <a:pt x="490747" y="2252"/>
                  </a:cubicBezTo>
                  <a:cubicBezTo>
                    <a:pt x="492080" y="4538"/>
                    <a:pt x="491414" y="7395"/>
                    <a:pt x="489223" y="8824"/>
                  </a:cubicBezTo>
                  <a:lnTo>
                    <a:pt x="7258" y="306195"/>
                  </a:lnTo>
                  <a:cubicBezTo>
                    <a:pt x="6496" y="306671"/>
                    <a:pt x="5639" y="306957"/>
                    <a:pt x="4781" y="306957"/>
                  </a:cubicBezTo>
                  <a:close/>
                </a:path>
              </a:pathLst>
            </a:custGeom>
            <a:solidFill>
              <a:srgbClr val="FFE4A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70" name="Google Shape;670;p4"/>
            <p:cNvGrpSpPr/>
            <p:nvPr/>
          </p:nvGrpSpPr>
          <p:grpSpPr>
            <a:xfrm>
              <a:off x="4912995" y="2521601"/>
              <a:ext cx="607313" cy="843675"/>
              <a:chOff x="4912995" y="2521601"/>
              <a:chExt cx="607313" cy="843675"/>
            </a:xfrm>
          </p:grpSpPr>
          <p:grpSp>
            <p:nvGrpSpPr>
              <p:cNvPr id="671" name="Google Shape;671;p4"/>
              <p:cNvGrpSpPr/>
              <p:nvPr/>
            </p:nvGrpSpPr>
            <p:grpSpPr>
              <a:xfrm>
                <a:off x="5056155" y="3104387"/>
                <a:ext cx="418623" cy="260889"/>
                <a:chOff x="5056155" y="3104387"/>
                <a:chExt cx="418623" cy="260889"/>
              </a:xfrm>
            </p:grpSpPr>
            <p:grpSp>
              <p:nvGrpSpPr>
                <p:cNvPr id="672" name="Google Shape;672;p4"/>
                <p:cNvGrpSpPr/>
                <p:nvPr/>
              </p:nvGrpSpPr>
              <p:grpSpPr>
                <a:xfrm>
                  <a:off x="5056155" y="3104387"/>
                  <a:ext cx="418623" cy="260889"/>
                  <a:chOff x="5056155" y="3104387"/>
                  <a:chExt cx="418623" cy="260889"/>
                </a:xfrm>
              </p:grpSpPr>
              <p:sp>
                <p:nvSpPr>
                  <p:cNvPr id="673" name="Google Shape;673;p4"/>
                  <p:cNvSpPr/>
                  <p:nvPr/>
                </p:nvSpPr>
                <p:spPr>
                  <a:xfrm>
                    <a:off x="5056155" y="3104387"/>
                    <a:ext cx="418623" cy="260889"/>
                  </a:xfrm>
                  <a:custGeom>
                    <a:rect b="b" l="l" r="r" t="t"/>
                    <a:pathLst>
                      <a:path extrusionOk="0" h="260889" w="418623">
                        <a:moveTo>
                          <a:pt x="168212" y="260890"/>
                        </a:moveTo>
                        <a:cubicBezTo>
                          <a:pt x="179451" y="260890"/>
                          <a:pt x="189548" y="258413"/>
                          <a:pt x="197644" y="253841"/>
                        </a:cubicBezTo>
                        <a:lnTo>
                          <a:pt x="401765" y="135255"/>
                        </a:lnTo>
                        <a:cubicBezTo>
                          <a:pt x="412528" y="129064"/>
                          <a:pt x="418624" y="119253"/>
                          <a:pt x="418624" y="108395"/>
                        </a:cubicBezTo>
                        <a:cubicBezTo>
                          <a:pt x="418624" y="96488"/>
                          <a:pt x="411194" y="85344"/>
                          <a:pt x="398336" y="77915"/>
                        </a:cubicBezTo>
                        <a:lnTo>
                          <a:pt x="219170" y="9049"/>
                        </a:lnTo>
                        <a:cubicBezTo>
                          <a:pt x="209074" y="3239"/>
                          <a:pt x="196310" y="0"/>
                          <a:pt x="183452" y="0"/>
                        </a:cubicBezTo>
                        <a:cubicBezTo>
                          <a:pt x="172212" y="0"/>
                          <a:pt x="162115" y="2477"/>
                          <a:pt x="154019" y="7049"/>
                        </a:cubicBezTo>
                        <a:lnTo>
                          <a:pt x="16859" y="87440"/>
                        </a:lnTo>
                        <a:cubicBezTo>
                          <a:pt x="6096" y="93631"/>
                          <a:pt x="0" y="103442"/>
                          <a:pt x="0" y="114300"/>
                        </a:cubicBezTo>
                        <a:cubicBezTo>
                          <a:pt x="0" y="126206"/>
                          <a:pt x="7430" y="137350"/>
                          <a:pt x="20288" y="144780"/>
                        </a:cubicBezTo>
                        <a:lnTo>
                          <a:pt x="132493" y="251841"/>
                        </a:lnTo>
                        <a:cubicBezTo>
                          <a:pt x="142685" y="257747"/>
                          <a:pt x="155353" y="260890"/>
                          <a:pt x="168212" y="260890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4" name="Google Shape;674;p4"/>
                  <p:cNvSpPr/>
                  <p:nvPr/>
                </p:nvSpPr>
                <p:spPr>
                  <a:xfrm>
                    <a:off x="5058190" y="3106099"/>
                    <a:ext cx="414493" cy="257533"/>
                  </a:xfrm>
                  <a:custGeom>
                    <a:rect b="b" l="l" r="r" t="t"/>
                    <a:pathLst>
                      <a:path extrusionOk="0" h="257533" w="414493">
                        <a:moveTo>
                          <a:pt x="152270" y="6861"/>
                        </a:moveTo>
                        <a:lnTo>
                          <a:pt x="16348" y="86490"/>
                        </a:lnTo>
                        <a:cubicBezTo>
                          <a:pt x="16253" y="86490"/>
                          <a:pt x="14919" y="87347"/>
                          <a:pt x="14919" y="87347"/>
                        </a:cubicBezTo>
                        <a:cubicBezTo>
                          <a:pt x="4251" y="93634"/>
                          <a:pt x="-606" y="103540"/>
                          <a:pt x="60" y="114207"/>
                        </a:cubicBezTo>
                        <a:cubicBezTo>
                          <a:pt x="727" y="125066"/>
                          <a:pt x="8823" y="137068"/>
                          <a:pt x="20539" y="143830"/>
                        </a:cubicBezTo>
                        <a:lnTo>
                          <a:pt x="130743" y="248986"/>
                        </a:lnTo>
                        <a:cubicBezTo>
                          <a:pt x="141221" y="255082"/>
                          <a:pt x="154746" y="258035"/>
                          <a:pt x="167510" y="257463"/>
                        </a:cubicBezTo>
                        <a:cubicBezTo>
                          <a:pt x="177702" y="257463"/>
                          <a:pt x="189036" y="254034"/>
                          <a:pt x="196371" y="249748"/>
                        </a:cubicBezTo>
                        <a:lnTo>
                          <a:pt x="398396" y="132400"/>
                        </a:lnTo>
                        <a:cubicBezTo>
                          <a:pt x="408683" y="126495"/>
                          <a:pt x="414493" y="117160"/>
                          <a:pt x="414493" y="106778"/>
                        </a:cubicBezTo>
                        <a:cubicBezTo>
                          <a:pt x="414493" y="95443"/>
                          <a:pt x="407349" y="84871"/>
                          <a:pt x="394967" y="77727"/>
                        </a:cubicBezTo>
                        <a:lnTo>
                          <a:pt x="216945" y="9242"/>
                        </a:lnTo>
                        <a:cubicBezTo>
                          <a:pt x="213420" y="7242"/>
                          <a:pt x="208467" y="5146"/>
                          <a:pt x="204467" y="3813"/>
                        </a:cubicBezTo>
                        <a:cubicBezTo>
                          <a:pt x="197323" y="1432"/>
                          <a:pt x="189417" y="3"/>
                          <a:pt x="181512" y="3"/>
                        </a:cubicBezTo>
                        <a:cubicBezTo>
                          <a:pt x="170367" y="-93"/>
                          <a:pt x="160176" y="2289"/>
                          <a:pt x="152270" y="6861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8627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5" name="Google Shape;675;p4"/>
                  <p:cNvSpPr/>
                  <p:nvPr/>
                </p:nvSpPr>
                <p:spPr>
                  <a:xfrm>
                    <a:off x="5060106" y="3107983"/>
                    <a:ext cx="410483" cy="254154"/>
                  </a:xfrm>
                  <a:custGeom>
                    <a:rect b="b" l="l" r="r" t="t"/>
                    <a:pathLst>
                      <a:path extrusionOk="0" h="254154" w="410483">
                        <a:moveTo>
                          <a:pt x="150545" y="6596"/>
                        </a:moveTo>
                        <a:lnTo>
                          <a:pt x="14528" y="86320"/>
                        </a:lnTo>
                        <a:cubicBezTo>
                          <a:pt x="14433" y="86416"/>
                          <a:pt x="13195" y="87178"/>
                          <a:pt x="13099" y="87178"/>
                        </a:cubicBezTo>
                        <a:cubicBezTo>
                          <a:pt x="2431" y="93559"/>
                          <a:pt x="-998" y="103465"/>
                          <a:pt x="241" y="114038"/>
                        </a:cubicBezTo>
                        <a:cubicBezTo>
                          <a:pt x="1384" y="123754"/>
                          <a:pt x="10337" y="136708"/>
                          <a:pt x="20910" y="142804"/>
                        </a:cubicBezTo>
                        <a:lnTo>
                          <a:pt x="129114" y="246055"/>
                        </a:lnTo>
                        <a:cubicBezTo>
                          <a:pt x="139972" y="252341"/>
                          <a:pt x="154260" y="255103"/>
                          <a:pt x="167023" y="253865"/>
                        </a:cubicBezTo>
                        <a:cubicBezTo>
                          <a:pt x="176167" y="253865"/>
                          <a:pt x="188740" y="249388"/>
                          <a:pt x="195313" y="245578"/>
                        </a:cubicBezTo>
                        <a:lnTo>
                          <a:pt x="395147" y="129469"/>
                        </a:lnTo>
                        <a:cubicBezTo>
                          <a:pt x="405053" y="123754"/>
                          <a:pt x="410578" y="114895"/>
                          <a:pt x="410482" y="105085"/>
                        </a:cubicBezTo>
                        <a:cubicBezTo>
                          <a:pt x="410387" y="94417"/>
                          <a:pt x="403624" y="84320"/>
                          <a:pt x="391718" y="77462"/>
                        </a:cubicBezTo>
                        <a:lnTo>
                          <a:pt x="214839" y="9454"/>
                        </a:lnTo>
                        <a:cubicBezTo>
                          <a:pt x="211696" y="7644"/>
                          <a:pt x="205981" y="5358"/>
                          <a:pt x="202361" y="4120"/>
                        </a:cubicBezTo>
                        <a:cubicBezTo>
                          <a:pt x="195313" y="1738"/>
                          <a:pt x="187502" y="119"/>
                          <a:pt x="179596" y="24"/>
                        </a:cubicBezTo>
                        <a:cubicBezTo>
                          <a:pt x="168643" y="-262"/>
                          <a:pt x="158451" y="2024"/>
                          <a:pt x="150545" y="6596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17647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6" name="Google Shape;676;p4"/>
                  <p:cNvSpPr/>
                  <p:nvPr/>
                </p:nvSpPr>
                <p:spPr>
                  <a:xfrm>
                    <a:off x="5061071" y="3109528"/>
                    <a:ext cx="407331" cy="250933"/>
                  </a:xfrm>
                  <a:custGeom>
                    <a:rect b="b" l="l" r="r" t="t"/>
                    <a:pathLst>
                      <a:path extrusionOk="0" h="250933" w="407331">
                        <a:moveTo>
                          <a:pt x="149866" y="6575"/>
                        </a:moveTo>
                        <a:lnTo>
                          <a:pt x="13753" y="86299"/>
                        </a:lnTo>
                        <a:cubicBezTo>
                          <a:pt x="13563" y="86395"/>
                          <a:pt x="12420" y="87061"/>
                          <a:pt x="12229" y="87157"/>
                        </a:cubicBezTo>
                        <a:cubicBezTo>
                          <a:pt x="1561" y="93634"/>
                          <a:pt x="-2344" y="103921"/>
                          <a:pt x="1371" y="113922"/>
                        </a:cubicBezTo>
                        <a:cubicBezTo>
                          <a:pt x="1371" y="122590"/>
                          <a:pt x="12801" y="136401"/>
                          <a:pt x="22135" y="141830"/>
                        </a:cubicBezTo>
                        <a:lnTo>
                          <a:pt x="128339" y="243176"/>
                        </a:lnTo>
                        <a:cubicBezTo>
                          <a:pt x="139579" y="249653"/>
                          <a:pt x="154628" y="252225"/>
                          <a:pt x="167392" y="250320"/>
                        </a:cubicBezTo>
                        <a:cubicBezTo>
                          <a:pt x="175583" y="250320"/>
                          <a:pt x="189299" y="244891"/>
                          <a:pt x="195109" y="241462"/>
                        </a:cubicBezTo>
                        <a:lnTo>
                          <a:pt x="392848" y="126590"/>
                        </a:lnTo>
                        <a:cubicBezTo>
                          <a:pt x="402278" y="121161"/>
                          <a:pt x="407517" y="112684"/>
                          <a:pt x="407326" y="103444"/>
                        </a:cubicBezTo>
                        <a:cubicBezTo>
                          <a:pt x="407231" y="93348"/>
                          <a:pt x="400754" y="83823"/>
                          <a:pt x="389324" y="77251"/>
                        </a:cubicBezTo>
                        <a:lnTo>
                          <a:pt x="213493" y="9623"/>
                        </a:lnTo>
                        <a:cubicBezTo>
                          <a:pt x="210730" y="8004"/>
                          <a:pt x="204253" y="5432"/>
                          <a:pt x="201110" y="4384"/>
                        </a:cubicBezTo>
                        <a:cubicBezTo>
                          <a:pt x="194157" y="1908"/>
                          <a:pt x="186442" y="289"/>
                          <a:pt x="178631" y="3"/>
                        </a:cubicBezTo>
                        <a:cubicBezTo>
                          <a:pt x="167773" y="-92"/>
                          <a:pt x="157676" y="2098"/>
                          <a:pt x="149866" y="6575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26666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7" name="Google Shape;677;p4"/>
                  <p:cNvSpPr/>
                  <p:nvPr/>
                </p:nvSpPr>
                <p:spPr>
                  <a:xfrm>
                    <a:off x="5062248" y="3111487"/>
                    <a:ext cx="404154" cy="247754"/>
                  </a:xfrm>
                  <a:custGeom>
                    <a:rect b="b" l="l" r="r" t="t"/>
                    <a:pathLst>
                      <a:path extrusionOk="0" h="247754" w="404154">
                        <a:moveTo>
                          <a:pt x="148879" y="6235"/>
                        </a:moveTo>
                        <a:lnTo>
                          <a:pt x="12671" y="86055"/>
                        </a:lnTo>
                        <a:cubicBezTo>
                          <a:pt x="12481" y="86150"/>
                          <a:pt x="11338" y="86817"/>
                          <a:pt x="11147" y="87007"/>
                        </a:cubicBezTo>
                        <a:cubicBezTo>
                          <a:pt x="479" y="93580"/>
                          <a:pt x="-2664" y="104057"/>
                          <a:pt x="2289" y="113773"/>
                        </a:cubicBezTo>
                        <a:cubicBezTo>
                          <a:pt x="2289" y="121393"/>
                          <a:pt x="15053" y="136061"/>
                          <a:pt x="23244" y="140824"/>
                        </a:cubicBezTo>
                        <a:lnTo>
                          <a:pt x="127448" y="240265"/>
                        </a:lnTo>
                        <a:cubicBezTo>
                          <a:pt x="139068" y="246932"/>
                          <a:pt x="154975" y="249313"/>
                          <a:pt x="167643" y="246742"/>
                        </a:cubicBezTo>
                        <a:cubicBezTo>
                          <a:pt x="174787" y="246742"/>
                          <a:pt x="189741" y="240265"/>
                          <a:pt x="194789" y="237312"/>
                        </a:cubicBezTo>
                        <a:lnTo>
                          <a:pt x="390433" y="123679"/>
                        </a:lnTo>
                        <a:cubicBezTo>
                          <a:pt x="399482" y="118440"/>
                          <a:pt x="404339" y="110534"/>
                          <a:pt x="404149" y="101771"/>
                        </a:cubicBezTo>
                        <a:cubicBezTo>
                          <a:pt x="403958" y="92341"/>
                          <a:pt x="397862" y="83293"/>
                          <a:pt x="387004" y="77101"/>
                        </a:cubicBezTo>
                        <a:lnTo>
                          <a:pt x="212220" y="9855"/>
                        </a:lnTo>
                        <a:cubicBezTo>
                          <a:pt x="209744" y="8426"/>
                          <a:pt x="202600" y="5664"/>
                          <a:pt x="199838" y="4616"/>
                        </a:cubicBezTo>
                        <a:cubicBezTo>
                          <a:pt x="192980" y="2140"/>
                          <a:pt x="185360" y="330"/>
                          <a:pt x="177549" y="44"/>
                        </a:cubicBezTo>
                        <a:cubicBezTo>
                          <a:pt x="166786" y="-337"/>
                          <a:pt x="156594" y="1759"/>
                          <a:pt x="148879" y="6235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35686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8" name="Google Shape;678;p4"/>
                  <p:cNvSpPr/>
                  <p:nvPr/>
                </p:nvSpPr>
                <p:spPr>
                  <a:xfrm>
                    <a:off x="5063290" y="3113340"/>
                    <a:ext cx="401017" cy="244566"/>
                  </a:xfrm>
                  <a:custGeom>
                    <a:rect b="b" l="l" r="r" t="t"/>
                    <a:pathLst>
                      <a:path extrusionOk="0" h="244566" w="401017">
                        <a:moveTo>
                          <a:pt x="148123" y="5906"/>
                        </a:moveTo>
                        <a:lnTo>
                          <a:pt x="11725" y="85821"/>
                        </a:lnTo>
                        <a:cubicBezTo>
                          <a:pt x="11439" y="86011"/>
                          <a:pt x="10392" y="86582"/>
                          <a:pt x="10201" y="86773"/>
                        </a:cubicBezTo>
                        <a:cubicBezTo>
                          <a:pt x="-372" y="93440"/>
                          <a:pt x="-2848" y="104013"/>
                          <a:pt x="3343" y="113538"/>
                        </a:cubicBezTo>
                        <a:cubicBezTo>
                          <a:pt x="3343" y="120015"/>
                          <a:pt x="17440" y="135636"/>
                          <a:pt x="24393" y="139732"/>
                        </a:cubicBezTo>
                        <a:lnTo>
                          <a:pt x="126597" y="237268"/>
                        </a:lnTo>
                        <a:cubicBezTo>
                          <a:pt x="138598" y="244221"/>
                          <a:pt x="155267" y="246317"/>
                          <a:pt x="167840" y="243078"/>
                        </a:cubicBezTo>
                        <a:cubicBezTo>
                          <a:pt x="173936" y="243078"/>
                          <a:pt x="190129" y="235553"/>
                          <a:pt x="194510" y="233077"/>
                        </a:cubicBezTo>
                        <a:lnTo>
                          <a:pt x="388058" y="120682"/>
                        </a:lnTo>
                        <a:cubicBezTo>
                          <a:pt x="396631" y="115729"/>
                          <a:pt x="401203" y="108204"/>
                          <a:pt x="401012" y="100108"/>
                        </a:cubicBezTo>
                        <a:cubicBezTo>
                          <a:pt x="400822" y="91250"/>
                          <a:pt x="394916" y="82773"/>
                          <a:pt x="384629" y="76867"/>
                        </a:cubicBezTo>
                        <a:lnTo>
                          <a:pt x="211084" y="10097"/>
                        </a:lnTo>
                        <a:cubicBezTo>
                          <a:pt x="208988" y="8859"/>
                          <a:pt x="201082" y="5811"/>
                          <a:pt x="198701" y="4953"/>
                        </a:cubicBezTo>
                        <a:cubicBezTo>
                          <a:pt x="191843" y="2382"/>
                          <a:pt x="184413" y="477"/>
                          <a:pt x="176698" y="96"/>
                        </a:cubicBezTo>
                        <a:cubicBezTo>
                          <a:pt x="165935" y="-476"/>
                          <a:pt x="155743" y="1524"/>
                          <a:pt x="148123" y="5906"/>
                        </a:cubicBezTo>
                        <a:close/>
                      </a:path>
                    </a:pathLst>
                  </a:custGeom>
                  <a:solidFill>
                    <a:srgbClr val="384A5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9" name="Google Shape;679;p4"/>
                  <p:cNvSpPr/>
                  <p:nvPr/>
                </p:nvSpPr>
                <p:spPr>
                  <a:xfrm>
                    <a:off x="5064182" y="3115115"/>
                    <a:ext cx="398030" cy="241511"/>
                  </a:xfrm>
                  <a:custGeom>
                    <a:rect b="b" l="l" r="r" t="t"/>
                    <a:pathLst>
                      <a:path extrusionOk="0" h="241511" w="398030">
                        <a:moveTo>
                          <a:pt x="147422" y="5655"/>
                        </a:moveTo>
                        <a:lnTo>
                          <a:pt x="10928" y="85665"/>
                        </a:lnTo>
                        <a:cubicBezTo>
                          <a:pt x="10643" y="85855"/>
                          <a:pt x="9690" y="86427"/>
                          <a:pt x="9404" y="86617"/>
                        </a:cubicBezTo>
                        <a:cubicBezTo>
                          <a:pt x="-1168" y="93380"/>
                          <a:pt x="-2883" y="104143"/>
                          <a:pt x="4547" y="113382"/>
                        </a:cubicBezTo>
                        <a:cubicBezTo>
                          <a:pt x="4547" y="118812"/>
                          <a:pt x="19882" y="135290"/>
                          <a:pt x="25787" y="138719"/>
                        </a:cubicBezTo>
                        <a:lnTo>
                          <a:pt x="125990" y="234350"/>
                        </a:lnTo>
                        <a:cubicBezTo>
                          <a:pt x="138373" y="241494"/>
                          <a:pt x="155804" y="243399"/>
                          <a:pt x="168377" y="239589"/>
                        </a:cubicBezTo>
                        <a:cubicBezTo>
                          <a:pt x="173425" y="239589"/>
                          <a:pt x="190856" y="231111"/>
                          <a:pt x="194475" y="229016"/>
                        </a:cubicBezTo>
                        <a:lnTo>
                          <a:pt x="385832" y="117859"/>
                        </a:lnTo>
                        <a:cubicBezTo>
                          <a:pt x="394024" y="113192"/>
                          <a:pt x="398215" y="106143"/>
                          <a:pt x="398024" y="98523"/>
                        </a:cubicBezTo>
                        <a:cubicBezTo>
                          <a:pt x="397739" y="90332"/>
                          <a:pt x="392214" y="82426"/>
                          <a:pt x="382403" y="76711"/>
                        </a:cubicBezTo>
                        <a:lnTo>
                          <a:pt x="209906" y="10322"/>
                        </a:lnTo>
                        <a:cubicBezTo>
                          <a:pt x="208191" y="9274"/>
                          <a:pt x="199523" y="6036"/>
                          <a:pt x="197523" y="5274"/>
                        </a:cubicBezTo>
                        <a:cubicBezTo>
                          <a:pt x="190760" y="2702"/>
                          <a:pt x="183426" y="606"/>
                          <a:pt x="175711" y="130"/>
                        </a:cubicBezTo>
                        <a:cubicBezTo>
                          <a:pt x="165138" y="-537"/>
                          <a:pt x="154946" y="1368"/>
                          <a:pt x="147422" y="5655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54509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0" name="Google Shape;680;p4"/>
                  <p:cNvSpPr/>
                  <p:nvPr/>
                </p:nvSpPr>
                <p:spPr>
                  <a:xfrm>
                    <a:off x="5064871" y="3116886"/>
                    <a:ext cx="395168" cy="238559"/>
                  </a:xfrm>
                  <a:custGeom>
                    <a:rect b="b" l="l" r="r" t="t"/>
                    <a:pathLst>
                      <a:path extrusionOk="0" h="238559" w="395168">
                        <a:moveTo>
                          <a:pt x="147018" y="5504"/>
                        </a:moveTo>
                        <a:lnTo>
                          <a:pt x="10334" y="85609"/>
                        </a:lnTo>
                        <a:cubicBezTo>
                          <a:pt x="9953" y="85799"/>
                          <a:pt x="9096" y="86371"/>
                          <a:pt x="8715" y="86561"/>
                        </a:cubicBezTo>
                        <a:cubicBezTo>
                          <a:pt x="-1858" y="93419"/>
                          <a:pt x="-2811" y="104373"/>
                          <a:pt x="5857" y="113327"/>
                        </a:cubicBezTo>
                        <a:cubicBezTo>
                          <a:pt x="5857" y="117708"/>
                          <a:pt x="22526" y="135044"/>
                          <a:pt x="27288" y="137806"/>
                        </a:cubicBezTo>
                        <a:lnTo>
                          <a:pt x="125491" y="231532"/>
                        </a:lnTo>
                        <a:cubicBezTo>
                          <a:pt x="138255" y="238866"/>
                          <a:pt x="156447" y="240581"/>
                          <a:pt x="169020" y="236104"/>
                        </a:cubicBezTo>
                        <a:cubicBezTo>
                          <a:pt x="173116" y="236104"/>
                          <a:pt x="191595" y="226579"/>
                          <a:pt x="194547" y="224864"/>
                        </a:cubicBezTo>
                        <a:lnTo>
                          <a:pt x="383809" y="114946"/>
                        </a:lnTo>
                        <a:cubicBezTo>
                          <a:pt x="391524" y="110469"/>
                          <a:pt x="395525" y="103897"/>
                          <a:pt x="395144" y="96848"/>
                        </a:cubicBezTo>
                        <a:cubicBezTo>
                          <a:pt x="394858" y="89228"/>
                          <a:pt x="389619" y="81894"/>
                          <a:pt x="380285" y="76465"/>
                        </a:cubicBezTo>
                        <a:lnTo>
                          <a:pt x="208930" y="10552"/>
                        </a:lnTo>
                        <a:cubicBezTo>
                          <a:pt x="207501" y="9790"/>
                          <a:pt x="198167" y="6170"/>
                          <a:pt x="196643" y="5599"/>
                        </a:cubicBezTo>
                        <a:cubicBezTo>
                          <a:pt x="189975" y="2932"/>
                          <a:pt x="182641" y="741"/>
                          <a:pt x="175116" y="170"/>
                        </a:cubicBezTo>
                        <a:cubicBezTo>
                          <a:pt x="164639" y="-592"/>
                          <a:pt x="154447" y="1217"/>
                          <a:pt x="147018" y="5504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63529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1" name="Google Shape;681;p4"/>
                  <p:cNvSpPr/>
                  <p:nvPr/>
                </p:nvSpPr>
                <p:spPr>
                  <a:xfrm>
                    <a:off x="5065568" y="3118472"/>
                    <a:ext cx="392283" cy="235532"/>
                  </a:xfrm>
                  <a:custGeom>
                    <a:rect b="b" l="l" r="r" t="t"/>
                    <a:pathLst>
                      <a:path extrusionOk="0" h="235532" w="392283">
                        <a:moveTo>
                          <a:pt x="146511" y="5441"/>
                        </a:moveTo>
                        <a:lnTo>
                          <a:pt x="9732" y="85546"/>
                        </a:lnTo>
                        <a:cubicBezTo>
                          <a:pt x="9351" y="85832"/>
                          <a:pt x="8494" y="86308"/>
                          <a:pt x="8113" y="86499"/>
                        </a:cubicBezTo>
                        <a:cubicBezTo>
                          <a:pt x="-2460" y="93452"/>
                          <a:pt x="-2650" y="104596"/>
                          <a:pt x="7256" y="113169"/>
                        </a:cubicBezTo>
                        <a:cubicBezTo>
                          <a:pt x="7256" y="116407"/>
                          <a:pt x="25258" y="134790"/>
                          <a:pt x="28782" y="136791"/>
                        </a:cubicBezTo>
                        <a:lnTo>
                          <a:pt x="124985" y="228612"/>
                        </a:lnTo>
                        <a:cubicBezTo>
                          <a:pt x="138034" y="236136"/>
                          <a:pt x="157179" y="237660"/>
                          <a:pt x="169562" y="232517"/>
                        </a:cubicBezTo>
                        <a:cubicBezTo>
                          <a:pt x="172610" y="232517"/>
                          <a:pt x="192327" y="222039"/>
                          <a:pt x="194517" y="220706"/>
                        </a:cubicBezTo>
                        <a:lnTo>
                          <a:pt x="381684" y="112026"/>
                        </a:lnTo>
                        <a:cubicBezTo>
                          <a:pt x="389018" y="107835"/>
                          <a:pt x="392637" y="101643"/>
                          <a:pt x="392256" y="95166"/>
                        </a:cubicBezTo>
                        <a:cubicBezTo>
                          <a:pt x="391875" y="88213"/>
                          <a:pt x="387018" y="81355"/>
                          <a:pt x="378255" y="76212"/>
                        </a:cubicBezTo>
                        <a:lnTo>
                          <a:pt x="208043" y="10679"/>
                        </a:lnTo>
                        <a:cubicBezTo>
                          <a:pt x="206995" y="10108"/>
                          <a:pt x="196899" y="6203"/>
                          <a:pt x="195756" y="5727"/>
                        </a:cubicBezTo>
                        <a:cubicBezTo>
                          <a:pt x="189183" y="3060"/>
                          <a:pt x="181944" y="678"/>
                          <a:pt x="174420" y="107"/>
                        </a:cubicBezTo>
                        <a:cubicBezTo>
                          <a:pt x="164133" y="-465"/>
                          <a:pt x="153941" y="1250"/>
                          <a:pt x="146511" y="5441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72549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2" name="Google Shape;682;p4"/>
                  <p:cNvSpPr/>
                  <p:nvPr/>
                </p:nvSpPr>
                <p:spPr>
                  <a:xfrm>
                    <a:off x="5066263" y="3120410"/>
                    <a:ext cx="389686" cy="232586"/>
                  </a:xfrm>
                  <a:custGeom>
                    <a:rect b="b" l="l" r="r" t="t"/>
                    <a:pathLst>
                      <a:path extrusionOk="0" h="232586" w="389686">
                        <a:moveTo>
                          <a:pt x="146102" y="5122"/>
                        </a:moveTo>
                        <a:lnTo>
                          <a:pt x="9133" y="85323"/>
                        </a:lnTo>
                        <a:cubicBezTo>
                          <a:pt x="8657" y="85609"/>
                          <a:pt x="7895" y="86085"/>
                          <a:pt x="7514" y="86371"/>
                        </a:cubicBezTo>
                        <a:cubicBezTo>
                          <a:pt x="-2964" y="93419"/>
                          <a:pt x="-2392" y="104659"/>
                          <a:pt x="8657" y="113041"/>
                        </a:cubicBezTo>
                        <a:cubicBezTo>
                          <a:pt x="8657" y="115231"/>
                          <a:pt x="27992" y="134472"/>
                          <a:pt x="30374" y="135805"/>
                        </a:cubicBezTo>
                        <a:lnTo>
                          <a:pt x="124576" y="225721"/>
                        </a:lnTo>
                        <a:cubicBezTo>
                          <a:pt x="138006" y="233532"/>
                          <a:pt x="157914" y="234770"/>
                          <a:pt x="170296" y="228960"/>
                        </a:cubicBezTo>
                        <a:cubicBezTo>
                          <a:pt x="172296" y="228960"/>
                          <a:pt x="193251" y="217435"/>
                          <a:pt x="194775" y="216577"/>
                        </a:cubicBezTo>
                        <a:lnTo>
                          <a:pt x="379846" y="109135"/>
                        </a:lnTo>
                        <a:cubicBezTo>
                          <a:pt x="386704" y="105135"/>
                          <a:pt x="390038" y="99515"/>
                          <a:pt x="389657" y="93514"/>
                        </a:cubicBezTo>
                        <a:cubicBezTo>
                          <a:pt x="389276" y="87133"/>
                          <a:pt x="384704" y="80846"/>
                          <a:pt x="376417" y="76084"/>
                        </a:cubicBezTo>
                        <a:lnTo>
                          <a:pt x="207253" y="11028"/>
                        </a:lnTo>
                        <a:cubicBezTo>
                          <a:pt x="206586" y="10647"/>
                          <a:pt x="195728" y="6551"/>
                          <a:pt x="194966" y="6170"/>
                        </a:cubicBezTo>
                        <a:cubicBezTo>
                          <a:pt x="188489" y="3503"/>
                          <a:pt x="181345" y="931"/>
                          <a:pt x="173916" y="265"/>
                        </a:cubicBezTo>
                        <a:cubicBezTo>
                          <a:pt x="163533" y="-688"/>
                          <a:pt x="153342" y="931"/>
                          <a:pt x="146102" y="5122"/>
                        </a:cubicBezTo>
                        <a:close/>
                      </a:path>
                    </a:pathLst>
                  </a:custGeom>
                  <a:solidFill>
                    <a:srgbClr val="FDD36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3" name="Google Shape;683;p4"/>
                  <p:cNvSpPr/>
                  <p:nvPr/>
                </p:nvSpPr>
                <p:spPr>
                  <a:xfrm>
                    <a:off x="5066824" y="3122164"/>
                    <a:ext cx="387032" cy="229640"/>
                  </a:xfrm>
                  <a:custGeom>
                    <a:rect b="b" l="l" r="r" t="t"/>
                    <a:pathLst>
                      <a:path extrusionOk="0" h="229640" w="387032">
                        <a:moveTo>
                          <a:pt x="145732" y="4892"/>
                        </a:moveTo>
                        <a:lnTo>
                          <a:pt x="8667" y="85188"/>
                        </a:lnTo>
                        <a:cubicBezTo>
                          <a:pt x="8095" y="85474"/>
                          <a:pt x="7524" y="85855"/>
                          <a:pt x="7048" y="86236"/>
                        </a:cubicBezTo>
                        <a:cubicBezTo>
                          <a:pt x="-3430" y="93379"/>
                          <a:pt x="-2096" y="104809"/>
                          <a:pt x="10191" y="112906"/>
                        </a:cubicBezTo>
                        <a:cubicBezTo>
                          <a:pt x="10191" y="113953"/>
                          <a:pt x="30860" y="134146"/>
                          <a:pt x="32098" y="134813"/>
                        </a:cubicBezTo>
                        <a:lnTo>
                          <a:pt x="124300" y="222824"/>
                        </a:lnTo>
                        <a:cubicBezTo>
                          <a:pt x="138112" y="230825"/>
                          <a:pt x="158781" y="231873"/>
                          <a:pt x="171163" y="225491"/>
                        </a:cubicBezTo>
                        <a:cubicBezTo>
                          <a:pt x="172211" y="225491"/>
                          <a:pt x="194309" y="212918"/>
                          <a:pt x="195071" y="212537"/>
                        </a:cubicBezTo>
                        <a:lnTo>
                          <a:pt x="377951" y="106333"/>
                        </a:lnTo>
                        <a:cubicBezTo>
                          <a:pt x="384428" y="102619"/>
                          <a:pt x="387381" y="97380"/>
                          <a:pt x="387000" y="91951"/>
                        </a:cubicBezTo>
                        <a:cubicBezTo>
                          <a:pt x="386524" y="86236"/>
                          <a:pt x="382333" y="80425"/>
                          <a:pt x="374522" y="75949"/>
                        </a:cubicBezTo>
                        <a:lnTo>
                          <a:pt x="206501" y="11274"/>
                        </a:lnTo>
                        <a:cubicBezTo>
                          <a:pt x="206120" y="11083"/>
                          <a:pt x="194690" y="6702"/>
                          <a:pt x="194214" y="6511"/>
                        </a:cubicBezTo>
                        <a:cubicBezTo>
                          <a:pt x="187832" y="3749"/>
                          <a:pt x="180784" y="1082"/>
                          <a:pt x="173354" y="320"/>
                        </a:cubicBezTo>
                        <a:cubicBezTo>
                          <a:pt x="163162" y="-728"/>
                          <a:pt x="152971" y="796"/>
                          <a:pt x="145732" y="4892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90588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4" name="Google Shape;684;p4"/>
                  <p:cNvSpPr/>
                  <p:nvPr/>
                </p:nvSpPr>
                <p:spPr>
                  <a:xfrm>
                    <a:off x="5067379" y="3123815"/>
                    <a:ext cx="384269" cy="226738"/>
                  </a:xfrm>
                  <a:custGeom>
                    <a:rect b="b" l="l" r="r" t="t"/>
                    <a:pathLst>
                      <a:path extrusionOk="0" h="226738" w="384269">
                        <a:moveTo>
                          <a:pt x="171846" y="221935"/>
                        </a:moveTo>
                        <a:lnTo>
                          <a:pt x="375967" y="103349"/>
                        </a:lnTo>
                        <a:cubicBezTo>
                          <a:pt x="388254" y="96205"/>
                          <a:pt x="386730" y="83823"/>
                          <a:pt x="372538" y="75631"/>
                        </a:cubicBezTo>
                        <a:lnTo>
                          <a:pt x="193373" y="6765"/>
                        </a:lnTo>
                        <a:cubicBezTo>
                          <a:pt x="179181" y="-1426"/>
                          <a:pt x="157749" y="-2283"/>
                          <a:pt x="145462" y="4765"/>
                        </a:cubicBezTo>
                        <a:lnTo>
                          <a:pt x="8302" y="85156"/>
                        </a:lnTo>
                        <a:cubicBezTo>
                          <a:pt x="-3985" y="92300"/>
                          <a:pt x="-2461" y="104682"/>
                          <a:pt x="11731" y="112874"/>
                        </a:cubicBezTo>
                        <a:lnTo>
                          <a:pt x="123936" y="219935"/>
                        </a:lnTo>
                        <a:cubicBezTo>
                          <a:pt x="138128" y="228126"/>
                          <a:pt x="159559" y="229079"/>
                          <a:pt x="171846" y="221935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85" name="Google Shape;685;p4"/>
                <p:cNvSpPr/>
                <p:nvPr/>
              </p:nvSpPr>
              <p:spPr>
                <a:xfrm>
                  <a:off x="5067380" y="3123530"/>
                  <a:ext cx="384252" cy="226738"/>
                </a:xfrm>
                <a:custGeom>
                  <a:rect b="b" l="l" r="r" t="t"/>
                  <a:pathLst>
                    <a:path extrusionOk="0" h="226738" w="384252">
                      <a:moveTo>
                        <a:pt x="171845" y="221935"/>
                      </a:moveTo>
                      <a:lnTo>
                        <a:pt x="375966" y="103349"/>
                      </a:lnTo>
                      <a:cubicBezTo>
                        <a:pt x="381491" y="100206"/>
                        <a:pt x="384158" y="96015"/>
                        <a:pt x="384253" y="91538"/>
                      </a:cubicBezTo>
                      <a:cubicBezTo>
                        <a:pt x="384253" y="91443"/>
                        <a:pt x="384253" y="76298"/>
                        <a:pt x="384253" y="76107"/>
                      </a:cubicBezTo>
                      <a:cubicBezTo>
                        <a:pt x="384158" y="70773"/>
                        <a:pt x="380157" y="80108"/>
                        <a:pt x="372537" y="75631"/>
                      </a:cubicBezTo>
                      <a:lnTo>
                        <a:pt x="193372" y="6765"/>
                      </a:lnTo>
                      <a:cubicBezTo>
                        <a:pt x="179180" y="-1426"/>
                        <a:pt x="157748" y="-2283"/>
                        <a:pt x="145461" y="4765"/>
                      </a:cubicBezTo>
                      <a:lnTo>
                        <a:pt x="8301" y="85156"/>
                      </a:lnTo>
                      <a:cubicBezTo>
                        <a:pt x="4205" y="87537"/>
                        <a:pt x="1253" y="77441"/>
                        <a:pt x="205" y="80679"/>
                      </a:cubicBezTo>
                      <a:cubicBezTo>
                        <a:pt x="-176" y="81727"/>
                        <a:pt x="110" y="95824"/>
                        <a:pt x="14" y="96967"/>
                      </a:cubicBezTo>
                      <a:cubicBezTo>
                        <a:pt x="-81" y="102492"/>
                        <a:pt x="3920" y="108302"/>
                        <a:pt x="11730" y="112874"/>
                      </a:cubicBezTo>
                      <a:lnTo>
                        <a:pt x="123935" y="219935"/>
                      </a:lnTo>
                      <a:cubicBezTo>
                        <a:pt x="138127" y="228126"/>
                        <a:pt x="159558" y="229079"/>
                        <a:pt x="171845" y="221935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6" name="Google Shape;686;p4"/>
                <p:cNvSpPr/>
                <p:nvPr/>
              </p:nvSpPr>
              <p:spPr>
                <a:xfrm>
                  <a:off x="5067379" y="3108385"/>
                  <a:ext cx="384269" cy="226770"/>
                </a:xfrm>
                <a:custGeom>
                  <a:rect b="b" l="l" r="r" t="t"/>
                  <a:pathLst>
                    <a:path extrusionOk="0" h="226770" w="384269">
                      <a:moveTo>
                        <a:pt x="171846" y="221935"/>
                      </a:moveTo>
                      <a:lnTo>
                        <a:pt x="375967" y="103349"/>
                      </a:lnTo>
                      <a:cubicBezTo>
                        <a:pt x="388254" y="96205"/>
                        <a:pt x="386730" y="83823"/>
                        <a:pt x="372538" y="75631"/>
                      </a:cubicBezTo>
                      <a:lnTo>
                        <a:pt x="193373" y="6765"/>
                      </a:lnTo>
                      <a:cubicBezTo>
                        <a:pt x="179181" y="-1426"/>
                        <a:pt x="157749" y="-2283"/>
                        <a:pt x="145462" y="4765"/>
                      </a:cubicBezTo>
                      <a:lnTo>
                        <a:pt x="8302" y="85156"/>
                      </a:lnTo>
                      <a:cubicBezTo>
                        <a:pt x="-3985" y="92300"/>
                        <a:pt x="-2461" y="104682"/>
                        <a:pt x="11731" y="112874"/>
                      </a:cubicBezTo>
                      <a:lnTo>
                        <a:pt x="123936" y="219935"/>
                      </a:lnTo>
                      <a:cubicBezTo>
                        <a:pt x="138128" y="228222"/>
                        <a:pt x="159559" y="229079"/>
                        <a:pt x="171846" y="221935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7" name="Google Shape;687;p4"/>
                <p:cNvSpPr/>
                <p:nvPr/>
              </p:nvSpPr>
              <p:spPr>
                <a:xfrm>
                  <a:off x="5067388" y="3108441"/>
                  <a:ext cx="283660" cy="165585"/>
                </a:xfrm>
                <a:custGeom>
                  <a:rect b="b" l="l" r="r" t="t"/>
                  <a:pathLst>
                    <a:path extrusionOk="0" h="165585" w="283660">
                      <a:moveTo>
                        <a:pt x="8293" y="85195"/>
                      </a:moveTo>
                      <a:lnTo>
                        <a:pt x="145453" y="4804"/>
                      </a:lnTo>
                      <a:cubicBezTo>
                        <a:pt x="157740" y="-2340"/>
                        <a:pt x="179172" y="-1387"/>
                        <a:pt x="193364" y="6804"/>
                      </a:cubicBezTo>
                      <a:lnTo>
                        <a:pt x="283661" y="41475"/>
                      </a:lnTo>
                      <a:cubicBezTo>
                        <a:pt x="282804" y="42142"/>
                        <a:pt x="281946" y="42809"/>
                        <a:pt x="280899" y="43380"/>
                      </a:cubicBezTo>
                      <a:lnTo>
                        <a:pt x="76778" y="161966"/>
                      </a:lnTo>
                      <a:cubicBezTo>
                        <a:pt x="73920" y="163586"/>
                        <a:pt x="70587" y="164824"/>
                        <a:pt x="67062" y="165586"/>
                      </a:cubicBezTo>
                      <a:lnTo>
                        <a:pt x="11817" y="112817"/>
                      </a:lnTo>
                      <a:cubicBezTo>
                        <a:pt x="-2470" y="104626"/>
                        <a:pt x="-3994" y="92243"/>
                        <a:pt x="8293" y="85195"/>
                      </a:cubicBezTo>
                      <a:close/>
                    </a:path>
                  </a:pathLst>
                </a:custGeom>
                <a:solidFill>
                  <a:srgbClr val="FFFFFF">
                    <a:alpha val="8156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Google Shape;688;p4"/>
                <p:cNvSpPr/>
                <p:nvPr/>
              </p:nvSpPr>
              <p:spPr>
                <a:xfrm>
                  <a:off x="5067418" y="3198303"/>
                  <a:ext cx="384219" cy="136820"/>
                </a:xfrm>
                <a:custGeom>
                  <a:rect b="b" l="l" r="r" t="t"/>
                  <a:pathLst>
                    <a:path extrusionOk="0" h="136820" w="384219">
                      <a:moveTo>
                        <a:pt x="11692" y="20383"/>
                      </a:moveTo>
                      <a:lnTo>
                        <a:pt x="123897" y="127445"/>
                      </a:lnTo>
                      <a:cubicBezTo>
                        <a:pt x="138089" y="135636"/>
                        <a:pt x="159520" y="136493"/>
                        <a:pt x="171807" y="129445"/>
                      </a:cubicBezTo>
                      <a:lnTo>
                        <a:pt x="375928" y="10858"/>
                      </a:lnTo>
                      <a:cubicBezTo>
                        <a:pt x="381072" y="7906"/>
                        <a:pt x="383739" y="4096"/>
                        <a:pt x="384120" y="0"/>
                      </a:cubicBezTo>
                      <a:cubicBezTo>
                        <a:pt x="384786" y="5048"/>
                        <a:pt x="382119" y="9906"/>
                        <a:pt x="375928" y="13430"/>
                      </a:cubicBezTo>
                      <a:lnTo>
                        <a:pt x="171807" y="132017"/>
                      </a:lnTo>
                      <a:cubicBezTo>
                        <a:pt x="159520" y="139160"/>
                        <a:pt x="138089" y="138208"/>
                        <a:pt x="123897" y="130016"/>
                      </a:cubicBezTo>
                      <a:lnTo>
                        <a:pt x="11692" y="22955"/>
                      </a:lnTo>
                      <a:cubicBezTo>
                        <a:pt x="3405" y="18193"/>
                        <a:pt x="-595" y="11906"/>
                        <a:pt x="72" y="6191"/>
                      </a:cubicBezTo>
                      <a:cubicBezTo>
                        <a:pt x="643" y="11144"/>
                        <a:pt x="4548" y="16288"/>
                        <a:pt x="11692" y="20383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89" name="Google Shape;689;p4"/>
              <p:cNvGrpSpPr/>
              <p:nvPr/>
            </p:nvGrpSpPr>
            <p:grpSpPr>
              <a:xfrm>
                <a:off x="4912995" y="2521601"/>
                <a:ext cx="607313" cy="814988"/>
                <a:chOff x="4912995" y="2521601"/>
                <a:chExt cx="607313" cy="814988"/>
              </a:xfrm>
            </p:grpSpPr>
            <p:sp>
              <p:nvSpPr>
                <p:cNvPr id="690" name="Google Shape;690;p4"/>
                <p:cNvSpPr/>
                <p:nvPr/>
              </p:nvSpPr>
              <p:spPr>
                <a:xfrm>
                  <a:off x="4926139" y="2528617"/>
                  <a:ext cx="594169" cy="807972"/>
                </a:xfrm>
                <a:custGeom>
                  <a:rect b="b" l="l" r="r" t="t"/>
                  <a:pathLst>
                    <a:path extrusionOk="0" h="807972" w="594169">
                      <a:moveTo>
                        <a:pt x="46387" y="802370"/>
                      </a:moveTo>
                      <a:lnTo>
                        <a:pt x="547783" y="512714"/>
                      </a:lnTo>
                      <a:cubicBezTo>
                        <a:pt x="573405" y="497951"/>
                        <a:pt x="594170" y="458231"/>
                        <a:pt x="594170" y="424037"/>
                      </a:cubicBezTo>
                      <a:lnTo>
                        <a:pt x="594170" y="40655"/>
                      </a:lnTo>
                      <a:cubicBezTo>
                        <a:pt x="594170" y="6461"/>
                        <a:pt x="573405" y="-9256"/>
                        <a:pt x="547783" y="5603"/>
                      </a:cubicBezTo>
                      <a:lnTo>
                        <a:pt x="46387" y="295259"/>
                      </a:lnTo>
                      <a:cubicBezTo>
                        <a:pt x="20764" y="310022"/>
                        <a:pt x="0" y="349742"/>
                        <a:pt x="0" y="383936"/>
                      </a:cubicBezTo>
                      <a:lnTo>
                        <a:pt x="0" y="767318"/>
                      </a:lnTo>
                      <a:cubicBezTo>
                        <a:pt x="0" y="801512"/>
                        <a:pt x="20764" y="817229"/>
                        <a:pt x="46387" y="802370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1" name="Google Shape;691;p4"/>
                <p:cNvSpPr/>
                <p:nvPr/>
              </p:nvSpPr>
              <p:spPr>
                <a:xfrm>
                  <a:off x="4952238" y="2558585"/>
                  <a:ext cx="541972" cy="747565"/>
                </a:xfrm>
                <a:custGeom>
                  <a:rect b="b" l="l" r="r" t="t"/>
                  <a:pathLst>
                    <a:path extrusionOk="0" h="747565" w="541972">
                      <a:moveTo>
                        <a:pt x="14383" y="745732"/>
                      </a:moveTo>
                      <a:lnTo>
                        <a:pt x="508635" y="460172"/>
                      </a:lnTo>
                      <a:cubicBezTo>
                        <a:pt x="529304" y="447028"/>
                        <a:pt x="541973" y="420834"/>
                        <a:pt x="541973" y="394069"/>
                      </a:cubicBezTo>
                      <a:lnTo>
                        <a:pt x="541973" y="8211"/>
                      </a:lnTo>
                      <a:cubicBezTo>
                        <a:pt x="541973" y="1829"/>
                        <a:pt x="535019" y="-2076"/>
                        <a:pt x="529590" y="1163"/>
                      </a:cubicBezTo>
                      <a:cubicBezTo>
                        <a:pt x="528923" y="1544"/>
                        <a:pt x="528447" y="1829"/>
                        <a:pt x="528161" y="2020"/>
                      </a:cubicBezTo>
                      <a:lnTo>
                        <a:pt x="33338" y="287865"/>
                      </a:lnTo>
                      <a:cubicBezTo>
                        <a:pt x="8763" y="302057"/>
                        <a:pt x="0" y="327203"/>
                        <a:pt x="0" y="353969"/>
                      </a:cubicBezTo>
                      <a:lnTo>
                        <a:pt x="0" y="738683"/>
                      </a:lnTo>
                      <a:cubicBezTo>
                        <a:pt x="0" y="745541"/>
                        <a:pt x="7334" y="749732"/>
                        <a:pt x="13240" y="746399"/>
                      </a:cubicBezTo>
                      <a:cubicBezTo>
                        <a:pt x="13716" y="746113"/>
                        <a:pt x="14097" y="745922"/>
                        <a:pt x="14383" y="745732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2" name="Google Shape;692;p4"/>
                <p:cNvSpPr/>
                <p:nvPr/>
              </p:nvSpPr>
              <p:spPr>
                <a:xfrm>
                  <a:off x="4952238" y="2558585"/>
                  <a:ext cx="541877" cy="747565"/>
                </a:xfrm>
                <a:custGeom>
                  <a:rect b="b" l="l" r="r" t="t"/>
                  <a:pathLst>
                    <a:path extrusionOk="0" h="747565" w="541877">
                      <a:moveTo>
                        <a:pt x="0" y="353969"/>
                      </a:moveTo>
                      <a:lnTo>
                        <a:pt x="0" y="738683"/>
                      </a:lnTo>
                      <a:cubicBezTo>
                        <a:pt x="0" y="745541"/>
                        <a:pt x="7334" y="749732"/>
                        <a:pt x="13240" y="746399"/>
                      </a:cubicBezTo>
                      <a:cubicBezTo>
                        <a:pt x="13716" y="746113"/>
                        <a:pt x="14097" y="745922"/>
                        <a:pt x="14288" y="745732"/>
                      </a:cubicBezTo>
                      <a:lnTo>
                        <a:pt x="508540" y="460172"/>
                      </a:lnTo>
                      <a:cubicBezTo>
                        <a:pt x="529209" y="447028"/>
                        <a:pt x="541877" y="420834"/>
                        <a:pt x="541877" y="394069"/>
                      </a:cubicBezTo>
                      <a:lnTo>
                        <a:pt x="541877" y="8211"/>
                      </a:lnTo>
                      <a:cubicBezTo>
                        <a:pt x="541877" y="1829"/>
                        <a:pt x="534924" y="-2076"/>
                        <a:pt x="529495" y="1163"/>
                      </a:cubicBezTo>
                      <a:cubicBezTo>
                        <a:pt x="528828" y="1544"/>
                        <a:pt x="528352" y="1829"/>
                        <a:pt x="528066" y="2020"/>
                      </a:cubicBezTo>
                      <a:lnTo>
                        <a:pt x="33338" y="287865"/>
                      </a:lnTo>
                      <a:cubicBezTo>
                        <a:pt x="8858" y="301962"/>
                        <a:pt x="0" y="327108"/>
                        <a:pt x="0" y="353969"/>
                      </a:cubicBezTo>
                      <a:close/>
                      <a:moveTo>
                        <a:pt x="5239" y="353969"/>
                      </a:moveTo>
                      <a:cubicBezTo>
                        <a:pt x="5239" y="333966"/>
                        <a:pt x="10573" y="307010"/>
                        <a:pt x="36004" y="292342"/>
                      </a:cubicBezTo>
                      <a:lnTo>
                        <a:pt x="532257" y="5544"/>
                      </a:lnTo>
                      <a:cubicBezTo>
                        <a:pt x="532733" y="5258"/>
                        <a:pt x="533210" y="5163"/>
                        <a:pt x="533781" y="5163"/>
                      </a:cubicBezTo>
                      <a:cubicBezTo>
                        <a:pt x="535210" y="5163"/>
                        <a:pt x="536829" y="6306"/>
                        <a:pt x="536829" y="8211"/>
                      </a:cubicBezTo>
                      <a:lnTo>
                        <a:pt x="536829" y="394164"/>
                      </a:lnTo>
                      <a:cubicBezTo>
                        <a:pt x="536829" y="419691"/>
                        <a:pt x="524637" y="443885"/>
                        <a:pt x="506063" y="455791"/>
                      </a:cubicBezTo>
                      <a:lnTo>
                        <a:pt x="10763" y="741922"/>
                      </a:lnTo>
                      <a:cubicBezTo>
                        <a:pt x="10192" y="742208"/>
                        <a:pt x="9620" y="742398"/>
                        <a:pt x="8953" y="742398"/>
                      </a:cubicBezTo>
                      <a:cubicBezTo>
                        <a:pt x="7144" y="742398"/>
                        <a:pt x="5239" y="740969"/>
                        <a:pt x="5239" y="738683"/>
                      </a:cubicBezTo>
                      <a:lnTo>
                        <a:pt x="5239" y="353969"/>
                      </a:ln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3" name="Google Shape;693;p4"/>
                <p:cNvSpPr/>
                <p:nvPr/>
              </p:nvSpPr>
              <p:spPr>
                <a:xfrm>
                  <a:off x="4912995" y="2521601"/>
                  <a:ext cx="589692" cy="813779"/>
                </a:xfrm>
                <a:custGeom>
                  <a:rect b="b" l="l" r="r" t="t"/>
                  <a:pathLst>
                    <a:path extrusionOk="0" h="813779" w="589692">
                      <a:moveTo>
                        <a:pt x="46387" y="295227"/>
                      </a:moveTo>
                      <a:lnTo>
                        <a:pt x="547688" y="5571"/>
                      </a:lnTo>
                      <a:cubicBezTo>
                        <a:pt x="557784" y="-239"/>
                        <a:pt x="567214" y="-1382"/>
                        <a:pt x="574834" y="1571"/>
                      </a:cubicBezTo>
                      <a:cubicBezTo>
                        <a:pt x="575786" y="1952"/>
                        <a:pt x="588740" y="8810"/>
                        <a:pt x="589693" y="9286"/>
                      </a:cubicBezTo>
                      <a:lnTo>
                        <a:pt x="589693" y="9286"/>
                      </a:lnTo>
                      <a:cubicBezTo>
                        <a:pt x="581787" y="5476"/>
                        <a:pt x="571786" y="6143"/>
                        <a:pt x="560832" y="12429"/>
                      </a:cubicBezTo>
                      <a:lnTo>
                        <a:pt x="59531" y="302275"/>
                      </a:lnTo>
                      <a:cubicBezTo>
                        <a:pt x="33909" y="317039"/>
                        <a:pt x="13144" y="356758"/>
                        <a:pt x="13144" y="390953"/>
                      </a:cubicBezTo>
                      <a:lnTo>
                        <a:pt x="13144" y="774334"/>
                      </a:lnTo>
                      <a:cubicBezTo>
                        <a:pt x="13144" y="795670"/>
                        <a:pt x="21241" y="809767"/>
                        <a:pt x="33528" y="813768"/>
                      </a:cubicBezTo>
                      <a:cubicBezTo>
                        <a:pt x="32480" y="813863"/>
                        <a:pt x="31242" y="813386"/>
                        <a:pt x="29432" y="812339"/>
                      </a:cubicBezTo>
                      <a:cubicBezTo>
                        <a:pt x="28861" y="811958"/>
                        <a:pt x="14764" y="804052"/>
                        <a:pt x="14288" y="803671"/>
                      </a:cubicBezTo>
                      <a:cubicBezTo>
                        <a:pt x="5429" y="797480"/>
                        <a:pt x="0" y="784811"/>
                        <a:pt x="0" y="767286"/>
                      </a:cubicBezTo>
                      <a:lnTo>
                        <a:pt x="0" y="383904"/>
                      </a:lnTo>
                      <a:cubicBezTo>
                        <a:pt x="0" y="349805"/>
                        <a:pt x="20764" y="310086"/>
                        <a:pt x="46387" y="295227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4" name="Google Shape;694;p4"/>
                <p:cNvSpPr/>
                <p:nvPr/>
              </p:nvSpPr>
              <p:spPr>
                <a:xfrm>
                  <a:off x="4923948" y="2527531"/>
                  <a:ext cx="575595" cy="807647"/>
                </a:xfrm>
                <a:custGeom>
                  <a:rect b="b" l="l" r="r" t="t"/>
                  <a:pathLst>
                    <a:path extrusionOk="0" h="807647" w="575595">
                      <a:moveTo>
                        <a:pt x="46387" y="295202"/>
                      </a:moveTo>
                      <a:lnTo>
                        <a:pt x="547688" y="5547"/>
                      </a:lnTo>
                      <a:cubicBezTo>
                        <a:pt x="558165" y="-549"/>
                        <a:pt x="567881" y="-1406"/>
                        <a:pt x="575596" y="1927"/>
                      </a:cubicBezTo>
                      <a:cubicBezTo>
                        <a:pt x="568928" y="880"/>
                        <a:pt x="561308" y="2499"/>
                        <a:pt x="553212" y="7166"/>
                      </a:cubicBezTo>
                      <a:lnTo>
                        <a:pt x="51911" y="296917"/>
                      </a:lnTo>
                      <a:cubicBezTo>
                        <a:pt x="26289" y="311680"/>
                        <a:pt x="5525" y="351400"/>
                        <a:pt x="5525" y="385594"/>
                      </a:cubicBezTo>
                      <a:lnTo>
                        <a:pt x="5525" y="768976"/>
                      </a:lnTo>
                      <a:cubicBezTo>
                        <a:pt x="5525" y="789169"/>
                        <a:pt x="12764" y="802789"/>
                        <a:pt x="24003" y="807647"/>
                      </a:cubicBezTo>
                      <a:cubicBezTo>
                        <a:pt x="9716" y="805361"/>
                        <a:pt x="0" y="790693"/>
                        <a:pt x="0" y="767356"/>
                      </a:cubicBezTo>
                      <a:lnTo>
                        <a:pt x="0" y="383880"/>
                      </a:lnTo>
                      <a:cubicBezTo>
                        <a:pt x="0" y="349685"/>
                        <a:pt x="20765" y="310061"/>
                        <a:pt x="46387" y="2952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5" name="Google Shape;695;p4"/>
              <p:cNvGrpSpPr/>
              <p:nvPr/>
            </p:nvGrpSpPr>
            <p:grpSpPr>
              <a:xfrm>
                <a:off x="5029771" y="2652997"/>
                <a:ext cx="386429" cy="539306"/>
                <a:chOff x="5029771" y="2652997"/>
                <a:chExt cx="386429" cy="539306"/>
              </a:xfrm>
            </p:grpSpPr>
            <p:grpSp>
              <p:nvGrpSpPr>
                <p:cNvPr id="696" name="Google Shape;696;p4"/>
                <p:cNvGrpSpPr/>
                <p:nvPr/>
              </p:nvGrpSpPr>
              <p:grpSpPr>
                <a:xfrm>
                  <a:off x="5029771" y="2652997"/>
                  <a:ext cx="386429" cy="286416"/>
                  <a:chOff x="5029771" y="2652997"/>
                  <a:chExt cx="386429" cy="286416"/>
                </a:xfrm>
              </p:grpSpPr>
              <p:sp>
                <p:nvSpPr>
                  <p:cNvPr id="697" name="Google Shape;697;p4"/>
                  <p:cNvSpPr/>
                  <p:nvPr/>
                </p:nvSpPr>
                <p:spPr>
                  <a:xfrm>
                    <a:off x="5143785" y="2773489"/>
                    <a:ext cx="57911" cy="43719"/>
                  </a:xfrm>
                  <a:custGeom>
                    <a:rect b="b" l="l" r="r" t="t"/>
                    <a:pathLst>
                      <a:path extrusionOk="0" h="43719" w="57911">
                        <a:moveTo>
                          <a:pt x="57912" y="11811"/>
                        </a:moveTo>
                        <a:lnTo>
                          <a:pt x="0" y="43720"/>
                        </a:lnTo>
                        <a:lnTo>
                          <a:pt x="0" y="31909"/>
                        </a:lnTo>
                        <a:lnTo>
                          <a:pt x="57912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8" name="Google Shape;698;p4"/>
                  <p:cNvSpPr/>
                  <p:nvPr/>
                </p:nvSpPr>
                <p:spPr>
                  <a:xfrm>
                    <a:off x="5155787" y="2865119"/>
                    <a:ext cx="57626" cy="43814"/>
                  </a:xfrm>
                  <a:custGeom>
                    <a:rect b="b" l="l" r="r" t="t"/>
                    <a:pathLst>
                      <a:path extrusionOk="0" h="43814" w="57626">
                        <a:moveTo>
                          <a:pt x="0" y="32004"/>
                        </a:moveTo>
                        <a:lnTo>
                          <a:pt x="57626" y="0"/>
                        </a:lnTo>
                        <a:lnTo>
                          <a:pt x="57626" y="11811"/>
                        </a:lnTo>
                        <a:lnTo>
                          <a:pt x="0" y="4381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9" name="Google Shape;699;p4"/>
                  <p:cNvSpPr/>
                  <p:nvPr/>
                </p:nvSpPr>
                <p:spPr>
                  <a:xfrm>
                    <a:off x="5169217" y="2788824"/>
                    <a:ext cx="50006" cy="39338"/>
                  </a:xfrm>
                  <a:custGeom>
                    <a:rect b="b" l="l" r="r" t="t"/>
                    <a:pathLst>
                      <a:path extrusionOk="0" h="39338" w="50006">
                        <a:moveTo>
                          <a:pt x="0" y="39338"/>
                        </a:moveTo>
                        <a:lnTo>
                          <a:pt x="0" y="27527"/>
                        </a:lnTo>
                        <a:lnTo>
                          <a:pt x="50006" y="0"/>
                        </a:lnTo>
                        <a:lnTo>
                          <a:pt x="50006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4"/>
                  <p:cNvSpPr/>
                  <p:nvPr/>
                </p:nvSpPr>
                <p:spPr>
                  <a:xfrm>
                    <a:off x="5255990" y="2803778"/>
                    <a:ext cx="22574" cy="24860"/>
                  </a:xfrm>
                  <a:custGeom>
                    <a:rect b="b" l="l" r="r" t="t"/>
                    <a:pathLst>
                      <a:path extrusionOk="0" h="24860" w="22574">
                        <a:moveTo>
                          <a:pt x="22574" y="0"/>
                        </a:moveTo>
                        <a:lnTo>
                          <a:pt x="22574" y="11811"/>
                        </a:lnTo>
                        <a:lnTo>
                          <a:pt x="0" y="24860"/>
                        </a:lnTo>
                        <a:lnTo>
                          <a:pt x="0" y="1304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1" name="Google Shape;701;p4"/>
                  <p:cNvSpPr/>
                  <p:nvPr/>
                </p:nvSpPr>
                <p:spPr>
                  <a:xfrm>
                    <a:off x="5312663" y="2788824"/>
                    <a:ext cx="36766" cy="32575"/>
                  </a:xfrm>
                  <a:custGeom>
                    <a:rect b="b" l="l" r="r" t="t"/>
                    <a:pathLst>
                      <a:path extrusionOk="0" h="32575" w="36766">
                        <a:moveTo>
                          <a:pt x="0" y="32575"/>
                        </a:moveTo>
                        <a:lnTo>
                          <a:pt x="0" y="20765"/>
                        </a:lnTo>
                        <a:lnTo>
                          <a:pt x="36767" y="0"/>
                        </a:lnTo>
                        <a:lnTo>
                          <a:pt x="36767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2" name="Google Shape;702;p4"/>
                  <p:cNvSpPr/>
                  <p:nvPr/>
                </p:nvSpPr>
                <p:spPr>
                  <a:xfrm>
                    <a:off x="5149977" y="2848736"/>
                    <a:ext cx="49434" cy="38957"/>
                  </a:xfrm>
                  <a:custGeom>
                    <a:rect b="b" l="l" r="r" t="t"/>
                    <a:pathLst>
                      <a:path extrusionOk="0" h="38957" w="49434">
                        <a:moveTo>
                          <a:pt x="0" y="27146"/>
                        </a:moveTo>
                        <a:lnTo>
                          <a:pt x="49435" y="0"/>
                        </a:lnTo>
                        <a:lnTo>
                          <a:pt x="49435" y="11811"/>
                        </a:lnTo>
                        <a:lnTo>
                          <a:pt x="0" y="38957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3" name="Google Shape;703;p4"/>
                  <p:cNvSpPr/>
                  <p:nvPr/>
                </p:nvSpPr>
                <p:spPr>
                  <a:xfrm>
                    <a:off x="5176551" y="2816827"/>
                    <a:ext cx="36576" cy="31527"/>
                  </a:xfrm>
                  <a:custGeom>
                    <a:rect b="b" l="l" r="r" t="t"/>
                    <a:pathLst>
                      <a:path extrusionOk="0" h="31527" w="36576">
                        <a:moveTo>
                          <a:pt x="36576" y="0"/>
                        </a:moveTo>
                        <a:lnTo>
                          <a:pt x="36576" y="11811"/>
                        </a:lnTo>
                        <a:lnTo>
                          <a:pt x="0" y="31528"/>
                        </a:lnTo>
                        <a:lnTo>
                          <a:pt x="0" y="1962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4" name="Google Shape;704;p4"/>
                  <p:cNvSpPr/>
                  <p:nvPr/>
                </p:nvSpPr>
                <p:spPr>
                  <a:xfrm>
                    <a:off x="5121782" y="2812160"/>
                    <a:ext cx="10191" cy="17716"/>
                  </a:xfrm>
                  <a:custGeom>
                    <a:rect b="b" l="l" r="r" t="t"/>
                    <a:pathLst>
                      <a:path extrusionOk="0" h="17716" w="10191">
                        <a:moveTo>
                          <a:pt x="10192" y="0"/>
                        </a:moveTo>
                        <a:lnTo>
                          <a:pt x="10192" y="11811"/>
                        </a:lnTo>
                        <a:lnTo>
                          <a:pt x="0" y="17717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5" name="Google Shape;705;p4"/>
                  <p:cNvSpPr/>
                  <p:nvPr/>
                </p:nvSpPr>
                <p:spPr>
                  <a:xfrm>
                    <a:off x="5269706" y="2763392"/>
                    <a:ext cx="38100" cy="33432"/>
                  </a:xfrm>
                  <a:custGeom>
                    <a:rect b="b" l="l" r="r" t="t"/>
                    <a:pathLst>
                      <a:path extrusionOk="0" h="33432" w="38100">
                        <a:moveTo>
                          <a:pt x="0" y="33433"/>
                        </a:moveTo>
                        <a:lnTo>
                          <a:pt x="0" y="21622"/>
                        </a:lnTo>
                        <a:lnTo>
                          <a:pt x="38100" y="0"/>
                        </a:lnTo>
                        <a:lnTo>
                          <a:pt x="38100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6" name="Google Shape;706;p4"/>
                  <p:cNvSpPr/>
                  <p:nvPr/>
                </p:nvSpPr>
                <p:spPr>
                  <a:xfrm>
                    <a:off x="5101304" y="2823114"/>
                    <a:ext cx="56102" cy="43910"/>
                  </a:xfrm>
                  <a:custGeom>
                    <a:rect b="b" l="l" r="r" t="t"/>
                    <a:pathLst>
                      <a:path extrusionOk="0" h="43910" w="56102">
                        <a:moveTo>
                          <a:pt x="56102" y="0"/>
                        </a:moveTo>
                        <a:lnTo>
                          <a:pt x="56102" y="11811"/>
                        </a:lnTo>
                        <a:lnTo>
                          <a:pt x="0" y="43910"/>
                        </a:lnTo>
                        <a:lnTo>
                          <a:pt x="0" y="3209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7" name="Google Shape;707;p4"/>
                  <p:cNvSpPr/>
                  <p:nvPr/>
                </p:nvSpPr>
                <p:spPr>
                  <a:xfrm>
                    <a:off x="5290185" y="2770345"/>
                    <a:ext cx="47720" cy="38576"/>
                  </a:xfrm>
                  <a:custGeom>
                    <a:rect b="b" l="l" r="r" t="t"/>
                    <a:pathLst>
                      <a:path extrusionOk="0" h="38576" w="47720">
                        <a:moveTo>
                          <a:pt x="0" y="38576"/>
                        </a:moveTo>
                        <a:lnTo>
                          <a:pt x="0" y="26670"/>
                        </a:lnTo>
                        <a:lnTo>
                          <a:pt x="47720" y="0"/>
                        </a:lnTo>
                        <a:lnTo>
                          <a:pt x="47720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8" name="Google Shape;708;p4"/>
                  <p:cNvSpPr/>
                  <p:nvPr/>
                </p:nvSpPr>
                <p:spPr>
                  <a:xfrm>
                    <a:off x="5289041" y="2702623"/>
                    <a:ext cx="37433" cy="33242"/>
                  </a:xfrm>
                  <a:custGeom>
                    <a:rect b="b" l="l" r="r" t="t"/>
                    <a:pathLst>
                      <a:path extrusionOk="0" h="33242" w="37433">
                        <a:moveTo>
                          <a:pt x="37433" y="0"/>
                        </a:moveTo>
                        <a:lnTo>
                          <a:pt x="37433" y="11811"/>
                        </a:lnTo>
                        <a:lnTo>
                          <a:pt x="0" y="33242"/>
                        </a:lnTo>
                        <a:lnTo>
                          <a:pt x="0" y="2143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9" name="Google Shape;709;p4"/>
                  <p:cNvSpPr/>
                  <p:nvPr/>
                </p:nvSpPr>
                <p:spPr>
                  <a:xfrm>
                    <a:off x="5258276" y="2730721"/>
                    <a:ext cx="18954" cy="22764"/>
                  </a:xfrm>
                  <a:custGeom>
                    <a:rect b="b" l="l" r="r" t="t"/>
                    <a:pathLst>
                      <a:path extrusionOk="0" h="22764" w="18954">
                        <a:moveTo>
                          <a:pt x="0" y="10954"/>
                        </a:moveTo>
                        <a:lnTo>
                          <a:pt x="18955" y="0"/>
                        </a:lnTo>
                        <a:lnTo>
                          <a:pt x="18955" y="11906"/>
                        </a:lnTo>
                        <a:lnTo>
                          <a:pt x="0" y="2276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0" name="Google Shape;710;p4"/>
                  <p:cNvSpPr/>
                  <p:nvPr/>
                </p:nvSpPr>
                <p:spPr>
                  <a:xfrm>
                    <a:off x="5281136" y="2816256"/>
                    <a:ext cx="19716" cy="22955"/>
                  </a:xfrm>
                  <a:custGeom>
                    <a:rect b="b" l="l" r="r" t="t"/>
                    <a:pathLst>
                      <a:path extrusionOk="0" h="22955" w="19716">
                        <a:moveTo>
                          <a:pt x="0" y="11144"/>
                        </a:moveTo>
                        <a:lnTo>
                          <a:pt x="19717" y="0"/>
                        </a:lnTo>
                        <a:lnTo>
                          <a:pt x="19717" y="11811"/>
                        </a:lnTo>
                        <a:lnTo>
                          <a:pt x="0" y="2295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1" name="Google Shape;711;p4"/>
                  <p:cNvSpPr/>
                  <p:nvPr/>
                </p:nvSpPr>
                <p:spPr>
                  <a:xfrm>
                    <a:off x="5060822" y="2897980"/>
                    <a:ext cx="50958" cy="41433"/>
                  </a:xfrm>
                  <a:custGeom>
                    <a:rect b="b" l="l" r="r" t="t"/>
                    <a:pathLst>
                      <a:path extrusionOk="0" h="41433" w="50958">
                        <a:moveTo>
                          <a:pt x="50959" y="11811"/>
                        </a:moveTo>
                        <a:lnTo>
                          <a:pt x="0" y="41434"/>
                        </a:lnTo>
                        <a:lnTo>
                          <a:pt x="0" y="29623"/>
                        </a:lnTo>
                        <a:lnTo>
                          <a:pt x="50959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2" name="Google Shape;712;p4"/>
                  <p:cNvSpPr/>
                  <p:nvPr/>
                </p:nvSpPr>
                <p:spPr>
                  <a:xfrm>
                    <a:off x="5361241" y="2771774"/>
                    <a:ext cx="18002" cy="22193"/>
                  </a:xfrm>
                  <a:custGeom>
                    <a:rect b="b" l="l" r="r" t="t"/>
                    <a:pathLst>
                      <a:path extrusionOk="0" h="22193" w="18002">
                        <a:moveTo>
                          <a:pt x="0" y="10382"/>
                        </a:moveTo>
                        <a:lnTo>
                          <a:pt x="18002" y="0"/>
                        </a:lnTo>
                        <a:lnTo>
                          <a:pt x="18002" y="11811"/>
                        </a:lnTo>
                        <a:lnTo>
                          <a:pt x="0" y="22193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3" name="Google Shape;713;p4"/>
                  <p:cNvSpPr/>
                  <p:nvPr/>
                </p:nvSpPr>
                <p:spPr>
                  <a:xfrm>
                    <a:off x="5336000" y="2652997"/>
                    <a:ext cx="80200" cy="57531"/>
                  </a:xfrm>
                  <a:custGeom>
                    <a:rect b="b" l="l" r="r" t="t"/>
                    <a:pathLst>
                      <a:path extrusionOk="0" h="57531" w="80200">
                        <a:moveTo>
                          <a:pt x="80201" y="0"/>
                        </a:moveTo>
                        <a:lnTo>
                          <a:pt x="80201" y="11811"/>
                        </a:lnTo>
                        <a:lnTo>
                          <a:pt x="0" y="57531"/>
                        </a:lnTo>
                        <a:lnTo>
                          <a:pt x="0" y="4572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4" name="Google Shape;714;p4"/>
                  <p:cNvSpPr/>
                  <p:nvPr/>
                </p:nvSpPr>
                <p:spPr>
                  <a:xfrm>
                    <a:off x="5081111" y="2880168"/>
                    <a:ext cx="18859" cy="22860"/>
                  </a:xfrm>
                  <a:custGeom>
                    <a:rect b="b" l="l" r="r" t="t"/>
                    <a:pathLst>
                      <a:path extrusionOk="0" h="22860" w="18859">
                        <a:moveTo>
                          <a:pt x="18859" y="11811"/>
                        </a:moveTo>
                        <a:lnTo>
                          <a:pt x="0" y="22860"/>
                        </a:lnTo>
                        <a:lnTo>
                          <a:pt x="0" y="11049"/>
                        </a:lnTo>
                        <a:lnTo>
                          <a:pt x="18859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5" name="Google Shape;715;p4"/>
                  <p:cNvSpPr/>
                  <p:nvPr/>
                </p:nvSpPr>
                <p:spPr>
                  <a:xfrm>
                    <a:off x="5029771" y="2861976"/>
                    <a:ext cx="59721" cy="45910"/>
                  </a:xfrm>
                  <a:custGeom>
                    <a:rect b="b" l="l" r="r" t="t"/>
                    <a:pathLst>
                      <a:path extrusionOk="0" h="45910" w="59721">
                        <a:moveTo>
                          <a:pt x="59722" y="11811"/>
                        </a:moveTo>
                        <a:lnTo>
                          <a:pt x="0" y="45910"/>
                        </a:lnTo>
                        <a:lnTo>
                          <a:pt x="0" y="34100"/>
                        </a:lnTo>
                        <a:lnTo>
                          <a:pt x="59722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6" name="Google Shape;716;p4"/>
                  <p:cNvSpPr/>
                  <p:nvPr/>
                </p:nvSpPr>
                <p:spPr>
                  <a:xfrm>
                    <a:off x="5111591" y="2843212"/>
                    <a:ext cx="53149" cy="42100"/>
                  </a:xfrm>
                  <a:custGeom>
                    <a:rect b="b" l="l" r="r" t="t"/>
                    <a:pathLst>
                      <a:path extrusionOk="0" h="42100" w="53149">
                        <a:moveTo>
                          <a:pt x="53150" y="11811"/>
                        </a:moveTo>
                        <a:lnTo>
                          <a:pt x="0" y="42100"/>
                        </a:lnTo>
                        <a:lnTo>
                          <a:pt x="0" y="30290"/>
                        </a:lnTo>
                        <a:lnTo>
                          <a:pt x="53150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7" name="Google Shape;717;p4"/>
                  <p:cNvSpPr/>
                  <p:nvPr/>
                </p:nvSpPr>
                <p:spPr>
                  <a:xfrm>
                    <a:off x="5067681" y="2824828"/>
                    <a:ext cx="42290" cy="36004"/>
                  </a:xfrm>
                  <a:custGeom>
                    <a:rect b="b" l="l" r="r" t="t"/>
                    <a:pathLst>
                      <a:path extrusionOk="0" h="36004" w="42290">
                        <a:moveTo>
                          <a:pt x="42291" y="0"/>
                        </a:moveTo>
                        <a:lnTo>
                          <a:pt x="42291" y="11811"/>
                        </a:lnTo>
                        <a:lnTo>
                          <a:pt x="0" y="36004"/>
                        </a:lnTo>
                        <a:lnTo>
                          <a:pt x="0" y="24194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8" name="Google Shape;718;p4"/>
                  <p:cNvSpPr/>
                  <p:nvPr/>
                </p:nvSpPr>
                <p:spPr>
                  <a:xfrm>
                    <a:off x="5349716" y="2728340"/>
                    <a:ext cx="65817" cy="47148"/>
                  </a:xfrm>
                  <a:custGeom>
                    <a:rect b="b" l="l" r="r" t="t"/>
                    <a:pathLst>
                      <a:path extrusionOk="0" h="47148" w="65817">
                        <a:moveTo>
                          <a:pt x="0" y="35338"/>
                        </a:moveTo>
                        <a:lnTo>
                          <a:pt x="65818" y="0"/>
                        </a:lnTo>
                        <a:lnTo>
                          <a:pt x="65818" y="11811"/>
                        </a:lnTo>
                        <a:lnTo>
                          <a:pt x="0" y="4714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9" name="Google Shape;719;p4"/>
                  <p:cNvSpPr/>
                  <p:nvPr/>
                </p:nvSpPr>
                <p:spPr>
                  <a:xfrm>
                    <a:off x="5123402" y="2882740"/>
                    <a:ext cx="14763" cy="20288"/>
                  </a:xfrm>
                  <a:custGeom>
                    <a:rect b="b" l="l" r="r" t="t"/>
                    <a:pathLst>
                      <a:path extrusionOk="0" h="20288" w="14763">
                        <a:moveTo>
                          <a:pt x="0" y="8477"/>
                        </a:moveTo>
                        <a:lnTo>
                          <a:pt x="14764" y="0"/>
                        </a:lnTo>
                        <a:lnTo>
                          <a:pt x="14764" y="11811"/>
                        </a:lnTo>
                        <a:lnTo>
                          <a:pt x="0" y="20288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0" name="Google Shape;720;p4"/>
                  <p:cNvSpPr/>
                  <p:nvPr/>
                </p:nvSpPr>
                <p:spPr>
                  <a:xfrm>
                    <a:off x="5319617" y="2722625"/>
                    <a:ext cx="59626" cy="45815"/>
                  </a:xfrm>
                  <a:custGeom>
                    <a:rect b="b" l="l" r="r" t="t"/>
                    <a:pathLst>
                      <a:path extrusionOk="0" h="45815" w="59626">
                        <a:moveTo>
                          <a:pt x="0" y="34004"/>
                        </a:moveTo>
                        <a:lnTo>
                          <a:pt x="59626" y="0"/>
                        </a:lnTo>
                        <a:lnTo>
                          <a:pt x="59626" y="11811"/>
                        </a:lnTo>
                        <a:lnTo>
                          <a:pt x="0" y="4581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1" name="Google Shape;721;p4"/>
                  <p:cNvSpPr/>
                  <p:nvPr/>
                </p:nvSpPr>
                <p:spPr>
                  <a:xfrm>
                    <a:off x="5288089" y="2688240"/>
                    <a:ext cx="108870" cy="73914"/>
                  </a:xfrm>
                  <a:custGeom>
                    <a:rect b="b" l="l" r="r" t="t"/>
                    <a:pathLst>
                      <a:path extrusionOk="0" h="73914" w="108870">
                        <a:moveTo>
                          <a:pt x="0" y="62008"/>
                        </a:moveTo>
                        <a:lnTo>
                          <a:pt x="108871" y="0"/>
                        </a:lnTo>
                        <a:lnTo>
                          <a:pt x="108871" y="11811"/>
                        </a:lnTo>
                        <a:lnTo>
                          <a:pt x="0" y="73914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22" name="Google Shape;722;p4"/>
                <p:cNvGrpSpPr/>
                <p:nvPr/>
              </p:nvGrpSpPr>
              <p:grpSpPr>
                <a:xfrm>
                  <a:off x="5029771" y="2778537"/>
                  <a:ext cx="386429" cy="286416"/>
                  <a:chOff x="5029771" y="2778537"/>
                  <a:chExt cx="386429" cy="286416"/>
                </a:xfrm>
              </p:grpSpPr>
              <p:sp>
                <p:nvSpPr>
                  <p:cNvPr id="723" name="Google Shape;723;p4"/>
                  <p:cNvSpPr/>
                  <p:nvPr/>
                </p:nvSpPr>
                <p:spPr>
                  <a:xfrm>
                    <a:off x="5143785" y="2899028"/>
                    <a:ext cx="57911" cy="43719"/>
                  </a:xfrm>
                  <a:custGeom>
                    <a:rect b="b" l="l" r="r" t="t"/>
                    <a:pathLst>
                      <a:path extrusionOk="0" h="43719" w="57911">
                        <a:moveTo>
                          <a:pt x="57912" y="11811"/>
                        </a:moveTo>
                        <a:lnTo>
                          <a:pt x="0" y="43720"/>
                        </a:lnTo>
                        <a:lnTo>
                          <a:pt x="0" y="31909"/>
                        </a:lnTo>
                        <a:lnTo>
                          <a:pt x="57912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4" name="Google Shape;724;p4"/>
                  <p:cNvSpPr/>
                  <p:nvPr/>
                </p:nvSpPr>
                <p:spPr>
                  <a:xfrm>
                    <a:off x="5155787" y="2990659"/>
                    <a:ext cx="57626" cy="43814"/>
                  </a:xfrm>
                  <a:custGeom>
                    <a:rect b="b" l="l" r="r" t="t"/>
                    <a:pathLst>
                      <a:path extrusionOk="0" h="43814" w="57626">
                        <a:moveTo>
                          <a:pt x="0" y="32004"/>
                        </a:moveTo>
                        <a:lnTo>
                          <a:pt x="57626" y="0"/>
                        </a:lnTo>
                        <a:lnTo>
                          <a:pt x="57626" y="11811"/>
                        </a:lnTo>
                        <a:lnTo>
                          <a:pt x="0" y="4381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5" name="Google Shape;725;p4"/>
                  <p:cNvSpPr/>
                  <p:nvPr/>
                </p:nvSpPr>
                <p:spPr>
                  <a:xfrm>
                    <a:off x="5169217" y="2914363"/>
                    <a:ext cx="50006" cy="39338"/>
                  </a:xfrm>
                  <a:custGeom>
                    <a:rect b="b" l="l" r="r" t="t"/>
                    <a:pathLst>
                      <a:path extrusionOk="0" h="39338" w="50006">
                        <a:moveTo>
                          <a:pt x="0" y="39338"/>
                        </a:moveTo>
                        <a:lnTo>
                          <a:pt x="0" y="27527"/>
                        </a:lnTo>
                        <a:lnTo>
                          <a:pt x="50006" y="0"/>
                        </a:lnTo>
                        <a:lnTo>
                          <a:pt x="50006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6" name="Google Shape;726;p4"/>
                  <p:cNvSpPr/>
                  <p:nvPr/>
                </p:nvSpPr>
                <p:spPr>
                  <a:xfrm>
                    <a:off x="5255990" y="2929318"/>
                    <a:ext cx="22574" cy="24860"/>
                  </a:xfrm>
                  <a:custGeom>
                    <a:rect b="b" l="l" r="r" t="t"/>
                    <a:pathLst>
                      <a:path extrusionOk="0" h="24860" w="22574">
                        <a:moveTo>
                          <a:pt x="22574" y="0"/>
                        </a:moveTo>
                        <a:lnTo>
                          <a:pt x="22574" y="11811"/>
                        </a:lnTo>
                        <a:lnTo>
                          <a:pt x="0" y="24860"/>
                        </a:lnTo>
                        <a:lnTo>
                          <a:pt x="0" y="1304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7" name="Google Shape;727;p4"/>
                  <p:cNvSpPr/>
                  <p:nvPr/>
                </p:nvSpPr>
                <p:spPr>
                  <a:xfrm>
                    <a:off x="5312663" y="2914363"/>
                    <a:ext cx="36766" cy="32575"/>
                  </a:xfrm>
                  <a:custGeom>
                    <a:rect b="b" l="l" r="r" t="t"/>
                    <a:pathLst>
                      <a:path extrusionOk="0" h="32575" w="36766">
                        <a:moveTo>
                          <a:pt x="0" y="32575"/>
                        </a:moveTo>
                        <a:lnTo>
                          <a:pt x="0" y="20765"/>
                        </a:lnTo>
                        <a:lnTo>
                          <a:pt x="36767" y="0"/>
                        </a:lnTo>
                        <a:lnTo>
                          <a:pt x="36767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8" name="Google Shape;728;p4"/>
                  <p:cNvSpPr/>
                  <p:nvPr/>
                </p:nvSpPr>
                <p:spPr>
                  <a:xfrm>
                    <a:off x="5149977" y="2974276"/>
                    <a:ext cx="49434" cy="38957"/>
                  </a:xfrm>
                  <a:custGeom>
                    <a:rect b="b" l="l" r="r" t="t"/>
                    <a:pathLst>
                      <a:path extrusionOk="0" h="38957" w="49434">
                        <a:moveTo>
                          <a:pt x="0" y="27146"/>
                        </a:moveTo>
                        <a:lnTo>
                          <a:pt x="49435" y="0"/>
                        </a:lnTo>
                        <a:lnTo>
                          <a:pt x="49435" y="11811"/>
                        </a:lnTo>
                        <a:lnTo>
                          <a:pt x="0" y="38957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9" name="Google Shape;729;p4"/>
                  <p:cNvSpPr/>
                  <p:nvPr/>
                </p:nvSpPr>
                <p:spPr>
                  <a:xfrm>
                    <a:off x="5176551" y="2942367"/>
                    <a:ext cx="36576" cy="31432"/>
                  </a:xfrm>
                  <a:custGeom>
                    <a:rect b="b" l="l" r="r" t="t"/>
                    <a:pathLst>
                      <a:path extrusionOk="0" h="31432" w="36576">
                        <a:moveTo>
                          <a:pt x="36576" y="0"/>
                        </a:moveTo>
                        <a:lnTo>
                          <a:pt x="36576" y="11811"/>
                        </a:lnTo>
                        <a:lnTo>
                          <a:pt x="0" y="31432"/>
                        </a:lnTo>
                        <a:lnTo>
                          <a:pt x="0" y="1962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0" name="Google Shape;730;p4"/>
                  <p:cNvSpPr/>
                  <p:nvPr/>
                </p:nvSpPr>
                <p:spPr>
                  <a:xfrm>
                    <a:off x="5121782" y="2937699"/>
                    <a:ext cx="10191" cy="17716"/>
                  </a:xfrm>
                  <a:custGeom>
                    <a:rect b="b" l="l" r="r" t="t"/>
                    <a:pathLst>
                      <a:path extrusionOk="0" h="17716" w="10191">
                        <a:moveTo>
                          <a:pt x="10192" y="0"/>
                        </a:moveTo>
                        <a:lnTo>
                          <a:pt x="10192" y="11811"/>
                        </a:lnTo>
                        <a:lnTo>
                          <a:pt x="0" y="17717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1" name="Google Shape;731;p4"/>
                  <p:cNvSpPr/>
                  <p:nvPr/>
                </p:nvSpPr>
                <p:spPr>
                  <a:xfrm>
                    <a:off x="5269706" y="2888932"/>
                    <a:ext cx="38100" cy="33432"/>
                  </a:xfrm>
                  <a:custGeom>
                    <a:rect b="b" l="l" r="r" t="t"/>
                    <a:pathLst>
                      <a:path extrusionOk="0" h="33432" w="38100">
                        <a:moveTo>
                          <a:pt x="0" y="33433"/>
                        </a:moveTo>
                        <a:lnTo>
                          <a:pt x="0" y="21622"/>
                        </a:lnTo>
                        <a:lnTo>
                          <a:pt x="38100" y="0"/>
                        </a:lnTo>
                        <a:lnTo>
                          <a:pt x="38100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2" name="Google Shape;732;p4"/>
                  <p:cNvSpPr/>
                  <p:nvPr/>
                </p:nvSpPr>
                <p:spPr>
                  <a:xfrm>
                    <a:off x="5101304" y="2948653"/>
                    <a:ext cx="56102" cy="43910"/>
                  </a:xfrm>
                  <a:custGeom>
                    <a:rect b="b" l="l" r="r" t="t"/>
                    <a:pathLst>
                      <a:path extrusionOk="0" h="43910" w="56102">
                        <a:moveTo>
                          <a:pt x="56102" y="0"/>
                        </a:moveTo>
                        <a:lnTo>
                          <a:pt x="56102" y="11811"/>
                        </a:lnTo>
                        <a:lnTo>
                          <a:pt x="0" y="43910"/>
                        </a:lnTo>
                        <a:lnTo>
                          <a:pt x="0" y="3209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3" name="Google Shape;733;p4"/>
                  <p:cNvSpPr/>
                  <p:nvPr/>
                </p:nvSpPr>
                <p:spPr>
                  <a:xfrm>
                    <a:off x="5290185" y="2895885"/>
                    <a:ext cx="47720" cy="38481"/>
                  </a:xfrm>
                  <a:custGeom>
                    <a:rect b="b" l="l" r="r" t="t"/>
                    <a:pathLst>
                      <a:path extrusionOk="0" h="38481" w="47720">
                        <a:moveTo>
                          <a:pt x="0" y="38481"/>
                        </a:moveTo>
                        <a:lnTo>
                          <a:pt x="0" y="26670"/>
                        </a:lnTo>
                        <a:lnTo>
                          <a:pt x="47720" y="0"/>
                        </a:lnTo>
                        <a:lnTo>
                          <a:pt x="47720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4" name="Google Shape;734;p4"/>
                  <p:cNvSpPr/>
                  <p:nvPr/>
                </p:nvSpPr>
                <p:spPr>
                  <a:xfrm>
                    <a:off x="5289041" y="2828162"/>
                    <a:ext cx="37433" cy="33242"/>
                  </a:xfrm>
                  <a:custGeom>
                    <a:rect b="b" l="l" r="r" t="t"/>
                    <a:pathLst>
                      <a:path extrusionOk="0" h="33242" w="37433">
                        <a:moveTo>
                          <a:pt x="37433" y="0"/>
                        </a:moveTo>
                        <a:lnTo>
                          <a:pt x="37433" y="11811"/>
                        </a:lnTo>
                        <a:lnTo>
                          <a:pt x="0" y="33242"/>
                        </a:lnTo>
                        <a:lnTo>
                          <a:pt x="0" y="21336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5" name="Google Shape;735;p4"/>
                  <p:cNvSpPr/>
                  <p:nvPr/>
                </p:nvSpPr>
                <p:spPr>
                  <a:xfrm>
                    <a:off x="5258276" y="2856261"/>
                    <a:ext cx="18954" cy="22764"/>
                  </a:xfrm>
                  <a:custGeom>
                    <a:rect b="b" l="l" r="r" t="t"/>
                    <a:pathLst>
                      <a:path extrusionOk="0" h="22764" w="18954">
                        <a:moveTo>
                          <a:pt x="0" y="10954"/>
                        </a:moveTo>
                        <a:lnTo>
                          <a:pt x="18955" y="0"/>
                        </a:lnTo>
                        <a:lnTo>
                          <a:pt x="18955" y="11811"/>
                        </a:lnTo>
                        <a:lnTo>
                          <a:pt x="0" y="2276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6" name="Google Shape;736;p4"/>
                  <p:cNvSpPr/>
                  <p:nvPr/>
                </p:nvSpPr>
                <p:spPr>
                  <a:xfrm>
                    <a:off x="5281136" y="2941795"/>
                    <a:ext cx="19716" cy="22955"/>
                  </a:xfrm>
                  <a:custGeom>
                    <a:rect b="b" l="l" r="r" t="t"/>
                    <a:pathLst>
                      <a:path extrusionOk="0" h="22955" w="19716">
                        <a:moveTo>
                          <a:pt x="0" y="11144"/>
                        </a:moveTo>
                        <a:lnTo>
                          <a:pt x="19717" y="0"/>
                        </a:lnTo>
                        <a:lnTo>
                          <a:pt x="19717" y="11811"/>
                        </a:lnTo>
                        <a:lnTo>
                          <a:pt x="0" y="2295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7" name="Google Shape;737;p4"/>
                  <p:cNvSpPr/>
                  <p:nvPr/>
                </p:nvSpPr>
                <p:spPr>
                  <a:xfrm>
                    <a:off x="5060822" y="3023520"/>
                    <a:ext cx="50958" cy="41433"/>
                  </a:xfrm>
                  <a:custGeom>
                    <a:rect b="b" l="l" r="r" t="t"/>
                    <a:pathLst>
                      <a:path extrusionOk="0" h="41433" w="50958">
                        <a:moveTo>
                          <a:pt x="50959" y="11811"/>
                        </a:moveTo>
                        <a:lnTo>
                          <a:pt x="0" y="41434"/>
                        </a:lnTo>
                        <a:lnTo>
                          <a:pt x="0" y="29623"/>
                        </a:lnTo>
                        <a:lnTo>
                          <a:pt x="50959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8" name="Google Shape;738;p4"/>
                  <p:cNvSpPr/>
                  <p:nvPr/>
                </p:nvSpPr>
                <p:spPr>
                  <a:xfrm>
                    <a:off x="5361241" y="2897314"/>
                    <a:ext cx="18002" cy="22193"/>
                  </a:xfrm>
                  <a:custGeom>
                    <a:rect b="b" l="l" r="r" t="t"/>
                    <a:pathLst>
                      <a:path extrusionOk="0" h="22193" w="18002">
                        <a:moveTo>
                          <a:pt x="0" y="10382"/>
                        </a:moveTo>
                        <a:lnTo>
                          <a:pt x="18002" y="0"/>
                        </a:lnTo>
                        <a:lnTo>
                          <a:pt x="18002" y="11811"/>
                        </a:lnTo>
                        <a:lnTo>
                          <a:pt x="0" y="22193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9" name="Google Shape;739;p4"/>
                  <p:cNvSpPr/>
                  <p:nvPr/>
                </p:nvSpPr>
                <p:spPr>
                  <a:xfrm>
                    <a:off x="5336000" y="2778537"/>
                    <a:ext cx="80200" cy="57531"/>
                  </a:xfrm>
                  <a:custGeom>
                    <a:rect b="b" l="l" r="r" t="t"/>
                    <a:pathLst>
                      <a:path extrusionOk="0" h="57531" w="80200">
                        <a:moveTo>
                          <a:pt x="80201" y="0"/>
                        </a:moveTo>
                        <a:lnTo>
                          <a:pt x="80201" y="11811"/>
                        </a:lnTo>
                        <a:lnTo>
                          <a:pt x="0" y="57531"/>
                        </a:lnTo>
                        <a:lnTo>
                          <a:pt x="0" y="4572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0" name="Google Shape;740;p4"/>
                  <p:cNvSpPr/>
                  <p:nvPr/>
                </p:nvSpPr>
                <p:spPr>
                  <a:xfrm>
                    <a:off x="5081111" y="3005708"/>
                    <a:ext cx="18859" cy="22860"/>
                  </a:xfrm>
                  <a:custGeom>
                    <a:rect b="b" l="l" r="r" t="t"/>
                    <a:pathLst>
                      <a:path extrusionOk="0" h="22860" w="18859">
                        <a:moveTo>
                          <a:pt x="18859" y="11811"/>
                        </a:moveTo>
                        <a:lnTo>
                          <a:pt x="0" y="22860"/>
                        </a:lnTo>
                        <a:lnTo>
                          <a:pt x="0" y="11049"/>
                        </a:lnTo>
                        <a:lnTo>
                          <a:pt x="18859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1" name="Google Shape;741;p4"/>
                  <p:cNvSpPr/>
                  <p:nvPr/>
                </p:nvSpPr>
                <p:spPr>
                  <a:xfrm>
                    <a:off x="5029771" y="2987515"/>
                    <a:ext cx="59721" cy="45910"/>
                  </a:xfrm>
                  <a:custGeom>
                    <a:rect b="b" l="l" r="r" t="t"/>
                    <a:pathLst>
                      <a:path extrusionOk="0" h="45910" w="59721">
                        <a:moveTo>
                          <a:pt x="59722" y="11811"/>
                        </a:moveTo>
                        <a:lnTo>
                          <a:pt x="0" y="45910"/>
                        </a:lnTo>
                        <a:lnTo>
                          <a:pt x="0" y="34100"/>
                        </a:lnTo>
                        <a:lnTo>
                          <a:pt x="59722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2" name="Google Shape;742;p4"/>
                  <p:cNvSpPr/>
                  <p:nvPr/>
                </p:nvSpPr>
                <p:spPr>
                  <a:xfrm>
                    <a:off x="5111591" y="2968751"/>
                    <a:ext cx="53149" cy="42100"/>
                  </a:xfrm>
                  <a:custGeom>
                    <a:rect b="b" l="l" r="r" t="t"/>
                    <a:pathLst>
                      <a:path extrusionOk="0" h="42100" w="53149">
                        <a:moveTo>
                          <a:pt x="53150" y="11811"/>
                        </a:moveTo>
                        <a:lnTo>
                          <a:pt x="0" y="42100"/>
                        </a:lnTo>
                        <a:lnTo>
                          <a:pt x="0" y="30290"/>
                        </a:lnTo>
                        <a:lnTo>
                          <a:pt x="53150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3" name="Google Shape;743;p4"/>
                  <p:cNvSpPr/>
                  <p:nvPr/>
                </p:nvSpPr>
                <p:spPr>
                  <a:xfrm>
                    <a:off x="5067681" y="2950368"/>
                    <a:ext cx="42290" cy="36004"/>
                  </a:xfrm>
                  <a:custGeom>
                    <a:rect b="b" l="l" r="r" t="t"/>
                    <a:pathLst>
                      <a:path extrusionOk="0" h="36004" w="42290">
                        <a:moveTo>
                          <a:pt x="42291" y="0"/>
                        </a:moveTo>
                        <a:lnTo>
                          <a:pt x="42291" y="11811"/>
                        </a:lnTo>
                        <a:lnTo>
                          <a:pt x="0" y="36004"/>
                        </a:lnTo>
                        <a:lnTo>
                          <a:pt x="0" y="24194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4" name="Google Shape;744;p4"/>
                  <p:cNvSpPr/>
                  <p:nvPr/>
                </p:nvSpPr>
                <p:spPr>
                  <a:xfrm>
                    <a:off x="5349716" y="2853880"/>
                    <a:ext cx="65817" cy="47148"/>
                  </a:xfrm>
                  <a:custGeom>
                    <a:rect b="b" l="l" r="r" t="t"/>
                    <a:pathLst>
                      <a:path extrusionOk="0" h="47148" w="65817">
                        <a:moveTo>
                          <a:pt x="0" y="35338"/>
                        </a:moveTo>
                        <a:lnTo>
                          <a:pt x="65818" y="0"/>
                        </a:lnTo>
                        <a:lnTo>
                          <a:pt x="65818" y="11811"/>
                        </a:lnTo>
                        <a:lnTo>
                          <a:pt x="0" y="4714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5" name="Google Shape;745;p4"/>
                  <p:cNvSpPr/>
                  <p:nvPr/>
                </p:nvSpPr>
                <p:spPr>
                  <a:xfrm>
                    <a:off x="5123402" y="3008280"/>
                    <a:ext cx="14763" cy="20288"/>
                  </a:xfrm>
                  <a:custGeom>
                    <a:rect b="b" l="l" r="r" t="t"/>
                    <a:pathLst>
                      <a:path extrusionOk="0" h="20288" w="14763">
                        <a:moveTo>
                          <a:pt x="0" y="8477"/>
                        </a:moveTo>
                        <a:lnTo>
                          <a:pt x="14764" y="0"/>
                        </a:lnTo>
                        <a:lnTo>
                          <a:pt x="14764" y="11811"/>
                        </a:lnTo>
                        <a:lnTo>
                          <a:pt x="0" y="20288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6" name="Google Shape;746;p4"/>
                  <p:cNvSpPr/>
                  <p:nvPr/>
                </p:nvSpPr>
                <p:spPr>
                  <a:xfrm>
                    <a:off x="5319617" y="2848164"/>
                    <a:ext cx="59626" cy="45815"/>
                  </a:xfrm>
                  <a:custGeom>
                    <a:rect b="b" l="l" r="r" t="t"/>
                    <a:pathLst>
                      <a:path extrusionOk="0" h="45815" w="59626">
                        <a:moveTo>
                          <a:pt x="0" y="34004"/>
                        </a:moveTo>
                        <a:lnTo>
                          <a:pt x="59626" y="0"/>
                        </a:lnTo>
                        <a:lnTo>
                          <a:pt x="59626" y="11811"/>
                        </a:lnTo>
                        <a:lnTo>
                          <a:pt x="0" y="4581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7" name="Google Shape;747;p4"/>
                  <p:cNvSpPr/>
                  <p:nvPr/>
                </p:nvSpPr>
                <p:spPr>
                  <a:xfrm>
                    <a:off x="5288089" y="2813779"/>
                    <a:ext cx="108870" cy="73818"/>
                  </a:xfrm>
                  <a:custGeom>
                    <a:rect b="b" l="l" r="r" t="t"/>
                    <a:pathLst>
                      <a:path extrusionOk="0" h="73818" w="108870">
                        <a:moveTo>
                          <a:pt x="0" y="62008"/>
                        </a:moveTo>
                        <a:lnTo>
                          <a:pt x="108871" y="0"/>
                        </a:lnTo>
                        <a:lnTo>
                          <a:pt x="108871" y="11811"/>
                        </a:lnTo>
                        <a:lnTo>
                          <a:pt x="0" y="7381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48" name="Google Shape;748;p4"/>
                <p:cNvGrpSpPr/>
                <p:nvPr/>
              </p:nvGrpSpPr>
              <p:grpSpPr>
                <a:xfrm>
                  <a:off x="5029771" y="2905791"/>
                  <a:ext cx="386429" cy="286512"/>
                  <a:chOff x="5029771" y="2905791"/>
                  <a:chExt cx="386429" cy="286512"/>
                </a:xfrm>
              </p:grpSpPr>
              <p:sp>
                <p:nvSpPr>
                  <p:cNvPr id="749" name="Google Shape;749;p4"/>
                  <p:cNvSpPr/>
                  <p:nvPr/>
                </p:nvSpPr>
                <p:spPr>
                  <a:xfrm>
                    <a:off x="5143785" y="3026377"/>
                    <a:ext cx="57911" cy="43719"/>
                  </a:xfrm>
                  <a:custGeom>
                    <a:rect b="b" l="l" r="r" t="t"/>
                    <a:pathLst>
                      <a:path extrusionOk="0" h="43719" w="57911">
                        <a:moveTo>
                          <a:pt x="57912" y="11811"/>
                        </a:moveTo>
                        <a:lnTo>
                          <a:pt x="0" y="43720"/>
                        </a:lnTo>
                        <a:lnTo>
                          <a:pt x="0" y="31813"/>
                        </a:lnTo>
                        <a:lnTo>
                          <a:pt x="57912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0" name="Google Shape;750;p4"/>
                  <p:cNvSpPr/>
                  <p:nvPr/>
                </p:nvSpPr>
                <p:spPr>
                  <a:xfrm>
                    <a:off x="5155787" y="3118008"/>
                    <a:ext cx="57626" cy="43719"/>
                  </a:xfrm>
                  <a:custGeom>
                    <a:rect b="b" l="l" r="r" t="t"/>
                    <a:pathLst>
                      <a:path extrusionOk="0" h="43719" w="57626">
                        <a:moveTo>
                          <a:pt x="0" y="31909"/>
                        </a:moveTo>
                        <a:lnTo>
                          <a:pt x="57626" y="0"/>
                        </a:lnTo>
                        <a:lnTo>
                          <a:pt x="57626" y="11811"/>
                        </a:lnTo>
                        <a:lnTo>
                          <a:pt x="0" y="4372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1" name="Google Shape;751;p4"/>
                  <p:cNvSpPr/>
                  <p:nvPr/>
                </p:nvSpPr>
                <p:spPr>
                  <a:xfrm>
                    <a:off x="5169217" y="3041712"/>
                    <a:ext cx="50006" cy="39243"/>
                  </a:xfrm>
                  <a:custGeom>
                    <a:rect b="b" l="l" r="r" t="t"/>
                    <a:pathLst>
                      <a:path extrusionOk="0" h="39243" w="50006">
                        <a:moveTo>
                          <a:pt x="0" y="39243"/>
                        </a:moveTo>
                        <a:lnTo>
                          <a:pt x="0" y="27432"/>
                        </a:lnTo>
                        <a:lnTo>
                          <a:pt x="50006" y="0"/>
                        </a:lnTo>
                        <a:lnTo>
                          <a:pt x="50006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2" name="Google Shape;752;p4"/>
                  <p:cNvSpPr/>
                  <p:nvPr/>
                </p:nvSpPr>
                <p:spPr>
                  <a:xfrm>
                    <a:off x="5255990" y="3056572"/>
                    <a:ext cx="22574" cy="24860"/>
                  </a:xfrm>
                  <a:custGeom>
                    <a:rect b="b" l="l" r="r" t="t"/>
                    <a:pathLst>
                      <a:path extrusionOk="0" h="24860" w="22574">
                        <a:moveTo>
                          <a:pt x="22574" y="0"/>
                        </a:moveTo>
                        <a:lnTo>
                          <a:pt x="22574" y="11906"/>
                        </a:lnTo>
                        <a:lnTo>
                          <a:pt x="0" y="24860"/>
                        </a:lnTo>
                        <a:lnTo>
                          <a:pt x="0" y="1304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3" name="Google Shape;753;p4"/>
                  <p:cNvSpPr/>
                  <p:nvPr/>
                </p:nvSpPr>
                <p:spPr>
                  <a:xfrm>
                    <a:off x="5312663" y="3041617"/>
                    <a:ext cx="36766" cy="32575"/>
                  </a:xfrm>
                  <a:custGeom>
                    <a:rect b="b" l="l" r="r" t="t"/>
                    <a:pathLst>
                      <a:path extrusionOk="0" h="32575" w="36766">
                        <a:moveTo>
                          <a:pt x="0" y="32575"/>
                        </a:moveTo>
                        <a:lnTo>
                          <a:pt x="0" y="20765"/>
                        </a:lnTo>
                        <a:lnTo>
                          <a:pt x="36767" y="0"/>
                        </a:lnTo>
                        <a:lnTo>
                          <a:pt x="36767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4" name="Google Shape;754;p4"/>
                  <p:cNvSpPr/>
                  <p:nvPr/>
                </p:nvSpPr>
                <p:spPr>
                  <a:xfrm>
                    <a:off x="5149977" y="3101530"/>
                    <a:ext cx="49434" cy="39052"/>
                  </a:xfrm>
                  <a:custGeom>
                    <a:rect b="b" l="l" r="r" t="t"/>
                    <a:pathLst>
                      <a:path extrusionOk="0" h="39052" w="49434">
                        <a:moveTo>
                          <a:pt x="0" y="27242"/>
                        </a:moveTo>
                        <a:lnTo>
                          <a:pt x="49435" y="0"/>
                        </a:lnTo>
                        <a:lnTo>
                          <a:pt x="49435" y="11811"/>
                        </a:lnTo>
                        <a:lnTo>
                          <a:pt x="0" y="39052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5" name="Google Shape;755;p4"/>
                  <p:cNvSpPr/>
                  <p:nvPr/>
                </p:nvSpPr>
                <p:spPr>
                  <a:xfrm>
                    <a:off x="5176551" y="3069716"/>
                    <a:ext cx="36576" cy="31432"/>
                  </a:xfrm>
                  <a:custGeom>
                    <a:rect b="b" l="l" r="r" t="t"/>
                    <a:pathLst>
                      <a:path extrusionOk="0" h="31432" w="36576">
                        <a:moveTo>
                          <a:pt x="36576" y="0"/>
                        </a:moveTo>
                        <a:lnTo>
                          <a:pt x="36576" y="11811"/>
                        </a:lnTo>
                        <a:lnTo>
                          <a:pt x="0" y="31433"/>
                        </a:lnTo>
                        <a:lnTo>
                          <a:pt x="0" y="1962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6" name="Google Shape;756;p4"/>
                  <p:cNvSpPr/>
                  <p:nvPr/>
                </p:nvSpPr>
                <p:spPr>
                  <a:xfrm>
                    <a:off x="5121782" y="3064953"/>
                    <a:ext cx="10191" cy="17811"/>
                  </a:xfrm>
                  <a:custGeom>
                    <a:rect b="b" l="l" r="r" t="t"/>
                    <a:pathLst>
                      <a:path extrusionOk="0" h="17811" w="10191">
                        <a:moveTo>
                          <a:pt x="10192" y="0"/>
                        </a:moveTo>
                        <a:lnTo>
                          <a:pt x="10192" y="11811"/>
                        </a:lnTo>
                        <a:lnTo>
                          <a:pt x="0" y="17812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7" name="Google Shape;757;p4"/>
                  <p:cNvSpPr/>
                  <p:nvPr/>
                </p:nvSpPr>
                <p:spPr>
                  <a:xfrm>
                    <a:off x="5269706" y="3016186"/>
                    <a:ext cx="38100" cy="33527"/>
                  </a:xfrm>
                  <a:custGeom>
                    <a:rect b="b" l="l" r="r" t="t"/>
                    <a:pathLst>
                      <a:path extrusionOk="0" h="33527" w="38100">
                        <a:moveTo>
                          <a:pt x="0" y="33528"/>
                        </a:moveTo>
                        <a:lnTo>
                          <a:pt x="0" y="21717"/>
                        </a:lnTo>
                        <a:lnTo>
                          <a:pt x="38100" y="0"/>
                        </a:lnTo>
                        <a:lnTo>
                          <a:pt x="38100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8" name="Google Shape;758;p4"/>
                  <p:cNvSpPr/>
                  <p:nvPr/>
                </p:nvSpPr>
                <p:spPr>
                  <a:xfrm>
                    <a:off x="5101304" y="3075907"/>
                    <a:ext cx="56102" cy="43910"/>
                  </a:xfrm>
                  <a:custGeom>
                    <a:rect b="b" l="l" r="r" t="t"/>
                    <a:pathLst>
                      <a:path extrusionOk="0" h="43910" w="56102">
                        <a:moveTo>
                          <a:pt x="56102" y="0"/>
                        </a:moveTo>
                        <a:lnTo>
                          <a:pt x="56102" y="11811"/>
                        </a:lnTo>
                        <a:lnTo>
                          <a:pt x="0" y="43910"/>
                        </a:lnTo>
                        <a:lnTo>
                          <a:pt x="0" y="3209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9" name="Google Shape;759;p4"/>
                  <p:cNvSpPr/>
                  <p:nvPr/>
                </p:nvSpPr>
                <p:spPr>
                  <a:xfrm>
                    <a:off x="5290185" y="3023139"/>
                    <a:ext cx="47720" cy="38576"/>
                  </a:xfrm>
                  <a:custGeom>
                    <a:rect b="b" l="l" r="r" t="t"/>
                    <a:pathLst>
                      <a:path extrusionOk="0" h="38576" w="47720">
                        <a:moveTo>
                          <a:pt x="0" y="38576"/>
                        </a:moveTo>
                        <a:lnTo>
                          <a:pt x="0" y="26765"/>
                        </a:lnTo>
                        <a:lnTo>
                          <a:pt x="47720" y="0"/>
                        </a:lnTo>
                        <a:lnTo>
                          <a:pt x="47720" y="1181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0" name="Google Shape;760;p4"/>
                  <p:cNvSpPr/>
                  <p:nvPr/>
                </p:nvSpPr>
                <p:spPr>
                  <a:xfrm>
                    <a:off x="5289041" y="2955416"/>
                    <a:ext cx="37433" cy="33242"/>
                  </a:xfrm>
                  <a:custGeom>
                    <a:rect b="b" l="l" r="r" t="t"/>
                    <a:pathLst>
                      <a:path extrusionOk="0" h="33242" w="37433">
                        <a:moveTo>
                          <a:pt x="37433" y="0"/>
                        </a:moveTo>
                        <a:lnTo>
                          <a:pt x="37433" y="11811"/>
                        </a:lnTo>
                        <a:lnTo>
                          <a:pt x="0" y="33242"/>
                        </a:lnTo>
                        <a:lnTo>
                          <a:pt x="0" y="21431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1" name="Google Shape;761;p4"/>
                  <p:cNvSpPr/>
                  <p:nvPr/>
                </p:nvSpPr>
                <p:spPr>
                  <a:xfrm>
                    <a:off x="5258276" y="2983610"/>
                    <a:ext cx="18954" cy="22669"/>
                  </a:xfrm>
                  <a:custGeom>
                    <a:rect b="b" l="l" r="r" t="t"/>
                    <a:pathLst>
                      <a:path extrusionOk="0" h="22669" w="18954">
                        <a:moveTo>
                          <a:pt x="0" y="10858"/>
                        </a:moveTo>
                        <a:lnTo>
                          <a:pt x="18955" y="0"/>
                        </a:lnTo>
                        <a:lnTo>
                          <a:pt x="18955" y="11811"/>
                        </a:lnTo>
                        <a:lnTo>
                          <a:pt x="0" y="2267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2" name="Google Shape;762;p4"/>
                  <p:cNvSpPr/>
                  <p:nvPr/>
                </p:nvSpPr>
                <p:spPr>
                  <a:xfrm>
                    <a:off x="5281136" y="3069049"/>
                    <a:ext cx="19716" cy="23050"/>
                  </a:xfrm>
                  <a:custGeom>
                    <a:rect b="b" l="l" r="r" t="t"/>
                    <a:pathLst>
                      <a:path extrusionOk="0" h="23050" w="19716">
                        <a:moveTo>
                          <a:pt x="0" y="11240"/>
                        </a:moveTo>
                        <a:lnTo>
                          <a:pt x="19717" y="0"/>
                        </a:lnTo>
                        <a:lnTo>
                          <a:pt x="19717" y="11906"/>
                        </a:lnTo>
                        <a:lnTo>
                          <a:pt x="0" y="2305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3" name="Google Shape;763;p4"/>
                  <p:cNvSpPr/>
                  <p:nvPr/>
                </p:nvSpPr>
                <p:spPr>
                  <a:xfrm>
                    <a:off x="5060822" y="3150774"/>
                    <a:ext cx="50958" cy="41529"/>
                  </a:xfrm>
                  <a:custGeom>
                    <a:rect b="b" l="l" r="r" t="t"/>
                    <a:pathLst>
                      <a:path extrusionOk="0" h="41529" w="50958">
                        <a:moveTo>
                          <a:pt x="50959" y="11811"/>
                        </a:moveTo>
                        <a:lnTo>
                          <a:pt x="0" y="41529"/>
                        </a:lnTo>
                        <a:lnTo>
                          <a:pt x="0" y="29718"/>
                        </a:lnTo>
                        <a:lnTo>
                          <a:pt x="50959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4" name="Google Shape;764;p4"/>
                  <p:cNvSpPr/>
                  <p:nvPr/>
                </p:nvSpPr>
                <p:spPr>
                  <a:xfrm>
                    <a:off x="5361241" y="3024568"/>
                    <a:ext cx="18002" cy="22193"/>
                  </a:xfrm>
                  <a:custGeom>
                    <a:rect b="b" l="l" r="r" t="t"/>
                    <a:pathLst>
                      <a:path extrusionOk="0" h="22193" w="18002">
                        <a:moveTo>
                          <a:pt x="0" y="10382"/>
                        </a:moveTo>
                        <a:lnTo>
                          <a:pt x="18002" y="0"/>
                        </a:lnTo>
                        <a:lnTo>
                          <a:pt x="18002" y="11811"/>
                        </a:lnTo>
                        <a:lnTo>
                          <a:pt x="0" y="22193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5" name="Google Shape;765;p4"/>
                  <p:cNvSpPr/>
                  <p:nvPr/>
                </p:nvSpPr>
                <p:spPr>
                  <a:xfrm>
                    <a:off x="5336000" y="2905791"/>
                    <a:ext cx="80200" cy="57531"/>
                  </a:xfrm>
                  <a:custGeom>
                    <a:rect b="b" l="l" r="r" t="t"/>
                    <a:pathLst>
                      <a:path extrusionOk="0" h="57531" w="80200">
                        <a:moveTo>
                          <a:pt x="80201" y="0"/>
                        </a:moveTo>
                        <a:lnTo>
                          <a:pt x="80201" y="11811"/>
                        </a:lnTo>
                        <a:lnTo>
                          <a:pt x="0" y="57531"/>
                        </a:lnTo>
                        <a:lnTo>
                          <a:pt x="0" y="4572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6" name="Google Shape;766;p4"/>
                  <p:cNvSpPr/>
                  <p:nvPr/>
                </p:nvSpPr>
                <p:spPr>
                  <a:xfrm>
                    <a:off x="5081111" y="3133057"/>
                    <a:ext cx="18859" cy="22764"/>
                  </a:xfrm>
                  <a:custGeom>
                    <a:rect b="b" l="l" r="r" t="t"/>
                    <a:pathLst>
                      <a:path extrusionOk="0" h="22764" w="18859">
                        <a:moveTo>
                          <a:pt x="18859" y="11811"/>
                        </a:moveTo>
                        <a:lnTo>
                          <a:pt x="0" y="22765"/>
                        </a:lnTo>
                        <a:lnTo>
                          <a:pt x="0" y="10954"/>
                        </a:lnTo>
                        <a:lnTo>
                          <a:pt x="18859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7" name="Google Shape;767;p4"/>
                  <p:cNvSpPr/>
                  <p:nvPr/>
                </p:nvSpPr>
                <p:spPr>
                  <a:xfrm>
                    <a:off x="5029771" y="3114769"/>
                    <a:ext cx="59721" cy="46005"/>
                  </a:xfrm>
                  <a:custGeom>
                    <a:rect b="b" l="l" r="r" t="t"/>
                    <a:pathLst>
                      <a:path extrusionOk="0" h="46005" w="59721">
                        <a:moveTo>
                          <a:pt x="59722" y="11811"/>
                        </a:moveTo>
                        <a:lnTo>
                          <a:pt x="0" y="46006"/>
                        </a:lnTo>
                        <a:lnTo>
                          <a:pt x="0" y="34195"/>
                        </a:lnTo>
                        <a:lnTo>
                          <a:pt x="59722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8" name="Google Shape;768;p4"/>
                  <p:cNvSpPr/>
                  <p:nvPr/>
                </p:nvSpPr>
                <p:spPr>
                  <a:xfrm>
                    <a:off x="5111591" y="3096100"/>
                    <a:ext cx="53149" cy="42005"/>
                  </a:xfrm>
                  <a:custGeom>
                    <a:rect b="b" l="l" r="r" t="t"/>
                    <a:pathLst>
                      <a:path extrusionOk="0" h="42005" w="53149">
                        <a:moveTo>
                          <a:pt x="53150" y="11811"/>
                        </a:moveTo>
                        <a:lnTo>
                          <a:pt x="0" y="42005"/>
                        </a:lnTo>
                        <a:lnTo>
                          <a:pt x="0" y="30194"/>
                        </a:lnTo>
                        <a:lnTo>
                          <a:pt x="53150" y="0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9" name="Google Shape;769;p4"/>
                  <p:cNvSpPr/>
                  <p:nvPr/>
                </p:nvSpPr>
                <p:spPr>
                  <a:xfrm>
                    <a:off x="5067681" y="3077622"/>
                    <a:ext cx="42290" cy="36099"/>
                  </a:xfrm>
                  <a:custGeom>
                    <a:rect b="b" l="l" r="r" t="t"/>
                    <a:pathLst>
                      <a:path extrusionOk="0" h="36099" w="42290">
                        <a:moveTo>
                          <a:pt x="42291" y="0"/>
                        </a:moveTo>
                        <a:lnTo>
                          <a:pt x="42291" y="11811"/>
                        </a:lnTo>
                        <a:lnTo>
                          <a:pt x="0" y="36100"/>
                        </a:lnTo>
                        <a:lnTo>
                          <a:pt x="0" y="2428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0" name="Google Shape;770;p4"/>
                  <p:cNvSpPr/>
                  <p:nvPr/>
                </p:nvSpPr>
                <p:spPr>
                  <a:xfrm>
                    <a:off x="5349716" y="2981229"/>
                    <a:ext cx="65817" cy="47148"/>
                  </a:xfrm>
                  <a:custGeom>
                    <a:rect b="b" l="l" r="r" t="t"/>
                    <a:pathLst>
                      <a:path extrusionOk="0" h="47148" w="65817">
                        <a:moveTo>
                          <a:pt x="0" y="35338"/>
                        </a:moveTo>
                        <a:lnTo>
                          <a:pt x="65818" y="0"/>
                        </a:lnTo>
                        <a:lnTo>
                          <a:pt x="65818" y="11811"/>
                        </a:lnTo>
                        <a:lnTo>
                          <a:pt x="0" y="4714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1" name="Google Shape;771;p4"/>
                  <p:cNvSpPr/>
                  <p:nvPr/>
                </p:nvSpPr>
                <p:spPr>
                  <a:xfrm>
                    <a:off x="5123402" y="3135534"/>
                    <a:ext cx="14763" cy="20383"/>
                  </a:xfrm>
                  <a:custGeom>
                    <a:rect b="b" l="l" r="r" t="t"/>
                    <a:pathLst>
                      <a:path extrusionOk="0" h="20383" w="14763">
                        <a:moveTo>
                          <a:pt x="0" y="8572"/>
                        </a:moveTo>
                        <a:lnTo>
                          <a:pt x="14764" y="0"/>
                        </a:lnTo>
                        <a:lnTo>
                          <a:pt x="14764" y="11811"/>
                        </a:lnTo>
                        <a:lnTo>
                          <a:pt x="0" y="20383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2" name="Google Shape;772;p4"/>
                  <p:cNvSpPr/>
                  <p:nvPr/>
                </p:nvSpPr>
                <p:spPr>
                  <a:xfrm>
                    <a:off x="5319617" y="2975514"/>
                    <a:ext cx="59626" cy="45815"/>
                  </a:xfrm>
                  <a:custGeom>
                    <a:rect b="b" l="l" r="r" t="t"/>
                    <a:pathLst>
                      <a:path extrusionOk="0" h="45815" w="59626">
                        <a:moveTo>
                          <a:pt x="0" y="34004"/>
                        </a:moveTo>
                        <a:lnTo>
                          <a:pt x="59626" y="0"/>
                        </a:lnTo>
                        <a:lnTo>
                          <a:pt x="59626" y="11811"/>
                        </a:lnTo>
                        <a:lnTo>
                          <a:pt x="0" y="45815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73" name="Google Shape;773;p4"/>
                  <p:cNvSpPr/>
                  <p:nvPr/>
                </p:nvSpPr>
                <p:spPr>
                  <a:xfrm>
                    <a:off x="5288089" y="2941128"/>
                    <a:ext cx="108870" cy="73818"/>
                  </a:xfrm>
                  <a:custGeom>
                    <a:rect b="b" l="l" r="r" t="t"/>
                    <a:pathLst>
                      <a:path extrusionOk="0" h="73818" w="108870">
                        <a:moveTo>
                          <a:pt x="0" y="62008"/>
                        </a:moveTo>
                        <a:lnTo>
                          <a:pt x="108871" y="0"/>
                        </a:lnTo>
                        <a:lnTo>
                          <a:pt x="108871" y="11811"/>
                        </a:lnTo>
                        <a:lnTo>
                          <a:pt x="0" y="73819"/>
                        </a:lnTo>
                        <a:close/>
                      </a:path>
                    </a:pathLst>
                  </a:custGeom>
                  <a:solidFill>
                    <a:srgbClr val="99FB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774" name="Google Shape;774;p4"/>
            <p:cNvGrpSpPr/>
            <p:nvPr/>
          </p:nvGrpSpPr>
          <p:grpSpPr>
            <a:xfrm>
              <a:off x="5228939" y="3046666"/>
              <a:ext cx="1903571" cy="1387280"/>
              <a:chOff x="5228939" y="3046666"/>
              <a:chExt cx="1903571" cy="1387280"/>
            </a:xfrm>
          </p:grpSpPr>
          <p:sp>
            <p:nvSpPr>
              <p:cNvPr id="775" name="Google Shape;775;p4"/>
              <p:cNvSpPr/>
              <p:nvPr/>
            </p:nvSpPr>
            <p:spPr>
              <a:xfrm>
                <a:off x="5526404" y="3107245"/>
                <a:ext cx="56007" cy="36100"/>
              </a:xfrm>
              <a:custGeom>
                <a:rect b="b" l="l" r="r" t="t"/>
                <a:pathLst>
                  <a:path extrusionOk="0" h="36100" w="56007">
                    <a:moveTo>
                      <a:pt x="27813" y="0"/>
                    </a:moveTo>
                    <a:cubicBezTo>
                      <a:pt x="34862" y="0"/>
                      <a:pt x="41624" y="1619"/>
                      <a:pt x="46768" y="4572"/>
                    </a:cubicBezTo>
                    <a:cubicBezTo>
                      <a:pt x="52673" y="8001"/>
                      <a:pt x="56007" y="12954"/>
                      <a:pt x="56007" y="18193"/>
                    </a:cubicBezTo>
                    <a:cubicBezTo>
                      <a:pt x="56007" y="23431"/>
                      <a:pt x="52673" y="28384"/>
                      <a:pt x="46863" y="31718"/>
                    </a:cubicBezTo>
                    <a:cubicBezTo>
                      <a:pt x="36671" y="37624"/>
                      <a:pt x="19431" y="37529"/>
                      <a:pt x="9239" y="31623"/>
                    </a:cubicBezTo>
                    <a:cubicBezTo>
                      <a:pt x="3334" y="28194"/>
                      <a:pt x="0" y="23241"/>
                      <a:pt x="0" y="17907"/>
                    </a:cubicBezTo>
                    <a:cubicBezTo>
                      <a:pt x="0" y="12573"/>
                      <a:pt x="3239" y="7715"/>
                      <a:pt x="9144" y="4381"/>
                    </a:cubicBezTo>
                    <a:cubicBezTo>
                      <a:pt x="14192" y="1619"/>
                      <a:pt x="20860" y="0"/>
                      <a:pt x="27813" y="0"/>
                    </a:cubicBezTo>
                    <a:close/>
                    <a:moveTo>
                      <a:pt x="28099" y="26860"/>
                    </a:moveTo>
                    <a:cubicBezTo>
                      <a:pt x="33338" y="26860"/>
                      <a:pt x="38481" y="25622"/>
                      <a:pt x="42101" y="23622"/>
                    </a:cubicBezTo>
                    <a:cubicBezTo>
                      <a:pt x="44863" y="22003"/>
                      <a:pt x="46482" y="20098"/>
                      <a:pt x="46482" y="18288"/>
                    </a:cubicBezTo>
                    <a:cubicBezTo>
                      <a:pt x="46482" y="16478"/>
                      <a:pt x="44863" y="14478"/>
                      <a:pt x="42005" y="12859"/>
                    </a:cubicBezTo>
                    <a:cubicBezTo>
                      <a:pt x="34671" y="8668"/>
                      <a:pt x="21050" y="8573"/>
                      <a:pt x="13907" y="12763"/>
                    </a:cubicBezTo>
                    <a:cubicBezTo>
                      <a:pt x="11144" y="14383"/>
                      <a:pt x="9525" y="16288"/>
                      <a:pt x="9525" y="18098"/>
                    </a:cubicBezTo>
                    <a:cubicBezTo>
                      <a:pt x="9525" y="19907"/>
                      <a:pt x="11144" y="21907"/>
                      <a:pt x="14002" y="23527"/>
                    </a:cubicBezTo>
                    <a:cubicBezTo>
                      <a:pt x="17621" y="25622"/>
                      <a:pt x="22765" y="26860"/>
                      <a:pt x="28099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6" name="Google Shape;776;p4"/>
              <p:cNvSpPr/>
              <p:nvPr/>
            </p:nvSpPr>
            <p:spPr>
              <a:xfrm>
                <a:off x="6339935" y="3056476"/>
                <a:ext cx="56007" cy="36100"/>
              </a:xfrm>
              <a:custGeom>
                <a:rect b="b" l="l" r="r" t="t"/>
                <a:pathLst>
                  <a:path extrusionOk="0" h="36100" w="56007">
                    <a:moveTo>
                      <a:pt x="27813" y="0"/>
                    </a:moveTo>
                    <a:cubicBezTo>
                      <a:pt x="34862" y="0"/>
                      <a:pt x="41624" y="1619"/>
                      <a:pt x="46768" y="4572"/>
                    </a:cubicBezTo>
                    <a:cubicBezTo>
                      <a:pt x="52673" y="8001"/>
                      <a:pt x="56007" y="12954"/>
                      <a:pt x="56007" y="18193"/>
                    </a:cubicBezTo>
                    <a:cubicBezTo>
                      <a:pt x="56007" y="23431"/>
                      <a:pt x="52673" y="28385"/>
                      <a:pt x="46863" y="31718"/>
                    </a:cubicBezTo>
                    <a:cubicBezTo>
                      <a:pt x="36671" y="37624"/>
                      <a:pt x="19431" y="37529"/>
                      <a:pt x="9239" y="31623"/>
                    </a:cubicBezTo>
                    <a:cubicBezTo>
                      <a:pt x="3334" y="28194"/>
                      <a:pt x="0" y="23241"/>
                      <a:pt x="0" y="17907"/>
                    </a:cubicBezTo>
                    <a:cubicBezTo>
                      <a:pt x="0" y="12573"/>
                      <a:pt x="3238" y="7715"/>
                      <a:pt x="9144" y="4381"/>
                    </a:cubicBezTo>
                    <a:cubicBezTo>
                      <a:pt x="14192" y="1619"/>
                      <a:pt x="20764" y="0"/>
                      <a:pt x="27813" y="0"/>
                    </a:cubicBezTo>
                    <a:close/>
                    <a:moveTo>
                      <a:pt x="28099" y="26860"/>
                    </a:moveTo>
                    <a:cubicBezTo>
                      <a:pt x="33338" y="26860"/>
                      <a:pt x="38481" y="25622"/>
                      <a:pt x="42100" y="23622"/>
                    </a:cubicBezTo>
                    <a:cubicBezTo>
                      <a:pt x="44863" y="22003"/>
                      <a:pt x="46482" y="20098"/>
                      <a:pt x="46482" y="18288"/>
                    </a:cubicBezTo>
                    <a:cubicBezTo>
                      <a:pt x="46482" y="16478"/>
                      <a:pt x="44863" y="14478"/>
                      <a:pt x="42005" y="12859"/>
                    </a:cubicBezTo>
                    <a:cubicBezTo>
                      <a:pt x="34671" y="8668"/>
                      <a:pt x="21050" y="8573"/>
                      <a:pt x="13907" y="12764"/>
                    </a:cubicBezTo>
                    <a:cubicBezTo>
                      <a:pt x="11144" y="14383"/>
                      <a:pt x="9525" y="16288"/>
                      <a:pt x="9525" y="18098"/>
                    </a:cubicBezTo>
                    <a:cubicBezTo>
                      <a:pt x="9525" y="19907"/>
                      <a:pt x="11144" y="21908"/>
                      <a:pt x="14002" y="23527"/>
                    </a:cubicBezTo>
                    <a:cubicBezTo>
                      <a:pt x="17621" y="25622"/>
                      <a:pt x="22765" y="26860"/>
                      <a:pt x="28099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7" name="Google Shape;777;p4"/>
              <p:cNvSpPr/>
              <p:nvPr/>
            </p:nvSpPr>
            <p:spPr>
              <a:xfrm>
                <a:off x="5754147" y="3046666"/>
                <a:ext cx="56006" cy="36100"/>
              </a:xfrm>
              <a:custGeom>
                <a:rect b="b" l="l" r="r" t="t"/>
                <a:pathLst>
                  <a:path extrusionOk="0" h="36100" w="56006">
                    <a:moveTo>
                      <a:pt x="27813" y="0"/>
                    </a:moveTo>
                    <a:cubicBezTo>
                      <a:pt x="34861" y="0"/>
                      <a:pt x="41624" y="1619"/>
                      <a:pt x="46768" y="4572"/>
                    </a:cubicBezTo>
                    <a:cubicBezTo>
                      <a:pt x="52673" y="8001"/>
                      <a:pt x="56007" y="12954"/>
                      <a:pt x="56007" y="18193"/>
                    </a:cubicBezTo>
                    <a:cubicBezTo>
                      <a:pt x="56007" y="23431"/>
                      <a:pt x="52673" y="28384"/>
                      <a:pt x="46863" y="31718"/>
                    </a:cubicBezTo>
                    <a:cubicBezTo>
                      <a:pt x="36671" y="37624"/>
                      <a:pt x="19431" y="37529"/>
                      <a:pt x="9239" y="31623"/>
                    </a:cubicBezTo>
                    <a:cubicBezTo>
                      <a:pt x="3334" y="28194"/>
                      <a:pt x="0" y="23241"/>
                      <a:pt x="0" y="17907"/>
                    </a:cubicBezTo>
                    <a:cubicBezTo>
                      <a:pt x="0" y="12573"/>
                      <a:pt x="3238" y="7715"/>
                      <a:pt x="9144" y="4381"/>
                    </a:cubicBezTo>
                    <a:cubicBezTo>
                      <a:pt x="14192" y="1619"/>
                      <a:pt x="20765" y="0"/>
                      <a:pt x="27813" y="0"/>
                    </a:cubicBezTo>
                    <a:close/>
                    <a:moveTo>
                      <a:pt x="28099" y="26860"/>
                    </a:moveTo>
                    <a:cubicBezTo>
                      <a:pt x="33338" y="26860"/>
                      <a:pt x="38481" y="25622"/>
                      <a:pt x="42100" y="23622"/>
                    </a:cubicBezTo>
                    <a:cubicBezTo>
                      <a:pt x="44863" y="22003"/>
                      <a:pt x="46482" y="20098"/>
                      <a:pt x="46482" y="18288"/>
                    </a:cubicBezTo>
                    <a:cubicBezTo>
                      <a:pt x="46482" y="16478"/>
                      <a:pt x="44863" y="14478"/>
                      <a:pt x="42005" y="12859"/>
                    </a:cubicBezTo>
                    <a:cubicBezTo>
                      <a:pt x="34671" y="8668"/>
                      <a:pt x="21050" y="8573"/>
                      <a:pt x="13906" y="12763"/>
                    </a:cubicBezTo>
                    <a:cubicBezTo>
                      <a:pt x="11144" y="14383"/>
                      <a:pt x="9525" y="16288"/>
                      <a:pt x="9525" y="18098"/>
                    </a:cubicBezTo>
                    <a:cubicBezTo>
                      <a:pt x="9525" y="19907"/>
                      <a:pt x="11144" y="21908"/>
                      <a:pt x="14002" y="23527"/>
                    </a:cubicBezTo>
                    <a:cubicBezTo>
                      <a:pt x="17621" y="25622"/>
                      <a:pt x="22765" y="26860"/>
                      <a:pt x="28099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8" name="Google Shape;778;p4"/>
              <p:cNvSpPr/>
              <p:nvPr/>
            </p:nvSpPr>
            <p:spPr>
              <a:xfrm>
                <a:off x="6531959" y="3078384"/>
                <a:ext cx="56006" cy="36159"/>
              </a:xfrm>
              <a:custGeom>
                <a:rect b="b" l="l" r="r" t="t"/>
                <a:pathLst>
                  <a:path extrusionOk="0" h="36159" w="56006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19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1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8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288" y="1619"/>
                      <a:pt x="21050" y="0"/>
                      <a:pt x="28099" y="0"/>
                    </a:cubicBezTo>
                    <a:close/>
                    <a:moveTo>
                      <a:pt x="27813" y="26860"/>
                    </a:moveTo>
                    <a:cubicBezTo>
                      <a:pt x="33147" y="26860"/>
                      <a:pt x="38290" y="25622"/>
                      <a:pt x="42005" y="23527"/>
                    </a:cubicBezTo>
                    <a:cubicBezTo>
                      <a:pt x="44863" y="21907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0" y="12763"/>
                    </a:cubicBezTo>
                    <a:cubicBezTo>
                      <a:pt x="34861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717"/>
                      <a:pt x="22479" y="26860"/>
                      <a:pt x="27813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9" name="Google Shape;779;p4"/>
              <p:cNvSpPr/>
              <p:nvPr/>
            </p:nvSpPr>
            <p:spPr>
              <a:xfrm>
                <a:off x="6731984" y="3338797"/>
                <a:ext cx="56006" cy="36159"/>
              </a:xfrm>
              <a:custGeom>
                <a:rect b="b" l="l" r="r" t="t"/>
                <a:pathLst>
                  <a:path extrusionOk="0" h="36159" w="56006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19" y="1619"/>
                      <a:pt x="46863" y="4572"/>
                    </a:cubicBezTo>
                    <a:cubicBezTo>
                      <a:pt x="52673" y="7906"/>
                      <a:pt x="56007" y="12859"/>
                      <a:pt x="56007" y="18098"/>
                    </a:cubicBezTo>
                    <a:cubicBezTo>
                      <a:pt x="56007" y="23431"/>
                      <a:pt x="52673" y="28385"/>
                      <a:pt x="46768" y="31718"/>
                    </a:cubicBezTo>
                    <a:cubicBezTo>
                      <a:pt x="36481" y="37624"/>
                      <a:pt x="19336" y="37624"/>
                      <a:pt x="9144" y="31814"/>
                    </a:cubicBezTo>
                    <a:cubicBezTo>
                      <a:pt x="3238" y="28385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288" y="1619"/>
                      <a:pt x="21050" y="0"/>
                      <a:pt x="28099" y="0"/>
                    </a:cubicBezTo>
                    <a:close/>
                    <a:moveTo>
                      <a:pt x="27813" y="26860"/>
                    </a:moveTo>
                    <a:cubicBezTo>
                      <a:pt x="33147" y="26860"/>
                      <a:pt x="38290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8"/>
                    </a:cubicBezTo>
                    <a:cubicBezTo>
                      <a:pt x="46482" y="16288"/>
                      <a:pt x="44863" y="14383"/>
                      <a:pt x="42100" y="12764"/>
                    </a:cubicBezTo>
                    <a:cubicBezTo>
                      <a:pt x="34861" y="8573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622"/>
                      <a:pt x="22479" y="26860"/>
                      <a:pt x="27813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0" name="Google Shape;780;p4"/>
              <p:cNvSpPr/>
              <p:nvPr/>
            </p:nvSpPr>
            <p:spPr>
              <a:xfrm>
                <a:off x="7076503" y="3419760"/>
                <a:ext cx="56007" cy="36159"/>
              </a:xfrm>
              <a:custGeom>
                <a:rect b="b" l="l" r="r" t="t"/>
                <a:pathLst>
                  <a:path extrusionOk="0" h="36159" w="56007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20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2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8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288" y="1619"/>
                      <a:pt x="20955" y="0"/>
                      <a:pt x="28099" y="0"/>
                    </a:cubicBezTo>
                    <a:close/>
                    <a:moveTo>
                      <a:pt x="27813" y="26861"/>
                    </a:moveTo>
                    <a:cubicBezTo>
                      <a:pt x="33147" y="26861"/>
                      <a:pt x="38291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0" y="12763"/>
                    </a:cubicBezTo>
                    <a:cubicBezTo>
                      <a:pt x="34862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622"/>
                      <a:pt x="22479" y="26861"/>
                      <a:pt x="27813" y="2686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1" name="Google Shape;781;p4"/>
              <p:cNvSpPr/>
              <p:nvPr/>
            </p:nvSpPr>
            <p:spPr>
              <a:xfrm>
                <a:off x="6963727" y="3659409"/>
                <a:ext cx="56006" cy="36159"/>
              </a:xfrm>
              <a:custGeom>
                <a:rect b="b" l="l" r="r" t="t"/>
                <a:pathLst>
                  <a:path extrusionOk="0" h="36159" w="56006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19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1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8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383" y="1619"/>
                      <a:pt x="21050" y="0"/>
                      <a:pt x="28099" y="0"/>
                    </a:cubicBezTo>
                    <a:close/>
                    <a:moveTo>
                      <a:pt x="27813" y="26860"/>
                    </a:moveTo>
                    <a:cubicBezTo>
                      <a:pt x="33147" y="26860"/>
                      <a:pt x="38290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0" y="12763"/>
                    </a:cubicBezTo>
                    <a:cubicBezTo>
                      <a:pt x="34861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717"/>
                      <a:pt x="22574" y="26860"/>
                      <a:pt x="27813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2" name="Google Shape;782;p4"/>
              <p:cNvSpPr/>
              <p:nvPr/>
            </p:nvSpPr>
            <p:spPr>
              <a:xfrm>
                <a:off x="6616065" y="3989641"/>
                <a:ext cx="56006" cy="36159"/>
              </a:xfrm>
              <a:custGeom>
                <a:rect b="b" l="l" r="r" t="t"/>
                <a:pathLst>
                  <a:path extrusionOk="0" h="36159" w="56006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19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2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8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383" y="1619"/>
                      <a:pt x="21050" y="0"/>
                      <a:pt x="28099" y="0"/>
                    </a:cubicBezTo>
                    <a:close/>
                    <a:moveTo>
                      <a:pt x="27813" y="26860"/>
                    </a:moveTo>
                    <a:cubicBezTo>
                      <a:pt x="33147" y="26860"/>
                      <a:pt x="38290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0" y="12763"/>
                    </a:cubicBezTo>
                    <a:cubicBezTo>
                      <a:pt x="34861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622"/>
                      <a:pt x="22574" y="26860"/>
                      <a:pt x="27813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3" name="Google Shape;783;p4"/>
              <p:cNvSpPr/>
              <p:nvPr/>
            </p:nvSpPr>
            <p:spPr>
              <a:xfrm>
                <a:off x="6571678" y="4397787"/>
                <a:ext cx="56007" cy="36159"/>
              </a:xfrm>
              <a:custGeom>
                <a:rect b="b" l="l" r="r" t="t"/>
                <a:pathLst>
                  <a:path extrusionOk="0" h="36159" w="56007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20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1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8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383" y="1619"/>
                      <a:pt x="21050" y="0"/>
                      <a:pt x="28099" y="0"/>
                    </a:cubicBezTo>
                    <a:close/>
                    <a:moveTo>
                      <a:pt x="27813" y="26860"/>
                    </a:moveTo>
                    <a:cubicBezTo>
                      <a:pt x="33147" y="26860"/>
                      <a:pt x="38291" y="25622"/>
                      <a:pt x="42005" y="23527"/>
                    </a:cubicBezTo>
                    <a:cubicBezTo>
                      <a:pt x="44863" y="21907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0" y="12763"/>
                    </a:cubicBezTo>
                    <a:cubicBezTo>
                      <a:pt x="34862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622"/>
                      <a:pt x="22574" y="26860"/>
                      <a:pt x="27813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4" name="Google Shape;784;p4"/>
              <p:cNvSpPr/>
              <p:nvPr/>
            </p:nvSpPr>
            <p:spPr>
              <a:xfrm>
                <a:off x="6338316" y="4389786"/>
                <a:ext cx="56007" cy="36159"/>
              </a:xfrm>
              <a:custGeom>
                <a:rect b="b" l="l" r="r" t="t"/>
                <a:pathLst>
                  <a:path extrusionOk="0" h="36159" w="56007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20" y="1619"/>
                      <a:pt x="46863" y="4572"/>
                    </a:cubicBezTo>
                    <a:cubicBezTo>
                      <a:pt x="52673" y="7906"/>
                      <a:pt x="56007" y="12859"/>
                      <a:pt x="56007" y="18098"/>
                    </a:cubicBezTo>
                    <a:cubicBezTo>
                      <a:pt x="56007" y="23432"/>
                      <a:pt x="52673" y="28385"/>
                      <a:pt x="46768" y="31718"/>
                    </a:cubicBezTo>
                    <a:cubicBezTo>
                      <a:pt x="36481" y="37624"/>
                      <a:pt x="19336" y="37624"/>
                      <a:pt x="9144" y="31814"/>
                    </a:cubicBezTo>
                    <a:cubicBezTo>
                      <a:pt x="3238" y="28385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383" y="1715"/>
                      <a:pt x="21050" y="0"/>
                      <a:pt x="28099" y="0"/>
                    </a:cubicBezTo>
                    <a:close/>
                    <a:moveTo>
                      <a:pt x="27813" y="26861"/>
                    </a:moveTo>
                    <a:cubicBezTo>
                      <a:pt x="33147" y="26861"/>
                      <a:pt x="38291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8"/>
                    </a:cubicBezTo>
                    <a:cubicBezTo>
                      <a:pt x="46482" y="16288"/>
                      <a:pt x="44863" y="14383"/>
                      <a:pt x="42100" y="12764"/>
                    </a:cubicBezTo>
                    <a:cubicBezTo>
                      <a:pt x="34862" y="8573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718"/>
                      <a:pt x="22574" y="26861"/>
                      <a:pt x="27813" y="2686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5" name="Google Shape;785;p4"/>
              <p:cNvSpPr/>
              <p:nvPr/>
            </p:nvSpPr>
            <p:spPr>
              <a:xfrm>
                <a:off x="5851016" y="4304061"/>
                <a:ext cx="56007" cy="36159"/>
              </a:xfrm>
              <a:custGeom>
                <a:rect b="b" l="l" r="r" t="t"/>
                <a:pathLst>
                  <a:path extrusionOk="0" h="36159" w="56007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20" y="1619"/>
                      <a:pt x="46863" y="4572"/>
                    </a:cubicBezTo>
                    <a:cubicBezTo>
                      <a:pt x="52673" y="7906"/>
                      <a:pt x="56007" y="12859"/>
                      <a:pt x="56007" y="18098"/>
                    </a:cubicBezTo>
                    <a:cubicBezTo>
                      <a:pt x="56007" y="23432"/>
                      <a:pt x="52673" y="28385"/>
                      <a:pt x="46768" y="31718"/>
                    </a:cubicBezTo>
                    <a:cubicBezTo>
                      <a:pt x="36481" y="37624"/>
                      <a:pt x="19336" y="37624"/>
                      <a:pt x="9144" y="31814"/>
                    </a:cubicBezTo>
                    <a:cubicBezTo>
                      <a:pt x="3239" y="28385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288" y="1715"/>
                      <a:pt x="21050" y="0"/>
                      <a:pt x="28099" y="0"/>
                    </a:cubicBezTo>
                    <a:close/>
                    <a:moveTo>
                      <a:pt x="27813" y="26861"/>
                    </a:moveTo>
                    <a:cubicBezTo>
                      <a:pt x="33147" y="26861"/>
                      <a:pt x="38291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8"/>
                    </a:cubicBezTo>
                    <a:cubicBezTo>
                      <a:pt x="46482" y="16288"/>
                      <a:pt x="44863" y="14383"/>
                      <a:pt x="42100" y="12764"/>
                    </a:cubicBezTo>
                    <a:cubicBezTo>
                      <a:pt x="34862" y="8573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718"/>
                      <a:pt x="22479" y="26861"/>
                      <a:pt x="27813" y="2686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6" name="Google Shape;786;p4"/>
              <p:cNvSpPr/>
              <p:nvPr/>
            </p:nvSpPr>
            <p:spPr>
              <a:xfrm>
                <a:off x="5658897" y="4307299"/>
                <a:ext cx="56006" cy="36159"/>
              </a:xfrm>
              <a:custGeom>
                <a:rect b="b" l="l" r="r" t="t"/>
                <a:pathLst>
                  <a:path extrusionOk="0" h="36159" w="56006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19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1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8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288" y="1619"/>
                      <a:pt x="21050" y="0"/>
                      <a:pt x="28099" y="0"/>
                    </a:cubicBezTo>
                    <a:close/>
                    <a:moveTo>
                      <a:pt x="27813" y="26860"/>
                    </a:moveTo>
                    <a:cubicBezTo>
                      <a:pt x="33147" y="26860"/>
                      <a:pt x="38290" y="25622"/>
                      <a:pt x="42005" y="23527"/>
                    </a:cubicBezTo>
                    <a:cubicBezTo>
                      <a:pt x="44863" y="21907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0" y="12763"/>
                    </a:cubicBezTo>
                    <a:cubicBezTo>
                      <a:pt x="34861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622"/>
                      <a:pt x="22574" y="26860"/>
                      <a:pt x="27813" y="26860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4"/>
              <p:cNvSpPr/>
              <p:nvPr/>
            </p:nvSpPr>
            <p:spPr>
              <a:xfrm>
                <a:off x="5276278" y="3665886"/>
                <a:ext cx="56007" cy="36159"/>
              </a:xfrm>
              <a:custGeom>
                <a:rect b="b" l="l" r="r" t="t"/>
                <a:pathLst>
                  <a:path extrusionOk="0" h="36159" w="56007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20" y="1619"/>
                      <a:pt x="46863" y="4572"/>
                    </a:cubicBezTo>
                    <a:cubicBezTo>
                      <a:pt x="52673" y="7906"/>
                      <a:pt x="56007" y="12859"/>
                      <a:pt x="56007" y="18098"/>
                    </a:cubicBezTo>
                    <a:cubicBezTo>
                      <a:pt x="56007" y="23432"/>
                      <a:pt x="52673" y="28385"/>
                      <a:pt x="46768" y="31718"/>
                    </a:cubicBezTo>
                    <a:cubicBezTo>
                      <a:pt x="36481" y="37624"/>
                      <a:pt x="19336" y="37624"/>
                      <a:pt x="9144" y="31814"/>
                    </a:cubicBezTo>
                    <a:cubicBezTo>
                      <a:pt x="3239" y="28385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383" y="1715"/>
                      <a:pt x="21050" y="0"/>
                      <a:pt x="28099" y="0"/>
                    </a:cubicBezTo>
                    <a:close/>
                    <a:moveTo>
                      <a:pt x="27813" y="26861"/>
                    </a:moveTo>
                    <a:cubicBezTo>
                      <a:pt x="33147" y="26861"/>
                      <a:pt x="38291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8"/>
                    </a:cubicBezTo>
                    <a:cubicBezTo>
                      <a:pt x="46482" y="16288"/>
                      <a:pt x="44863" y="14383"/>
                      <a:pt x="42101" y="12764"/>
                    </a:cubicBezTo>
                    <a:cubicBezTo>
                      <a:pt x="34862" y="8573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7" y="23622"/>
                    </a:cubicBezTo>
                    <a:cubicBezTo>
                      <a:pt x="17431" y="25718"/>
                      <a:pt x="22574" y="26861"/>
                      <a:pt x="27813" y="2686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8" name="Google Shape;788;p4"/>
              <p:cNvSpPr/>
              <p:nvPr/>
            </p:nvSpPr>
            <p:spPr>
              <a:xfrm>
                <a:off x="5228939" y="3438333"/>
                <a:ext cx="56006" cy="36159"/>
              </a:xfrm>
              <a:custGeom>
                <a:rect b="b" l="l" r="r" t="t"/>
                <a:pathLst>
                  <a:path extrusionOk="0" h="36159" w="56006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19" y="1619"/>
                      <a:pt x="46863" y="4572"/>
                    </a:cubicBezTo>
                    <a:cubicBezTo>
                      <a:pt x="52673" y="7906"/>
                      <a:pt x="56007" y="12859"/>
                      <a:pt x="56007" y="18098"/>
                    </a:cubicBezTo>
                    <a:cubicBezTo>
                      <a:pt x="56007" y="23432"/>
                      <a:pt x="52673" y="28385"/>
                      <a:pt x="46768" y="31718"/>
                    </a:cubicBezTo>
                    <a:cubicBezTo>
                      <a:pt x="36481" y="37624"/>
                      <a:pt x="19336" y="37624"/>
                      <a:pt x="9144" y="31814"/>
                    </a:cubicBezTo>
                    <a:cubicBezTo>
                      <a:pt x="3239" y="28385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383" y="1619"/>
                      <a:pt x="21050" y="0"/>
                      <a:pt x="28099" y="0"/>
                    </a:cubicBezTo>
                    <a:close/>
                    <a:moveTo>
                      <a:pt x="27813" y="26861"/>
                    </a:moveTo>
                    <a:cubicBezTo>
                      <a:pt x="33147" y="26861"/>
                      <a:pt x="38291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8"/>
                    </a:cubicBezTo>
                    <a:cubicBezTo>
                      <a:pt x="46482" y="16288"/>
                      <a:pt x="44863" y="14383"/>
                      <a:pt x="42100" y="12764"/>
                    </a:cubicBezTo>
                    <a:cubicBezTo>
                      <a:pt x="34862" y="8573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622"/>
                      <a:pt x="22574" y="26861"/>
                      <a:pt x="27813" y="2686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9" name="Google Shape;789;p4"/>
              <p:cNvSpPr/>
              <p:nvPr/>
            </p:nvSpPr>
            <p:spPr>
              <a:xfrm>
                <a:off x="6511290" y="3680840"/>
                <a:ext cx="468248" cy="101631"/>
              </a:xfrm>
              <a:custGeom>
                <a:rect b="b" l="l" r="r" t="t"/>
                <a:pathLst>
                  <a:path extrusionOk="0" h="101631" w="468248">
                    <a:moveTo>
                      <a:pt x="300895" y="101632"/>
                    </a:moveTo>
                    <a:lnTo>
                      <a:pt x="143827" y="19145"/>
                    </a:lnTo>
                    <a:lnTo>
                      <a:pt x="4763" y="100393"/>
                    </a:lnTo>
                    <a:lnTo>
                      <a:pt x="0" y="92107"/>
                    </a:lnTo>
                    <a:lnTo>
                      <a:pt x="143542" y="8287"/>
                    </a:lnTo>
                    <a:lnTo>
                      <a:pt x="300799" y="90868"/>
                    </a:lnTo>
                    <a:lnTo>
                      <a:pt x="463582" y="0"/>
                    </a:lnTo>
                    <a:lnTo>
                      <a:pt x="468249" y="8287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4"/>
              <p:cNvSpPr/>
              <p:nvPr/>
            </p:nvSpPr>
            <p:spPr>
              <a:xfrm>
                <a:off x="6423755" y="3361848"/>
                <a:ext cx="322516" cy="308133"/>
              </a:xfrm>
              <a:custGeom>
                <a:rect b="b" l="l" r="r" t="t"/>
                <a:pathLst>
                  <a:path extrusionOk="0" h="308133" w="322516">
                    <a:moveTo>
                      <a:pt x="5239" y="308134"/>
                    </a:moveTo>
                    <a:lnTo>
                      <a:pt x="0" y="300133"/>
                    </a:lnTo>
                    <a:lnTo>
                      <a:pt x="177451" y="185357"/>
                    </a:lnTo>
                    <a:lnTo>
                      <a:pt x="86582" y="136017"/>
                    </a:lnTo>
                    <a:lnTo>
                      <a:pt x="317659" y="0"/>
                    </a:lnTo>
                    <a:lnTo>
                      <a:pt x="322517" y="8192"/>
                    </a:lnTo>
                    <a:lnTo>
                      <a:pt x="105918" y="135636"/>
                    </a:lnTo>
                    <a:lnTo>
                      <a:pt x="196120" y="18469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1" name="Google Shape;791;p4"/>
              <p:cNvSpPr/>
              <p:nvPr/>
            </p:nvSpPr>
            <p:spPr>
              <a:xfrm>
                <a:off x="6457283" y="3441191"/>
                <a:ext cx="631888" cy="308229"/>
              </a:xfrm>
              <a:custGeom>
                <a:rect b="b" l="l" r="r" t="t"/>
                <a:pathLst>
                  <a:path extrusionOk="0" h="308229" w="631888">
                    <a:moveTo>
                      <a:pt x="4858" y="308229"/>
                    </a:moveTo>
                    <a:lnTo>
                      <a:pt x="0" y="300038"/>
                    </a:lnTo>
                    <a:lnTo>
                      <a:pt x="340519" y="98584"/>
                    </a:lnTo>
                    <a:lnTo>
                      <a:pt x="402431" y="133541"/>
                    </a:lnTo>
                    <a:lnTo>
                      <a:pt x="627031" y="0"/>
                    </a:lnTo>
                    <a:lnTo>
                      <a:pt x="631889" y="8192"/>
                    </a:lnTo>
                    <a:lnTo>
                      <a:pt x="402527" y="144494"/>
                    </a:lnTo>
                    <a:lnTo>
                      <a:pt x="340614" y="109633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2" name="Google Shape;792;p4"/>
              <p:cNvSpPr/>
              <p:nvPr/>
            </p:nvSpPr>
            <p:spPr>
              <a:xfrm>
                <a:off x="5569934" y="3131628"/>
                <a:ext cx="328612" cy="266985"/>
              </a:xfrm>
              <a:custGeom>
                <a:rect b="b" l="l" r="r" t="t"/>
                <a:pathLst>
                  <a:path extrusionOk="0" h="266985" w="328612">
                    <a:moveTo>
                      <a:pt x="323850" y="266986"/>
                    </a:moveTo>
                    <a:lnTo>
                      <a:pt x="99155" y="137446"/>
                    </a:lnTo>
                    <a:lnTo>
                      <a:pt x="162592" y="100965"/>
                    </a:lnTo>
                    <a:lnTo>
                      <a:pt x="0" y="8192"/>
                    </a:lnTo>
                    <a:lnTo>
                      <a:pt x="4763" y="0"/>
                    </a:lnTo>
                    <a:lnTo>
                      <a:pt x="181832" y="100870"/>
                    </a:lnTo>
                    <a:lnTo>
                      <a:pt x="118301" y="137446"/>
                    </a:lnTo>
                    <a:lnTo>
                      <a:pt x="328613" y="258699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4"/>
              <p:cNvSpPr/>
              <p:nvPr/>
            </p:nvSpPr>
            <p:spPr>
              <a:xfrm>
                <a:off x="5801677" y="3071240"/>
                <a:ext cx="242982" cy="266985"/>
              </a:xfrm>
              <a:custGeom>
                <a:rect b="b" l="l" r="r" t="t"/>
                <a:pathLst>
                  <a:path extrusionOk="0" h="266985" w="242982">
                    <a:moveTo>
                      <a:pt x="238030" y="266986"/>
                    </a:moveTo>
                    <a:lnTo>
                      <a:pt x="67723" y="161163"/>
                    </a:lnTo>
                    <a:lnTo>
                      <a:pt x="167450" y="104203"/>
                    </a:lnTo>
                    <a:lnTo>
                      <a:pt x="0" y="8287"/>
                    </a:lnTo>
                    <a:lnTo>
                      <a:pt x="4763" y="0"/>
                    </a:lnTo>
                    <a:lnTo>
                      <a:pt x="186595" y="104203"/>
                    </a:lnTo>
                    <a:lnTo>
                      <a:pt x="86297" y="161449"/>
                    </a:lnTo>
                    <a:lnTo>
                      <a:pt x="242983" y="25889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4" name="Google Shape;794;p4"/>
              <p:cNvSpPr/>
              <p:nvPr/>
            </p:nvSpPr>
            <p:spPr>
              <a:xfrm>
                <a:off x="6260496" y="3101530"/>
                <a:ext cx="285750" cy="312038"/>
              </a:xfrm>
              <a:custGeom>
                <a:rect b="b" l="l" r="r" t="t"/>
                <a:pathLst>
                  <a:path extrusionOk="0" h="312038" w="285750">
                    <a:moveTo>
                      <a:pt x="762" y="312039"/>
                    </a:moveTo>
                    <a:lnTo>
                      <a:pt x="762" y="307276"/>
                    </a:lnTo>
                    <a:lnTo>
                      <a:pt x="0" y="302609"/>
                    </a:lnTo>
                    <a:cubicBezTo>
                      <a:pt x="9906" y="299847"/>
                      <a:pt x="149542" y="219075"/>
                      <a:pt x="245364" y="162877"/>
                    </a:cubicBezTo>
                    <a:lnTo>
                      <a:pt x="123063" y="91440"/>
                    </a:lnTo>
                    <a:lnTo>
                      <a:pt x="280988" y="0"/>
                    </a:lnTo>
                    <a:lnTo>
                      <a:pt x="285750" y="8287"/>
                    </a:lnTo>
                    <a:lnTo>
                      <a:pt x="142018" y="91535"/>
                    </a:lnTo>
                    <a:lnTo>
                      <a:pt x="264223" y="162973"/>
                    </a:lnTo>
                    <a:lnTo>
                      <a:pt x="257175" y="167069"/>
                    </a:lnTo>
                    <a:cubicBezTo>
                      <a:pt x="164878" y="221075"/>
                      <a:pt x="8763" y="312039"/>
                      <a:pt x="762" y="312039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5" name="Google Shape;795;p4"/>
              <p:cNvSpPr/>
              <p:nvPr/>
            </p:nvSpPr>
            <p:spPr>
              <a:xfrm>
                <a:off x="6144577" y="3080860"/>
                <a:ext cx="214312" cy="260604"/>
              </a:xfrm>
              <a:custGeom>
                <a:rect b="b" l="l" r="r" t="t"/>
                <a:pathLst>
                  <a:path extrusionOk="0" h="260604" w="214312">
                    <a:moveTo>
                      <a:pt x="4763" y="260604"/>
                    </a:moveTo>
                    <a:lnTo>
                      <a:pt x="0" y="252413"/>
                    </a:lnTo>
                    <a:lnTo>
                      <a:pt x="164782" y="156210"/>
                    </a:lnTo>
                    <a:lnTo>
                      <a:pt x="60007" y="88011"/>
                    </a:lnTo>
                    <a:lnTo>
                      <a:pt x="209550" y="0"/>
                    </a:lnTo>
                    <a:lnTo>
                      <a:pt x="214313" y="8192"/>
                    </a:lnTo>
                    <a:lnTo>
                      <a:pt x="78105" y="88392"/>
                    </a:lnTo>
                    <a:lnTo>
                      <a:pt x="182880" y="156686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4"/>
              <p:cNvSpPr/>
              <p:nvPr/>
            </p:nvSpPr>
            <p:spPr>
              <a:xfrm>
                <a:off x="6365271" y="3980973"/>
                <a:ext cx="407955" cy="243173"/>
              </a:xfrm>
              <a:custGeom>
                <a:rect b="b" l="l" r="r" t="t"/>
                <a:pathLst>
                  <a:path extrusionOk="0" h="243173" w="407955">
                    <a:moveTo>
                      <a:pt x="403193" y="243173"/>
                    </a:moveTo>
                    <a:lnTo>
                      <a:pt x="0" y="8192"/>
                    </a:lnTo>
                    <a:lnTo>
                      <a:pt x="4763" y="0"/>
                    </a:lnTo>
                    <a:lnTo>
                      <a:pt x="407956" y="234887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7" name="Google Shape;797;p4"/>
              <p:cNvSpPr/>
              <p:nvPr/>
            </p:nvSpPr>
            <p:spPr>
              <a:xfrm>
                <a:off x="6438233" y="3941253"/>
                <a:ext cx="201644" cy="62198"/>
              </a:xfrm>
              <a:custGeom>
                <a:rect b="b" l="l" r="r" t="t"/>
                <a:pathLst>
                  <a:path extrusionOk="0" h="62198" w="201644">
                    <a:moveTo>
                      <a:pt x="196882" y="62198"/>
                    </a:moveTo>
                    <a:lnTo>
                      <a:pt x="142113" y="30194"/>
                    </a:lnTo>
                    <a:lnTo>
                      <a:pt x="88106" y="60388"/>
                    </a:lnTo>
                    <a:lnTo>
                      <a:pt x="0" y="8192"/>
                    </a:lnTo>
                    <a:lnTo>
                      <a:pt x="4858" y="0"/>
                    </a:lnTo>
                    <a:lnTo>
                      <a:pt x="88202" y="49435"/>
                    </a:lnTo>
                    <a:lnTo>
                      <a:pt x="142208" y="19241"/>
                    </a:lnTo>
                    <a:lnTo>
                      <a:pt x="201644" y="54007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4"/>
              <p:cNvSpPr/>
              <p:nvPr/>
            </p:nvSpPr>
            <p:spPr>
              <a:xfrm>
                <a:off x="6273165" y="4038028"/>
                <a:ext cx="317563" cy="374999"/>
              </a:xfrm>
              <a:custGeom>
                <a:rect b="b" l="l" r="r" t="t"/>
                <a:pathLst>
                  <a:path extrusionOk="0" h="374999" w="317563">
                    <a:moveTo>
                      <a:pt x="312706" y="374999"/>
                    </a:moveTo>
                    <a:lnTo>
                      <a:pt x="134398" y="267652"/>
                    </a:lnTo>
                    <a:lnTo>
                      <a:pt x="292894" y="174117"/>
                    </a:lnTo>
                    <a:lnTo>
                      <a:pt x="0" y="8287"/>
                    </a:lnTo>
                    <a:lnTo>
                      <a:pt x="4763" y="0"/>
                    </a:lnTo>
                    <a:lnTo>
                      <a:pt x="311944" y="173926"/>
                    </a:lnTo>
                    <a:lnTo>
                      <a:pt x="152971" y="267748"/>
                    </a:lnTo>
                    <a:lnTo>
                      <a:pt x="317563" y="366808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4"/>
              <p:cNvSpPr/>
              <p:nvPr/>
            </p:nvSpPr>
            <p:spPr>
              <a:xfrm>
                <a:off x="6158293" y="4099940"/>
                <a:ext cx="191071" cy="301942"/>
              </a:xfrm>
              <a:custGeom>
                <a:rect b="b" l="l" r="r" t="t"/>
                <a:pathLst>
                  <a:path extrusionOk="0" h="301942" w="191071">
                    <a:moveTo>
                      <a:pt x="186309" y="301942"/>
                    </a:moveTo>
                    <a:lnTo>
                      <a:pt x="0" y="193167"/>
                    </a:lnTo>
                    <a:lnTo>
                      <a:pt x="158687" y="96393"/>
                    </a:lnTo>
                    <a:lnTo>
                      <a:pt x="2191" y="8287"/>
                    </a:lnTo>
                    <a:lnTo>
                      <a:pt x="6858" y="0"/>
                    </a:lnTo>
                    <a:lnTo>
                      <a:pt x="177451" y="96107"/>
                    </a:lnTo>
                    <a:lnTo>
                      <a:pt x="18574" y="192976"/>
                    </a:lnTo>
                    <a:lnTo>
                      <a:pt x="191072" y="293751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4"/>
              <p:cNvSpPr/>
              <p:nvPr/>
            </p:nvSpPr>
            <p:spPr>
              <a:xfrm>
                <a:off x="5851874" y="4088891"/>
                <a:ext cx="166401" cy="228885"/>
              </a:xfrm>
              <a:custGeom>
                <a:rect b="b" l="l" r="r" t="t"/>
                <a:pathLst>
                  <a:path extrusionOk="0" h="228885" w="166401">
                    <a:moveTo>
                      <a:pt x="48292" y="228886"/>
                    </a:moveTo>
                    <a:lnTo>
                      <a:pt x="43434" y="220694"/>
                    </a:lnTo>
                    <a:lnTo>
                      <a:pt x="147542" y="159734"/>
                    </a:lnTo>
                    <a:lnTo>
                      <a:pt x="0" y="74009"/>
                    </a:lnTo>
                    <a:lnTo>
                      <a:pt x="121158" y="0"/>
                    </a:lnTo>
                    <a:lnTo>
                      <a:pt x="126111" y="8192"/>
                    </a:lnTo>
                    <a:lnTo>
                      <a:pt x="18669" y="73819"/>
                    </a:lnTo>
                    <a:lnTo>
                      <a:pt x="166402" y="159639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4"/>
              <p:cNvSpPr/>
              <p:nvPr/>
            </p:nvSpPr>
            <p:spPr>
              <a:xfrm>
                <a:off x="5378195" y="3904201"/>
                <a:ext cx="56007" cy="36159"/>
              </a:xfrm>
              <a:custGeom>
                <a:rect b="b" l="l" r="r" t="t"/>
                <a:pathLst>
                  <a:path extrusionOk="0" h="36159" w="56007">
                    <a:moveTo>
                      <a:pt x="28099" y="0"/>
                    </a:moveTo>
                    <a:lnTo>
                      <a:pt x="28099" y="0"/>
                    </a:lnTo>
                    <a:cubicBezTo>
                      <a:pt x="35147" y="0"/>
                      <a:pt x="41720" y="1619"/>
                      <a:pt x="46863" y="4572"/>
                    </a:cubicBezTo>
                    <a:cubicBezTo>
                      <a:pt x="52673" y="7906"/>
                      <a:pt x="56007" y="12859"/>
                      <a:pt x="56007" y="18097"/>
                    </a:cubicBezTo>
                    <a:cubicBezTo>
                      <a:pt x="56007" y="23432"/>
                      <a:pt x="52673" y="28384"/>
                      <a:pt x="46768" y="31718"/>
                    </a:cubicBezTo>
                    <a:cubicBezTo>
                      <a:pt x="36481" y="37624"/>
                      <a:pt x="19336" y="37624"/>
                      <a:pt x="9144" y="31813"/>
                    </a:cubicBezTo>
                    <a:cubicBezTo>
                      <a:pt x="3239" y="28384"/>
                      <a:pt x="0" y="23622"/>
                      <a:pt x="0" y="18288"/>
                    </a:cubicBezTo>
                    <a:cubicBezTo>
                      <a:pt x="0" y="12954"/>
                      <a:pt x="3334" y="8001"/>
                      <a:pt x="9239" y="4572"/>
                    </a:cubicBezTo>
                    <a:cubicBezTo>
                      <a:pt x="14288" y="1619"/>
                      <a:pt x="21050" y="0"/>
                      <a:pt x="28099" y="0"/>
                    </a:cubicBezTo>
                    <a:close/>
                    <a:moveTo>
                      <a:pt x="27813" y="26861"/>
                    </a:moveTo>
                    <a:cubicBezTo>
                      <a:pt x="33147" y="26861"/>
                      <a:pt x="38291" y="25622"/>
                      <a:pt x="42005" y="23527"/>
                    </a:cubicBezTo>
                    <a:cubicBezTo>
                      <a:pt x="44863" y="21908"/>
                      <a:pt x="46482" y="19907"/>
                      <a:pt x="46482" y="18097"/>
                    </a:cubicBezTo>
                    <a:cubicBezTo>
                      <a:pt x="46482" y="16288"/>
                      <a:pt x="44863" y="14383"/>
                      <a:pt x="42101" y="12763"/>
                    </a:cubicBezTo>
                    <a:cubicBezTo>
                      <a:pt x="34862" y="8572"/>
                      <a:pt x="21241" y="8668"/>
                      <a:pt x="14002" y="12859"/>
                    </a:cubicBezTo>
                    <a:cubicBezTo>
                      <a:pt x="11144" y="14478"/>
                      <a:pt x="9525" y="16478"/>
                      <a:pt x="9525" y="18288"/>
                    </a:cubicBezTo>
                    <a:cubicBezTo>
                      <a:pt x="9525" y="20098"/>
                      <a:pt x="11144" y="22003"/>
                      <a:pt x="13906" y="23622"/>
                    </a:cubicBezTo>
                    <a:cubicBezTo>
                      <a:pt x="17431" y="25717"/>
                      <a:pt x="22479" y="26861"/>
                      <a:pt x="27813" y="2686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4"/>
              <p:cNvSpPr/>
              <p:nvPr/>
            </p:nvSpPr>
            <p:spPr>
              <a:xfrm>
                <a:off x="5422487" y="3866768"/>
                <a:ext cx="266509" cy="93916"/>
              </a:xfrm>
              <a:custGeom>
                <a:rect b="b" l="l" r="r" t="t"/>
                <a:pathLst>
                  <a:path extrusionOk="0" h="93916" w="266509">
                    <a:moveTo>
                      <a:pt x="209836" y="93917"/>
                    </a:moveTo>
                    <a:lnTo>
                      <a:pt x="72390" y="11144"/>
                    </a:lnTo>
                    <a:lnTo>
                      <a:pt x="4858" y="51149"/>
                    </a:lnTo>
                    <a:lnTo>
                      <a:pt x="0" y="42863"/>
                    </a:lnTo>
                    <a:lnTo>
                      <a:pt x="72390" y="0"/>
                    </a:lnTo>
                    <a:lnTo>
                      <a:pt x="209836" y="82772"/>
                    </a:lnTo>
                    <a:lnTo>
                      <a:pt x="261747" y="52673"/>
                    </a:lnTo>
                    <a:lnTo>
                      <a:pt x="266509" y="60865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3" name="Google Shape;803;p4"/>
              <p:cNvSpPr/>
              <p:nvPr/>
            </p:nvSpPr>
            <p:spPr>
              <a:xfrm>
                <a:off x="5651849" y="4039742"/>
                <a:ext cx="238791" cy="281178"/>
              </a:xfrm>
              <a:custGeom>
                <a:rect b="b" l="l" r="r" t="t"/>
                <a:pathLst>
                  <a:path extrusionOk="0" h="281178" w="238791">
                    <a:moveTo>
                      <a:pt x="45053" y="281178"/>
                    </a:moveTo>
                    <a:lnTo>
                      <a:pt x="40291" y="272987"/>
                    </a:lnTo>
                    <a:lnTo>
                      <a:pt x="133255" y="218313"/>
                    </a:lnTo>
                    <a:lnTo>
                      <a:pt x="0" y="140589"/>
                    </a:lnTo>
                    <a:lnTo>
                      <a:pt x="233934" y="0"/>
                    </a:lnTo>
                    <a:lnTo>
                      <a:pt x="238792" y="8096"/>
                    </a:lnTo>
                    <a:lnTo>
                      <a:pt x="18669" y="140494"/>
                    </a:lnTo>
                    <a:lnTo>
                      <a:pt x="152114" y="218313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4"/>
              <p:cNvSpPr/>
              <p:nvPr/>
            </p:nvSpPr>
            <p:spPr>
              <a:xfrm>
                <a:off x="5474588" y="3990498"/>
                <a:ext cx="335089" cy="201834"/>
              </a:xfrm>
              <a:custGeom>
                <a:rect b="b" l="l" r="r" t="t"/>
                <a:pathLst>
                  <a:path extrusionOk="0" h="201834" w="335089">
                    <a:moveTo>
                      <a:pt x="4858" y="201835"/>
                    </a:moveTo>
                    <a:lnTo>
                      <a:pt x="0" y="193643"/>
                    </a:lnTo>
                    <a:lnTo>
                      <a:pt x="330232" y="0"/>
                    </a:lnTo>
                    <a:lnTo>
                      <a:pt x="335090" y="8192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4"/>
              <p:cNvSpPr/>
              <p:nvPr/>
            </p:nvSpPr>
            <p:spPr>
              <a:xfrm>
                <a:off x="5268277" y="3458622"/>
                <a:ext cx="552450" cy="194024"/>
              </a:xfrm>
              <a:custGeom>
                <a:rect b="b" l="l" r="r" t="t"/>
                <a:pathLst>
                  <a:path extrusionOk="0" h="194024" w="552450">
                    <a:moveTo>
                      <a:pt x="547688" y="194024"/>
                    </a:moveTo>
                    <a:lnTo>
                      <a:pt x="331089" y="68389"/>
                    </a:lnTo>
                    <a:lnTo>
                      <a:pt x="219932" y="136684"/>
                    </a:lnTo>
                    <a:lnTo>
                      <a:pt x="0" y="8287"/>
                    </a:lnTo>
                    <a:lnTo>
                      <a:pt x="4763" y="0"/>
                    </a:lnTo>
                    <a:lnTo>
                      <a:pt x="219837" y="125539"/>
                    </a:lnTo>
                    <a:lnTo>
                      <a:pt x="330898" y="57341"/>
                    </a:lnTo>
                    <a:lnTo>
                      <a:pt x="552450" y="185738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6" name="Google Shape;806;p4"/>
              <p:cNvSpPr/>
              <p:nvPr/>
            </p:nvSpPr>
            <p:spPr>
              <a:xfrm>
                <a:off x="5309615" y="3687222"/>
                <a:ext cx="325469" cy="101822"/>
              </a:xfrm>
              <a:custGeom>
                <a:rect b="b" l="l" r="r" t="t"/>
                <a:pathLst>
                  <a:path extrusionOk="0" h="101822" w="325469">
                    <a:moveTo>
                      <a:pt x="320516" y="101822"/>
                    </a:moveTo>
                    <a:lnTo>
                      <a:pt x="200692" y="27146"/>
                    </a:lnTo>
                    <a:lnTo>
                      <a:pt x="118301" y="76295"/>
                    </a:lnTo>
                    <a:lnTo>
                      <a:pt x="0" y="8287"/>
                    </a:lnTo>
                    <a:lnTo>
                      <a:pt x="4667" y="0"/>
                    </a:lnTo>
                    <a:lnTo>
                      <a:pt x="118205" y="65246"/>
                    </a:lnTo>
                    <a:lnTo>
                      <a:pt x="200787" y="16002"/>
                    </a:lnTo>
                    <a:lnTo>
                      <a:pt x="325469" y="93726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7" name="Google Shape;807;p4"/>
            <p:cNvGrpSpPr/>
            <p:nvPr/>
          </p:nvGrpSpPr>
          <p:grpSpPr>
            <a:xfrm>
              <a:off x="5646896" y="2195512"/>
              <a:ext cx="937831" cy="1891093"/>
              <a:chOff x="5646896" y="2195512"/>
              <a:chExt cx="937831" cy="1891093"/>
            </a:xfrm>
          </p:grpSpPr>
          <p:sp>
            <p:nvSpPr>
              <p:cNvPr id="808" name="Google Shape;808;p4"/>
              <p:cNvSpPr/>
              <p:nvPr/>
            </p:nvSpPr>
            <p:spPr>
              <a:xfrm>
                <a:off x="5646896" y="3552062"/>
                <a:ext cx="937831" cy="534543"/>
              </a:xfrm>
              <a:custGeom>
                <a:rect b="b" l="l" r="r" t="t"/>
                <a:pathLst>
                  <a:path extrusionOk="0" h="534543" w="937831">
                    <a:moveTo>
                      <a:pt x="937832" y="267271"/>
                    </a:moveTo>
                    <a:cubicBezTo>
                      <a:pt x="937832" y="414882"/>
                      <a:pt x="727891" y="534543"/>
                      <a:pt x="468916" y="534543"/>
                    </a:cubicBezTo>
                    <a:cubicBezTo>
                      <a:pt x="209941" y="534543"/>
                      <a:pt x="0" y="414881"/>
                      <a:pt x="0" y="267271"/>
                    </a:cubicBezTo>
                    <a:cubicBezTo>
                      <a:pt x="0" y="119661"/>
                      <a:pt x="209941" y="0"/>
                      <a:pt x="468916" y="0"/>
                    </a:cubicBezTo>
                    <a:cubicBezTo>
                      <a:pt x="727891" y="0"/>
                      <a:pt x="937832" y="119662"/>
                      <a:pt x="937832" y="267271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09" name="Google Shape;809;p4"/>
              <p:cNvGrpSpPr/>
              <p:nvPr/>
            </p:nvGrpSpPr>
            <p:grpSpPr>
              <a:xfrm>
                <a:off x="5652275" y="2195512"/>
                <a:ext cx="847870" cy="1883491"/>
                <a:chOff x="5652275" y="2195512"/>
                <a:chExt cx="847870" cy="1883491"/>
              </a:xfrm>
            </p:grpSpPr>
            <p:grpSp>
              <p:nvGrpSpPr>
                <p:cNvPr id="810" name="Google Shape;810;p4"/>
                <p:cNvGrpSpPr/>
                <p:nvPr/>
              </p:nvGrpSpPr>
              <p:grpSpPr>
                <a:xfrm>
                  <a:off x="5652275" y="3464604"/>
                  <a:ext cx="847870" cy="614399"/>
                  <a:chOff x="5652275" y="3464604"/>
                  <a:chExt cx="847870" cy="614399"/>
                </a:xfrm>
              </p:grpSpPr>
              <p:sp>
                <p:nvSpPr>
                  <p:cNvPr id="811" name="Google Shape;811;p4"/>
                  <p:cNvSpPr/>
                  <p:nvPr/>
                </p:nvSpPr>
                <p:spPr>
                  <a:xfrm>
                    <a:off x="5652325" y="3488416"/>
                    <a:ext cx="847820" cy="590587"/>
                  </a:xfrm>
                  <a:custGeom>
                    <a:rect b="b" l="l" r="r" t="t"/>
                    <a:pathLst>
                      <a:path extrusionOk="0" h="590587" w="847820">
                        <a:moveTo>
                          <a:pt x="847820" y="219856"/>
                        </a:moveTo>
                        <a:lnTo>
                          <a:pt x="839343" y="219856"/>
                        </a:lnTo>
                        <a:cubicBezTo>
                          <a:pt x="835057" y="214427"/>
                          <a:pt x="829151" y="209283"/>
                          <a:pt x="821531" y="204902"/>
                        </a:cubicBezTo>
                        <a:lnTo>
                          <a:pt x="492824" y="15164"/>
                        </a:lnTo>
                        <a:cubicBezTo>
                          <a:pt x="453962" y="-7315"/>
                          <a:pt x="385953" y="-4458"/>
                          <a:pt x="341090" y="21450"/>
                        </a:cubicBezTo>
                        <a:lnTo>
                          <a:pt x="37148" y="196996"/>
                        </a:lnTo>
                        <a:cubicBezTo>
                          <a:pt x="25241" y="203854"/>
                          <a:pt x="16193" y="211760"/>
                          <a:pt x="10001" y="219951"/>
                        </a:cubicBezTo>
                        <a:lnTo>
                          <a:pt x="0" y="219951"/>
                        </a:lnTo>
                        <a:lnTo>
                          <a:pt x="0" y="350920"/>
                        </a:lnTo>
                        <a:lnTo>
                          <a:pt x="286" y="350920"/>
                        </a:lnTo>
                        <a:cubicBezTo>
                          <a:pt x="1524" y="363969"/>
                          <a:pt x="10001" y="376256"/>
                          <a:pt x="26289" y="385686"/>
                        </a:cubicBezTo>
                        <a:lnTo>
                          <a:pt x="354997" y="575424"/>
                        </a:lnTo>
                        <a:cubicBezTo>
                          <a:pt x="393859" y="597903"/>
                          <a:pt x="461867" y="595046"/>
                          <a:pt x="506730" y="569138"/>
                        </a:cubicBezTo>
                        <a:lnTo>
                          <a:pt x="810673" y="393592"/>
                        </a:lnTo>
                        <a:cubicBezTo>
                          <a:pt x="832009" y="381305"/>
                          <a:pt x="844201" y="365969"/>
                          <a:pt x="847058" y="350920"/>
                        </a:cubicBezTo>
                        <a:lnTo>
                          <a:pt x="847820" y="350920"/>
                        </a:lnTo>
                        <a:lnTo>
                          <a:pt x="847820" y="219856"/>
                        </a:lnTo>
                        <a:close/>
                      </a:path>
                    </a:pathLst>
                  </a:custGeom>
                  <a:solidFill>
                    <a:srgbClr val="384A5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2" name="Google Shape;812;p4"/>
                  <p:cNvSpPr/>
                  <p:nvPr/>
                </p:nvSpPr>
                <p:spPr>
                  <a:xfrm>
                    <a:off x="5652275" y="3464604"/>
                    <a:ext cx="847729" cy="489559"/>
                  </a:xfrm>
                  <a:custGeom>
                    <a:rect b="b" l="l" r="r" t="t"/>
                    <a:pathLst>
                      <a:path extrusionOk="0" h="489559" w="847729">
                        <a:moveTo>
                          <a:pt x="354952" y="474364"/>
                        </a:moveTo>
                        <a:lnTo>
                          <a:pt x="26244" y="284626"/>
                        </a:lnTo>
                        <a:cubicBezTo>
                          <a:pt x="-12618" y="262147"/>
                          <a:pt x="-7761" y="222904"/>
                          <a:pt x="37102" y="196996"/>
                        </a:cubicBezTo>
                        <a:lnTo>
                          <a:pt x="341045" y="21450"/>
                        </a:lnTo>
                        <a:cubicBezTo>
                          <a:pt x="386003" y="-4458"/>
                          <a:pt x="453916" y="-7315"/>
                          <a:pt x="492778" y="15164"/>
                        </a:cubicBezTo>
                        <a:lnTo>
                          <a:pt x="821486" y="204902"/>
                        </a:lnTo>
                        <a:cubicBezTo>
                          <a:pt x="860348" y="227381"/>
                          <a:pt x="855490" y="266624"/>
                          <a:pt x="810628" y="292532"/>
                        </a:cubicBezTo>
                        <a:lnTo>
                          <a:pt x="506685" y="468077"/>
                        </a:lnTo>
                        <a:cubicBezTo>
                          <a:pt x="461822" y="494081"/>
                          <a:pt x="393909" y="496843"/>
                          <a:pt x="354952" y="474364"/>
                        </a:cubicBezTo>
                        <a:close/>
                      </a:path>
                    </a:pathLst>
                  </a:custGeom>
                  <a:solidFill>
                    <a:srgbClr val="FDD36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13" name="Google Shape;813;p4"/>
                  <p:cNvSpPr/>
                  <p:nvPr/>
                </p:nvSpPr>
                <p:spPr>
                  <a:xfrm>
                    <a:off x="5652407" y="3706177"/>
                    <a:ext cx="847614" cy="251383"/>
                  </a:xfrm>
                  <a:custGeom>
                    <a:rect b="b" l="l" r="r" t="t"/>
                    <a:pathLst>
                      <a:path extrusionOk="0" h="251383" w="847614">
                        <a:moveTo>
                          <a:pt x="810591" y="44196"/>
                        </a:moveTo>
                        <a:lnTo>
                          <a:pt x="506648" y="219742"/>
                        </a:lnTo>
                        <a:cubicBezTo>
                          <a:pt x="461690" y="245650"/>
                          <a:pt x="393777" y="248507"/>
                          <a:pt x="354915" y="226028"/>
                        </a:cubicBezTo>
                        <a:lnTo>
                          <a:pt x="26207" y="36290"/>
                        </a:lnTo>
                        <a:cubicBezTo>
                          <a:pt x="10586" y="27242"/>
                          <a:pt x="2109" y="15526"/>
                          <a:pt x="394" y="3048"/>
                        </a:cubicBezTo>
                        <a:cubicBezTo>
                          <a:pt x="-1987" y="19240"/>
                          <a:pt x="6395" y="34957"/>
                          <a:pt x="26207" y="46482"/>
                        </a:cubicBezTo>
                        <a:lnTo>
                          <a:pt x="354915" y="236220"/>
                        </a:lnTo>
                        <a:cubicBezTo>
                          <a:pt x="393777" y="258699"/>
                          <a:pt x="461785" y="255842"/>
                          <a:pt x="506648" y="229934"/>
                        </a:cubicBezTo>
                        <a:lnTo>
                          <a:pt x="810591" y="54388"/>
                        </a:lnTo>
                        <a:cubicBezTo>
                          <a:pt x="837451" y="38862"/>
                          <a:pt x="849929" y="18574"/>
                          <a:pt x="847262" y="0"/>
                        </a:cubicBezTo>
                        <a:cubicBezTo>
                          <a:pt x="844976" y="15621"/>
                          <a:pt x="832689" y="31528"/>
                          <a:pt x="810591" y="4419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814" name="Google Shape;814;p4"/>
                <p:cNvSpPr/>
                <p:nvPr/>
              </p:nvSpPr>
              <p:spPr>
                <a:xfrm>
                  <a:off x="5757576" y="3519963"/>
                  <a:ext cx="633412" cy="368807"/>
                </a:xfrm>
                <a:custGeom>
                  <a:rect b="b" l="l" r="r" t="t"/>
                  <a:pathLst>
                    <a:path extrusionOk="0" h="368807" w="633412">
                      <a:moveTo>
                        <a:pt x="633413" y="184404"/>
                      </a:moveTo>
                      <a:cubicBezTo>
                        <a:pt x="633413" y="286248"/>
                        <a:pt x="491618" y="368808"/>
                        <a:pt x="316706" y="368808"/>
                      </a:cubicBezTo>
                      <a:cubicBezTo>
                        <a:pt x="141794" y="368808"/>
                        <a:pt x="0" y="286248"/>
                        <a:pt x="0" y="184404"/>
                      </a:cubicBezTo>
                      <a:cubicBezTo>
                        <a:pt x="0" y="82561"/>
                        <a:pt x="141794" y="0"/>
                        <a:pt x="316706" y="0"/>
                      </a:cubicBezTo>
                      <a:cubicBezTo>
                        <a:pt x="491618" y="0"/>
                        <a:pt x="633413" y="82561"/>
                        <a:pt x="633413" y="184404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5" name="Google Shape;815;p4"/>
                <p:cNvSpPr/>
                <p:nvPr/>
              </p:nvSpPr>
              <p:spPr>
                <a:xfrm>
                  <a:off x="5764910" y="3623214"/>
                  <a:ext cx="618743" cy="253745"/>
                </a:xfrm>
                <a:custGeom>
                  <a:rect b="b" l="l" r="r" t="t"/>
                  <a:pathLst>
                    <a:path extrusionOk="0" h="253745" w="618743">
                      <a:moveTo>
                        <a:pt x="618744" y="0"/>
                      </a:moveTo>
                      <a:lnTo>
                        <a:pt x="0" y="0"/>
                      </a:lnTo>
                      <a:cubicBezTo>
                        <a:pt x="0" y="0"/>
                        <a:pt x="0" y="72771"/>
                        <a:pt x="0" y="73628"/>
                      </a:cubicBezTo>
                      <a:cubicBezTo>
                        <a:pt x="0" y="173165"/>
                        <a:pt x="138494" y="253746"/>
                        <a:pt x="309372" y="253746"/>
                      </a:cubicBezTo>
                      <a:cubicBezTo>
                        <a:pt x="480251" y="253746"/>
                        <a:pt x="618744" y="173069"/>
                        <a:pt x="618744" y="73628"/>
                      </a:cubicBezTo>
                      <a:cubicBezTo>
                        <a:pt x="618744" y="72771"/>
                        <a:pt x="618744" y="0"/>
                        <a:pt x="618744" y="0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6" name="Google Shape;816;p4"/>
                <p:cNvSpPr/>
                <p:nvPr/>
              </p:nvSpPr>
              <p:spPr>
                <a:xfrm>
                  <a:off x="5764910" y="3609498"/>
                  <a:ext cx="618743" cy="189452"/>
                </a:xfrm>
                <a:custGeom>
                  <a:rect b="b" l="l" r="r" t="t"/>
                  <a:pathLst>
                    <a:path extrusionOk="0" h="189452" w="618743">
                      <a:moveTo>
                        <a:pt x="618744" y="0"/>
                      </a:moveTo>
                      <a:lnTo>
                        <a:pt x="0" y="0"/>
                      </a:lnTo>
                      <a:cubicBezTo>
                        <a:pt x="0" y="0"/>
                        <a:pt x="0" y="54388"/>
                        <a:pt x="0" y="54959"/>
                      </a:cubicBezTo>
                      <a:cubicBezTo>
                        <a:pt x="0" y="129254"/>
                        <a:pt x="138494" y="189452"/>
                        <a:pt x="309372" y="189452"/>
                      </a:cubicBezTo>
                      <a:cubicBezTo>
                        <a:pt x="480251" y="189452"/>
                        <a:pt x="618744" y="129254"/>
                        <a:pt x="618744" y="54959"/>
                      </a:cubicBezTo>
                      <a:cubicBezTo>
                        <a:pt x="618744" y="54388"/>
                        <a:pt x="618744" y="0"/>
                        <a:pt x="61874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7" name="Google Shape;817;p4"/>
                <p:cNvSpPr/>
                <p:nvPr/>
              </p:nvSpPr>
              <p:spPr>
                <a:xfrm>
                  <a:off x="5696235" y="3438905"/>
                  <a:ext cx="756094" cy="323850"/>
                </a:xfrm>
                <a:custGeom>
                  <a:rect b="b" l="l" r="r" t="t"/>
                  <a:pathLst>
                    <a:path extrusionOk="0" h="323850" w="756094">
                      <a:moveTo>
                        <a:pt x="756095" y="0"/>
                      </a:moveTo>
                      <a:lnTo>
                        <a:pt x="0" y="0"/>
                      </a:lnTo>
                      <a:cubicBezTo>
                        <a:pt x="0" y="0"/>
                        <a:pt x="0" y="102680"/>
                        <a:pt x="0" y="103727"/>
                      </a:cubicBezTo>
                      <a:cubicBezTo>
                        <a:pt x="0" y="225266"/>
                        <a:pt x="169259" y="323850"/>
                        <a:pt x="378047" y="323850"/>
                      </a:cubicBezTo>
                      <a:cubicBezTo>
                        <a:pt x="586835" y="323850"/>
                        <a:pt x="756095" y="225266"/>
                        <a:pt x="756095" y="103727"/>
                      </a:cubicBezTo>
                      <a:cubicBezTo>
                        <a:pt x="756095" y="102680"/>
                        <a:pt x="756095" y="0"/>
                        <a:pt x="756095" y="0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8" name="Google Shape;818;p4"/>
                <p:cNvSpPr/>
                <p:nvPr/>
              </p:nvSpPr>
              <p:spPr>
                <a:xfrm>
                  <a:off x="5696235" y="3220306"/>
                  <a:ext cx="756094" cy="440245"/>
                </a:xfrm>
                <a:custGeom>
                  <a:rect b="b" l="l" r="r" t="t"/>
                  <a:pathLst>
                    <a:path extrusionOk="0" h="440245" w="756094">
                      <a:moveTo>
                        <a:pt x="756095" y="220123"/>
                      </a:moveTo>
                      <a:cubicBezTo>
                        <a:pt x="756095" y="341693"/>
                        <a:pt x="586837" y="440245"/>
                        <a:pt x="378047" y="440245"/>
                      </a:cubicBezTo>
                      <a:cubicBezTo>
                        <a:pt x="169258" y="440245"/>
                        <a:pt x="0" y="341693"/>
                        <a:pt x="0" y="220123"/>
                      </a:cubicBezTo>
                      <a:cubicBezTo>
                        <a:pt x="0" y="98552"/>
                        <a:pt x="169258" y="0"/>
                        <a:pt x="378047" y="0"/>
                      </a:cubicBezTo>
                      <a:cubicBezTo>
                        <a:pt x="586837" y="0"/>
                        <a:pt x="756095" y="98552"/>
                        <a:pt x="756095" y="220123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9" name="Google Shape;819;p4"/>
                <p:cNvSpPr/>
                <p:nvPr/>
              </p:nvSpPr>
              <p:spPr>
                <a:xfrm>
                  <a:off x="5696235" y="3443477"/>
                  <a:ext cx="756094" cy="224027"/>
                </a:xfrm>
                <a:custGeom>
                  <a:rect b="b" l="l" r="r" t="t"/>
                  <a:pathLst>
                    <a:path extrusionOk="0" h="224027" w="756094">
                      <a:moveTo>
                        <a:pt x="378047" y="216217"/>
                      </a:moveTo>
                      <a:cubicBezTo>
                        <a:pt x="171545" y="216217"/>
                        <a:pt x="3810" y="119729"/>
                        <a:pt x="191" y="0"/>
                      </a:cubicBezTo>
                      <a:cubicBezTo>
                        <a:pt x="191" y="1333"/>
                        <a:pt x="0" y="2572"/>
                        <a:pt x="0" y="3905"/>
                      </a:cubicBezTo>
                      <a:cubicBezTo>
                        <a:pt x="0" y="125444"/>
                        <a:pt x="169259" y="224028"/>
                        <a:pt x="378047" y="224028"/>
                      </a:cubicBezTo>
                      <a:cubicBezTo>
                        <a:pt x="586835" y="224028"/>
                        <a:pt x="756095" y="125444"/>
                        <a:pt x="756095" y="3905"/>
                      </a:cubicBezTo>
                      <a:cubicBezTo>
                        <a:pt x="756095" y="2572"/>
                        <a:pt x="755999" y="1238"/>
                        <a:pt x="755904" y="0"/>
                      </a:cubicBezTo>
                      <a:cubicBezTo>
                        <a:pt x="752284" y="119729"/>
                        <a:pt x="584549" y="216217"/>
                        <a:pt x="378047" y="2162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0" name="Google Shape;820;p4"/>
                <p:cNvSpPr/>
                <p:nvPr/>
              </p:nvSpPr>
              <p:spPr>
                <a:xfrm>
                  <a:off x="5818727" y="3300126"/>
                  <a:ext cx="511111" cy="297751"/>
                </a:xfrm>
                <a:custGeom>
                  <a:rect b="b" l="l" r="r" t="t"/>
                  <a:pathLst>
                    <a:path extrusionOk="0" h="297751" w="511111">
                      <a:moveTo>
                        <a:pt x="511112" y="148876"/>
                      </a:moveTo>
                      <a:cubicBezTo>
                        <a:pt x="511112" y="231098"/>
                        <a:pt x="396695" y="297752"/>
                        <a:pt x="255556" y="297752"/>
                      </a:cubicBezTo>
                      <a:cubicBezTo>
                        <a:pt x="114416" y="297752"/>
                        <a:pt x="0" y="231098"/>
                        <a:pt x="0" y="148876"/>
                      </a:cubicBezTo>
                      <a:cubicBezTo>
                        <a:pt x="0" y="66654"/>
                        <a:pt x="114416" y="0"/>
                        <a:pt x="255556" y="0"/>
                      </a:cubicBezTo>
                      <a:cubicBezTo>
                        <a:pt x="396695" y="0"/>
                        <a:pt x="511112" y="66654"/>
                        <a:pt x="511112" y="148876"/>
                      </a:cubicBezTo>
                      <a:close/>
                    </a:path>
                  </a:pathLst>
                </a:custGeom>
                <a:solidFill>
                  <a:srgbClr val="FFE4A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1" name="Google Shape;821;p4"/>
                <p:cNvSpPr/>
                <p:nvPr/>
              </p:nvSpPr>
              <p:spPr>
                <a:xfrm>
                  <a:off x="5818727" y="3300126"/>
                  <a:ext cx="511111" cy="297751"/>
                </a:xfrm>
                <a:custGeom>
                  <a:rect b="b" l="l" r="r" t="t"/>
                  <a:pathLst>
                    <a:path extrusionOk="0" h="297751" w="511111">
                      <a:moveTo>
                        <a:pt x="511112" y="148876"/>
                      </a:moveTo>
                      <a:cubicBezTo>
                        <a:pt x="511112" y="231098"/>
                        <a:pt x="396695" y="297752"/>
                        <a:pt x="255556" y="297752"/>
                      </a:cubicBezTo>
                      <a:cubicBezTo>
                        <a:pt x="114416" y="297752"/>
                        <a:pt x="0" y="231098"/>
                        <a:pt x="0" y="148876"/>
                      </a:cubicBezTo>
                      <a:cubicBezTo>
                        <a:pt x="0" y="66654"/>
                        <a:pt x="114416" y="0"/>
                        <a:pt x="255556" y="0"/>
                      </a:cubicBezTo>
                      <a:cubicBezTo>
                        <a:pt x="396695" y="0"/>
                        <a:pt x="511112" y="66654"/>
                        <a:pt x="511112" y="148876"/>
                      </a:cubicBezTo>
                      <a:close/>
                    </a:path>
                  </a:pathLst>
                </a:custGeom>
                <a:solidFill>
                  <a:srgbClr val="5A88E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2" name="Google Shape;822;p4"/>
                <p:cNvSpPr/>
                <p:nvPr/>
              </p:nvSpPr>
              <p:spPr>
                <a:xfrm>
                  <a:off x="5818727" y="3300126"/>
                  <a:ext cx="511111" cy="156971"/>
                </a:xfrm>
                <a:custGeom>
                  <a:rect b="b" l="l" r="r" t="t"/>
                  <a:pathLst>
                    <a:path extrusionOk="0" h="156971" w="511111">
                      <a:moveTo>
                        <a:pt x="255556" y="16288"/>
                      </a:moveTo>
                      <a:cubicBezTo>
                        <a:pt x="392049" y="16288"/>
                        <a:pt x="503206" y="78581"/>
                        <a:pt x="510445" y="156972"/>
                      </a:cubicBezTo>
                      <a:cubicBezTo>
                        <a:pt x="510730" y="154305"/>
                        <a:pt x="511112" y="151638"/>
                        <a:pt x="511112" y="148876"/>
                      </a:cubicBezTo>
                      <a:cubicBezTo>
                        <a:pt x="511112" y="66675"/>
                        <a:pt x="396716" y="0"/>
                        <a:pt x="255556" y="0"/>
                      </a:cubicBezTo>
                      <a:cubicBezTo>
                        <a:pt x="114395" y="0"/>
                        <a:pt x="0" y="66675"/>
                        <a:pt x="0" y="148876"/>
                      </a:cubicBezTo>
                      <a:cubicBezTo>
                        <a:pt x="0" y="151638"/>
                        <a:pt x="476" y="154305"/>
                        <a:pt x="667" y="156972"/>
                      </a:cubicBezTo>
                      <a:cubicBezTo>
                        <a:pt x="7906" y="78581"/>
                        <a:pt x="119063" y="16288"/>
                        <a:pt x="255556" y="162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3" name="Google Shape;823;p4"/>
                <p:cNvSpPr/>
                <p:nvPr/>
              </p:nvSpPr>
              <p:spPr>
                <a:xfrm>
                  <a:off x="5818631" y="2195512"/>
                  <a:ext cx="511111" cy="1402365"/>
                </a:xfrm>
                <a:custGeom>
                  <a:rect b="b" l="l" r="r" t="t"/>
                  <a:pathLst>
                    <a:path extrusionOk="0" h="1402365" w="511111">
                      <a:moveTo>
                        <a:pt x="0" y="1253490"/>
                      </a:moveTo>
                      <a:cubicBezTo>
                        <a:pt x="0" y="1335691"/>
                        <a:pt x="114395" y="1402366"/>
                        <a:pt x="255556" y="1402366"/>
                      </a:cubicBezTo>
                      <a:cubicBezTo>
                        <a:pt x="396716" y="1402366"/>
                        <a:pt x="511111" y="1335691"/>
                        <a:pt x="511111" y="1253490"/>
                      </a:cubicBezTo>
                      <a:cubicBezTo>
                        <a:pt x="511111" y="1247680"/>
                        <a:pt x="511111" y="593884"/>
                        <a:pt x="511111" y="588074"/>
                      </a:cubicBezTo>
                      <a:cubicBezTo>
                        <a:pt x="510731" y="85630"/>
                        <a:pt x="395478" y="0"/>
                        <a:pt x="255651" y="0"/>
                      </a:cubicBezTo>
                      <a:cubicBezTo>
                        <a:pt x="115824" y="0"/>
                        <a:pt x="572" y="85630"/>
                        <a:pt x="95" y="587978"/>
                      </a:cubicBezTo>
                      <a:cubicBezTo>
                        <a:pt x="0" y="593789"/>
                        <a:pt x="0" y="1247585"/>
                        <a:pt x="0" y="1253490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24" name="Google Shape;824;p4"/>
              <p:cNvGrpSpPr/>
              <p:nvPr/>
            </p:nvGrpSpPr>
            <p:grpSpPr>
              <a:xfrm>
                <a:off x="5879507" y="2347663"/>
                <a:ext cx="373890" cy="1198694"/>
                <a:chOff x="5879507" y="2347663"/>
                <a:chExt cx="373890" cy="1198694"/>
              </a:xfrm>
            </p:grpSpPr>
            <p:sp>
              <p:nvSpPr>
                <p:cNvPr id="825" name="Google Shape;825;p4"/>
                <p:cNvSpPr/>
                <p:nvPr/>
              </p:nvSpPr>
              <p:spPr>
                <a:xfrm>
                  <a:off x="6204296" y="2935012"/>
                  <a:ext cx="49101" cy="152116"/>
                </a:xfrm>
                <a:custGeom>
                  <a:rect b="b" l="l" r="r" t="t"/>
                  <a:pathLst>
                    <a:path extrusionOk="0" h="152116" w="49101">
                      <a:moveTo>
                        <a:pt x="19910" y="401"/>
                      </a:moveTo>
                      <a:cubicBezTo>
                        <a:pt x="15243" y="1354"/>
                        <a:pt x="6194" y="2116"/>
                        <a:pt x="6956" y="20309"/>
                      </a:cubicBezTo>
                      <a:cubicBezTo>
                        <a:pt x="7718" y="38406"/>
                        <a:pt x="3527" y="51265"/>
                        <a:pt x="4480" y="57551"/>
                      </a:cubicBezTo>
                      <a:cubicBezTo>
                        <a:pt x="5432" y="63933"/>
                        <a:pt x="6385" y="73934"/>
                        <a:pt x="5146" y="82126"/>
                      </a:cubicBezTo>
                      <a:cubicBezTo>
                        <a:pt x="3908" y="90317"/>
                        <a:pt x="-1807" y="96890"/>
                        <a:pt x="574" y="101462"/>
                      </a:cubicBezTo>
                      <a:cubicBezTo>
                        <a:pt x="3051" y="106034"/>
                        <a:pt x="9814" y="102986"/>
                        <a:pt x="11909" y="98604"/>
                      </a:cubicBezTo>
                      <a:cubicBezTo>
                        <a:pt x="14005" y="94127"/>
                        <a:pt x="16005" y="86031"/>
                        <a:pt x="16005" y="86031"/>
                      </a:cubicBezTo>
                      <a:cubicBezTo>
                        <a:pt x="16005" y="86031"/>
                        <a:pt x="16195" y="105557"/>
                        <a:pt x="12957" y="110510"/>
                      </a:cubicBezTo>
                      <a:cubicBezTo>
                        <a:pt x="9814" y="115463"/>
                        <a:pt x="3622" y="120988"/>
                        <a:pt x="7242" y="125941"/>
                      </a:cubicBezTo>
                      <a:cubicBezTo>
                        <a:pt x="10861" y="130989"/>
                        <a:pt x="19720" y="121940"/>
                        <a:pt x="22196" y="116225"/>
                      </a:cubicBezTo>
                      <a:cubicBezTo>
                        <a:pt x="24577" y="110510"/>
                        <a:pt x="25720" y="103176"/>
                        <a:pt x="25720" y="103176"/>
                      </a:cubicBezTo>
                      <a:cubicBezTo>
                        <a:pt x="25720" y="103176"/>
                        <a:pt x="25244" y="121178"/>
                        <a:pt x="22387" y="126608"/>
                      </a:cubicBezTo>
                      <a:cubicBezTo>
                        <a:pt x="19529" y="132037"/>
                        <a:pt x="12385" y="142229"/>
                        <a:pt x="15624" y="145086"/>
                      </a:cubicBezTo>
                      <a:cubicBezTo>
                        <a:pt x="19720" y="148706"/>
                        <a:pt x="24958" y="145467"/>
                        <a:pt x="29149" y="137371"/>
                      </a:cubicBezTo>
                      <a:cubicBezTo>
                        <a:pt x="31816" y="132227"/>
                        <a:pt x="32293" y="129941"/>
                        <a:pt x="32293" y="129941"/>
                      </a:cubicBezTo>
                      <a:cubicBezTo>
                        <a:pt x="32293" y="129941"/>
                        <a:pt x="29245" y="147372"/>
                        <a:pt x="30673" y="149944"/>
                      </a:cubicBezTo>
                      <a:cubicBezTo>
                        <a:pt x="32102" y="152516"/>
                        <a:pt x="39341" y="154421"/>
                        <a:pt x="41246" y="145848"/>
                      </a:cubicBezTo>
                      <a:cubicBezTo>
                        <a:pt x="43151" y="137276"/>
                        <a:pt x="46675" y="115463"/>
                        <a:pt x="47914" y="97271"/>
                      </a:cubicBezTo>
                      <a:cubicBezTo>
                        <a:pt x="48580" y="87841"/>
                        <a:pt x="47723" y="70886"/>
                        <a:pt x="48961" y="48693"/>
                      </a:cubicBezTo>
                      <a:cubicBezTo>
                        <a:pt x="49628" y="36787"/>
                        <a:pt x="47818" y="16213"/>
                        <a:pt x="45628" y="11165"/>
                      </a:cubicBezTo>
                      <a:cubicBezTo>
                        <a:pt x="43532" y="6116"/>
                        <a:pt x="32007" y="-1885"/>
                        <a:pt x="19910" y="401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6" name="Google Shape;826;p4"/>
                <p:cNvSpPr/>
                <p:nvPr/>
              </p:nvSpPr>
              <p:spPr>
                <a:xfrm>
                  <a:off x="6208773" y="2935080"/>
                  <a:ext cx="41844" cy="104606"/>
                </a:xfrm>
                <a:custGeom>
                  <a:rect b="b" l="l" r="r" t="t"/>
                  <a:pathLst>
                    <a:path extrusionOk="0" h="104606" w="41844">
                      <a:moveTo>
                        <a:pt x="39531" y="49292"/>
                      </a:moveTo>
                      <a:cubicBezTo>
                        <a:pt x="38864" y="37385"/>
                        <a:pt x="43436" y="16049"/>
                        <a:pt x="41245" y="11096"/>
                      </a:cubicBezTo>
                      <a:cubicBezTo>
                        <a:pt x="39055" y="6143"/>
                        <a:pt x="27625" y="-1953"/>
                        <a:pt x="15528" y="428"/>
                      </a:cubicBezTo>
                      <a:cubicBezTo>
                        <a:pt x="10860" y="1381"/>
                        <a:pt x="1812" y="2143"/>
                        <a:pt x="2574" y="20336"/>
                      </a:cubicBezTo>
                      <a:cubicBezTo>
                        <a:pt x="3240" y="36909"/>
                        <a:pt x="-93" y="48911"/>
                        <a:pt x="2" y="55673"/>
                      </a:cubicBezTo>
                      <a:cubicBezTo>
                        <a:pt x="4193" y="57864"/>
                        <a:pt x="10765" y="58150"/>
                        <a:pt x="13051" y="63865"/>
                      </a:cubicBezTo>
                      <a:cubicBezTo>
                        <a:pt x="16194" y="71771"/>
                        <a:pt x="19719" y="91964"/>
                        <a:pt x="20862" y="98345"/>
                      </a:cubicBezTo>
                      <a:cubicBezTo>
                        <a:pt x="22005" y="104727"/>
                        <a:pt x="30196" y="106537"/>
                        <a:pt x="32197" y="102346"/>
                      </a:cubicBezTo>
                      <a:cubicBezTo>
                        <a:pt x="34197" y="98060"/>
                        <a:pt x="33435" y="83867"/>
                        <a:pt x="33721" y="76152"/>
                      </a:cubicBezTo>
                      <a:cubicBezTo>
                        <a:pt x="33911" y="72437"/>
                        <a:pt x="36769" y="61293"/>
                        <a:pt x="39626" y="50720"/>
                      </a:cubicBezTo>
                      <a:cubicBezTo>
                        <a:pt x="39531" y="50149"/>
                        <a:pt x="39531" y="49673"/>
                        <a:pt x="39531" y="49292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7" name="Google Shape;827;p4"/>
                <p:cNvSpPr/>
                <p:nvPr/>
              </p:nvSpPr>
              <p:spPr>
                <a:xfrm>
                  <a:off x="6215700" y="2918525"/>
                  <a:ext cx="35680" cy="35681"/>
                </a:xfrm>
                <a:custGeom>
                  <a:rect b="b" l="l" r="r" t="t"/>
                  <a:pathLst>
                    <a:path extrusionOk="0" h="35681" w="35680">
                      <a:moveTo>
                        <a:pt x="35557" y="20032"/>
                      </a:moveTo>
                      <a:cubicBezTo>
                        <a:pt x="34319" y="29842"/>
                        <a:pt x="25461" y="36700"/>
                        <a:pt x="15650" y="35557"/>
                      </a:cubicBezTo>
                      <a:cubicBezTo>
                        <a:pt x="5839" y="34319"/>
                        <a:pt x="-1019" y="25461"/>
                        <a:pt x="124" y="15650"/>
                      </a:cubicBezTo>
                      <a:cubicBezTo>
                        <a:pt x="1363" y="5839"/>
                        <a:pt x="10221" y="-1019"/>
                        <a:pt x="20032" y="124"/>
                      </a:cubicBezTo>
                      <a:cubicBezTo>
                        <a:pt x="29747" y="1363"/>
                        <a:pt x="36700" y="10221"/>
                        <a:pt x="35557" y="20032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8" name="Google Shape;828;p4"/>
                <p:cNvSpPr/>
                <p:nvPr/>
              </p:nvSpPr>
              <p:spPr>
                <a:xfrm>
                  <a:off x="6190033" y="2723268"/>
                  <a:ext cx="63078" cy="218913"/>
                </a:xfrm>
                <a:custGeom>
                  <a:rect b="b" l="l" r="r" t="t"/>
                  <a:pathLst>
                    <a:path extrusionOk="0" h="218913" w="63078">
                      <a:moveTo>
                        <a:pt x="360" y="51269"/>
                      </a:moveTo>
                      <a:cubicBezTo>
                        <a:pt x="2074" y="70509"/>
                        <a:pt x="13218" y="126611"/>
                        <a:pt x="17124" y="147281"/>
                      </a:cubicBezTo>
                      <a:cubicBezTo>
                        <a:pt x="21029" y="167950"/>
                        <a:pt x="25125" y="187571"/>
                        <a:pt x="25410" y="201002"/>
                      </a:cubicBezTo>
                      <a:cubicBezTo>
                        <a:pt x="25696" y="212717"/>
                        <a:pt x="32078" y="222147"/>
                        <a:pt x="49223" y="217861"/>
                      </a:cubicBezTo>
                      <a:cubicBezTo>
                        <a:pt x="66273" y="213479"/>
                        <a:pt x="62653" y="197287"/>
                        <a:pt x="62939" y="183285"/>
                      </a:cubicBezTo>
                      <a:cubicBezTo>
                        <a:pt x="63510" y="150519"/>
                        <a:pt x="51414" y="34695"/>
                        <a:pt x="39698" y="6787"/>
                      </a:cubicBezTo>
                      <a:cubicBezTo>
                        <a:pt x="32935" y="-8929"/>
                        <a:pt x="-4022" y="1358"/>
                        <a:pt x="360" y="51269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9" name="Google Shape;829;p4"/>
                <p:cNvSpPr/>
                <p:nvPr/>
              </p:nvSpPr>
              <p:spPr>
                <a:xfrm>
                  <a:off x="6210051" y="2726099"/>
                  <a:ext cx="42739" cy="215367"/>
                </a:xfrm>
                <a:custGeom>
                  <a:rect b="b" l="l" r="r" t="t"/>
                  <a:pathLst>
                    <a:path extrusionOk="0" h="215367" w="42739">
                      <a:moveTo>
                        <a:pt x="820" y="54343"/>
                      </a:moveTo>
                      <a:cubicBezTo>
                        <a:pt x="2820" y="73203"/>
                        <a:pt x="11297" y="127400"/>
                        <a:pt x="14345" y="147307"/>
                      </a:cubicBezTo>
                      <a:cubicBezTo>
                        <a:pt x="17393" y="167310"/>
                        <a:pt x="20441" y="186169"/>
                        <a:pt x="21489" y="199504"/>
                      </a:cubicBezTo>
                      <a:cubicBezTo>
                        <a:pt x="22442" y="211125"/>
                        <a:pt x="25680" y="219602"/>
                        <a:pt x="32348" y="213125"/>
                      </a:cubicBezTo>
                      <a:cubicBezTo>
                        <a:pt x="39015" y="206648"/>
                        <a:pt x="43492" y="191313"/>
                        <a:pt x="42635" y="177406"/>
                      </a:cubicBezTo>
                      <a:cubicBezTo>
                        <a:pt x="40539" y="144926"/>
                        <a:pt x="27585" y="31674"/>
                        <a:pt x="20822" y="5480"/>
                      </a:cubicBezTo>
                      <a:cubicBezTo>
                        <a:pt x="17012" y="-9284"/>
                        <a:pt x="-4419" y="5385"/>
                        <a:pt x="820" y="54343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0" name="Google Shape;830;p4"/>
                <p:cNvSpPr/>
                <p:nvPr/>
              </p:nvSpPr>
              <p:spPr>
                <a:xfrm>
                  <a:off x="6186580" y="2707288"/>
                  <a:ext cx="44009" cy="44009"/>
                </a:xfrm>
                <a:custGeom>
                  <a:rect b="b" l="l" r="r" t="t"/>
                  <a:pathLst>
                    <a:path extrusionOk="0" h="44009" w="44009">
                      <a:moveTo>
                        <a:pt x="32482" y="41340"/>
                      </a:moveTo>
                      <a:cubicBezTo>
                        <a:pt x="21814" y="47151"/>
                        <a:pt x="8384" y="43150"/>
                        <a:pt x="2669" y="32482"/>
                      </a:cubicBezTo>
                      <a:cubicBezTo>
                        <a:pt x="-3141" y="21814"/>
                        <a:pt x="859" y="8384"/>
                        <a:pt x="11527" y="2669"/>
                      </a:cubicBezTo>
                      <a:cubicBezTo>
                        <a:pt x="22195" y="-3141"/>
                        <a:pt x="35625" y="859"/>
                        <a:pt x="41340" y="11527"/>
                      </a:cubicBezTo>
                      <a:cubicBezTo>
                        <a:pt x="47151" y="22195"/>
                        <a:pt x="43150" y="35530"/>
                        <a:pt x="32482" y="41340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1" name="Google Shape;831;p4"/>
                <p:cNvSpPr/>
                <p:nvPr/>
              </p:nvSpPr>
              <p:spPr>
                <a:xfrm>
                  <a:off x="6141433" y="2526409"/>
                  <a:ext cx="60737" cy="81337"/>
                </a:xfrm>
                <a:custGeom>
                  <a:rect b="b" l="l" r="r" t="t"/>
                  <a:pathLst>
                    <a:path extrusionOk="0" h="81337" w="60737">
                      <a:moveTo>
                        <a:pt x="52198" y="79534"/>
                      </a:moveTo>
                      <a:cubicBezTo>
                        <a:pt x="39244" y="88964"/>
                        <a:pt x="14860" y="58960"/>
                        <a:pt x="5525" y="46006"/>
                      </a:cubicBezTo>
                      <a:cubicBezTo>
                        <a:pt x="-3905" y="33052"/>
                        <a:pt x="-952" y="14860"/>
                        <a:pt x="12002" y="5525"/>
                      </a:cubicBezTo>
                      <a:cubicBezTo>
                        <a:pt x="24956" y="-3905"/>
                        <a:pt x="43149" y="-952"/>
                        <a:pt x="52483" y="12002"/>
                      </a:cubicBezTo>
                      <a:cubicBezTo>
                        <a:pt x="61818" y="24956"/>
                        <a:pt x="65152" y="70200"/>
                        <a:pt x="52198" y="79534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2" name="Google Shape;832;p4"/>
                <p:cNvSpPr/>
                <p:nvPr/>
              </p:nvSpPr>
              <p:spPr>
                <a:xfrm>
                  <a:off x="6151576" y="2559236"/>
                  <a:ext cx="77488" cy="175661"/>
                </a:xfrm>
                <a:custGeom>
                  <a:rect b="b" l="l" r="r" t="t"/>
                  <a:pathLst>
                    <a:path extrusionOk="0" h="175661" w="77488">
                      <a:moveTo>
                        <a:pt x="55676" y="1083"/>
                      </a:moveTo>
                      <a:cubicBezTo>
                        <a:pt x="46246" y="-5775"/>
                        <a:pt x="4622" y="21848"/>
                        <a:pt x="621" y="30230"/>
                      </a:cubicBezTo>
                      <a:cubicBezTo>
                        <a:pt x="-3379" y="38516"/>
                        <a:pt x="12908" y="97095"/>
                        <a:pt x="21957" y="128242"/>
                      </a:cubicBezTo>
                      <a:cubicBezTo>
                        <a:pt x="32149" y="163389"/>
                        <a:pt x="34054" y="173771"/>
                        <a:pt x="48341" y="175391"/>
                      </a:cubicBezTo>
                      <a:cubicBezTo>
                        <a:pt x="63867" y="177200"/>
                        <a:pt x="74249" y="169580"/>
                        <a:pt x="76250" y="162818"/>
                      </a:cubicBezTo>
                      <a:cubicBezTo>
                        <a:pt x="81869" y="143768"/>
                        <a:pt x="67201" y="9465"/>
                        <a:pt x="55676" y="1083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3" name="Google Shape;833;p4"/>
                <p:cNvSpPr/>
                <p:nvPr/>
              </p:nvSpPr>
              <p:spPr>
                <a:xfrm>
                  <a:off x="6164062" y="2570084"/>
                  <a:ext cx="64228" cy="151606"/>
                </a:xfrm>
                <a:custGeom>
                  <a:rect b="b" l="l" r="r" t="t"/>
                  <a:pathLst>
                    <a:path extrusionOk="0" h="151606" w="64228">
                      <a:moveTo>
                        <a:pt x="43951" y="2142"/>
                      </a:moveTo>
                      <a:cubicBezTo>
                        <a:pt x="36331" y="-5574"/>
                        <a:pt x="3470" y="9571"/>
                        <a:pt x="422" y="15762"/>
                      </a:cubicBezTo>
                      <a:cubicBezTo>
                        <a:pt x="-2626" y="22049"/>
                        <a:pt x="11566" y="75389"/>
                        <a:pt x="19377" y="103869"/>
                      </a:cubicBezTo>
                      <a:cubicBezTo>
                        <a:pt x="28235" y="135968"/>
                        <a:pt x="29950" y="145207"/>
                        <a:pt x="41380" y="149589"/>
                      </a:cubicBezTo>
                      <a:cubicBezTo>
                        <a:pt x="53857" y="154351"/>
                        <a:pt x="61954" y="149874"/>
                        <a:pt x="63478" y="144540"/>
                      </a:cubicBezTo>
                      <a:cubicBezTo>
                        <a:pt x="67669" y="129396"/>
                        <a:pt x="53381" y="11667"/>
                        <a:pt x="43951" y="2142"/>
                      </a:cubicBezTo>
                      <a:close/>
                    </a:path>
                  </a:pathLst>
                </a:custGeom>
                <a:solidFill>
                  <a:srgbClr val="FDD367">
                    <a:alpha val="4941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4" name="Google Shape;834;p4"/>
                <p:cNvSpPr/>
                <p:nvPr/>
              </p:nvSpPr>
              <p:spPr>
                <a:xfrm>
                  <a:off x="5932081" y="3367816"/>
                  <a:ext cx="318578" cy="178541"/>
                </a:xfrm>
                <a:custGeom>
                  <a:rect b="b" l="l" r="r" t="t"/>
                  <a:pathLst>
                    <a:path extrusionOk="0" h="178541" w="318578">
                      <a:moveTo>
                        <a:pt x="45618" y="160338"/>
                      </a:moveTo>
                      <a:cubicBezTo>
                        <a:pt x="140296" y="199962"/>
                        <a:pt x="187159" y="168435"/>
                        <a:pt x="258311" y="127382"/>
                      </a:cubicBezTo>
                      <a:cubicBezTo>
                        <a:pt x="329463" y="86234"/>
                        <a:pt x="337559" y="45753"/>
                        <a:pt x="282886" y="20130"/>
                      </a:cubicBezTo>
                      <a:cubicBezTo>
                        <a:pt x="179634" y="-28257"/>
                        <a:pt x="120770" y="20607"/>
                        <a:pt x="49618" y="61659"/>
                      </a:cubicBezTo>
                      <a:cubicBezTo>
                        <a:pt x="-21533" y="102712"/>
                        <a:pt x="-10103" y="137097"/>
                        <a:pt x="45618" y="160338"/>
                      </a:cubicBezTo>
                      <a:close/>
                    </a:path>
                  </a:pathLst>
                </a:custGeom>
                <a:solidFill>
                  <a:srgbClr val="000000">
                    <a:alpha val="941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5" name="Google Shape;835;p4"/>
                <p:cNvSpPr/>
                <p:nvPr/>
              </p:nvSpPr>
              <p:spPr>
                <a:xfrm>
                  <a:off x="6073896" y="3363896"/>
                  <a:ext cx="145847" cy="91472"/>
                </a:xfrm>
                <a:custGeom>
                  <a:rect b="b" l="l" r="r" t="t"/>
                  <a:pathLst>
                    <a:path extrusionOk="0" h="91472" w="145847">
                      <a:moveTo>
                        <a:pt x="22770" y="1857"/>
                      </a:moveTo>
                      <a:cubicBezTo>
                        <a:pt x="12102" y="6429"/>
                        <a:pt x="3339" y="13668"/>
                        <a:pt x="862" y="28908"/>
                      </a:cubicBezTo>
                      <a:cubicBezTo>
                        <a:pt x="-1614" y="44053"/>
                        <a:pt x="-90" y="63198"/>
                        <a:pt x="23627" y="64722"/>
                      </a:cubicBezTo>
                      <a:cubicBezTo>
                        <a:pt x="47344" y="66246"/>
                        <a:pt x="61632" y="69865"/>
                        <a:pt x="75253" y="80248"/>
                      </a:cubicBezTo>
                      <a:cubicBezTo>
                        <a:pt x="88873" y="90535"/>
                        <a:pt x="132022" y="96916"/>
                        <a:pt x="142404" y="85105"/>
                      </a:cubicBezTo>
                      <a:cubicBezTo>
                        <a:pt x="152691" y="73294"/>
                        <a:pt x="137832" y="65389"/>
                        <a:pt x="125354" y="57769"/>
                      </a:cubicBezTo>
                      <a:cubicBezTo>
                        <a:pt x="112876" y="50149"/>
                        <a:pt x="92874" y="37766"/>
                        <a:pt x="79158" y="21002"/>
                      </a:cubicBezTo>
                      <a:cubicBezTo>
                        <a:pt x="65537" y="4333"/>
                        <a:pt x="57250" y="4333"/>
                        <a:pt x="52393" y="2524"/>
                      </a:cubicBezTo>
                      <a:cubicBezTo>
                        <a:pt x="47630" y="714"/>
                        <a:pt x="31247" y="-1763"/>
                        <a:pt x="22770" y="1857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6" name="Google Shape;836;p4"/>
                <p:cNvSpPr/>
                <p:nvPr/>
              </p:nvSpPr>
              <p:spPr>
                <a:xfrm>
                  <a:off x="6098042" y="3374028"/>
                  <a:ext cx="108459" cy="68094"/>
                </a:xfrm>
                <a:custGeom>
                  <a:rect b="b" l="l" r="r" t="t"/>
                  <a:pathLst>
                    <a:path extrusionOk="0" h="68094" w="108459">
                      <a:moveTo>
                        <a:pt x="16912" y="1440"/>
                      </a:moveTo>
                      <a:cubicBezTo>
                        <a:pt x="9006" y="4869"/>
                        <a:pt x="2434" y="10203"/>
                        <a:pt x="624" y="21538"/>
                      </a:cubicBezTo>
                      <a:cubicBezTo>
                        <a:pt x="-1185" y="32777"/>
                        <a:pt x="-42" y="47065"/>
                        <a:pt x="17579" y="48208"/>
                      </a:cubicBezTo>
                      <a:cubicBezTo>
                        <a:pt x="35200" y="49351"/>
                        <a:pt x="45773" y="52018"/>
                        <a:pt x="55965" y="59733"/>
                      </a:cubicBezTo>
                      <a:cubicBezTo>
                        <a:pt x="66156" y="67448"/>
                        <a:pt x="98160" y="72116"/>
                        <a:pt x="105876" y="63353"/>
                      </a:cubicBezTo>
                      <a:cubicBezTo>
                        <a:pt x="113591" y="54590"/>
                        <a:pt x="102447" y="48684"/>
                        <a:pt x="93207" y="43064"/>
                      </a:cubicBezTo>
                      <a:cubicBezTo>
                        <a:pt x="83968" y="37445"/>
                        <a:pt x="69014" y="28205"/>
                        <a:pt x="58917" y="15728"/>
                      </a:cubicBezTo>
                      <a:cubicBezTo>
                        <a:pt x="48726" y="3345"/>
                        <a:pt x="42630" y="3345"/>
                        <a:pt x="39010" y="1916"/>
                      </a:cubicBezTo>
                      <a:cubicBezTo>
                        <a:pt x="35391" y="488"/>
                        <a:pt x="23199" y="-1322"/>
                        <a:pt x="16912" y="1440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7" name="Google Shape;837;p4"/>
                <p:cNvSpPr/>
                <p:nvPr/>
              </p:nvSpPr>
              <p:spPr>
                <a:xfrm>
                  <a:off x="6086533" y="3139201"/>
                  <a:ext cx="83841" cy="245214"/>
                </a:xfrm>
                <a:custGeom>
                  <a:rect b="b" l="l" r="r" t="t"/>
                  <a:pathLst>
                    <a:path extrusionOk="0" h="245214" w="83841">
                      <a:moveTo>
                        <a:pt x="34994" y="5000"/>
                      </a:moveTo>
                      <a:cubicBezTo>
                        <a:pt x="28803" y="15287"/>
                        <a:pt x="26517" y="39576"/>
                        <a:pt x="20421" y="68818"/>
                      </a:cubicBezTo>
                      <a:cubicBezTo>
                        <a:pt x="14325" y="97964"/>
                        <a:pt x="704" y="137779"/>
                        <a:pt x="2800" y="175117"/>
                      </a:cubicBezTo>
                      <a:cubicBezTo>
                        <a:pt x="4895" y="212455"/>
                        <a:pt x="-3582" y="234077"/>
                        <a:pt x="1847" y="239792"/>
                      </a:cubicBezTo>
                      <a:cubicBezTo>
                        <a:pt x="7276" y="245602"/>
                        <a:pt x="18516" y="247412"/>
                        <a:pt x="27660" y="241887"/>
                      </a:cubicBezTo>
                      <a:cubicBezTo>
                        <a:pt x="36804" y="236458"/>
                        <a:pt x="42804" y="232457"/>
                        <a:pt x="40423" y="227028"/>
                      </a:cubicBezTo>
                      <a:cubicBezTo>
                        <a:pt x="37947" y="221599"/>
                        <a:pt x="26136" y="201215"/>
                        <a:pt x="36137" y="156543"/>
                      </a:cubicBezTo>
                      <a:cubicBezTo>
                        <a:pt x="46138" y="111871"/>
                        <a:pt x="60426" y="52054"/>
                        <a:pt x="65569" y="46625"/>
                      </a:cubicBezTo>
                      <a:cubicBezTo>
                        <a:pt x="70713" y="41195"/>
                        <a:pt x="76809" y="42719"/>
                        <a:pt x="83191" y="33290"/>
                      </a:cubicBezTo>
                      <a:cubicBezTo>
                        <a:pt x="89667" y="23765"/>
                        <a:pt x="45948" y="-13288"/>
                        <a:pt x="34994" y="5000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8" name="Google Shape;838;p4"/>
                <p:cNvSpPr/>
                <p:nvPr/>
              </p:nvSpPr>
              <p:spPr>
                <a:xfrm>
                  <a:off x="6080186" y="3135326"/>
                  <a:ext cx="93154" cy="223601"/>
                </a:xfrm>
                <a:custGeom>
                  <a:rect b="b" l="l" r="r" t="t"/>
                  <a:pathLst>
                    <a:path extrusionOk="0" h="223601" w="93154">
                      <a:moveTo>
                        <a:pt x="2860" y="219474"/>
                      </a:moveTo>
                      <a:cubicBezTo>
                        <a:pt x="9813" y="227856"/>
                        <a:pt x="38483" y="221855"/>
                        <a:pt x="44103" y="215759"/>
                      </a:cubicBezTo>
                      <a:cubicBezTo>
                        <a:pt x="49723" y="209663"/>
                        <a:pt x="63248" y="140511"/>
                        <a:pt x="74583" y="101459"/>
                      </a:cubicBezTo>
                      <a:cubicBezTo>
                        <a:pt x="84679" y="66502"/>
                        <a:pt x="97157" y="37546"/>
                        <a:pt x="91918" y="29545"/>
                      </a:cubicBezTo>
                      <a:cubicBezTo>
                        <a:pt x="86775" y="21544"/>
                        <a:pt x="64296" y="-8460"/>
                        <a:pt x="42198" y="2304"/>
                      </a:cubicBezTo>
                      <a:cubicBezTo>
                        <a:pt x="20195" y="13067"/>
                        <a:pt x="14575" y="67931"/>
                        <a:pt x="8860" y="104507"/>
                      </a:cubicBezTo>
                      <a:cubicBezTo>
                        <a:pt x="3336" y="141178"/>
                        <a:pt x="-4189" y="211092"/>
                        <a:pt x="2860" y="219474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9" name="Google Shape;839;p4"/>
                <p:cNvSpPr/>
                <p:nvPr/>
              </p:nvSpPr>
              <p:spPr>
                <a:xfrm>
                  <a:off x="6099021" y="3163557"/>
                  <a:ext cx="59848" cy="194427"/>
                </a:xfrm>
                <a:custGeom>
                  <a:rect b="b" l="l" r="r" t="t"/>
                  <a:pathLst>
                    <a:path extrusionOk="0" h="194427" w="59848">
                      <a:moveTo>
                        <a:pt x="788" y="190289"/>
                      </a:moveTo>
                      <a:cubicBezTo>
                        <a:pt x="4027" y="197909"/>
                        <a:pt x="19838" y="193623"/>
                        <a:pt x="23172" y="188480"/>
                      </a:cubicBezTo>
                      <a:cubicBezTo>
                        <a:pt x="26506" y="183336"/>
                        <a:pt x="37745" y="123329"/>
                        <a:pt x="46032" y="89515"/>
                      </a:cubicBezTo>
                      <a:cubicBezTo>
                        <a:pt x="53461" y="59225"/>
                        <a:pt x="61748" y="34365"/>
                        <a:pt x="59462" y="27221"/>
                      </a:cubicBezTo>
                      <a:cubicBezTo>
                        <a:pt x="57176" y="20078"/>
                        <a:pt x="46794" y="-6973"/>
                        <a:pt x="34316" y="1694"/>
                      </a:cubicBezTo>
                      <a:cubicBezTo>
                        <a:pt x="21839" y="10362"/>
                        <a:pt x="15743" y="58178"/>
                        <a:pt x="10599" y="89991"/>
                      </a:cubicBezTo>
                      <a:cubicBezTo>
                        <a:pt x="5455" y="121709"/>
                        <a:pt x="-2545" y="182669"/>
                        <a:pt x="788" y="190289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0" name="Google Shape;840;p4"/>
                <p:cNvSpPr/>
                <p:nvPr/>
              </p:nvSpPr>
              <p:spPr>
                <a:xfrm>
                  <a:off x="5980024" y="3418222"/>
                  <a:ext cx="96566" cy="119719"/>
                </a:xfrm>
                <a:custGeom>
                  <a:rect b="b" l="l" r="r" t="t"/>
                  <a:pathLst>
                    <a:path extrusionOk="0" h="119719" w="96566">
                      <a:moveTo>
                        <a:pt x="12439" y="3347"/>
                      </a:moveTo>
                      <a:cubicBezTo>
                        <a:pt x="2342" y="14777"/>
                        <a:pt x="-3373" y="31256"/>
                        <a:pt x="2152" y="46781"/>
                      </a:cubicBezTo>
                      <a:cubicBezTo>
                        <a:pt x="7581" y="62307"/>
                        <a:pt x="20345" y="86882"/>
                        <a:pt x="32251" y="98121"/>
                      </a:cubicBezTo>
                      <a:cubicBezTo>
                        <a:pt x="44062" y="109361"/>
                        <a:pt x="59016" y="126410"/>
                        <a:pt x="84829" y="116981"/>
                      </a:cubicBezTo>
                      <a:cubicBezTo>
                        <a:pt x="110642" y="107551"/>
                        <a:pt x="86924" y="69927"/>
                        <a:pt x="79400" y="60212"/>
                      </a:cubicBezTo>
                      <a:cubicBezTo>
                        <a:pt x="71780" y="50496"/>
                        <a:pt x="62064" y="34113"/>
                        <a:pt x="59969" y="21064"/>
                      </a:cubicBezTo>
                      <a:cubicBezTo>
                        <a:pt x="57873" y="8015"/>
                        <a:pt x="52063" y="5252"/>
                        <a:pt x="45110" y="4681"/>
                      </a:cubicBezTo>
                      <a:cubicBezTo>
                        <a:pt x="37966" y="3919"/>
                        <a:pt x="19487" y="-4558"/>
                        <a:pt x="12439" y="3347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1" name="Google Shape;841;p4"/>
                <p:cNvSpPr/>
                <p:nvPr/>
              </p:nvSpPr>
              <p:spPr>
                <a:xfrm>
                  <a:off x="5988805" y="3430857"/>
                  <a:ext cx="84073" cy="94311"/>
                </a:xfrm>
                <a:custGeom>
                  <a:rect b="b" l="l" r="r" t="t"/>
                  <a:pathLst>
                    <a:path extrusionOk="0" h="94311" w="84073">
                      <a:moveTo>
                        <a:pt x="10896" y="2618"/>
                      </a:moveTo>
                      <a:cubicBezTo>
                        <a:pt x="2038" y="11667"/>
                        <a:pt x="-2915" y="24621"/>
                        <a:pt x="1848" y="36813"/>
                      </a:cubicBezTo>
                      <a:cubicBezTo>
                        <a:pt x="6610" y="49005"/>
                        <a:pt x="17754" y="68436"/>
                        <a:pt x="28041" y="77294"/>
                      </a:cubicBezTo>
                      <a:cubicBezTo>
                        <a:pt x="38328" y="86153"/>
                        <a:pt x="51378" y="99583"/>
                        <a:pt x="73857" y="92153"/>
                      </a:cubicBezTo>
                      <a:cubicBezTo>
                        <a:pt x="96336" y="84724"/>
                        <a:pt x="75666" y="55006"/>
                        <a:pt x="69094" y="47386"/>
                      </a:cubicBezTo>
                      <a:cubicBezTo>
                        <a:pt x="62427" y="39766"/>
                        <a:pt x="53949" y="26812"/>
                        <a:pt x="52140" y="16525"/>
                      </a:cubicBezTo>
                      <a:cubicBezTo>
                        <a:pt x="50330" y="6238"/>
                        <a:pt x="45282" y="4047"/>
                        <a:pt x="39186" y="3571"/>
                      </a:cubicBezTo>
                      <a:cubicBezTo>
                        <a:pt x="33185" y="3095"/>
                        <a:pt x="16992" y="-3573"/>
                        <a:pt x="10896" y="2618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2" name="Google Shape;842;p4"/>
                <p:cNvSpPr/>
                <p:nvPr/>
              </p:nvSpPr>
              <p:spPr>
                <a:xfrm>
                  <a:off x="5993979" y="3193864"/>
                  <a:ext cx="62702" cy="243384"/>
                </a:xfrm>
                <a:custGeom>
                  <a:rect b="b" l="l" r="r" t="t"/>
                  <a:pathLst>
                    <a:path extrusionOk="0" h="243384" w="62702">
                      <a:moveTo>
                        <a:pt x="14010" y="11202"/>
                      </a:moveTo>
                      <a:cubicBezTo>
                        <a:pt x="7628" y="27585"/>
                        <a:pt x="3342" y="59208"/>
                        <a:pt x="1818" y="94736"/>
                      </a:cubicBezTo>
                      <a:cubicBezTo>
                        <a:pt x="294" y="130265"/>
                        <a:pt x="2389" y="183128"/>
                        <a:pt x="2770" y="198559"/>
                      </a:cubicBezTo>
                      <a:cubicBezTo>
                        <a:pt x="3056" y="214085"/>
                        <a:pt x="294" y="221609"/>
                        <a:pt x="8" y="227420"/>
                      </a:cubicBezTo>
                      <a:cubicBezTo>
                        <a:pt x="-278" y="233230"/>
                        <a:pt x="6961" y="246851"/>
                        <a:pt x="20963" y="242564"/>
                      </a:cubicBezTo>
                      <a:cubicBezTo>
                        <a:pt x="34965" y="238278"/>
                        <a:pt x="42871" y="229801"/>
                        <a:pt x="40108" y="221895"/>
                      </a:cubicBezTo>
                      <a:cubicBezTo>
                        <a:pt x="37346" y="213989"/>
                        <a:pt x="27631" y="179985"/>
                        <a:pt x="33155" y="135027"/>
                      </a:cubicBezTo>
                      <a:cubicBezTo>
                        <a:pt x="38584" y="90069"/>
                        <a:pt x="46776" y="56636"/>
                        <a:pt x="49824" y="52160"/>
                      </a:cubicBezTo>
                      <a:cubicBezTo>
                        <a:pt x="52872" y="47588"/>
                        <a:pt x="60111" y="42158"/>
                        <a:pt x="62587" y="36062"/>
                      </a:cubicBezTo>
                      <a:cubicBezTo>
                        <a:pt x="65064" y="30062"/>
                        <a:pt x="27059" y="-22516"/>
                        <a:pt x="14010" y="11202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3" name="Google Shape;843;p4"/>
                <p:cNvSpPr/>
                <p:nvPr/>
              </p:nvSpPr>
              <p:spPr>
                <a:xfrm>
                  <a:off x="5987795" y="3203338"/>
                  <a:ext cx="75861" cy="206350"/>
                </a:xfrm>
                <a:custGeom>
                  <a:rect b="b" l="l" r="r" t="t"/>
                  <a:pathLst>
                    <a:path extrusionOk="0" h="206350" w="75861">
                      <a:moveTo>
                        <a:pt x="2381" y="201372"/>
                      </a:moveTo>
                      <a:cubicBezTo>
                        <a:pt x="11716" y="209373"/>
                        <a:pt x="39433" y="206992"/>
                        <a:pt x="45529" y="199467"/>
                      </a:cubicBezTo>
                      <a:cubicBezTo>
                        <a:pt x="51625" y="191942"/>
                        <a:pt x="60293" y="121648"/>
                        <a:pt x="65723" y="89739"/>
                      </a:cubicBezTo>
                      <a:cubicBezTo>
                        <a:pt x="70390" y="61926"/>
                        <a:pt x="83058" y="32970"/>
                        <a:pt x="70390" y="24588"/>
                      </a:cubicBezTo>
                      <a:cubicBezTo>
                        <a:pt x="57721" y="16206"/>
                        <a:pt x="41053" y="-6559"/>
                        <a:pt x="20193" y="1823"/>
                      </a:cubicBezTo>
                      <a:cubicBezTo>
                        <a:pt x="7810" y="6776"/>
                        <a:pt x="0" y="106408"/>
                        <a:pt x="0" y="129173"/>
                      </a:cubicBezTo>
                      <a:cubicBezTo>
                        <a:pt x="0" y="165653"/>
                        <a:pt x="2381" y="201372"/>
                        <a:pt x="2381" y="201372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4" name="Google Shape;844;p4"/>
                <p:cNvSpPr/>
                <p:nvPr/>
              </p:nvSpPr>
              <p:spPr>
                <a:xfrm>
                  <a:off x="6007475" y="3236853"/>
                  <a:ext cx="40605" cy="165402"/>
                </a:xfrm>
                <a:custGeom>
                  <a:rect b="b" l="l" r="r" t="t"/>
                  <a:pathLst>
                    <a:path extrusionOk="0" h="165402" w="40605">
                      <a:moveTo>
                        <a:pt x="228" y="161190"/>
                      </a:moveTo>
                      <a:cubicBezTo>
                        <a:pt x="4895" y="167667"/>
                        <a:pt x="18992" y="166143"/>
                        <a:pt x="22231" y="160237"/>
                      </a:cubicBezTo>
                      <a:cubicBezTo>
                        <a:pt x="25469" y="154332"/>
                        <a:pt x="26993" y="89562"/>
                        <a:pt x="32041" y="68226"/>
                      </a:cubicBezTo>
                      <a:cubicBezTo>
                        <a:pt x="37090" y="46890"/>
                        <a:pt x="44519" y="27078"/>
                        <a:pt x="38137" y="20220"/>
                      </a:cubicBezTo>
                      <a:cubicBezTo>
                        <a:pt x="31851" y="13266"/>
                        <a:pt x="23755" y="-5117"/>
                        <a:pt x="12991" y="1360"/>
                      </a:cubicBezTo>
                      <a:cubicBezTo>
                        <a:pt x="6610" y="5170"/>
                        <a:pt x="799" y="84990"/>
                        <a:pt x="323" y="103278"/>
                      </a:cubicBezTo>
                      <a:cubicBezTo>
                        <a:pt x="-344" y="132519"/>
                        <a:pt x="228" y="161190"/>
                        <a:pt x="228" y="161190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5" name="Google Shape;845;p4"/>
                <p:cNvSpPr/>
                <p:nvPr/>
              </p:nvSpPr>
              <p:spPr>
                <a:xfrm>
                  <a:off x="6122193" y="3122294"/>
                  <a:ext cx="55054" cy="55054"/>
                </a:xfrm>
                <a:custGeom>
                  <a:rect b="b" l="l" r="r" t="t"/>
                  <a:pathLst>
                    <a:path extrusionOk="0" h="55054" w="55054">
                      <a:moveTo>
                        <a:pt x="55054" y="27527"/>
                      </a:moveTo>
                      <a:cubicBezTo>
                        <a:pt x="55054" y="42672"/>
                        <a:pt x="42767" y="55054"/>
                        <a:pt x="27527" y="55054"/>
                      </a:cubicBezTo>
                      <a:cubicBezTo>
                        <a:pt x="12287" y="55054"/>
                        <a:pt x="0" y="42767"/>
                        <a:pt x="0" y="27527"/>
                      </a:cubicBezTo>
                      <a:cubicBezTo>
                        <a:pt x="0" y="12382"/>
                        <a:pt x="12287" y="0"/>
                        <a:pt x="27527" y="0"/>
                      </a:cubicBezTo>
                      <a:cubicBezTo>
                        <a:pt x="42767" y="0"/>
                        <a:pt x="55054" y="12287"/>
                        <a:pt x="55054" y="27527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6" name="Google Shape;846;p4"/>
                <p:cNvSpPr/>
                <p:nvPr/>
              </p:nvSpPr>
              <p:spPr>
                <a:xfrm>
                  <a:off x="6058186" y="2785977"/>
                  <a:ext cx="129192" cy="374798"/>
                </a:xfrm>
                <a:custGeom>
                  <a:rect b="b" l="l" r="r" t="t"/>
                  <a:pathLst>
                    <a:path extrusionOk="0" h="374798" w="129192">
                      <a:moveTo>
                        <a:pt x="66008" y="342413"/>
                      </a:moveTo>
                      <a:cubicBezTo>
                        <a:pt x="66008" y="356224"/>
                        <a:pt x="78962" y="374798"/>
                        <a:pt x="98393" y="374798"/>
                      </a:cubicBezTo>
                      <a:cubicBezTo>
                        <a:pt x="117824" y="374798"/>
                        <a:pt x="128397" y="355367"/>
                        <a:pt x="129159" y="342413"/>
                      </a:cubicBezTo>
                      <a:cubicBezTo>
                        <a:pt x="130016" y="329459"/>
                        <a:pt x="114585" y="71141"/>
                        <a:pt x="104870" y="44376"/>
                      </a:cubicBezTo>
                      <a:cubicBezTo>
                        <a:pt x="95155" y="17611"/>
                        <a:pt x="67627" y="-11536"/>
                        <a:pt x="31146" y="4657"/>
                      </a:cubicBezTo>
                      <a:cubicBezTo>
                        <a:pt x="-5334" y="20849"/>
                        <a:pt x="-6096" y="64569"/>
                        <a:pt x="10096" y="102669"/>
                      </a:cubicBezTo>
                      <a:cubicBezTo>
                        <a:pt x="26289" y="140769"/>
                        <a:pt x="45720" y="208777"/>
                        <a:pt x="50577" y="239543"/>
                      </a:cubicBezTo>
                      <a:cubicBezTo>
                        <a:pt x="55435" y="270404"/>
                        <a:pt x="66008" y="325459"/>
                        <a:pt x="66008" y="342413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7" name="Google Shape;847;p4"/>
                <p:cNvSpPr/>
                <p:nvPr/>
              </p:nvSpPr>
              <p:spPr>
                <a:xfrm>
                  <a:off x="6111278" y="2821352"/>
                  <a:ext cx="66935" cy="327326"/>
                </a:xfrm>
                <a:custGeom>
                  <a:rect b="b" l="l" r="r" t="t"/>
                  <a:pathLst>
                    <a:path extrusionOk="0" h="327326" w="66935">
                      <a:moveTo>
                        <a:pt x="34251" y="299037"/>
                      </a:moveTo>
                      <a:cubicBezTo>
                        <a:pt x="34251" y="311039"/>
                        <a:pt x="40919" y="327326"/>
                        <a:pt x="51015" y="327326"/>
                      </a:cubicBezTo>
                      <a:cubicBezTo>
                        <a:pt x="61112" y="327326"/>
                        <a:pt x="66541" y="310372"/>
                        <a:pt x="66922" y="299037"/>
                      </a:cubicBezTo>
                      <a:cubicBezTo>
                        <a:pt x="67303" y="287702"/>
                        <a:pt x="59397" y="62055"/>
                        <a:pt x="54349" y="38719"/>
                      </a:cubicBezTo>
                      <a:cubicBezTo>
                        <a:pt x="49301" y="15383"/>
                        <a:pt x="35013" y="-10049"/>
                        <a:pt x="16154" y="4048"/>
                      </a:cubicBezTo>
                      <a:cubicBezTo>
                        <a:pt x="-2706" y="18145"/>
                        <a:pt x="-3182" y="56435"/>
                        <a:pt x="5200" y="89678"/>
                      </a:cubicBezTo>
                      <a:cubicBezTo>
                        <a:pt x="13582" y="122920"/>
                        <a:pt x="23678" y="182356"/>
                        <a:pt x="26155" y="209216"/>
                      </a:cubicBezTo>
                      <a:cubicBezTo>
                        <a:pt x="28631" y="236077"/>
                        <a:pt x="34251" y="284178"/>
                        <a:pt x="34251" y="299037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8" name="Google Shape;848;p4"/>
                <p:cNvSpPr/>
                <p:nvPr/>
              </p:nvSpPr>
              <p:spPr>
                <a:xfrm>
                  <a:off x="5995920" y="2715386"/>
                  <a:ext cx="162277" cy="205107"/>
                </a:xfrm>
                <a:custGeom>
                  <a:rect b="b" l="l" r="r" t="t"/>
                  <a:pathLst>
                    <a:path extrusionOk="0" h="205107" w="162277">
                      <a:moveTo>
                        <a:pt x="92650" y="203263"/>
                      </a:moveTo>
                      <a:cubicBezTo>
                        <a:pt x="125987" y="192215"/>
                        <a:pt x="144466" y="166211"/>
                        <a:pt x="149324" y="137636"/>
                      </a:cubicBezTo>
                      <a:cubicBezTo>
                        <a:pt x="152848" y="116776"/>
                        <a:pt x="162278" y="0"/>
                        <a:pt x="162278" y="0"/>
                      </a:cubicBezTo>
                      <a:cubicBezTo>
                        <a:pt x="162278" y="0"/>
                        <a:pt x="25403" y="6477"/>
                        <a:pt x="17307" y="15430"/>
                      </a:cubicBezTo>
                      <a:cubicBezTo>
                        <a:pt x="9211" y="24384"/>
                        <a:pt x="21117" y="72771"/>
                        <a:pt x="2353" y="122587"/>
                      </a:cubicBezTo>
                      <a:cubicBezTo>
                        <a:pt x="-13649" y="164782"/>
                        <a:pt x="55883" y="215455"/>
                        <a:pt x="92650" y="203263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9" name="Google Shape;849;p4"/>
                <p:cNvSpPr/>
                <p:nvPr/>
              </p:nvSpPr>
              <p:spPr>
                <a:xfrm>
                  <a:off x="5920819" y="2505969"/>
                  <a:ext cx="265413" cy="283924"/>
                </a:xfrm>
                <a:custGeom>
                  <a:rect b="b" l="l" r="r" t="t"/>
                  <a:pathLst>
                    <a:path extrusionOk="0" h="283924" w="265413">
                      <a:moveTo>
                        <a:pt x="209090" y="57"/>
                      </a:moveTo>
                      <a:cubicBezTo>
                        <a:pt x="222806" y="-419"/>
                        <a:pt x="254048" y="1676"/>
                        <a:pt x="262906" y="22346"/>
                      </a:cubicBezTo>
                      <a:cubicBezTo>
                        <a:pt x="271860" y="43015"/>
                        <a:pt x="253953" y="76162"/>
                        <a:pt x="253953" y="76162"/>
                      </a:cubicBezTo>
                      <a:cubicBezTo>
                        <a:pt x="253953" y="76162"/>
                        <a:pt x="269383" y="112166"/>
                        <a:pt x="263287" y="137693"/>
                      </a:cubicBezTo>
                      <a:cubicBezTo>
                        <a:pt x="257191" y="163220"/>
                        <a:pt x="257191" y="166840"/>
                        <a:pt x="257572" y="169316"/>
                      </a:cubicBezTo>
                      <a:cubicBezTo>
                        <a:pt x="257953" y="171793"/>
                        <a:pt x="270907" y="211798"/>
                        <a:pt x="260049" y="214274"/>
                      </a:cubicBezTo>
                      <a:cubicBezTo>
                        <a:pt x="254810" y="215417"/>
                        <a:pt x="245190" y="213798"/>
                        <a:pt x="236522" y="217894"/>
                      </a:cubicBezTo>
                      <a:cubicBezTo>
                        <a:pt x="228045" y="221990"/>
                        <a:pt x="223663" y="233039"/>
                        <a:pt x="208519" y="243135"/>
                      </a:cubicBezTo>
                      <a:cubicBezTo>
                        <a:pt x="191088" y="254756"/>
                        <a:pt x="124032" y="284855"/>
                        <a:pt x="106125" y="283902"/>
                      </a:cubicBezTo>
                      <a:cubicBezTo>
                        <a:pt x="64405" y="281902"/>
                        <a:pt x="52689" y="229610"/>
                        <a:pt x="42117" y="198082"/>
                      </a:cubicBezTo>
                      <a:cubicBezTo>
                        <a:pt x="33258" y="171507"/>
                        <a:pt x="25543" y="134550"/>
                        <a:pt x="25543" y="134550"/>
                      </a:cubicBezTo>
                      <a:cubicBezTo>
                        <a:pt x="25543" y="134550"/>
                        <a:pt x="-746" y="130454"/>
                        <a:pt x="16" y="112262"/>
                      </a:cubicBezTo>
                      <a:cubicBezTo>
                        <a:pt x="873" y="94069"/>
                        <a:pt x="22876" y="79019"/>
                        <a:pt x="43927" y="61208"/>
                      </a:cubicBezTo>
                      <a:cubicBezTo>
                        <a:pt x="64977" y="43396"/>
                        <a:pt x="86694" y="28061"/>
                        <a:pt x="98791" y="20726"/>
                      </a:cubicBezTo>
                      <a:cubicBezTo>
                        <a:pt x="111078" y="13392"/>
                        <a:pt x="183944" y="819"/>
                        <a:pt x="209090" y="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0" name="Google Shape;850;p4"/>
                <p:cNvSpPr/>
                <p:nvPr/>
              </p:nvSpPr>
              <p:spPr>
                <a:xfrm>
                  <a:off x="5936061" y="2511603"/>
                  <a:ext cx="246186" cy="187578"/>
                </a:xfrm>
                <a:custGeom>
                  <a:rect b="b" l="l" r="r" t="t"/>
                  <a:pathLst>
                    <a:path extrusionOk="0" h="187578" w="246186">
                      <a:moveTo>
                        <a:pt x="189276" y="43"/>
                      </a:moveTo>
                      <a:cubicBezTo>
                        <a:pt x="201753" y="-338"/>
                        <a:pt x="229947" y="1472"/>
                        <a:pt x="238043" y="20236"/>
                      </a:cubicBezTo>
                      <a:cubicBezTo>
                        <a:pt x="246140" y="38905"/>
                        <a:pt x="229947" y="69004"/>
                        <a:pt x="229947" y="69004"/>
                      </a:cubicBezTo>
                      <a:cubicBezTo>
                        <a:pt x="229947" y="69004"/>
                        <a:pt x="245378" y="95102"/>
                        <a:pt x="246140" y="118820"/>
                      </a:cubicBezTo>
                      <a:cubicBezTo>
                        <a:pt x="246806" y="141299"/>
                        <a:pt x="240139" y="150347"/>
                        <a:pt x="240520" y="152538"/>
                      </a:cubicBezTo>
                      <a:cubicBezTo>
                        <a:pt x="240901" y="154729"/>
                        <a:pt x="195752" y="177875"/>
                        <a:pt x="180036" y="182828"/>
                      </a:cubicBezTo>
                      <a:cubicBezTo>
                        <a:pt x="139269" y="195496"/>
                        <a:pt x="96026" y="181875"/>
                        <a:pt x="86501" y="153300"/>
                      </a:cubicBezTo>
                      <a:cubicBezTo>
                        <a:pt x="78500" y="129297"/>
                        <a:pt x="23159" y="121868"/>
                        <a:pt x="23159" y="121868"/>
                      </a:cubicBezTo>
                      <a:cubicBezTo>
                        <a:pt x="23159" y="121868"/>
                        <a:pt x="-653" y="118153"/>
                        <a:pt x="14" y="101675"/>
                      </a:cubicBezTo>
                      <a:cubicBezTo>
                        <a:pt x="776" y="85196"/>
                        <a:pt x="20683" y="71576"/>
                        <a:pt x="39828" y="55383"/>
                      </a:cubicBezTo>
                      <a:cubicBezTo>
                        <a:pt x="58878" y="39286"/>
                        <a:pt x="78500" y="25379"/>
                        <a:pt x="89549" y="18712"/>
                      </a:cubicBezTo>
                      <a:cubicBezTo>
                        <a:pt x="100503" y="12139"/>
                        <a:pt x="166511" y="805"/>
                        <a:pt x="189276" y="43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1" name="Google Shape;851;p4"/>
                <p:cNvSpPr/>
                <p:nvPr/>
              </p:nvSpPr>
              <p:spPr>
                <a:xfrm>
                  <a:off x="6013799" y="3182111"/>
                  <a:ext cx="55054" cy="55054"/>
                </a:xfrm>
                <a:custGeom>
                  <a:rect b="b" l="l" r="r" t="t"/>
                  <a:pathLst>
                    <a:path extrusionOk="0" h="55054" w="55054">
                      <a:moveTo>
                        <a:pt x="55054" y="27527"/>
                      </a:moveTo>
                      <a:cubicBezTo>
                        <a:pt x="55054" y="42672"/>
                        <a:pt x="42767" y="55054"/>
                        <a:pt x="27527" y="55054"/>
                      </a:cubicBezTo>
                      <a:cubicBezTo>
                        <a:pt x="12382" y="55054"/>
                        <a:pt x="0" y="42767"/>
                        <a:pt x="0" y="27527"/>
                      </a:cubicBezTo>
                      <a:cubicBezTo>
                        <a:pt x="0" y="12382"/>
                        <a:pt x="12287" y="0"/>
                        <a:pt x="27527" y="0"/>
                      </a:cubicBezTo>
                      <a:cubicBezTo>
                        <a:pt x="42767" y="0"/>
                        <a:pt x="55054" y="12382"/>
                        <a:pt x="55054" y="27527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2" name="Google Shape;852;p4"/>
                <p:cNvSpPr/>
                <p:nvPr/>
              </p:nvSpPr>
              <p:spPr>
                <a:xfrm>
                  <a:off x="5956316" y="2834188"/>
                  <a:ext cx="127767" cy="379590"/>
                </a:xfrm>
                <a:custGeom>
                  <a:rect b="b" l="l" r="r" t="t"/>
                  <a:pathLst>
                    <a:path extrusionOk="0" h="379590" w="127767">
                      <a:moveTo>
                        <a:pt x="54911" y="377260"/>
                      </a:moveTo>
                      <a:cubicBezTo>
                        <a:pt x="64436" y="383737"/>
                        <a:pt x="102726" y="374783"/>
                        <a:pt x="113585" y="373640"/>
                      </a:cubicBezTo>
                      <a:cubicBezTo>
                        <a:pt x="124538" y="372402"/>
                        <a:pt x="127396" y="360305"/>
                        <a:pt x="126920" y="355828"/>
                      </a:cubicBezTo>
                      <a:cubicBezTo>
                        <a:pt x="126539" y="351352"/>
                        <a:pt x="119204" y="276485"/>
                        <a:pt x="120824" y="212477"/>
                      </a:cubicBezTo>
                      <a:cubicBezTo>
                        <a:pt x="122443" y="148469"/>
                        <a:pt x="135778" y="97701"/>
                        <a:pt x="120538" y="59410"/>
                      </a:cubicBezTo>
                      <a:cubicBezTo>
                        <a:pt x="104631" y="19501"/>
                        <a:pt x="69770" y="-7741"/>
                        <a:pt x="37385" y="1975"/>
                      </a:cubicBezTo>
                      <a:cubicBezTo>
                        <a:pt x="5095" y="11595"/>
                        <a:pt x="-2620" y="47218"/>
                        <a:pt x="713" y="86842"/>
                      </a:cubicBezTo>
                      <a:cubicBezTo>
                        <a:pt x="4523" y="132943"/>
                        <a:pt x="54434" y="266008"/>
                        <a:pt x="55196" y="305632"/>
                      </a:cubicBezTo>
                      <a:cubicBezTo>
                        <a:pt x="56149" y="345256"/>
                        <a:pt x="44814" y="370402"/>
                        <a:pt x="54911" y="377260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3" name="Google Shape;853;p4"/>
                <p:cNvSpPr/>
                <p:nvPr/>
              </p:nvSpPr>
              <p:spPr>
                <a:xfrm>
                  <a:off x="5997068" y="2841626"/>
                  <a:ext cx="81257" cy="364537"/>
                </a:xfrm>
                <a:custGeom>
                  <a:rect b="b" l="l" r="r" t="t"/>
                  <a:pathLst>
                    <a:path extrusionOk="0" h="364537" w="81257">
                      <a:moveTo>
                        <a:pt x="34923" y="362298"/>
                      </a:moveTo>
                      <a:cubicBezTo>
                        <a:pt x="41019" y="368489"/>
                        <a:pt x="65308" y="360012"/>
                        <a:pt x="72261" y="358773"/>
                      </a:cubicBezTo>
                      <a:cubicBezTo>
                        <a:pt x="79214" y="357630"/>
                        <a:pt x="81024" y="345915"/>
                        <a:pt x="80738" y="341628"/>
                      </a:cubicBezTo>
                      <a:cubicBezTo>
                        <a:pt x="80453" y="337342"/>
                        <a:pt x="75881" y="265428"/>
                        <a:pt x="76833" y="203992"/>
                      </a:cubicBezTo>
                      <a:cubicBezTo>
                        <a:pt x="77881" y="142556"/>
                        <a:pt x="86358" y="93883"/>
                        <a:pt x="76643" y="57021"/>
                      </a:cubicBezTo>
                      <a:cubicBezTo>
                        <a:pt x="66546" y="18636"/>
                        <a:pt x="44353" y="-7368"/>
                        <a:pt x="23779" y="1872"/>
                      </a:cubicBezTo>
                      <a:cubicBezTo>
                        <a:pt x="3300" y="11111"/>
                        <a:pt x="-1653" y="45306"/>
                        <a:pt x="443" y="83406"/>
                      </a:cubicBezTo>
                      <a:cubicBezTo>
                        <a:pt x="2919" y="127697"/>
                        <a:pt x="34637" y="255332"/>
                        <a:pt x="35114" y="293432"/>
                      </a:cubicBezTo>
                      <a:cubicBezTo>
                        <a:pt x="35685" y="331627"/>
                        <a:pt x="28446" y="355725"/>
                        <a:pt x="34923" y="362298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4" name="Google Shape;854;p4"/>
                <p:cNvSpPr/>
                <p:nvPr/>
              </p:nvSpPr>
              <p:spPr>
                <a:xfrm>
                  <a:off x="6027655" y="2355035"/>
                  <a:ext cx="85540" cy="198012"/>
                </a:xfrm>
                <a:custGeom>
                  <a:rect b="b" l="l" r="r" t="t"/>
                  <a:pathLst>
                    <a:path extrusionOk="0" h="198012" w="85540">
                      <a:moveTo>
                        <a:pt x="25291" y="4402"/>
                      </a:moveTo>
                      <a:cubicBezTo>
                        <a:pt x="7194" y="14022"/>
                        <a:pt x="-7951" y="37168"/>
                        <a:pt x="4622" y="68791"/>
                      </a:cubicBezTo>
                      <a:cubicBezTo>
                        <a:pt x="17195" y="100414"/>
                        <a:pt x="20148" y="125560"/>
                        <a:pt x="16719" y="138990"/>
                      </a:cubicBezTo>
                      <a:cubicBezTo>
                        <a:pt x="13480" y="151373"/>
                        <a:pt x="526" y="180519"/>
                        <a:pt x="526" y="180519"/>
                      </a:cubicBezTo>
                      <a:cubicBezTo>
                        <a:pt x="526" y="180519"/>
                        <a:pt x="26149" y="200903"/>
                        <a:pt x="52057" y="197664"/>
                      </a:cubicBezTo>
                      <a:cubicBezTo>
                        <a:pt x="77964" y="194426"/>
                        <a:pt x="84822" y="182710"/>
                        <a:pt x="84822" y="182710"/>
                      </a:cubicBezTo>
                      <a:cubicBezTo>
                        <a:pt x="84822" y="182710"/>
                        <a:pt x="96538" y="-33222"/>
                        <a:pt x="25291" y="4402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5" name="Google Shape;855;p4"/>
                <p:cNvSpPr/>
                <p:nvPr/>
              </p:nvSpPr>
              <p:spPr>
                <a:xfrm>
                  <a:off x="6043615" y="2347663"/>
                  <a:ext cx="114230" cy="169983"/>
                </a:xfrm>
                <a:custGeom>
                  <a:rect b="b" l="l" r="r" t="t"/>
                  <a:pathLst>
                    <a:path extrusionOk="0" h="169983" w="114230">
                      <a:moveTo>
                        <a:pt x="3617" y="107309"/>
                      </a:moveTo>
                      <a:cubicBezTo>
                        <a:pt x="3617" y="119120"/>
                        <a:pt x="9332" y="134455"/>
                        <a:pt x="25524" y="145409"/>
                      </a:cubicBezTo>
                      <a:cubicBezTo>
                        <a:pt x="41717" y="156363"/>
                        <a:pt x="70482" y="177413"/>
                        <a:pt x="89056" y="167317"/>
                      </a:cubicBezTo>
                      <a:cubicBezTo>
                        <a:pt x="107725" y="157220"/>
                        <a:pt x="113726" y="102642"/>
                        <a:pt x="114202" y="83116"/>
                      </a:cubicBezTo>
                      <a:cubicBezTo>
                        <a:pt x="114678" y="61303"/>
                        <a:pt x="109344" y="25204"/>
                        <a:pt x="84674" y="11011"/>
                      </a:cubicBezTo>
                      <a:cubicBezTo>
                        <a:pt x="60005" y="-3181"/>
                        <a:pt x="39621" y="-133"/>
                        <a:pt x="34478" y="1296"/>
                      </a:cubicBezTo>
                      <a:cubicBezTo>
                        <a:pt x="21143" y="5011"/>
                        <a:pt x="9808" y="15107"/>
                        <a:pt x="2855" y="21965"/>
                      </a:cubicBezTo>
                      <a:cubicBezTo>
                        <a:pt x="-4003" y="28823"/>
                        <a:pt x="3236" y="49492"/>
                        <a:pt x="6474" y="64066"/>
                      </a:cubicBezTo>
                      <a:cubicBezTo>
                        <a:pt x="9713" y="78544"/>
                        <a:pt x="3617" y="100070"/>
                        <a:pt x="3617" y="1073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6" name="Google Shape;856;p4"/>
                <p:cNvSpPr/>
                <p:nvPr/>
              </p:nvSpPr>
              <p:spPr>
                <a:xfrm>
                  <a:off x="6070700" y="2354585"/>
                  <a:ext cx="82378" cy="152724"/>
                </a:xfrm>
                <a:custGeom>
                  <a:rect b="b" l="l" r="r" t="t"/>
                  <a:pathLst>
                    <a:path extrusionOk="0" h="152724" w="82378">
                      <a:moveTo>
                        <a:pt x="2725" y="96482"/>
                      </a:moveTo>
                      <a:cubicBezTo>
                        <a:pt x="2725" y="107055"/>
                        <a:pt x="6821" y="120866"/>
                        <a:pt x="18441" y="130677"/>
                      </a:cubicBezTo>
                      <a:cubicBezTo>
                        <a:pt x="30157" y="140488"/>
                        <a:pt x="50826" y="159442"/>
                        <a:pt x="64257" y="150298"/>
                      </a:cubicBezTo>
                      <a:cubicBezTo>
                        <a:pt x="77687" y="141250"/>
                        <a:pt x="82068" y="92196"/>
                        <a:pt x="82354" y="74670"/>
                      </a:cubicBezTo>
                      <a:cubicBezTo>
                        <a:pt x="82735" y="55048"/>
                        <a:pt x="78830" y="22663"/>
                        <a:pt x="61018" y="9900"/>
                      </a:cubicBezTo>
                      <a:cubicBezTo>
                        <a:pt x="43206" y="-2864"/>
                        <a:pt x="28538" y="-101"/>
                        <a:pt x="24823" y="1137"/>
                      </a:cubicBezTo>
                      <a:cubicBezTo>
                        <a:pt x="15203" y="4471"/>
                        <a:pt x="7011" y="13519"/>
                        <a:pt x="2058" y="19711"/>
                      </a:cubicBezTo>
                      <a:cubicBezTo>
                        <a:pt x="-2895" y="25902"/>
                        <a:pt x="2344" y="44476"/>
                        <a:pt x="4725" y="57525"/>
                      </a:cubicBezTo>
                      <a:cubicBezTo>
                        <a:pt x="7107" y="70669"/>
                        <a:pt x="2725" y="89910"/>
                        <a:pt x="2725" y="96482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7" name="Google Shape;857;p4"/>
                <p:cNvSpPr/>
                <p:nvPr/>
              </p:nvSpPr>
              <p:spPr>
                <a:xfrm>
                  <a:off x="5946743" y="2641472"/>
                  <a:ext cx="238606" cy="148417"/>
                </a:xfrm>
                <a:custGeom>
                  <a:rect b="b" l="l" r="r" t="t"/>
                  <a:pathLst>
                    <a:path extrusionOk="0" h="148417" w="238606">
                      <a:moveTo>
                        <a:pt x="80296" y="148400"/>
                      </a:moveTo>
                      <a:cubicBezTo>
                        <a:pt x="98203" y="149257"/>
                        <a:pt x="165259" y="119253"/>
                        <a:pt x="182689" y="107632"/>
                      </a:cubicBezTo>
                      <a:cubicBezTo>
                        <a:pt x="197739" y="97536"/>
                        <a:pt x="202121" y="86487"/>
                        <a:pt x="210693" y="82391"/>
                      </a:cubicBezTo>
                      <a:cubicBezTo>
                        <a:pt x="219361" y="78296"/>
                        <a:pt x="228981" y="79915"/>
                        <a:pt x="234220" y="78772"/>
                      </a:cubicBezTo>
                      <a:cubicBezTo>
                        <a:pt x="245174" y="76295"/>
                        <a:pt x="232220" y="36290"/>
                        <a:pt x="231743" y="33814"/>
                      </a:cubicBezTo>
                      <a:cubicBezTo>
                        <a:pt x="231743" y="33623"/>
                        <a:pt x="231648" y="33338"/>
                        <a:pt x="231648" y="33052"/>
                      </a:cubicBezTo>
                      <a:lnTo>
                        <a:pt x="231648" y="32956"/>
                      </a:lnTo>
                      <a:cubicBezTo>
                        <a:pt x="231648" y="32671"/>
                        <a:pt x="231648" y="32290"/>
                        <a:pt x="231648" y="31909"/>
                      </a:cubicBezTo>
                      <a:lnTo>
                        <a:pt x="231648" y="31909"/>
                      </a:lnTo>
                      <a:cubicBezTo>
                        <a:pt x="231648" y="31147"/>
                        <a:pt x="231743" y="30099"/>
                        <a:pt x="231934" y="28575"/>
                      </a:cubicBezTo>
                      <a:lnTo>
                        <a:pt x="220123" y="34957"/>
                      </a:lnTo>
                      <a:cubicBezTo>
                        <a:pt x="220123" y="34957"/>
                        <a:pt x="186976" y="55721"/>
                        <a:pt x="147638" y="64865"/>
                      </a:cubicBezTo>
                      <a:cubicBezTo>
                        <a:pt x="114490" y="72580"/>
                        <a:pt x="91630" y="66675"/>
                        <a:pt x="71628" y="28289"/>
                      </a:cubicBezTo>
                      <a:cubicBezTo>
                        <a:pt x="57531" y="1143"/>
                        <a:pt x="18193" y="4667"/>
                        <a:pt x="0" y="0"/>
                      </a:cubicBezTo>
                      <a:lnTo>
                        <a:pt x="0" y="0"/>
                      </a:lnTo>
                      <a:cubicBezTo>
                        <a:pt x="1333" y="6001"/>
                        <a:pt x="8382" y="38481"/>
                        <a:pt x="16383" y="62484"/>
                      </a:cubicBezTo>
                      <a:cubicBezTo>
                        <a:pt x="26765" y="94202"/>
                        <a:pt x="38576" y="146399"/>
                        <a:pt x="80296" y="1484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8" name="Google Shape;858;p4"/>
                <p:cNvSpPr/>
                <p:nvPr/>
              </p:nvSpPr>
              <p:spPr>
                <a:xfrm>
                  <a:off x="5946647" y="2641567"/>
                  <a:ext cx="234791" cy="135254"/>
                </a:xfrm>
                <a:custGeom>
                  <a:rect b="b" l="l" r="r" t="t"/>
                  <a:pathLst>
                    <a:path extrusionOk="0" h="135254" w="234791">
                      <a:moveTo>
                        <a:pt x="185642" y="70485"/>
                      </a:moveTo>
                      <a:cubicBezTo>
                        <a:pt x="202120" y="61913"/>
                        <a:pt x="227076" y="51816"/>
                        <a:pt x="234791" y="44767"/>
                      </a:cubicBezTo>
                      <a:cubicBezTo>
                        <a:pt x="233363" y="38957"/>
                        <a:pt x="231934" y="34480"/>
                        <a:pt x="231839" y="33718"/>
                      </a:cubicBezTo>
                      <a:cubicBezTo>
                        <a:pt x="231648" y="32671"/>
                        <a:pt x="231553" y="31432"/>
                        <a:pt x="231934" y="28575"/>
                      </a:cubicBezTo>
                      <a:lnTo>
                        <a:pt x="220123" y="34957"/>
                      </a:lnTo>
                      <a:cubicBezTo>
                        <a:pt x="220123" y="34957"/>
                        <a:pt x="186976" y="55721"/>
                        <a:pt x="147638" y="64865"/>
                      </a:cubicBezTo>
                      <a:cubicBezTo>
                        <a:pt x="114490" y="72580"/>
                        <a:pt x="91631" y="66675"/>
                        <a:pt x="71628" y="28289"/>
                      </a:cubicBezTo>
                      <a:cubicBezTo>
                        <a:pt x="57531" y="1143"/>
                        <a:pt x="18193" y="4667"/>
                        <a:pt x="0" y="0"/>
                      </a:cubicBezTo>
                      <a:cubicBezTo>
                        <a:pt x="1333" y="6001"/>
                        <a:pt x="8382" y="38481"/>
                        <a:pt x="16383" y="62484"/>
                      </a:cubicBezTo>
                      <a:cubicBezTo>
                        <a:pt x="23813" y="84772"/>
                        <a:pt x="31909" y="117348"/>
                        <a:pt x="50673" y="135255"/>
                      </a:cubicBezTo>
                      <a:cubicBezTo>
                        <a:pt x="52673" y="128778"/>
                        <a:pt x="53816" y="121444"/>
                        <a:pt x="53435" y="112871"/>
                      </a:cubicBezTo>
                      <a:cubicBezTo>
                        <a:pt x="51530" y="72009"/>
                        <a:pt x="63913" y="52864"/>
                        <a:pt x="63913" y="52864"/>
                      </a:cubicBezTo>
                      <a:cubicBezTo>
                        <a:pt x="63913" y="52864"/>
                        <a:pt x="87154" y="121825"/>
                        <a:pt x="185642" y="70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9" name="Google Shape;859;p4"/>
                <p:cNvSpPr/>
                <p:nvPr/>
              </p:nvSpPr>
              <p:spPr>
                <a:xfrm>
                  <a:off x="5900793" y="3023010"/>
                  <a:ext cx="94668" cy="145854"/>
                </a:xfrm>
                <a:custGeom>
                  <a:rect b="b" l="l" r="r" t="t"/>
                  <a:pathLst>
                    <a:path extrusionOk="0" h="145854" w="94668">
                      <a:moveTo>
                        <a:pt x="11278" y="2224"/>
                      </a:moveTo>
                      <a:cubicBezTo>
                        <a:pt x="3468" y="4129"/>
                        <a:pt x="-56" y="6606"/>
                        <a:pt x="706" y="14321"/>
                      </a:cubicBezTo>
                      <a:cubicBezTo>
                        <a:pt x="1468" y="22036"/>
                        <a:pt x="801" y="50040"/>
                        <a:pt x="39" y="62232"/>
                      </a:cubicBezTo>
                      <a:cubicBezTo>
                        <a:pt x="-723" y="74328"/>
                        <a:pt x="9945" y="101570"/>
                        <a:pt x="9945" y="101570"/>
                      </a:cubicBezTo>
                      <a:cubicBezTo>
                        <a:pt x="9945" y="101570"/>
                        <a:pt x="10993" y="112428"/>
                        <a:pt x="15374" y="118239"/>
                      </a:cubicBezTo>
                      <a:cubicBezTo>
                        <a:pt x="19660" y="123954"/>
                        <a:pt x="22899" y="122144"/>
                        <a:pt x="24232" y="120810"/>
                      </a:cubicBezTo>
                      <a:cubicBezTo>
                        <a:pt x="25566" y="119477"/>
                        <a:pt x="25280" y="114429"/>
                        <a:pt x="24232" y="111476"/>
                      </a:cubicBezTo>
                      <a:cubicBezTo>
                        <a:pt x="23185" y="108523"/>
                        <a:pt x="22708" y="94140"/>
                        <a:pt x="22708" y="94140"/>
                      </a:cubicBezTo>
                      <a:cubicBezTo>
                        <a:pt x="22708" y="94140"/>
                        <a:pt x="27757" y="113571"/>
                        <a:pt x="29566" y="120715"/>
                      </a:cubicBezTo>
                      <a:cubicBezTo>
                        <a:pt x="31376" y="127954"/>
                        <a:pt x="36139" y="135098"/>
                        <a:pt x="40806" y="135384"/>
                      </a:cubicBezTo>
                      <a:cubicBezTo>
                        <a:pt x="45473" y="135669"/>
                        <a:pt x="47378" y="131288"/>
                        <a:pt x="46902" y="129478"/>
                      </a:cubicBezTo>
                      <a:cubicBezTo>
                        <a:pt x="46426" y="127668"/>
                        <a:pt x="42711" y="119096"/>
                        <a:pt x="42425" y="114143"/>
                      </a:cubicBezTo>
                      <a:cubicBezTo>
                        <a:pt x="42139" y="109285"/>
                        <a:pt x="42044" y="101379"/>
                        <a:pt x="42044" y="101379"/>
                      </a:cubicBezTo>
                      <a:cubicBezTo>
                        <a:pt x="42044" y="101379"/>
                        <a:pt x="43759" y="117667"/>
                        <a:pt x="48331" y="127764"/>
                      </a:cubicBezTo>
                      <a:cubicBezTo>
                        <a:pt x="50426" y="132431"/>
                        <a:pt x="54998" y="149385"/>
                        <a:pt x="63285" y="145194"/>
                      </a:cubicBezTo>
                      <a:cubicBezTo>
                        <a:pt x="69476" y="142051"/>
                        <a:pt x="61856" y="126811"/>
                        <a:pt x="60713" y="122430"/>
                      </a:cubicBezTo>
                      <a:cubicBezTo>
                        <a:pt x="56713" y="107666"/>
                        <a:pt x="56522" y="82806"/>
                        <a:pt x="58141" y="72328"/>
                      </a:cubicBezTo>
                      <a:cubicBezTo>
                        <a:pt x="59856" y="61851"/>
                        <a:pt x="63571" y="57660"/>
                        <a:pt x="73286" y="66613"/>
                      </a:cubicBezTo>
                      <a:cubicBezTo>
                        <a:pt x="83097" y="75567"/>
                        <a:pt x="92241" y="81282"/>
                        <a:pt x="94336" y="76233"/>
                      </a:cubicBezTo>
                      <a:cubicBezTo>
                        <a:pt x="96527" y="71090"/>
                        <a:pt x="87383" y="59850"/>
                        <a:pt x="81382" y="52802"/>
                      </a:cubicBezTo>
                      <a:cubicBezTo>
                        <a:pt x="77096" y="47754"/>
                        <a:pt x="65952" y="37467"/>
                        <a:pt x="58046" y="32609"/>
                      </a:cubicBezTo>
                      <a:cubicBezTo>
                        <a:pt x="43568" y="23751"/>
                        <a:pt x="43378" y="7177"/>
                        <a:pt x="33948" y="2319"/>
                      </a:cubicBezTo>
                      <a:cubicBezTo>
                        <a:pt x="24232" y="-2538"/>
                        <a:pt x="13945" y="1653"/>
                        <a:pt x="11278" y="2224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0" name="Google Shape;860;p4"/>
                <p:cNvSpPr/>
                <p:nvPr/>
              </p:nvSpPr>
              <p:spPr>
                <a:xfrm>
                  <a:off x="5900793" y="3023010"/>
                  <a:ext cx="94668" cy="145854"/>
                </a:xfrm>
                <a:custGeom>
                  <a:rect b="b" l="l" r="r" t="t"/>
                  <a:pathLst>
                    <a:path extrusionOk="0" h="145854" w="94668">
                      <a:moveTo>
                        <a:pt x="11278" y="2224"/>
                      </a:moveTo>
                      <a:cubicBezTo>
                        <a:pt x="3468" y="4129"/>
                        <a:pt x="-56" y="6606"/>
                        <a:pt x="706" y="14321"/>
                      </a:cubicBezTo>
                      <a:cubicBezTo>
                        <a:pt x="1468" y="22036"/>
                        <a:pt x="801" y="50040"/>
                        <a:pt x="39" y="62232"/>
                      </a:cubicBezTo>
                      <a:cubicBezTo>
                        <a:pt x="-723" y="74328"/>
                        <a:pt x="9945" y="101570"/>
                        <a:pt x="9945" y="101570"/>
                      </a:cubicBezTo>
                      <a:cubicBezTo>
                        <a:pt x="9945" y="101570"/>
                        <a:pt x="10993" y="112428"/>
                        <a:pt x="15374" y="118239"/>
                      </a:cubicBezTo>
                      <a:cubicBezTo>
                        <a:pt x="19660" y="123954"/>
                        <a:pt x="22899" y="122144"/>
                        <a:pt x="24232" y="120810"/>
                      </a:cubicBezTo>
                      <a:cubicBezTo>
                        <a:pt x="25566" y="119477"/>
                        <a:pt x="25280" y="114429"/>
                        <a:pt x="24232" y="111476"/>
                      </a:cubicBezTo>
                      <a:cubicBezTo>
                        <a:pt x="23185" y="108523"/>
                        <a:pt x="22708" y="94140"/>
                        <a:pt x="22708" y="94140"/>
                      </a:cubicBezTo>
                      <a:cubicBezTo>
                        <a:pt x="22708" y="94140"/>
                        <a:pt x="27757" y="113571"/>
                        <a:pt x="29566" y="120715"/>
                      </a:cubicBezTo>
                      <a:cubicBezTo>
                        <a:pt x="31376" y="127954"/>
                        <a:pt x="36139" y="135098"/>
                        <a:pt x="40806" y="135384"/>
                      </a:cubicBezTo>
                      <a:cubicBezTo>
                        <a:pt x="45473" y="135669"/>
                        <a:pt x="47378" y="131288"/>
                        <a:pt x="46902" y="129478"/>
                      </a:cubicBezTo>
                      <a:cubicBezTo>
                        <a:pt x="46426" y="127668"/>
                        <a:pt x="42711" y="119096"/>
                        <a:pt x="42425" y="114143"/>
                      </a:cubicBezTo>
                      <a:cubicBezTo>
                        <a:pt x="42139" y="109285"/>
                        <a:pt x="42044" y="101379"/>
                        <a:pt x="42044" y="101379"/>
                      </a:cubicBezTo>
                      <a:cubicBezTo>
                        <a:pt x="42044" y="101379"/>
                        <a:pt x="43759" y="117667"/>
                        <a:pt x="48331" y="127764"/>
                      </a:cubicBezTo>
                      <a:cubicBezTo>
                        <a:pt x="50426" y="132431"/>
                        <a:pt x="54998" y="149385"/>
                        <a:pt x="63285" y="145194"/>
                      </a:cubicBezTo>
                      <a:cubicBezTo>
                        <a:pt x="69476" y="142051"/>
                        <a:pt x="61856" y="126811"/>
                        <a:pt x="60713" y="122430"/>
                      </a:cubicBezTo>
                      <a:cubicBezTo>
                        <a:pt x="56713" y="107666"/>
                        <a:pt x="56522" y="82806"/>
                        <a:pt x="58141" y="72328"/>
                      </a:cubicBezTo>
                      <a:cubicBezTo>
                        <a:pt x="59856" y="61851"/>
                        <a:pt x="63571" y="57660"/>
                        <a:pt x="73286" y="66613"/>
                      </a:cubicBezTo>
                      <a:cubicBezTo>
                        <a:pt x="83097" y="75567"/>
                        <a:pt x="92241" y="81282"/>
                        <a:pt x="94336" y="76233"/>
                      </a:cubicBezTo>
                      <a:cubicBezTo>
                        <a:pt x="96527" y="71090"/>
                        <a:pt x="87383" y="59850"/>
                        <a:pt x="81382" y="52802"/>
                      </a:cubicBezTo>
                      <a:cubicBezTo>
                        <a:pt x="77096" y="47754"/>
                        <a:pt x="65952" y="37467"/>
                        <a:pt x="58046" y="32609"/>
                      </a:cubicBezTo>
                      <a:cubicBezTo>
                        <a:pt x="43568" y="23751"/>
                        <a:pt x="43378" y="7177"/>
                        <a:pt x="33948" y="2319"/>
                      </a:cubicBezTo>
                      <a:cubicBezTo>
                        <a:pt x="24232" y="-2538"/>
                        <a:pt x="13945" y="1653"/>
                        <a:pt x="11278" y="2224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1" name="Google Shape;861;p4"/>
                <p:cNvSpPr/>
                <p:nvPr/>
              </p:nvSpPr>
              <p:spPr>
                <a:xfrm>
                  <a:off x="5900870" y="3010997"/>
                  <a:ext cx="33927" cy="33915"/>
                </a:xfrm>
                <a:custGeom>
                  <a:rect b="b" l="l" r="r" t="t"/>
                  <a:pathLst>
                    <a:path extrusionOk="0" h="33915" w="33927">
                      <a:moveTo>
                        <a:pt x="33871" y="15570"/>
                      </a:moveTo>
                      <a:cubicBezTo>
                        <a:pt x="34633" y="24905"/>
                        <a:pt x="27680" y="33096"/>
                        <a:pt x="18345" y="33858"/>
                      </a:cubicBezTo>
                      <a:cubicBezTo>
                        <a:pt x="9011" y="34620"/>
                        <a:pt x="819" y="27667"/>
                        <a:pt x="57" y="18333"/>
                      </a:cubicBezTo>
                      <a:cubicBezTo>
                        <a:pt x="-705" y="8998"/>
                        <a:pt x="6248" y="807"/>
                        <a:pt x="15583" y="45"/>
                      </a:cubicBezTo>
                      <a:cubicBezTo>
                        <a:pt x="24917" y="-622"/>
                        <a:pt x="33109" y="6236"/>
                        <a:pt x="33871" y="15570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2" name="Google Shape;862;p4"/>
                <p:cNvSpPr/>
                <p:nvPr/>
              </p:nvSpPr>
              <p:spPr>
                <a:xfrm>
                  <a:off x="5879507" y="2797755"/>
                  <a:ext cx="61242" cy="236645"/>
                </a:xfrm>
                <a:custGeom>
                  <a:rect b="b" l="l" r="r" t="t"/>
                  <a:pathLst>
                    <a:path extrusionOk="0" h="236645" w="61242">
                      <a:moveTo>
                        <a:pt x="18468" y="1166"/>
                      </a:moveTo>
                      <a:cubicBezTo>
                        <a:pt x="18468" y="1166"/>
                        <a:pt x="6276" y="5071"/>
                        <a:pt x="1132" y="21168"/>
                      </a:cubicBezTo>
                      <a:cubicBezTo>
                        <a:pt x="-4011" y="37170"/>
                        <a:pt x="9895" y="188713"/>
                        <a:pt x="12372" y="203762"/>
                      </a:cubicBezTo>
                      <a:cubicBezTo>
                        <a:pt x="14848" y="218812"/>
                        <a:pt x="18563" y="238338"/>
                        <a:pt x="35899" y="236528"/>
                      </a:cubicBezTo>
                      <a:cubicBezTo>
                        <a:pt x="53234" y="234719"/>
                        <a:pt x="58568" y="224717"/>
                        <a:pt x="57997" y="214049"/>
                      </a:cubicBezTo>
                      <a:cubicBezTo>
                        <a:pt x="57330" y="199857"/>
                        <a:pt x="56282" y="127658"/>
                        <a:pt x="59520" y="84224"/>
                      </a:cubicBezTo>
                      <a:cubicBezTo>
                        <a:pt x="62473" y="44028"/>
                        <a:pt x="61616" y="28883"/>
                        <a:pt x="57044" y="20025"/>
                      </a:cubicBezTo>
                      <a:cubicBezTo>
                        <a:pt x="53234" y="12786"/>
                        <a:pt x="33422" y="-4645"/>
                        <a:pt x="18468" y="1166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3" name="Google Shape;863;p4"/>
                <p:cNvSpPr/>
                <p:nvPr/>
              </p:nvSpPr>
              <p:spPr>
                <a:xfrm>
                  <a:off x="5894642" y="2821178"/>
                  <a:ext cx="41189" cy="198883"/>
                </a:xfrm>
                <a:custGeom>
                  <a:rect b="b" l="l" r="r" t="t"/>
                  <a:pathLst>
                    <a:path extrusionOk="0" h="198883" w="41189">
                      <a:moveTo>
                        <a:pt x="11810" y="888"/>
                      </a:moveTo>
                      <a:cubicBezTo>
                        <a:pt x="11810" y="888"/>
                        <a:pt x="3809" y="4032"/>
                        <a:pt x="570" y="17367"/>
                      </a:cubicBezTo>
                      <a:cubicBezTo>
                        <a:pt x="-2668" y="30797"/>
                        <a:pt x="8857" y="158241"/>
                        <a:pt x="10667" y="170910"/>
                      </a:cubicBezTo>
                      <a:cubicBezTo>
                        <a:pt x="12477" y="183578"/>
                        <a:pt x="15334" y="200056"/>
                        <a:pt x="26764" y="198818"/>
                      </a:cubicBezTo>
                      <a:cubicBezTo>
                        <a:pt x="38194" y="197580"/>
                        <a:pt x="41623" y="189198"/>
                        <a:pt x="41147" y="180244"/>
                      </a:cubicBezTo>
                      <a:cubicBezTo>
                        <a:pt x="40480" y="168338"/>
                        <a:pt x="38766" y="107664"/>
                        <a:pt x="40195" y="71183"/>
                      </a:cubicBezTo>
                      <a:cubicBezTo>
                        <a:pt x="41623" y="37464"/>
                        <a:pt x="40766" y="24701"/>
                        <a:pt x="37623" y="17176"/>
                      </a:cubicBezTo>
                      <a:cubicBezTo>
                        <a:pt x="35051" y="11175"/>
                        <a:pt x="21621" y="-3779"/>
                        <a:pt x="11810" y="888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4" name="Google Shape;864;p4"/>
                <p:cNvSpPr/>
                <p:nvPr/>
              </p:nvSpPr>
              <p:spPr>
                <a:xfrm>
                  <a:off x="5923498" y="2632899"/>
                  <a:ext cx="57959" cy="98880"/>
                </a:xfrm>
                <a:custGeom>
                  <a:rect b="b" l="l" r="r" t="t"/>
                  <a:pathLst>
                    <a:path extrusionOk="0" h="98880" w="57959">
                      <a:moveTo>
                        <a:pt x="4100" y="0"/>
                      </a:moveTo>
                      <a:cubicBezTo>
                        <a:pt x="4100" y="0"/>
                        <a:pt x="18102" y="8858"/>
                        <a:pt x="34770" y="9525"/>
                      </a:cubicBezTo>
                      <a:cubicBezTo>
                        <a:pt x="44200" y="9906"/>
                        <a:pt x="56964" y="13526"/>
                        <a:pt x="57916" y="22384"/>
                      </a:cubicBezTo>
                      <a:cubicBezTo>
                        <a:pt x="58869" y="31242"/>
                        <a:pt x="44010" y="35052"/>
                        <a:pt x="39819" y="75248"/>
                      </a:cubicBezTo>
                      <a:cubicBezTo>
                        <a:pt x="35628" y="115348"/>
                        <a:pt x="20007" y="98108"/>
                        <a:pt x="8862" y="70104"/>
                      </a:cubicBezTo>
                      <a:cubicBezTo>
                        <a:pt x="-2949" y="40672"/>
                        <a:pt x="-1234" y="8096"/>
                        <a:pt x="4100" y="0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5" name="Google Shape;865;p4"/>
                <p:cNvSpPr/>
                <p:nvPr/>
              </p:nvSpPr>
              <p:spPr>
                <a:xfrm>
                  <a:off x="5888665" y="2784943"/>
                  <a:ext cx="44081" cy="44051"/>
                </a:xfrm>
                <a:custGeom>
                  <a:rect b="b" l="l" r="r" t="t"/>
                  <a:pathLst>
                    <a:path extrusionOk="0" h="44051" w="44081">
                      <a:moveTo>
                        <a:pt x="43505" y="26931"/>
                      </a:moveTo>
                      <a:cubicBezTo>
                        <a:pt x="40838" y="38838"/>
                        <a:pt x="29027" y="46172"/>
                        <a:pt x="17121" y="43505"/>
                      </a:cubicBezTo>
                      <a:cubicBezTo>
                        <a:pt x="5214" y="40838"/>
                        <a:pt x="-2120" y="29027"/>
                        <a:pt x="547" y="17121"/>
                      </a:cubicBezTo>
                      <a:cubicBezTo>
                        <a:pt x="3214" y="5214"/>
                        <a:pt x="15025" y="-2120"/>
                        <a:pt x="26931" y="547"/>
                      </a:cubicBezTo>
                      <a:cubicBezTo>
                        <a:pt x="38837" y="3309"/>
                        <a:pt x="46267" y="15120"/>
                        <a:pt x="43505" y="26931"/>
                      </a:cubicBezTo>
                      <a:close/>
                    </a:path>
                  </a:pathLst>
                </a:custGeom>
                <a:solidFill>
                  <a:srgbClr val="5D6FB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6" name="Google Shape;866;p4"/>
                <p:cNvSpPr/>
                <p:nvPr/>
              </p:nvSpPr>
              <p:spPr>
                <a:xfrm>
                  <a:off x="5891781" y="2643433"/>
                  <a:ext cx="85037" cy="166945"/>
                </a:xfrm>
                <a:custGeom>
                  <a:rect b="b" l="l" r="r" t="t"/>
                  <a:pathLst>
                    <a:path extrusionOk="0" h="166945" w="85037">
                      <a:moveTo>
                        <a:pt x="2" y="146248"/>
                      </a:moveTo>
                      <a:cubicBezTo>
                        <a:pt x="98" y="153487"/>
                        <a:pt x="13528" y="158725"/>
                        <a:pt x="26387" y="163869"/>
                      </a:cubicBezTo>
                      <a:cubicBezTo>
                        <a:pt x="39245" y="169108"/>
                        <a:pt x="47913" y="167393"/>
                        <a:pt x="48580" y="160726"/>
                      </a:cubicBezTo>
                      <a:cubicBezTo>
                        <a:pt x="49247" y="154058"/>
                        <a:pt x="64487" y="98623"/>
                        <a:pt x="71154" y="78811"/>
                      </a:cubicBezTo>
                      <a:cubicBezTo>
                        <a:pt x="78584" y="56903"/>
                        <a:pt x="91728" y="40425"/>
                        <a:pt x="80965" y="29947"/>
                      </a:cubicBezTo>
                      <a:cubicBezTo>
                        <a:pt x="70202" y="19470"/>
                        <a:pt x="39722" y="-5962"/>
                        <a:pt x="25625" y="1277"/>
                      </a:cubicBezTo>
                      <a:cubicBezTo>
                        <a:pt x="11528" y="8611"/>
                        <a:pt x="-188" y="136627"/>
                        <a:pt x="2" y="146248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7" name="Google Shape;867;p4"/>
                <p:cNvSpPr/>
                <p:nvPr/>
              </p:nvSpPr>
              <p:spPr>
                <a:xfrm>
                  <a:off x="5908630" y="2656656"/>
                  <a:ext cx="61216" cy="146225"/>
                </a:xfrm>
                <a:custGeom>
                  <a:rect b="b" l="l" r="r" t="t"/>
                  <a:pathLst>
                    <a:path extrusionOk="0" h="146225" w="61216">
                      <a:moveTo>
                        <a:pt x="13" y="126644"/>
                      </a:moveTo>
                      <a:cubicBezTo>
                        <a:pt x="-368" y="133025"/>
                        <a:pt x="7728" y="137978"/>
                        <a:pt x="15443" y="143027"/>
                      </a:cubicBezTo>
                      <a:cubicBezTo>
                        <a:pt x="23159" y="148075"/>
                        <a:pt x="28778" y="146932"/>
                        <a:pt x="29636" y="141122"/>
                      </a:cubicBezTo>
                      <a:cubicBezTo>
                        <a:pt x="30493" y="135311"/>
                        <a:pt x="44018" y="87401"/>
                        <a:pt x="49638" y="70351"/>
                      </a:cubicBezTo>
                      <a:cubicBezTo>
                        <a:pt x="55829" y="51491"/>
                        <a:pt x="65354" y="37585"/>
                        <a:pt x="59258" y="28060"/>
                      </a:cubicBezTo>
                      <a:cubicBezTo>
                        <a:pt x="53162" y="18535"/>
                        <a:pt x="35827" y="-4897"/>
                        <a:pt x="26302" y="914"/>
                      </a:cubicBezTo>
                      <a:cubicBezTo>
                        <a:pt x="16872" y="6724"/>
                        <a:pt x="584" y="118166"/>
                        <a:pt x="13" y="126644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8" name="Google Shape;868;p4"/>
                <p:cNvSpPr/>
                <p:nvPr/>
              </p:nvSpPr>
              <p:spPr>
                <a:xfrm>
                  <a:off x="6043675" y="2368218"/>
                  <a:ext cx="71850" cy="148762"/>
                </a:xfrm>
                <a:custGeom>
                  <a:rect b="b" l="l" r="r" t="t"/>
                  <a:pathLst>
                    <a:path extrusionOk="0" h="148762" w="71850">
                      <a:moveTo>
                        <a:pt x="52325" y="101613"/>
                      </a:moveTo>
                      <a:cubicBezTo>
                        <a:pt x="48801" y="72181"/>
                        <a:pt x="54134" y="18651"/>
                        <a:pt x="31846" y="4363"/>
                      </a:cubicBezTo>
                      <a:cubicBezTo>
                        <a:pt x="23464" y="-971"/>
                        <a:pt x="12796" y="-971"/>
                        <a:pt x="2318" y="1982"/>
                      </a:cubicBezTo>
                      <a:cubicBezTo>
                        <a:pt x="-3587" y="9411"/>
                        <a:pt x="3271" y="29319"/>
                        <a:pt x="6509" y="43416"/>
                      </a:cubicBezTo>
                      <a:cubicBezTo>
                        <a:pt x="9748" y="57989"/>
                        <a:pt x="3652" y="79420"/>
                        <a:pt x="3652" y="86754"/>
                      </a:cubicBezTo>
                      <a:cubicBezTo>
                        <a:pt x="3652" y="98565"/>
                        <a:pt x="9367" y="113901"/>
                        <a:pt x="25559" y="124854"/>
                      </a:cubicBezTo>
                      <a:cubicBezTo>
                        <a:pt x="37275" y="132760"/>
                        <a:pt x="55563" y="145905"/>
                        <a:pt x="71851" y="148762"/>
                      </a:cubicBezTo>
                      <a:cubicBezTo>
                        <a:pt x="67851" y="139809"/>
                        <a:pt x="55373" y="126474"/>
                        <a:pt x="52325" y="1016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69" name="Google Shape;869;p4"/>
            <p:cNvGrpSpPr/>
            <p:nvPr/>
          </p:nvGrpSpPr>
          <p:grpSpPr>
            <a:xfrm>
              <a:off x="6676263" y="3789616"/>
              <a:ext cx="596455" cy="875918"/>
              <a:chOff x="6676263" y="3789616"/>
              <a:chExt cx="596455" cy="875918"/>
            </a:xfrm>
          </p:grpSpPr>
          <p:sp>
            <p:nvSpPr>
              <p:cNvPr id="870" name="Google Shape;870;p4"/>
              <p:cNvSpPr/>
              <p:nvPr/>
            </p:nvSpPr>
            <p:spPr>
              <a:xfrm>
                <a:off x="6676263" y="4361306"/>
                <a:ext cx="596455" cy="304228"/>
              </a:xfrm>
              <a:custGeom>
                <a:rect b="b" l="l" r="r" t="t"/>
                <a:pathLst>
                  <a:path extrusionOk="0" h="304228" w="596455">
                    <a:moveTo>
                      <a:pt x="596455" y="152114"/>
                    </a:moveTo>
                    <a:cubicBezTo>
                      <a:pt x="596455" y="236125"/>
                      <a:pt x="462934" y="304229"/>
                      <a:pt x="298228" y="304229"/>
                    </a:cubicBezTo>
                    <a:cubicBezTo>
                      <a:pt x="133521" y="304229"/>
                      <a:pt x="0" y="236125"/>
                      <a:pt x="0" y="152114"/>
                    </a:cubicBezTo>
                    <a:cubicBezTo>
                      <a:pt x="0" y="68104"/>
                      <a:pt x="133521" y="0"/>
                      <a:pt x="298228" y="0"/>
                    </a:cubicBezTo>
                    <a:cubicBezTo>
                      <a:pt x="462934" y="0"/>
                      <a:pt x="596455" y="68104"/>
                      <a:pt x="596455" y="152114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71" name="Google Shape;871;p4"/>
              <p:cNvGrpSpPr/>
              <p:nvPr/>
            </p:nvGrpSpPr>
            <p:grpSpPr>
              <a:xfrm>
                <a:off x="6698170" y="4308919"/>
                <a:ext cx="482060" cy="353948"/>
                <a:chOff x="6698170" y="4308919"/>
                <a:chExt cx="482060" cy="353948"/>
              </a:xfrm>
            </p:grpSpPr>
            <p:sp>
              <p:nvSpPr>
                <p:cNvPr id="872" name="Google Shape;872;p4"/>
                <p:cNvSpPr/>
                <p:nvPr/>
              </p:nvSpPr>
              <p:spPr>
                <a:xfrm>
                  <a:off x="6698265" y="4448269"/>
                  <a:ext cx="481965" cy="214598"/>
                </a:xfrm>
                <a:custGeom>
                  <a:rect b="b" l="l" r="r" t="t"/>
                  <a:pathLst>
                    <a:path extrusionOk="0" h="214598" w="481965">
                      <a:moveTo>
                        <a:pt x="481870" y="0"/>
                      </a:moveTo>
                      <a:lnTo>
                        <a:pt x="0" y="0"/>
                      </a:lnTo>
                      <a:lnTo>
                        <a:pt x="0" y="72390"/>
                      </a:lnTo>
                      <a:cubicBezTo>
                        <a:pt x="0" y="72390"/>
                        <a:pt x="0" y="73628"/>
                        <a:pt x="0" y="74295"/>
                      </a:cubicBezTo>
                      <a:cubicBezTo>
                        <a:pt x="0" y="151829"/>
                        <a:pt x="107918" y="214598"/>
                        <a:pt x="240983" y="214598"/>
                      </a:cubicBezTo>
                      <a:cubicBezTo>
                        <a:pt x="374047" y="214598"/>
                        <a:pt x="481965" y="151733"/>
                        <a:pt x="481965" y="74295"/>
                      </a:cubicBezTo>
                      <a:cubicBezTo>
                        <a:pt x="481965" y="73628"/>
                        <a:pt x="481870" y="72962"/>
                        <a:pt x="481870" y="72390"/>
                      </a:cubicBezTo>
                      <a:lnTo>
                        <a:pt x="481965" y="72390"/>
                      </a:lnTo>
                      <a:lnTo>
                        <a:pt x="481965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3" name="Google Shape;873;p4"/>
                <p:cNvSpPr/>
                <p:nvPr/>
              </p:nvSpPr>
              <p:spPr>
                <a:xfrm>
                  <a:off x="6698170" y="4308919"/>
                  <a:ext cx="481965" cy="280606"/>
                </a:xfrm>
                <a:custGeom>
                  <a:rect b="b" l="l" r="r" t="t"/>
                  <a:pathLst>
                    <a:path extrusionOk="0" h="280606" w="481965">
                      <a:moveTo>
                        <a:pt x="481965" y="140303"/>
                      </a:moveTo>
                      <a:cubicBezTo>
                        <a:pt x="481965" y="217791"/>
                        <a:pt x="374074" y="280606"/>
                        <a:pt x="240983" y="280606"/>
                      </a:cubicBezTo>
                      <a:cubicBezTo>
                        <a:pt x="107892" y="280606"/>
                        <a:pt x="0" y="217791"/>
                        <a:pt x="0" y="140303"/>
                      </a:cubicBezTo>
                      <a:cubicBezTo>
                        <a:pt x="0" y="62816"/>
                        <a:pt x="107892" y="0"/>
                        <a:pt x="240983" y="0"/>
                      </a:cubicBezTo>
                      <a:cubicBezTo>
                        <a:pt x="374074" y="0"/>
                        <a:pt x="481965" y="62816"/>
                        <a:pt x="481965" y="140303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4" name="Google Shape;874;p4"/>
                <p:cNvSpPr/>
                <p:nvPr/>
              </p:nvSpPr>
              <p:spPr>
                <a:xfrm>
                  <a:off x="6698170" y="4451222"/>
                  <a:ext cx="481965" cy="142779"/>
                </a:xfrm>
                <a:custGeom>
                  <a:rect b="b" l="l" r="r" t="t"/>
                  <a:pathLst>
                    <a:path extrusionOk="0" h="142779" w="481965">
                      <a:moveTo>
                        <a:pt x="240983" y="137827"/>
                      </a:moveTo>
                      <a:cubicBezTo>
                        <a:pt x="109347" y="137827"/>
                        <a:pt x="2476" y="76390"/>
                        <a:pt x="95" y="0"/>
                      </a:cubicBezTo>
                      <a:cubicBezTo>
                        <a:pt x="95" y="857"/>
                        <a:pt x="0" y="1714"/>
                        <a:pt x="0" y="2476"/>
                      </a:cubicBezTo>
                      <a:cubicBezTo>
                        <a:pt x="0" y="80010"/>
                        <a:pt x="107918" y="142780"/>
                        <a:pt x="240983" y="142780"/>
                      </a:cubicBezTo>
                      <a:cubicBezTo>
                        <a:pt x="374047" y="142780"/>
                        <a:pt x="481965" y="79915"/>
                        <a:pt x="481965" y="2476"/>
                      </a:cubicBezTo>
                      <a:cubicBezTo>
                        <a:pt x="481965" y="1619"/>
                        <a:pt x="481870" y="762"/>
                        <a:pt x="481870" y="0"/>
                      </a:cubicBezTo>
                      <a:cubicBezTo>
                        <a:pt x="479488" y="76295"/>
                        <a:pt x="372618" y="137827"/>
                        <a:pt x="240983" y="1378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75" name="Google Shape;875;p4"/>
              <p:cNvSpPr/>
              <p:nvPr/>
            </p:nvSpPr>
            <p:spPr>
              <a:xfrm>
                <a:off x="6714839" y="4373784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5A88E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6" name="Google Shape;876;p4"/>
              <p:cNvSpPr/>
              <p:nvPr/>
            </p:nvSpPr>
            <p:spPr>
              <a:xfrm>
                <a:off x="6714839" y="4363116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77" name="Google Shape;877;p4"/>
              <p:cNvGrpSpPr/>
              <p:nvPr/>
            </p:nvGrpSpPr>
            <p:grpSpPr>
              <a:xfrm>
                <a:off x="6698170" y="4177093"/>
                <a:ext cx="482060" cy="353948"/>
                <a:chOff x="6698170" y="4177093"/>
                <a:chExt cx="482060" cy="353948"/>
              </a:xfrm>
            </p:grpSpPr>
            <p:sp>
              <p:nvSpPr>
                <p:cNvPr id="878" name="Google Shape;878;p4"/>
                <p:cNvSpPr/>
                <p:nvPr/>
              </p:nvSpPr>
              <p:spPr>
                <a:xfrm>
                  <a:off x="6698265" y="4316443"/>
                  <a:ext cx="481965" cy="214598"/>
                </a:xfrm>
                <a:custGeom>
                  <a:rect b="b" l="l" r="r" t="t"/>
                  <a:pathLst>
                    <a:path extrusionOk="0" h="214598" w="481965">
                      <a:moveTo>
                        <a:pt x="481870" y="0"/>
                      </a:moveTo>
                      <a:lnTo>
                        <a:pt x="0" y="0"/>
                      </a:lnTo>
                      <a:lnTo>
                        <a:pt x="0" y="72390"/>
                      </a:lnTo>
                      <a:cubicBezTo>
                        <a:pt x="0" y="72390"/>
                        <a:pt x="0" y="73724"/>
                        <a:pt x="0" y="74295"/>
                      </a:cubicBezTo>
                      <a:cubicBezTo>
                        <a:pt x="0" y="151829"/>
                        <a:pt x="107918" y="214598"/>
                        <a:pt x="240983" y="214598"/>
                      </a:cubicBezTo>
                      <a:cubicBezTo>
                        <a:pt x="374047" y="214598"/>
                        <a:pt x="481965" y="151733"/>
                        <a:pt x="481965" y="74295"/>
                      </a:cubicBezTo>
                      <a:cubicBezTo>
                        <a:pt x="481965" y="73628"/>
                        <a:pt x="481870" y="72962"/>
                        <a:pt x="481870" y="72390"/>
                      </a:cubicBezTo>
                      <a:lnTo>
                        <a:pt x="481965" y="72390"/>
                      </a:lnTo>
                      <a:lnTo>
                        <a:pt x="481965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9" name="Google Shape;879;p4"/>
                <p:cNvSpPr/>
                <p:nvPr/>
              </p:nvSpPr>
              <p:spPr>
                <a:xfrm>
                  <a:off x="6698170" y="4177093"/>
                  <a:ext cx="481965" cy="280606"/>
                </a:xfrm>
                <a:custGeom>
                  <a:rect b="b" l="l" r="r" t="t"/>
                  <a:pathLst>
                    <a:path extrusionOk="0" h="280606" w="481965">
                      <a:moveTo>
                        <a:pt x="481965" y="140303"/>
                      </a:moveTo>
                      <a:cubicBezTo>
                        <a:pt x="481965" y="217791"/>
                        <a:pt x="374074" y="280607"/>
                        <a:pt x="240983" y="280607"/>
                      </a:cubicBezTo>
                      <a:cubicBezTo>
                        <a:pt x="107892" y="280607"/>
                        <a:pt x="0" y="217791"/>
                        <a:pt x="0" y="140303"/>
                      </a:cubicBezTo>
                      <a:cubicBezTo>
                        <a:pt x="0" y="62816"/>
                        <a:pt x="107892" y="0"/>
                        <a:pt x="240983" y="0"/>
                      </a:cubicBezTo>
                      <a:cubicBezTo>
                        <a:pt x="374074" y="0"/>
                        <a:pt x="481965" y="62816"/>
                        <a:pt x="481965" y="140303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0" name="Google Shape;880;p4"/>
                <p:cNvSpPr/>
                <p:nvPr/>
              </p:nvSpPr>
              <p:spPr>
                <a:xfrm>
                  <a:off x="6698170" y="4319301"/>
                  <a:ext cx="481965" cy="142779"/>
                </a:xfrm>
                <a:custGeom>
                  <a:rect b="b" l="l" r="r" t="t"/>
                  <a:pathLst>
                    <a:path extrusionOk="0" h="142779" w="481965">
                      <a:moveTo>
                        <a:pt x="240983" y="137827"/>
                      </a:moveTo>
                      <a:cubicBezTo>
                        <a:pt x="109347" y="137827"/>
                        <a:pt x="2476" y="76391"/>
                        <a:pt x="95" y="0"/>
                      </a:cubicBezTo>
                      <a:cubicBezTo>
                        <a:pt x="95" y="857"/>
                        <a:pt x="0" y="1714"/>
                        <a:pt x="0" y="2476"/>
                      </a:cubicBezTo>
                      <a:cubicBezTo>
                        <a:pt x="0" y="80010"/>
                        <a:pt x="107918" y="142780"/>
                        <a:pt x="240983" y="142780"/>
                      </a:cubicBezTo>
                      <a:cubicBezTo>
                        <a:pt x="374047" y="142780"/>
                        <a:pt x="481965" y="79915"/>
                        <a:pt x="481965" y="2476"/>
                      </a:cubicBezTo>
                      <a:cubicBezTo>
                        <a:pt x="481965" y="1619"/>
                        <a:pt x="481870" y="762"/>
                        <a:pt x="481870" y="0"/>
                      </a:cubicBezTo>
                      <a:cubicBezTo>
                        <a:pt x="479488" y="76391"/>
                        <a:pt x="372618" y="137827"/>
                        <a:pt x="240983" y="1378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81" name="Google Shape;881;p4"/>
              <p:cNvSpPr/>
              <p:nvPr/>
            </p:nvSpPr>
            <p:spPr>
              <a:xfrm>
                <a:off x="6714839" y="4241958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5A88E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2" name="Google Shape;882;p4"/>
              <p:cNvSpPr/>
              <p:nvPr/>
            </p:nvSpPr>
            <p:spPr>
              <a:xfrm>
                <a:off x="6714839" y="4231290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83" name="Google Shape;883;p4"/>
              <p:cNvGrpSpPr/>
              <p:nvPr/>
            </p:nvGrpSpPr>
            <p:grpSpPr>
              <a:xfrm>
                <a:off x="6698170" y="4048886"/>
                <a:ext cx="482060" cy="353949"/>
                <a:chOff x="6698170" y="4048886"/>
                <a:chExt cx="482060" cy="353949"/>
              </a:xfrm>
            </p:grpSpPr>
            <p:sp>
              <p:nvSpPr>
                <p:cNvPr id="884" name="Google Shape;884;p4"/>
                <p:cNvSpPr/>
                <p:nvPr/>
              </p:nvSpPr>
              <p:spPr>
                <a:xfrm>
                  <a:off x="6698265" y="4188237"/>
                  <a:ext cx="481965" cy="214598"/>
                </a:xfrm>
                <a:custGeom>
                  <a:rect b="b" l="l" r="r" t="t"/>
                  <a:pathLst>
                    <a:path extrusionOk="0" h="214598" w="481965">
                      <a:moveTo>
                        <a:pt x="481870" y="0"/>
                      </a:moveTo>
                      <a:lnTo>
                        <a:pt x="0" y="0"/>
                      </a:lnTo>
                      <a:lnTo>
                        <a:pt x="0" y="72390"/>
                      </a:lnTo>
                      <a:cubicBezTo>
                        <a:pt x="0" y="72390"/>
                        <a:pt x="0" y="73723"/>
                        <a:pt x="0" y="74295"/>
                      </a:cubicBezTo>
                      <a:cubicBezTo>
                        <a:pt x="0" y="151828"/>
                        <a:pt x="107918" y="214598"/>
                        <a:pt x="240983" y="214598"/>
                      </a:cubicBezTo>
                      <a:cubicBezTo>
                        <a:pt x="374047" y="214598"/>
                        <a:pt x="481965" y="151733"/>
                        <a:pt x="481965" y="74295"/>
                      </a:cubicBezTo>
                      <a:cubicBezTo>
                        <a:pt x="481965" y="73628"/>
                        <a:pt x="481870" y="72961"/>
                        <a:pt x="481870" y="72390"/>
                      </a:cubicBezTo>
                      <a:lnTo>
                        <a:pt x="481965" y="72390"/>
                      </a:lnTo>
                      <a:lnTo>
                        <a:pt x="481965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5" name="Google Shape;885;p4"/>
                <p:cNvSpPr/>
                <p:nvPr/>
              </p:nvSpPr>
              <p:spPr>
                <a:xfrm>
                  <a:off x="6698170" y="4048886"/>
                  <a:ext cx="481965" cy="280606"/>
                </a:xfrm>
                <a:custGeom>
                  <a:rect b="b" l="l" r="r" t="t"/>
                  <a:pathLst>
                    <a:path extrusionOk="0" h="280606" w="481965">
                      <a:moveTo>
                        <a:pt x="481965" y="140303"/>
                      </a:moveTo>
                      <a:cubicBezTo>
                        <a:pt x="481965" y="217791"/>
                        <a:pt x="374074" y="280606"/>
                        <a:pt x="240983" y="280606"/>
                      </a:cubicBezTo>
                      <a:cubicBezTo>
                        <a:pt x="107892" y="280606"/>
                        <a:pt x="0" y="217791"/>
                        <a:pt x="0" y="140303"/>
                      </a:cubicBezTo>
                      <a:cubicBezTo>
                        <a:pt x="0" y="62816"/>
                        <a:pt x="107892" y="0"/>
                        <a:pt x="240983" y="0"/>
                      </a:cubicBezTo>
                      <a:cubicBezTo>
                        <a:pt x="374074" y="0"/>
                        <a:pt x="481965" y="62816"/>
                        <a:pt x="481965" y="140303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6" name="Google Shape;886;p4"/>
                <p:cNvSpPr/>
                <p:nvPr/>
              </p:nvSpPr>
              <p:spPr>
                <a:xfrm>
                  <a:off x="6698170" y="4191094"/>
                  <a:ext cx="481965" cy="142779"/>
                </a:xfrm>
                <a:custGeom>
                  <a:rect b="b" l="l" r="r" t="t"/>
                  <a:pathLst>
                    <a:path extrusionOk="0" h="142779" w="481965">
                      <a:moveTo>
                        <a:pt x="240983" y="137827"/>
                      </a:moveTo>
                      <a:cubicBezTo>
                        <a:pt x="109347" y="137827"/>
                        <a:pt x="2476" y="76391"/>
                        <a:pt x="95" y="0"/>
                      </a:cubicBezTo>
                      <a:cubicBezTo>
                        <a:pt x="95" y="857"/>
                        <a:pt x="0" y="1715"/>
                        <a:pt x="0" y="2477"/>
                      </a:cubicBezTo>
                      <a:cubicBezTo>
                        <a:pt x="0" y="80010"/>
                        <a:pt x="107918" y="142780"/>
                        <a:pt x="240983" y="142780"/>
                      </a:cubicBezTo>
                      <a:cubicBezTo>
                        <a:pt x="374047" y="142780"/>
                        <a:pt x="481965" y="79915"/>
                        <a:pt x="481965" y="2477"/>
                      </a:cubicBezTo>
                      <a:cubicBezTo>
                        <a:pt x="481965" y="1619"/>
                        <a:pt x="481870" y="762"/>
                        <a:pt x="481870" y="0"/>
                      </a:cubicBezTo>
                      <a:cubicBezTo>
                        <a:pt x="479488" y="76391"/>
                        <a:pt x="372618" y="137827"/>
                        <a:pt x="240983" y="1378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87" name="Google Shape;887;p4"/>
              <p:cNvSpPr/>
              <p:nvPr/>
            </p:nvSpPr>
            <p:spPr>
              <a:xfrm>
                <a:off x="6714839" y="4113751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5A88E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4"/>
              <p:cNvSpPr/>
              <p:nvPr/>
            </p:nvSpPr>
            <p:spPr>
              <a:xfrm>
                <a:off x="6714839" y="4103083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89" name="Google Shape;889;p4"/>
              <p:cNvGrpSpPr/>
              <p:nvPr/>
            </p:nvGrpSpPr>
            <p:grpSpPr>
              <a:xfrm>
                <a:off x="6698170" y="3919251"/>
                <a:ext cx="482060" cy="353949"/>
                <a:chOff x="6698170" y="3919251"/>
                <a:chExt cx="482060" cy="353949"/>
              </a:xfrm>
            </p:grpSpPr>
            <p:sp>
              <p:nvSpPr>
                <p:cNvPr id="890" name="Google Shape;890;p4"/>
                <p:cNvSpPr/>
                <p:nvPr/>
              </p:nvSpPr>
              <p:spPr>
                <a:xfrm>
                  <a:off x="6698265" y="4058602"/>
                  <a:ext cx="481965" cy="214598"/>
                </a:xfrm>
                <a:custGeom>
                  <a:rect b="b" l="l" r="r" t="t"/>
                  <a:pathLst>
                    <a:path extrusionOk="0" h="214598" w="481965">
                      <a:moveTo>
                        <a:pt x="481870" y="0"/>
                      </a:moveTo>
                      <a:lnTo>
                        <a:pt x="0" y="0"/>
                      </a:lnTo>
                      <a:lnTo>
                        <a:pt x="0" y="72390"/>
                      </a:lnTo>
                      <a:cubicBezTo>
                        <a:pt x="0" y="72390"/>
                        <a:pt x="0" y="73723"/>
                        <a:pt x="0" y="74295"/>
                      </a:cubicBezTo>
                      <a:cubicBezTo>
                        <a:pt x="0" y="151828"/>
                        <a:pt x="107918" y="214598"/>
                        <a:pt x="240983" y="214598"/>
                      </a:cubicBezTo>
                      <a:cubicBezTo>
                        <a:pt x="374047" y="214598"/>
                        <a:pt x="481965" y="151733"/>
                        <a:pt x="481965" y="74295"/>
                      </a:cubicBezTo>
                      <a:cubicBezTo>
                        <a:pt x="481965" y="73628"/>
                        <a:pt x="481870" y="72961"/>
                        <a:pt x="481870" y="72390"/>
                      </a:cubicBezTo>
                      <a:lnTo>
                        <a:pt x="481965" y="72390"/>
                      </a:lnTo>
                      <a:lnTo>
                        <a:pt x="481965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1" name="Google Shape;891;p4"/>
                <p:cNvSpPr/>
                <p:nvPr/>
              </p:nvSpPr>
              <p:spPr>
                <a:xfrm>
                  <a:off x="6698170" y="3919251"/>
                  <a:ext cx="481965" cy="280606"/>
                </a:xfrm>
                <a:custGeom>
                  <a:rect b="b" l="l" r="r" t="t"/>
                  <a:pathLst>
                    <a:path extrusionOk="0" h="280606" w="481965">
                      <a:moveTo>
                        <a:pt x="481965" y="140303"/>
                      </a:moveTo>
                      <a:cubicBezTo>
                        <a:pt x="481965" y="217791"/>
                        <a:pt x="374074" y="280606"/>
                        <a:pt x="240983" y="280606"/>
                      </a:cubicBezTo>
                      <a:cubicBezTo>
                        <a:pt x="107892" y="280606"/>
                        <a:pt x="0" y="217791"/>
                        <a:pt x="0" y="140303"/>
                      </a:cubicBezTo>
                      <a:cubicBezTo>
                        <a:pt x="0" y="62816"/>
                        <a:pt x="107892" y="0"/>
                        <a:pt x="240983" y="0"/>
                      </a:cubicBezTo>
                      <a:cubicBezTo>
                        <a:pt x="374074" y="0"/>
                        <a:pt x="481965" y="62816"/>
                        <a:pt x="481965" y="140303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2" name="Google Shape;892;p4"/>
                <p:cNvSpPr/>
                <p:nvPr/>
              </p:nvSpPr>
              <p:spPr>
                <a:xfrm>
                  <a:off x="6698170" y="4061459"/>
                  <a:ext cx="481965" cy="142779"/>
                </a:xfrm>
                <a:custGeom>
                  <a:rect b="b" l="l" r="r" t="t"/>
                  <a:pathLst>
                    <a:path extrusionOk="0" h="142779" w="481965">
                      <a:moveTo>
                        <a:pt x="240983" y="137827"/>
                      </a:moveTo>
                      <a:cubicBezTo>
                        <a:pt x="109347" y="137827"/>
                        <a:pt x="2476" y="76391"/>
                        <a:pt x="95" y="0"/>
                      </a:cubicBezTo>
                      <a:cubicBezTo>
                        <a:pt x="95" y="857"/>
                        <a:pt x="0" y="1715"/>
                        <a:pt x="0" y="2477"/>
                      </a:cubicBezTo>
                      <a:cubicBezTo>
                        <a:pt x="0" y="80010"/>
                        <a:pt x="107918" y="142780"/>
                        <a:pt x="240983" y="142780"/>
                      </a:cubicBezTo>
                      <a:cubicBezTo>
                        <a:pt x="374047" y="142780"/>
                        <a:pt x="481965" y="79915"/>
                        <a:pt x="481965" y="2477"/>
                      </a:cubicBezTo>
                      <a:cubicBezTo>
                        <a:pt x="481965" y="1619"/>
                        <a:pt x="481870" y="762"/>
                        <a:pt x="481870" y="0"/>
                      </a:cubicBezTo>
                      <a:cubicBezTo>
                        <a:pt x="479488" y="76391"/>
                        <a:pt x="372618" y="137827"/>
                        <a:pt x="240983" y="1378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93" name="Google Shape;893;p4"/>
              <p:cNvSpPr/>
              <p:nvPr/>
            </p:nvSpPr>
            <p:spPr>
              <a:xfrm>
                <a:off x="6714839" y="3984116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5A88E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4" name="Google Shape;894;p4"/>
              <p:cNvSpPr/>
              <p:nvPr/>
            </p:nvSpPr>
            <p:spPr>
              <a:xfrm>
                <a:off x="6714839" y="3973448"/>
                <a:ext cx="448817" cy="193833"/>
              </a:xfrm>
              <a:custGeom>
                <a:rect b="b" l="l" r="r" t="t"/>
                <a:pathLst>
                  <a:path extrusionOk="0" h="193833" w="448817">
                    <a:moveTo>
                      <a:pt x="448723" y="0"/>
                    </a:moveTo>
                    <a:lnTo>
                      <a:pt x="0" y="0"/>
                    </a:lnTo>
                    <a:lnTo>
                      <a:pt x="0" y="61341"/>
                    </a:lnTo>
                    <a:lnTo>
                      <a:pt x="95" y="61341"/>
                    </a:lnTo>
                    <a:cubicBezTo>
                      <a:pt x="95" y="61913"/>
                      <a:pt x="0" y="62579"/>
                      <a:pt x="0" y="63151"/>
                    </a:cubicBezTo>
                    <a:cubicBezTo>
                      <a:pt x="0" y="135350"/>
                      <a:pt x="100489" y="193834"/>
                      <a:pt x="224409" y="193834"/>
                    </a:cubicBezTo>
                    <a:cubicBezTo>
                      <a:pt x="348329" y="193834"/>
                      <a:pt x="448818" y="135350"/>
                      <a:pt x="448818" y="63151"/>
                    </a:cubicBezTo>
                    <a:cubicBezTo>
                      <a:pt x="448818" y="62579"/>
                      <a:pt x="448723" y="61913"/>
                      <a:pt x="448723" y="61341"/>
                    </a:cubicBezTo>
                    <a:lnTo>
                      <a:pt x="448818" y="61341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95" name="Google Shape;895;p4"/>
              <p:cNvGrpSpPr/>
              <p:nvPr/>
            </p:nvGrpSpPr>
            <p:grpSpPr>
              <a:xfrm>
                <a:off x="6698170" y="3789616"/>
                <a:ext cx="482060" cy="353948"/>
                <a:chOff x="6698170" y="3789616"/>
                <a:chExt cx="482060" cy="353948"/>
              </a:xfrm>
            </p:grpSpPr>
            <p:sp>
              <p:nvSpPr>
                <p:cNvPr id="896" name="Google Shape;896;p4"/>
                <p:cNvSpPr/>
                <p:nvPr/>
              </p:nvSpPr>
              <p:spPr>
                <a:xfrm>
                  <a:off x="6698265" y="3928966"/>
                  <a:ext cx="481965" cy="214598"/>
                </a:xfrm>
                <a:custGeom>
                  <a:rect b="b" l="l" r="r" t="t"/>
                  <a:pathLst>
                    <a:path extrusionOk="0" h="214598" w="481965">
                      <a:moveTo>
                        <a:pt x="481870" y="0"/>
                      </a:moveTo>
                      <a:lnTo>
                        <a:pt x="0" y="0"/>
                      </a:lnTo>
                      <a:lnTo>
                        <a:pt x="0" y="72390"/>
                      </a:lnTo>
                      <a:cubicBezTo>
                        <a:pt x="0" y="72390"/>
                        <a:pt x="0" y="73723"/>
                        <a:pt x="0" y="74295"/>
                      </a:cubicBezTo>
                      <a:cubicBezTo>
                        <a:pt x="0" y="151828"/>
                        <a:pt x="107918" y="214598"/>
                        <a:pt x="240983" y="214598"/>
                      </a:cubicBezTo>
                      <a:cubicBezTo>
                        <a:pt x="374047" y="214598"/>
                        <a:pt x="481965" y="151733"/>
                        <a:pt x="481965" y="74295"/>
                      </a:cubicBezTo>
                      <a:cubicBezTo>
                        <a:pt x="481965" y="73628"/>
                        <a:pt x="481870" y="72961"/>
                        <a:pt x="481870" y="72390"/>
                      </a:cubicBezTo>
                      <a:lnTo>
                        <a:pt x="481965" y="72390"/>
                      </a:lnTo>
                      <a:lnTo>
                        <a:pt x="481965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7" name="Google Shape;897;p4"/>
                <p:cNvSpPr/>
                <p:nvPr/>
              </p:nvSpPr>
              <p:spPr>
                <a:xfrm>
                  <a:off x="6698170" y="3789616"/>
                  <a:ext cx="481965" cy="280606"/>
                </a:xfrm>
                <a:custGeom>
                  <a:rect b="b" l="l" r="r" t="t"/>
                  <a:pathLst>
                    <a:path extrusionOk="0" h="280606" w="481965">
                      <a:moveTo>
                        <a:pt x="481965" y="140303"/>
                      </a:moveTo>
                      <a:cubicBezTo>
                        <a:pt x="481965" y="217790"/>
                        <a:pt x="374074" y="280606"/>
                        <a:pt x="240983" y="280606"/>
                      </a:cubicBezTo>
                      <a:cubicBezTo>
                        <a:pt x="107892" y="280606"/>
                        <a:pt x="0" y="217790"/>
                        <a:pt x="0" y="140303"/>
                      </a:cubicBezTo>
                      <a:cubicBezTo>
                        <a:pt x="0" y="62816"/>
                        <a:pt x="107892" y="0"/>
                        <a:pt x="240983" y="0"/>
                      </a:cubicBezTo>
                      <a:cubicBezTo>
                        <a:pt x="374074" y="0"/>
                        <a:pt x="481965" y="62816"/>
                        <a:pt x="481965" y="140303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8" name="Google Shape;898;p4"/>
                <p:cNvSpPr/>
                <p:nvPr/>
              </p:nvSpPr>
              <p:spPr>
                <a:xfrm>
                  <a:off x="6698170" y="3931919"/>
                  <a:ext cx="481965" cy="142779"/>
                </a:xfrm>
                <a:custGeom>
                  <a:rect b="b" l="l" r="r" t="t"/>
                  <a:pathLst>
                    <a:path extrusionOk="0" h="142779" w="481965">
                      <a:moveTo>
                        <a:pt x="240983" y="137827"/>
                      </a:moveTo>
                      <a:cubicBezTo>
                        <a:pt x="109347" y="137827"/>
                        <a:pt x="2476" y="76391"/>
                        <a:pt x="95" y="0"/>
                      </a:cubicBezTo>
                      <a:cubicBezTo>
                        <a:pt x="95" y="857"/>
                        <a:pt x="0" y="1714"/>
                        <a:pt x="0" y="2476"/>
                      </a:cubicBezTo>
                      <a:cubicBezTo>
                        <a:pt x="0" y="80010"/>
                        <a:pt x="107918" y="142780"/>
                        <a:pt x="240983" y="142780"/>
                      </a:cubicBezTo>
                      <a:cubicBezTo>
                        <a:pt x="374047" y="142780"/>
                        <a:pt x="481965" y="79915"/>
                        <a:pt x="481965" y="2476"/>
                      </a:cubicBezTo>
                      <a:cubicBezTo>
                        <a:pt x="481965" y="1619"/>
                        <a:pt x="481870" y="762"/>
                        <a:pt x="481870" y="0"/>
                      </a:cubicBezTo>
                      <a:cubicBezTo>
                        <a:pt x="479488" y="76295"/>
                        <a:pt x="372618" y="137827"/>
                        <a:pt x="240983" y="1378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99" name="Google Shape;899;p4"/>
              <p:cNvSpPr/>
              <p:nvPr/>
            </p:nvSpPr>
            <p:spPr>
              <a:xfrm>
                <a:off x="6835521" y="3857719"/>
                <a:ext cx="243840" cy="124396"/>
              </a:xfrm>
              <a:custGeom>
                <a:rect b="b" l="l" r="r" t="t"/>
                <a:pathLst>
                  <a:path extrusionOk="0" h="124396" w="243840">
                    <a:moveTo>
                      <a:pt x="243840" y="62198"/>
                    </a:moveTo>
                    <a:cubicBezTo>
                      <a:pt x="243840" y="96549"/>
                      <a:pt x="189255" y="124396"/>
                      <a:pt x="121920" y="124396"/>
                    </a:cubicBezTo>
                    <a:cubicBezTo>
                      <a:pt x="54585" y="124396"/>
                      <a:pt x="0" y="96549"/>
                      <a:pt x="0" y="62198"/>
                    </a:cubicBezTo>
                    <a:cubicBezTo>
                      <a:pt x="0" y="27847"/>
                      <a:pt x="54585" y="0"/>
                      <a:pt x="121920" y="0"/>
                    </a:cubicBezTo>
                    <a:cubicBezTo>
                      <a:pt x="189255" y="0"/>
                      <a:pt x="243840" y="27847"/>
                      <a:pt x="243840" y="62198"/>
                    </a:cubicBezTo>
                    <a:close/>
                  </a:path>
                </a:pathLst>
              </a:custGeom>
              <a:solidFill>
                <a:srgbClr val="AFB6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00" name="Google Shape;900;p4"/>
              <p:cNvGrpSpPr/>
              <p:nvPr/>
            </p:nvGrpSpPr>
            <p:grpSpPr>
              <a:xfrm>
                <a:off x="6842759" y="3827716"/>
                <a:ext cx="192787" cy="150018"/>
                <a:chOff x="6842759" y="3827716"/>
                <a:chExt cx="192787" cy="150018"/>
              </a:xfrm>
            </p:grpSpPr>
            <p:sp>
              <p:nvSpPr>
                <p:cNvPr id="901" name="Google Shape;901;p4"/>
                <p:cNvSpPr/>
                <p:nvPr/>
              </p:nvSpPr>
              <p:spPr>
                <a:xfrm>
                  <a:off x="6842759" y="3883437"/>
                  <a:ext cx="192786" cy="94297"/>
                </a:xfrm>
                <a:custGeom>
                  <a:rect b="b" l="l" r="r" t="t"/>
                  <a:pathLst>
                    <a:path extrusionOk="0" h="94297" w="192786">
                      <a:moveTo>
                        <a:pt x="192786" y="0"/>
                      </a:moveTo>
                      <a:lnTo>
                        <a:pt x="0" y="0"/>
                      </a:lnTo>
                      <a:lnTo>
                        <a:pt x="0" y="37433"/>
                      </a:lnTo>
                      <a:cubicBezTo>
                        <a:pt x="0" y="37433"/>
                        <a:pt x="0" y="37909"/>
                        <a:pt x="0" y="38195"/>
                      </a:cubicBezTo>
                      <a:cubicBezTo>
                        <a:pt x="0" y="69247"/>
                        <a:pt x="43148" y="94297"/>
                        <a:pt x="96393" y="94297"/>
                      </a:cubicBezTo>
                      <a:cubicBezTo>
                        <a:pt x="149638" y="94297"/>
                        <a:pt x="192786" y="69151"/>
                        <a:pt x="192786" y="38195"/>
                      </a:cubicBezTo>
                      <a:cubicBezTo>
                        <a:pt x="192786" y="37909"/>
                        <a:pt x="192786" y="37719"/>
                        <a:pt x="192786" y="37433"/>
                      </a:cubicBezTo>
                      <a:lnTo>
                        <a:pt x="192786" y="37433"/>
                      </a:lnTo>
                      <a:lnTo>
                        <a:pt x="192786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2" name="Google Shape;902;p4"/>
                <p:cNvSpPr/>
                <p:nvPr/>
              </p:nvSpPr>
              <p:spPr>
                <a:xfrm>
                  <a:off x="6842760" y="3827716"/>
                  <a:ext cx="192786" cy="112204"/>
                </a:xfrm>
                <a:custGeom>
                  <a:rect b="b" l="l" r="r" t="t"/>
                  <a:pathLst>
                    <a:path extrusionOk="0" h="112204" w="192786">
                      <a:moveTo>
                        <a:pt x="192786" y="56102"/>
                      </a:moveTo>
                      <a:cubicBezTo>
                        <a:pt x="192786" y="87087"/>
                        <a:pt x="149629" y="112204"/>
                        <a:pt x="96393" y="112204"/>
                      </a:cubicBezTo>
                      <a:cubicBezTo>
                        <a:pt x="43157" y="112204"/>
                        <a:pt x="0" y="87087"/>
                        <a:pt x="0" y="56102"/>
                      </a:cubicBezTo>
                      <a:cubicBezTo>
                        <a:pt x="0" y="25118"/>
                        <a:pt x="43157" y="0"/>
                        <a:pt x="96393" y="0"/>
                      </a:cubicBezTo>
                      <a:cubicBezTo>
                        <a:pt x="149629" y="0"/>
                        <a:pt x="192786" y="25118"/>
                        <a:pt x="192786" y="56102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3" name="Google Shape;903;p4"/>
                <p:cNvSpPr/>
                <p:nvPr/>
              </p:nvSpPr>
              <p:spPr>
                <a:xfrm>
                  <a:off x="6878478" y="3848766"/>
                  <a:ext cx="121348" cy="70675"/>
                </a:xfrm>
                <a:custGeom>
                  <a:rect b="b" l="l" r="r" t="t"/>
                  <a:pathLst>
                    <a:path extrusionOk="0" h="70675" w="121348">
                      <a:moveTo>
                        <a:pt x="0" y="35338"/>
                      </a:moveTo>
                      <a:cubicBezTo>
                        <a:pt x="0" y="54864"/>
                        <a:pt x="27146" y="70675"/>
                        <a:pt x="60674" y="70675"/>
                      </a:cubicBezTo>
                      <a:cubicBezTo>
                        <a:pt x="94202" y="70675"/>
                        <a:pt x="121349" y="54864"/>
                        <a:pt x="121349" y="35338"/>
                      </a:cubicBezTo>
                      <a:cubicBezTo>
                        <a:pt x="121349" y="15811"/>
                        <a:pt x="94202" y="0"/>
                        <a:pt x="60674" y="0"/>
                      </a:cubicBezTo>
                      <a:cubicBezTo>
                        <a:pt x="27146" y="0"/>
                        <a:pt x="0" y="15811"/>
                        <a:pt x="0" y="35338"/>
                      </a:cubicBezTo>
                      <a:close/>
                    </a:path>
                  </a:pathLst>
                </a:custGeom>
                <a:solidFill>
                  <a:srgbClr val="5A88E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4" name="Google Shape;904;p4"/>
                <p:cNvSpPr/>
                <p:nvPr/>
              </p:nvSpPr>
              <p:spPr>
                <a:xfrm>
                  <a:off x="6878478" y="3848670"/>
                  <a:ext cx="121348" cy="52101"/>
                </a:xfrm>
                <a:custGeom>
                  <a:rect b="b" l="l" r="r" t="t"/>
                  <a:pathLst>
                    <a:path extrusionOk="0" h="52101" w="121348">
                      <a:moveTo>
                        <a:pt x="60674" y="33528"/>
                      </a:moveTo>
                      <a:cubicBezTo>
                        <a:pt x="83820" y="33528"/>
                        <a:pt x="103823" y="41053"/>
                        <a:pt x="114110" y="52102"/>
                      </a:cubicBezTo>
                      <a:cubicBezTo>
                        <a:pt x="118682" y="47149"/>
                        <a:pt x="121349" y="41434"/>
                        <a:pt x="121349" y="35338"/>
                      </a:cubicBezTo>
                      <a:cubicBezTo>
                        <a:pt x="121349" y="15812"/>
                        <a:pt x="94202" y="0"/>
                        <a:pt x="60674" y="0"/>
                      </a:cubicBezTo>
                      <a:cubicBezTo>
                        <a:pt x="27146" y="0"/>
                        <a:pt x="0" y="15812"/>
                        <a:pt x="0" y="35338"/>
                      </a:cubicBezTo>
                      <a:cubicBezTo>
                        <a:pt x="0" y="41434"/>
                        <a:pt x="2667" y="47054"/>
                        <a:pt x="7239" y="52102"/>
                      </a:cubicBezTo>
                      <a:cubicBezTo>
                        <a:pt x="17526" y="41053"/>
                        <a:pt x="37529" y="33528"/>
                        <a:pt x="60674" y="33528"/>
                      </a:cubicBez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5" name="Google Shape;905;p4"/>
                <p:cNvSpPr/>
                <p:nvPr/>
              </p:nvSpPr>
              <p:spPr>
                <a:xfrm>
                  <a:off x="6842759" y="3884580"/>
                  <a:ext cx="192786" cy="57150"/>
                </a:xfrm>
                <a:custGeom>
                  <a:rect b="b" l="l" r="r" t="t"/>
                  <a:pathLst>
                    <a:path extrusionOk="0" h="57150" w="192786">
                      <a:moveTo>
                        <a:pt x="96393" y="55150"/>
                      </a:moveTo>
                      <a:cubicBezTo>
                        <a:pt x="43720" y="55150"/>
                        <a:pt x="953" y="30575"/>
                        <a:pt x="0" y="0"/>
                      </a:cubicBezTo>
                      <a:cubicBezTo>
                        <a:pt x="0" y="381"/>
                        <a:pt x="0" y="667"/>
                        <a:pt x="0" y="1048"/>
                      </a:cubicBezTo>
                      <a:cubicBezTo>
                        <a:pt x="0" y="32099"/>
                        <a:pt x="43148" y="57150"/>
                        <a:pt x="96393" y="57150"/>
                      </a:cubicBezTo>
                      <a:cubicBezTo>
                        <a:pt x="149638" y="57150"/>
                        <a:pt x="192786" y="32004"/>
                        <a:pt x="192786" y="1048"/>
                      </a:cubicBezTo>
                      <a:cubicBezTo>
                        <a:pt x="192786" y="667"/>
                        <a:pt x="192786" y="381"/>
                        <a:pt x="192786" y="0"/>
                      </a:cubicBezTo>
                      <a:cubicBezTo>
                        <a:pt x="191834" y="30575"/>
                        <a:pt x="149066" y="55150"/>
                        <a:pt x="96393" y="551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06" name="Google Shape;906;p4"/>
            <p:cNvGrpSpPr/>
            <p:nvPr/>
          </p:nvGrpSpPr>
          <p:grpSpPr>
            <a:xfrm>
              <a:off x="4867275" y="3959996"/>
              <a:ext cx="791908" cy="640101"/>
              <a:chOff x="4867275" y="3959996"/>
              <a:chExt cx="791908" cy="640101"/>
            </a:xfrm>
          </p:grpSpPr>
          <p:sp>
            <p:nvSpPr>
              <p:cNvPr id="907" name="Google Shape;907;p4"/>
              <p:cNvSpPr/>
              <p:nvPr/>
            </p:nvSpPr>
            <p:spPr>
              <a:xfrm>
                <a:off x="4867275" y="4196238"/>
                <a:ext cx="791908" cy="403859"/>
              </a:xfrm>
              <a:custGeom>
                <a:rect b="b" l="l" r="r" t="t"/>
                <a:pathLst>
                  <a:path extrusionOk="0" h="403859" w="791908">
                    <a:moveTo>
                      <a:pt x="791909" y="201930"/>
                    </a:moveTo>
                    <a:cubicBezTo>
                      <a:pt x="791909" y="313453"/>
                      <a:pt x="614634" y="403860"/>
                      <a:pt x="395954" y="403860"/>
                    </a:cubicBezTo>
                    <a:cubicBezTo>
                      <a:pt x="177275" y="403860"/>
                      <a:pt x="0" y="313453"/>
                      <a:pt x="0" y="201930"/>
                    </a:cubicBezTo>
                    <a:cubicBezTo>
                      <a:pt x="0" y="90407"/>
                      <a:pt x="177275" y="0"/>
                      <a:pt x="395954" y="0"/>
                    </a:cubicBezTo>
                    <a:cubicBezTo>
                      <a:pt x="614634" y="0"/>
                      <a:pt x="791909" y="90407"/>
                      <a:pt x="791909" y="201930"/>
                    </a:cubicBez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08" name="Google Shape;908;p4"/>
              <p:cNvGrpSpPr/>
              <p:nvPr/>
            </p:nvGrpSpPr>
            <p:grpSpPr>
              <a:xfrm>
                <a:off x="4874799" y="4126134"/>
                <a:ext cx="698373" cy="469582"/>
                <a:chOff x="4874799" y="4126134"/>
                <a:chExt cx="698373" cy="469582"/>
              </a:xfrm>
            </p:grpSpPr>
            <p:sp>
              <p:nvSpPr>
                <p:cNvPr id="909" name="Google Shape;909;p4"/>
                <p:cNvSpPr/>
                <p:nvPr/>
              </p:nvSpPr>
              <p:spPr>
                <a:xfrm>
                  <a:off x="4874799" y="4328159"/>
                  <a:ext cx="698373" cy="267557"/>
                </a:xfrm>
                <a:custGeom>
                  <a:rect b="b" l="l" r="r" t="t"/>
                  <a:pathLst>
                    <a:path extrusionOk="0" h="267557" w="698373">
                      <a:moveTo>
                        <a:pt x="698373" y="0"/>
                      </a:moveTo>
                      <a:lnTo>
                        <a:pt x="0" y="0"/>
                      </a:lnTo>
                      <a:lnTo>
                        <a:pt x="0" y="61436"/>
                      </a:lnTo>
                      <a:lnTo>
                        <a:pt x="95" y="61436"/>
                      </a:lnTo>
                      <a:cubicBezTo>
                        <a:pt x="95" y="62389"/>
                        <a:pt x="0" y="63341"/>
                        <a:pt x="0" y="64199"/>
                      </a:cubicBezTo>
                      <a:cubicBezTo>
                        <a:pt x="0" y="176498"/>
                        <a:pt x="156305" y="267557"/>
                        <a:pt x="349187" y="267557"/>
                      </a:cubicBezTo>
                      <a:cubicBezTo>
                        <a:pt x="542068" y="267557"/>
                        <a:pt x="698373" y="176498"/>
                        <a:pt x="698373" y="64199"/>
                      </a:cubicBezTo>
                      <a:cubicBezTo>
                        <a:pt x="698373" y="63246"/>
                        <a:pt x="698278" y="62294"/>
                        <a:pt x="698278" y="61436"/>
                      </a:cubicBezTo>
                      <a:lnTo>
                        <a:pt x="698373" y="61436"/>
                      </a:lnTo>
                      <a:lnTo>
                        <a:pt x="698373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0" name="Google Shape;910;p4"/>
                <p:cNvSpPr/>
                <p:nvPr/>
              </p:nvSpPr>
              <p:spPr>
                <a:xfrm>
                  <a:off x="4874799" y="4126134"/>
                  <a:ext cx="698372" cy="406717"/>
                </a:xfrm>
                <a:custGeom>
                  <a:rect b="b" l="l" r="r" t="t"/>
                  <a:pathLst>
                    <a:path extrusionOk="0" h="406717" w="698372">
                      <a:moveTo>
                        <a:pt x="698373" y="203359"/>
                      </a:moveTo>
                      <a:cubicBezTo>
                        <a:pt x="698373" y="315671"/>
                        <a:pt x="542037" y="406718"/>
                        <a:pt x="349187" y="406718"/>
                      </a:cubicBezTo>
                      <a:cubicBezTo>
                        <a:pt x="156336" y="406718"/>
                        <a:pt x="0" y="315671"/>
                        <a:pt x="0" y="203359"/>
                      </a:cubicBezTo>
                      <a:cubicBezTo>
                        <a:pt x="0" y="91047"/>
                        <a:pt x="156336" y="0"/>
                        <a:pt x="349187" y="0"/>
                      </a:cubicBezTo>
                      <a:cubicBezTo>
                        <a:pt x="542037" y="0"/>
                        <a:pt x="698373" y="91047"/>
                        <a:pt x="698373" y="203359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1" name="Google Shape;911;p4"/>
                <p:cNvSpPr/>
                <p:nvPr/>
              </p:nvSpPr>
              <p:spPr>
                <a:xfrm>
                  <a:off x="4874799" y="4332350"/>
                  <a:ext cx="698373" cy="206978"/>
                </a:xfrm>
                <a:custGeom>
                  <a:rect b="b" l="l" r="r" t="t"/>
                  <a:pathLst>
                    <a:path extrusionOk="0" h="206978" w="698373">
                      <a:moveTo>
                        <a:pt x="349187" y="199739"/>
                      </a:moveTo>
                      <a:cubicBezTo>
                        <a:pt x="158401" y="199739"/>
                        <a:pt x="3524" y="110681"/>
                        <a:pt x="190" y="0"/>
                      </a:cubicBezTo>
                      <a:cubicBezTo>
                        <a:pt x="190" y="1238"/>
                        <a:pt x="0" y="2381"/>
                        <a:pt x="0" y="3620"/>
                      </a:cubicBezTo>
                      <a:cubicBezTo>
                        <a:pt x="0" y="115919"/>
                        <a:pt x="156305" y="206978"/>
                        <a:pt x="349187" y="206978"/>
                      </a:cubicBezTo>
                      <a:cubicBezTo>
                        <a:pt x="542068" y="206978"/>
                        <a:pt x="698373" y="115919"/>
                        <a:pt x="698373" y="3620"/>
                      </a:cubicBezTo>
                      <a:cubicBezTo>
                        <a:pt x="698373" y="2381"/>
                        <a:pt x="698278" y="1238"/>
                        <a:pt x="698182" y="0"/>
                      </a:cubicBezTo>
                      <a:cubicBezTo>
                        <a:pt x="694849" y="110585"/>
                        <a:pt x="539972" y="199739"/>
                        <a:pt x="349187" y="1997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2" name="Google Shape;912;p4"/>
              <p:cNvGrpSpPr/>
              <p:nvPr/>
            </p:nvGrpSpPr>
            <p:grpSpPr>
              <a:xfrm>
                <a:off x="4901564" y="4049172"/>
                <a:ext cx="644748" cy="460533"/>
                <a:chOff x="4901564" y="4049172"/>
                <a:chExt cx="644748" cy="460533"/>
              </a:xfrm>
            </p:grpSpPr>
            <p:sp>
              <p:nvSpPr>
                <p:cNvPr id="913" name="Google Shape;913;p4"/>
                <p:cNvSpPr/>
                <p:nvPr/>
              </p:nvSpPr>
              <p:spPr>
                <a:xfrm>
                  <a:off x="4901660" y="4235671"/>
                  <a:ext cx="644652" cy="274034"/>
                </a:xfrm>
                <a:custGeom>
                  <a:rect b="b" l="l" r="r" t="t"/>
                  <a:pathLst>
                    <a:path extrusionOk="0" h="274034" w="644652">
                      <a:moveTo>
                        <a:pt x="644652" y="0"/>
                      </a:moveTo>
                      <a:lnTo>
                        <a:pt x="0" y="0"/>
                      </a:lnTo>
                      <a:lnTo>
                        <a:pt x="0" y="83725"/>
                      </a:lnTo>
                      <a:lnTo>
                        <a:pt x="95" y="83725"/>
                      </a:lnTo>
                      <a:cubicBezTo>
                        <a:pt x="95" y="84582"/>
                        <a:pt x="0" y="85439"/>
                        <a:pt x="0" y="86296"/>
                      </a:cubicBezTo>
                      <a:cubicBezTo>
                        <a:pt x="0" y="189929"/>
                        <a:pt x="144304" y="274034"/>
                        <a:pt x="322326" y="274034"/>
                      </a:cubicBezTo>
                      <a:cubicBezTo>
                        <a:pt x="500348" y="274034"/>
                        <a:pt x="644652" y="190024"/>
                        <a:pt x="644652" y="86296"/>
                      </a:cubicBezTo>
                      <a:cubicBezTo>
                        <a:pt x="644652" y="85439"/>
                        <a:pt x="644557" y="84582"/>
                        <a:pt x="644557" y="83725"/>
                      </a:cubicBezTo>
                      <a:lnTo>
                        <a:pt x="644652" y="83725"/>
                      </a:lnTo>
                      <a:lnTo>
                        <a:pt x="644652" y="0"/>
                      </a:lnTo>
                      <a:close/>
                    </a:path>
                  </a:pathLst>
                </a:custGeom>
                <a:solidFill>
                  <a:srgbClr val="E5E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4" name="Google Shape;914;p4"/>
                <p:cNvSpPr/>
                <p:nvPr/>
              </p:nvSpPr>
              <p:spPr>
                <a:xfrm>
                  <a:off x="4901660" y="4049172"/>
                  <a:ext cx="644652" cy="375475"/>
                </a:xfrm>
                <a:custGeom>
                  <a:rect b="b" l="l" r="r" t="t"/>
                  <a:pathLst>
                    <a:path extrusionOk="0" h="375475" w="644652">
                      <a:moveTo>
                        <a:pt x="644652" y="187738"/>
                      </a:moveTo>
                      <a:cubicBezTo>
                        <a:pt x="644652" y="291422"/>
                        <a:pt x="500342" y="375476"/>
                        <a:pt x="322326" y="375476"/>
                      </a:cubicBezTo>
                      <a:cubicBezTo>
                        <a:pt x="144310" y="375476"/>
                        <a:pt x="0" y="291423"/>
                        <a:pt x="0" y="187738"/>
                      </a:cubicBezTo>
                      <a:cubicBezTo>
                        <a:pt x="0" y="84053"/>
                        <a:pt x="144310" y="0"/>
                        <a:pt x="322326" y="0"/>
                      </a:cubicBezTo>
                      <a:cubicBezTo>
                        <a:pt x="500342" y="0"/>
                        <a:pt x="644652" y="84053"/>
                        <a:pt x="644652" y="187738"/>
                      </a:cubicBezTo>
                      <a:close/>
                    </a:path>
                  </a:pathLst>
                </a:custGeom>
                <a:solidFill>
                  <a:srgbClr val="AFB6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5" name="Google Shape;915;p4"/>
                <p:cNvSpPr/>
                <p:nvPr/>
              </p:nvSpPr>
              <p:spPr>
                <a:xfrm>
                  <a:off x="4938236" y="4070508"/>
                  <a:ext cx="571500" cy="332803"/>
                </a:xfrm>
                <a:custGeom>
                  <a:rect b="b" l="l" r="r" t="t"/>
                  <a:pathLst>
                    <a:path extrusionOk="0" h="332803" w="571500">
                      <a:moveTo>
                        <a:pt x="571500" y="166402"/>
                      </a:moveTo>
                      <a:cubicBezTo>
                        <a:pt x="571500" y="258303"/>
                        <a:pt x="443565" y="332804"/>
                        <a:pt x="285750" y="332804"/>
                      </a:cubicBezTo>
                      <a:cubicBezTo>
                        <a:pt x="127935" y="332804"/>
                        <a:pt x="0" y="258303"/>
                        <a:pt x="0" y="166402"/>
                      </a:cubicBezTo>
                      <a:cubicBezTo>
                        <a:pt x="0" y="74501"/>
                        <a:pt x="127935" y="0"/>
                        <a:pt x="285750" y="0"/>
                      </a:cubicBezTo>
                      <a:cubicBezTo>
                        <a:pt x="443565" y="0"/>
                        <a:pt x="571500" y="74501"/>
                        <a:pt x="571500" y="166402"/>
                      </a:cubicBezTo>
                      <a:close/>
                    </a:path>
                  </a:pathLst>
                </a:custGeom>
                <a:solidFill>
                  <a:srgbClr val="5A88E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6" name="Google Shape;916;p4"/>
                <p:cNvSpPr/>
                <p:nvPr/>
              </p:nvSpPr>
              <p:spPr>
                <a:xfrm>
                  <a:off x="4901564" y="4239481"/>
                  <a:ext cx="644651" cy="191071"/>
                </a:xfrm>
                <a:custGeom>
                  <a:rect b="b" l="l" r="r" t="t"/>
                  <a:pathLst>
                    <a:path extrusionOk="0" h="191071" w="644651">
                      <a:moveTo>
                        <a:pt x="322421" y="184404"/>
                      </a:moveTo>
                      <a:cubicBezTo>
                        <a:pt x="146304" y="184404"/>
                        <a:pt x="3334" y="102203"/>
                        <a:pt x="190" y="0"/>
                      </a:cubicBezTo>
                      <a:cubicBezTo>
                        <a:pt x="190" y="1143"/>
                        <a:pt x="0" y="2191"/>
                        <a:pt x="0" y="3334"/>
                      </a:cubicBezTo>
                      <a:cubicBezTo>
                        <a:pt x="0" y="106966"/>
                        <a:pt x="144304" y="191071"/>
                        <a:pt x="322326" y="191071"/>
                      </a:cubicBezTo>
                      <a:cubicBezTo>
                        <a:pt x="500348" y="191071"/>
                        <a:pt x="644652" y="107061"/>
                        <a:pt x="644652" y="3334"/>
                      </a:cubicBezTo>
                      <a:cubicBezTo>
                        <a:pt x="644652" y="2191"/>
                        <a:pt x="644557" y="1143"/>
                        <a:pt x="644462" y="0"/>
                      </a:cubicBezTo>
                      <a:cubicBezTo>
                        <a:pt x="641509" y="102203"/>
                        <a:pt x="498539" y="184404"/>
                        <a:pt x="322421" y="1844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17" name="Google Shape;917;p4"/>
              <p:cNvSpPr/>
              <p:nvPr/>
            </p:nvSpPr>
            <p:spPr>
              <a:xfrm>
                <a:off x="4963572" y="4115275"/>
                <a:ext cx="580263" cy="276796"/>
              </a:xfrm>
              <a:custGeom>
                <a:rect b="b" l="l" r="r" t="t"/>
                <a:pathLst>
                  <a:path extrusionOk="0" h="276796" w="580263">
                    <a:moveTo>
                      <a:pt x="580263" y="138398"/>
                    </a:moveTo>
                    <a:cubicBezTo>
                      <a:pt x="580263" y="214834"/>
                      <a:pt x="450367" y="276797"/>
                      <a:pt x="290132" y="276797"/>
                    </a:cubicBezTo>
                    <a:cubicBezTo>
                      <a:pt x="129896" y="276797"/>
                      <a:pt x="0" y="214833"/>
                      <a:pt x="0" y="138398"/>
                    </a:cubicBezTo>
                    <a:cubicBezTo>
                      <a:pt x="0" y="61963"/>
                      <a:pt x="129896" y="0"/>
                      <a:pt x="290132" y="0"/>
                    </a:cubicBezTo>
                    <a:cubicBezTo>
                      <a:pt x="450367" y="0"/>
                      <a:pt x="580263" y="61963"/>
                      <a:pt x="580263" y="138398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18" name="Google Shape;918;p4"/>
              <p:cNvGrpSpPr/>
              <p:nvPr/>
            </p:nvGrpSpPr>
            <p:grpSpPr>
              <a:xfrm>
                <a:off x="4973756" y="3959996"/>
                <a:ext cx="519787" cy="391373"/>
                <a:chOff x="4973756" y="3959996"/>
                <a:chExt cx="519787" cy="391373"/>
              </a:xfrm>
            </p:grpSpPr>
            <p:grpSp>
              <p:nvGrpSpPr>
                <p:cNvPr id="919" name="Google Shape;919;p4"/>
                <p:cNvGrpSpPr/>
                <p:nvPr/>
              </p:nvGrpSpPr>
              <p:grpSpPr>
                <a:xfrm>
                  <a:off x="4973756" y="3959996"/>
                  <a:ext cx="453476" cy="337366"/>
                  <a:chOff x="4973756" y="3959996"/>
                  <a:chExt cx="453476" cy="337366"/>
                </a:xfrm>
              </p:grpSpPr>
              <p:sp>
                <p:nvSpPr>
                  <p:cNvPr id="920" name="Google Shape;920;p4"/>
                  <p:cNvSpPr/>
                  <p:nvPr/>
                </p:nvSpPr>
                <p:spPr>
                  <a:xfrm>
                    <a:off x="4973756" y="3960122"/>
                    <a:ext cx="426420" cy="334545"/>
                  </a:xfrm>
                  <a:custGeom>
                    <a:rect b="b" l="l" r="r" t="t"/>
                    <a:pathLst>
                      <a:path extrusionOk="0" h="334545" w="426420">
                        <a:moveTo>
                          <a:pt x="78685" y="329271"/>
                        </a:moveTo>
                        <a:cubicBezTo>
                          <a:pt x="64683" y="335652"/>
                          <a:pt x="56777" y="336605"/>
                          <a:pt x="45443" y="330128"/>
                        </a:cubicBezTo>
                        <a:cubicBezTo>
                          <a:pt x="34108" y="323651"/>
                          <a:pt x="9724" y="317936"/>
                          <a:pt x="10581" y="289551"/>
                        </a:cubicBezTo>
                        <a:cubicBezTo>
                          <a:pt x="11438" y="261167"/>
                          <a:pt x="389" y="247737"/>
                          <a:pt x="8" y="218114"/>
                        </a:cubicBezTo>
                        <a:cubicBezTo>
                          <a:pt x="-468" y="186586"/>
                          <a:pt x="19535" y="166965"/>
                          <a:pt x="26012" y="157249"/>
                        </a:cubicBezTo>
                        <a:cubicBezTo>
                          <a:pt x="32489" y="147534"/>
                          <a:pt x="44681" y="100385"/>
                          <a:pt x="65826" y="87431"/>
                        </a:cubicBezTo>
                        <a:cubicBezTo>
                          <a:pt x="86972" y="74477"/>
                          <a:pt x="118595" y="62285"/>
                          <a:pt x="124310" y="53331"/>
                        </a:cubicBezTo>
                        <a:cubicBezTo>
                          <a:pt x="130025" y="44378"/>
                          <a:pt x="187651" y="14374"/>
                          <a:pt x="218512" y="6278"/>
                        </a:cubicBezTo>
                        <a:cubicBezTo>
                          <a:pt x="249373" y="-1818"/>
                          <a:pt x="357291" y="-5057"/>
                          <a:pt x="377579" y="15231"/>
                        </a:cubicBezTo>
                        <a:cubicBezTo>
                          <a:pt x="397868" y="35520"/>
                          <a:pt x="417394" y="19327"/>
                          <a:pt x="423014" y="45235"/>
                        </a:cubicBezTo>
                        <a:cubicBezTo>
                          <a:pt x="428729" y="71238"/>
                          <a:pt x="443397" y="155439"/>
                          <a:pt x="303284" y="226972"/>
                        </a:cubicBezTo>
                        <a:cubicBezTo>
                          <a:pt x="163076" y="298410"/>
                          <a:pt x="96592" y="321174"/>
                          <a:pt x="78685" y="329271"/>
                        </a:cubicBezTo>
                        <a:close/>
                      </a:path>
                    </a:pathLst>
                  </a:custGeom>
                  <a:solidFill>
                    <a:srgbClr val="384A5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1" name="Google Shape;921;p4"/>
                  <p:cNvSpPr/>
                  <p:nvPr/>
                </p:nvSpPr>
                <p:spPr>
                  <a:xfrm>
                    <a:off x="5015814" y="3986919"/>
                    <a:ext cx="390335" cy="307447"/>
                  </a:xfrm>
                  <a:custGeom>
                    <a:rect b="b" l="l" r="r" t="t"/>
                    <a:pathLst>
                      <a:path extrusionOk="0" h="307447" w="390335">
                        <a:moveTo>
                          <a:pt x="15100" y="302092"/>
                        </a:moveTo>
                        <a:cubicBezTo>
                          <a:pt x="812" y="291996"/>
                          <a:pt x="-4427" y="261897"/>
                          <a:pt x="4146" y="249705"/>
                        </a:cubicBezTo>
                        <a:cubicBezTo>
                          <a:pt x="12623" y="237513"/>
                          <a:pt x="22434" y="213224"/>
                          <a:pt x="22434" y="213224"/>
                        </a:cubicBezTo>
                        <a:cubicBezTo>
                          <a:pt x="22434" y="213224"/>
                          <a:pt x="5384" y="216844"/>
                          <a:pt x="4146" y="208366"/>
                        </a:cubicBezTo>
                        <a:cubicBezTo>
                          <a:pt x="2908" y="199889"/>
                          <a:pt x="9004" y="177886"/>
                          <a:pt x="9004" y="177886"/>
                        </a:cubicBezTo>
                        <a:cubicBezTo>
                          <a:pt x="9004" y="177886"/>
                          <a:pt x="13861" y="197413"/>
                          <a:pt x="21196" y="191317"/>
                        </a:cubicBezTo>
                        <a:cubicBezTo>
                          <a:pt x="28530" y="185221"/>
                          <a:pt x="39484" y="209605"/>
                          <a:pt x="40722" y="198651"/>
                        </a:cubicBezTo>
                        <a:cubicBezTo>
                          <a:pt x="41960" y="187697"/>
                          <a:pt x="50437" y="156074"/>
                          <a:pt x="59010" y="147502"/>
                        </a:cubicBezTo>
                        <a:cubicBezTo>
                          <a:pt x="67487" y="139024"/>
                          <a:pt x="78536" y="118260"/>
                          <a:pt x="78536" y="118260"/>
                        </a:cubicBezTo>
                        <a:cubicBezTo>
                          <a:pt x="78536" y="118260"/>
                          <a:pt x="85870" y="110926"/>
                          <a:pt x="99205" y="110926"/>
                        </a:cubicBezTo>
                        <a:cubicBezTo>
                          <a:pt x="112636" y="110926"/>
                          <a:pt x="132067" y="98734"/>
                          <a:pt x="133305" y="85398"/>
                        </a:cubicBezTo>
                        <a:cubicBezTo>
                          <a:pt x="134543" y="72064"/>
                          <a:pt x="140639" y="53776"/>
                          <a:pt x="147878" y="50061"/>
                        </a:cubicBezTo>
                        <a:cubicBezTo>
                          <a:pt x="155212" y="46441"/>
                          <a:pt x="171024" y="29392"/>
                          <a:pt x="167404" y="20819"/>
                        </a:cubicBezTo>
                        <a:cubicBezTo>
                          <a:pt x="163785" y="12342"/>
                          <a:pt x="163785" y="3769"/>
                          <a:pt x="163785" y="3769"/>
                        </a:cubicBezTo>
                        <a:cubicBezTo>
                          <a:pt x="163785" y="3769"/>
                          <a:pt x="184454" y="12247"/>
                          <a:pt x="179596" y="23296"/>
                        </a:cubicBezTo>
                        <a:cubicBezTo>
                          <a:pt x="174739" y="34249"/>
                          <a:pt x="172262" y="47680"/>
                          <a:pt x="172262" y="47680"/>
                        </a:cubicBezTo>
                        <a:cubicBezTo>
                          <a:pt x="172262" y="47680"/>
                          <a:pt x="175882" y="52537"/>
                          <a:pt x="192931" y="46441"/>
                        </a:cubicBezTo>
                        <a:cubicBezTo>
                          <a:pt x="209981" y="40345"/>
                          <a:pt x="224554" y="20914"/>
                          <a:pt x="224554" y="20914"/>
                        </a:cubicBezTo>
                        <a:cubicBezTo>
                          <a:pt x="224554" y="20914"/>
                          <a:pt x="242842" y="19676"/>
                          <a:pt x="253796" y="17295"/>
                        </a:cubicBezTo>
                        <a:cubicBezTo>
                          <a:pt x="264750" y="14818"/>
                          <a:pt x="267226" y="-2231"/>
                          <a:pt x="289134" y="245"/>
                        </a:cubicBezTo>
                        <a:cubicBezTo>
                          <a:pt x="311041" y="2722"/>
                          <a:pt x="318376" y="817"/>
                          <a:pt x="340283" y="2055"/>
                        </a:cubicBezTo>
                        <a:cubicBezTo>
                          <a:pt x="362191" y="3293"/>
                          <a:pt x="392671" y="10532"/>
                          <a:pt x="390194" y="54442"/>
                        </a:cubicBezTo>
                        <a:cubicBezTo>
                          <a:pt x="387718" y="98257"/>
                          <a:pt x="304945" y="199984"/>
                          <a:pt x="195408" y="251038"/>
                        </a:cubicBezTo>
                        <a:cubicBezTo>
                          <a:pt x="85775" y="302092"/>
                          <a:pt x="35864" y="316666"/>
                          <a:pt x="15100" y="302092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2" name="Google Shape;922;p4"/>
                  <p:cNvSpPr/>
                  <p:nvPr/>
                </p:nvSpPr>
                <p:spPr>
                  <a:xfrm>
                    <a:off x="5023200" y="3992986"/>
                    <a:ext cx="404032" cy="304376"/>
                  </a:xfrm>
                  <a:custGeom>
                    <a:rect b="b" l="l" r="r" t="t"/>
                    <a:pathLst>
                      <a:path extrusionOk="0" h="304376" w="404032">
                        <a:moveTo>
                          <a:pt x="21144" y="300502"/>
                        </a:moveTo>
                        <a:cubicBezTo>
                          <a:pt x="-11907" y="288310"/>
                          <a:pt x="1618" y="244495"/>
                          <a:pt x="9810" y="234780"/>
                        </a:cubicBezTo>
                        <a:cubicBezTo>
                          <a:pt x="17906" y="225064"/>
                          <a:pt x="30098" y="211253"/>
                          <a:pt x="30098" y="211253"/>
                        </a:cubicBezTo>
                        <a:cubicBezTo>
                          <a:pt x="30098" y="211253"/>
                          <a:pt x="24383" y="206395"/>
                          <a:pt x="22002" y="202299"/>
                        </a:cubicBezTo>
                        <a:cubicBezTo>
                          <a:pt x="19525" y="198204"/>
                          <a:pt x="11429" y="194203"/>
                          <a:pt x="11429" y="194203"/>
                        </a:cubicBezTo>
                        <a:lnTo>
                          <a:pt x="30098" y="204776"/>
                        </a:lnTo>
                        <a:cubicBezTo>
                          <a:pt x="30098" y="204776"/>
                          <a:pt x="36575" y="208015"/>
                          <a:pt x="39813" y="199918"/>
                        </a:cubicBezTo>
                        <a:cubicBezTo>
                          <a:pt x="43052" y="191822"/>
                          <a:pt x="50577" y="131529"/>
                          <a:pt x="82676" y="117718"/>
                        </a:cubicBezTo>
                        <a:cubicBezTo>
                          <a:pt x="101821" y="109526"/>
                          <a:pt x="134016" y="96000"/>
                          <a:pt x="137254" y="91143"/>
                        </a:cubicBezTo>
                        <a:cubicBezTo>
                          <a:pt x="140493" y="86285"/>
                          <a:pt x="142969" y="71616"/>
                          <a:pt x="144588" y="64378"/>
                        </a:cubicBezTo>
                        <a:cubicBezTo>
                          <a:pt x="146208" y="57043"/>
                          <a:pt x="159162" y="35993"/>
                          <a:pt x="159162" y="35993"/>
                        </a:cubicBezTo>
                        <a:lnTo>
                          <a:pt x="153447" y="64378"/>
                        </a:lnTo>
                        <a:cubicBezTo>
                          <a:pt x="153447" y="64378"/>
                          <a:pt x="176211" y="60282"/>
                          <a:pt x="200500" y="43232"/>
                        </a:cubicBezTo>
                        <a:cubicBezTo>
                          <a:pt x="224884" y="26182"/>
                          <a:pt x="239457" y="18848"/>
                          <a:pt x="254031" y="14848"/>
                        </a:cubicBezTo>
                        <a:cubicBezTo>
                          <a:pt x="268604" y="10752"/>
                          <a:pt x="293559" y="3513"/>
                          <a:pt x="316896" y="274"/>
                        </a:cubicBezTo>
                        <a:cubicBezTo>
                          <a:pt x="347757" y="-4012"/>
                          <a:pt x="496728" y="41708"/>
                          <a:pt x="316515" y="153722"/>
                        </a:cubicBezTo>
                        <a:cubicBezTo>
                          <a:pt x="136397" y="265545"/>
                          <a:pt x="73913" y="319933"/>
                          <a:pt x="21144" y="300502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3" name="Google Shape;923;p4"/>
                  <p:cNvSpPr/>
                  <p:nvPr/>
                </p:nvSpPr>
                <p:spPr>
                  <a:xfrm>
                    <a:off x="5080825" y="4008500"/>
                    <a:ext cx="69913" cy="64198"/>
                  </a:xfrm>
                  <a:custGeom>
                    <a:rect b="b" l="l" r="r" t="t"/>
                    <a:pathLst>
                      <a:path extrusionOk="0" h="64198" w="69913">
                        <a:moveTo>
                          <a:pt x="36576" y="64199"/>
                        </a:moveTo>
                        <a:cubicBezTo>
                          <a:pt x="36576" y="64199"/>
                          <a:pt x="13049" y="52864"/>
                          <a:pt x="16288" y="41434"/>
                        </a:cubicBezTo>
                        <a:cubicBezTo>
                          <a:pt x="19526" y="30004"/>
                          <a:pt x="20383" y="20288"/>
                          <a:pt x="20383" y="20288"/>
                        </a:cubicBezTo>
                        <a:cubicBezTo>
                          <a:pt x="20383" y="20288"/>
                          <a:pt x="45530" y="6477"/>
                          <a:pt x="51244" y="12192"/>
                        </a:cubicBezTo>
                        <a:cubicBezTo>
                          <a:pt x="56959" y="17907"/>
                          <a:pt x="69914" y="0"/>
                          <a:pt x="69914" y="0"/>
                        </a:cubicBezTo>
                        <a:cubicBezTo>
                          <a:pt x="69914" y="0"/>
                          <a:pt x="56102" y="0"/>
                          <a:pt x="44768" y="0"/>
                        </a:cubicBezTo>
                        <a:cubicBezTo>
                          <a:pt x="38386" y="0"/>
                          <a:pt x="26575" y="2572"/>
                          <a:pt x="17240" y="4763"/>
                        </a:cubicBezTo>
                        <a:cubicBezTo>
                          <a:pt x="17240" y="4763"/>
                          <a:pt x="17145" y="4858"/>
                          <a:pt x="17145" y="4858"/>
                        </a:cubicBezTo>
                        <a:cubicBezTo>
                          <a:pt x="14859" y="8477"/>
                          <a:pt x="8287" y="12573"/>
                          <a:pt x="0" y="17050"/>
                        </a:cubicBezTo>
                        <a:cubicBezTo>
                          <a:pt x="4001" y="22098"/>
                          <a:pt x="14097" y="36481"/>
                          <a:pt x="4191" y="48673"/>
                        </a:cubicBezTo>
                        <a:cubicBezTo>
                          <a:pt x="-6477" y="61722"/>
                          <a:pt x="36576" y="64199"/>
                          <a:pt x="36576" y="64199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4" name="Google Shape;924;p4"/>
                  <p:cNvSpPr/>
                  <p:nvPr/>
                </p:nvSpPr>
                <p:spPr>
                  <a:xfrm>
                    <a:off x="5087873" y="4013453"/>
                    <a:ext cx="52006" cy="51625"/>
                  </a:xfrm>
                  <a:custGeom>
                    <a:rect b="b" l="l" r="r" t="t"/>
                    <a:pathLst>
                      <a:path extrusionOk="0" h="51625" w="52006">
                        <a:moveTo>
                          <a:pt x="10192" y="51625"/>
                        </a:moveTo>
                        <a:cubicBezTo>
                          <a:pt x="5144" y="50387"/>
                          <a:pt x="1429" y="48958"/>
                          <a:pt x="381" y="47625"/>
                        </a:cubicBezTo>
                        <a:cubicBezTo>
                          <a:pt x="476" y="47434"/>
                          <a:pt x="571" y="47244"/>
                          <a:pt x="857" y="46863"/>
                        </a:cubicBezTo>
                        <a:cubicBezTo>
                          <a:pt x="2286" y="45053"/>
                          <a:pt x="3429" y="43243"/>
                          <a:pt x="4286" y="41243"/>
                        </a:cubicBezTo>
                        <a:cubicBezTo>
                          <a:pt x="5048" y="45053"/>
                          <a:pt x="7334" y="48578"/>
                          <a:pt x="10192" y="51625"/>
                        </a:cubicBezTo>
                        <a:close/>
                        <a:moveTo>
                          <a:pt x="6001" y="29432"/>
                        </a:moveTo>
                        <a:cubicBezTo>
                          <a:pt x="5429" y="24479"/>
                          <a:pt x="3429" y="19241"/>
                          <a:pt x="0" y="13811"/>
                        </a:cubicBezTo>
                        <a:cubicBezTo>
                          <a:pt x="6572" y="10001"/>
                          <a:pt x="10573" y="7049"/>
                          <a:pt x="12954" y="4191"/>
                        </a:cubicBezTo>
                        <a:cubicBezTo>
                          <a:pt x="24479" y="1429"/>
                          <a:pt x="33242" y="0"/>
                          <a:pt x="37624" y="0"/>
                        </a:cubicBezTo>
                        <a:lnTo>
                          <a:pt x="52007" y="0"/>
                        </a:lnTo>
                        <a:cubicBezTo>
                          <a:pt x="50006" y="1905"/>
                          <a:pt x="48196" y="3143"/>
                          <a:pt x="47149" y="3524"/>
                        </a:cubicBezTo>
                        <a:cubicBezTo>
                          <a:pt x="45339" y="1905"/>
                          <a:pt x="42863" y="1143"/>
                          <a:pt x="39719" y="1143"/>
                        </a:cubicBezTo>
                        <a:cubicBezTo>
                          <a:pt x="29623" y="1143"/>
                          <a:pt x="12764" y="10192"/>
                          <a:pt x="10954" y="11239"/>
                        </a:cubicBezTo>
                        <a:lnTo>
                          <a:pt x="8668" y="12478"/>
                        </a:lnTo>
                        <a:lnTo>
                          <a:pt x="8477" y="15050"/>
                        </a:lnTo>
                        <a:cubicBezTo>
                          <a:pt x="8382" y="15050"/>
                          <a:pt x="7906" y="21336"/>
                          <a:pt x="6001" y="29432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5" name="Google Shape;925;p4"/>
                  <p:cNvSpPr/>
                  <p:nvPr/>
                </p:nvSpPr>
                <p:spPr>
                  <a:xfrm>
                    <a:off x="4994243" y="4070508"/>
                    <a:ext cx="54292" cy="80105"/>
                  </a:xfrm>
                  <a:custGeom>
                    <a:rect b="b" l="l" r="r" t="t"/>
                    <a:pathLst>
                      <a:path extrusionOk="0" h="80105" w="54292">
                        <a:moveTo>
                          <a:pt x="29813" y="34671"/>
                        </a:moveTo>
                        <a:cubicBezTo>
                          <a:pt x="24194" y="35338"/>
                          <a:pt x="16669" y="30671"/>
                          <a:pt x="13526" y="28480"/>
                        </a:cubicBezTo>
                        <a:cubicBezTo>
                          <a:pt x="10192" y="36862"/>
                          <a:pt x="7525" y="43720"/>
                          <a:pt x="5524" y="46863"/>
                        </a:cubicBezTo>
                        <a:cubicBezTo>
                          <a:pt x="4191" y="48863"/>
                          <a:pt x="2191" y="51435"/>
                          <a:pt x="0" y="54388"/>
                        </a:cubicBezTo>
                        <a:lnTo>
                          <a:pt x="33147" y="49339"/>
                        </a:lnTo>
                        <a:cubicBezTo>
                          <a:pt x="33147" y="49339"/>
                          <a:pt x="34766" y="55054"/>
                          <a:pt x="35623" y="63913"/>
                        </a:cubicBezTo>
                        <a:cubicBezTo>
                          <a:pt x="36481" y="72866"/>
                          <a:pt x="54293" y="80105"/>
                          <a:pt x="54293" y="80105"/>
                        </a:cubicBezTo>
                        <a:cubicBezTo>
                          <a:pt x="54293" y="80105"/>
                          <a:pt x="48578" y="68771"/>
                          <a:pt x="48578" y="62293"/>
                        </a:cubicBezTo>
                        <a:cubicBezTo>
                          <a:pt x="48578" y="55817"/>
                          <a:pt x="51054" y="37147"/>
                          <a:pt x="48578" y="28194"/>
                        </a:cubicBezTo>
                        <a:cubicBezTo>
                          <a:pt x="46101" y="19240"/>
                          <a:pt x="42291" y="0"/>
                          <a:pt x="42291" y="0"/>
                        </a:cubicBezTo>
                        <a:cubicBezTo>
                          <a:pt x="42291" y="0"/>
                          <a:pt x="37147" y="33814"/>
                          <a:pt x="29813" y="34671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6" name="Google Shape;926;p4"/>
                  <p:cNvSpPr/>
                  <p:nvPr/>
                </p:nvSpPr>
                <p:spPr>
                  <a:xfrm>
                    <a:off x="5007801" y="4094122"/>
                    <a:ext cx="31114" cy="45442"/>
                  </a:xfrm>
                  <a:custGeom>
                    <a:rect b="b" l="l" r="r" t="t"/>
                    <a:pathLst>
                      <a:path extrusionOk="0" h="45442" w="31114">
                        <a:moveTo>
                          <a:pt x="31114" y="45443"/>
                        </a:moveTo>
                        <a:cubicBezTo>
                          <a:pt x="28638" y="43537"/>
                          <a:pt x="26923" y="41537"/>
                          <a:pt x="26828" y="39823"/>
                        </a:cubicBezTo>
                        <a:cubicBezTo>
                          <a:pt x="25971" y="30583"/>
                          <a:pt x="24256" y="24583"/>
                          <a:pt x="24256" y="24297"/>
                        </a:cubicBezTo>
                        <a:lnTo>
                          <a:pt x="23113" y="20201"/>
                        </a:lnTo>
                        <a:cubicBezTo>
                          <a:pt x="23113" y="20201"/>
                          <a:pt x="-2223" y="25916"/>
                          <a:pt x="158" y="14677"/>
                        </a:cubicBezTo>
                        <a:cubicBezTo>
                          <a:pt x="4158" y="16868"/>
                          <a:pt x="11016" y="15915"/>
                          <a:pt x="15303" y="15915"/>
                        </a:cubicBezTo>
                        <a:cubicBezTo>
                          <a:pt x="15874" y="15915"/>
                          <a:pt x="16350" y="15915"/>
                          <a:pt x="16922" y="15820"/>
                        </a:cubicBezTo>
                        <a:cubicBezTo>
                          <a:pt x="20732" y="15439"/>
                          <a:pt x="20922" y="12772"/>
                          <a:pt x="25685" y="6676"/>
                        </a:cubicBezTo>
                        <a:cubicBezTo>
                          <a:pt x="25780" y="6961"/>
                          <a:pt x="28066" y="-277"/>
                          <a:pt x="28161" y="8"/>
                        </a:cubicBezTo>
                        <a:cubicBezTo>
                          <a:pt x="29685" y="5723"/>
                          <a:pt x="31114" y="22964"/>
                          <a:pt x="30638" y="30488"/>
                        </a:cubicBezTo>
                        <a:cubicBezTo>
                          <a:pt x="30447" y="33727"/>
                          <a:pt x="30257" y="36584"/>
                          <a:pt x="30257" y="38489"/>
                        </a:cubicBezTo>
                        <a:cubicBezTo>
                          <a:pt x="30066" y="40680"/>
                          <a:pt x="30447" y="43061"/>
                          <a:pt x="31114" y="45443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7" name="Google Shape;927;p4"/>
                  <p:cNvSpPr/>
                  <p:nvPr/>
                </p:nvSpPr>
                <p:spPr>
                  <a:xfrm>
                    <a:off x="5221319" y="3965542"/>
                    <a:ext cx="48768" cy="30003"/>
                  </a:xfrm>
                  <a:custGeom>
                    <a:rect b="b" l="l" r="r" t="t"/>
                    <a:pathLst>
                      <a:path extrusionOk="0" h="30003" w="48768">
                        <a:moveTo>
                          <a:pt x="4858" y="8858"/>
                        </a:moveTo>
                        <a:cubicBezTo>
                          <a:pt x="1334" y="9811"/>
                          <a:pt x="0" y="30004"/>
                          <a:pt x="0" y="30004"/>
                        </a:cubicBezTo>
                        <a:cubicBezTo>
                          <a:pt x="0" y="30004"/>
                          <a:pt x="3239" y="17050"/>
                          <a:pt x="19526" y="14573"/>
                        </a:cubicBezTo>
                        <a:cubicBezTo>
                          <a:pt x="35719" y="12097"/>
                          <a:pt x="48768" y="0"/>
                          <a:pt x="48768" y="0"/>
                        </a:cubicBezTo>
                        <a:cubicBezTo>
                          <a:pt x="48768" y="0"/>
                          <a:pt x="25146" y="3238"/>
                          <a:pt x="4858" y="8858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8" name="Google Shape;928;p4"/>
                  <p:cNvSpPr/>
                  <p:nvPr/>
                </p:nvSpPr>
                <p:spPr>
                  <a:xfrm>
                    <a:off x="5224938" y="3969448"/>
                    <a:ext cx="35814" cy="15620"/>
                  </a:xfrm>
                  <a:custGeom>
                    <a:rect b="b" l="l" r="r" t="t"/>
                    <a:pathLst>
                      <a:path extrusionOk="0" h="15620" w="35814">
                        <a:moveTo>
                          <a:pt x="0" y="15621"/>
                        </a:moveTo>
                        <a:cubicBezTo>
                          <a:pt x="667" y="11430"/>
                          <a:pt x="7049" y="8382"/>
                          <a:pt x="7715" y="7429"/>
                        </a:cubicBezTo>
                        <a:cubicBezTo>
                          <a:pt x="19622" y="4096"/>
                          <a:pt x="27242" y="1429"/>
                          <a:pt x="35814" y="0"/>
                        </a:cubicBezTo>
                        <a:cubicBezTo>
                          <a:pt x="30671" y="3334"/>
                          <a:pt x="23431" y="7048"/>
                          <a:pt x="15430" y="8287"/>
                        </a:cubicBezTo>
                        <a:cubicBezTo>
                          <a:pt x="8192" y="9334"/>
                          <a:pt x="3239" y="12382"/>
                          <a:pt x="0" y="15621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6941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9" name="Google Shape;929;p4"/>
                  <p:cNvSpPr/>
                  <p:nvPr/>
                </p:nvSpPr>
                <p:spPr>
                  <a:xfrm>
                    <a:off x="4975764" y="4197952"/>
                    <a:ext cx="105536" cy="96714"/>
                  </a:xfrm>
                  <a:custGeom>
                    <a:rect b="b" l="l" r="r" t="t"/>
                    <a:pathLst>
                      <a:path extrusionOk="0" h="96714" w="105536">
                        <a:moveTo>
                          <a:pt x="105537" y="73628"/>
                        </a:moveTo>
                        <a:cubicBezTo>
                          <a:pt x="105537" y="73628"/>
                          <a:pt x="44672" y="77248"/>
                          <a:pt x="35338" y="67913"/>
                        </a:cubicBezTo>
                        <a:cubicBezTo>
                          <a:pt x="26003" y="58579"/>
                          <a:pt x="29242" y="11525"/>
                          <a:pt x="29242" y="11525"/>
                        </a:cubicBezTo>
                        <a:cubicBezTo>
                          <a:pt x="29242" y="11525"/>
                          <a:pt x="26003" y="22479"/>
                          <a:pt x="14669" y="18002"/>
                        </a:cubicBezTo>
                        <a:cubicBezTo>
                          <a:pt x="8382" y="15526"/>
                          <a:pt x="4096" y="9525"/>
                          <a:pt x="0" y="0"/>
                        </a:cubicBezTo>
                        <a:cubicBezTo>
                          <a:pt x="3238" y="17526"/>
                          <a:pt x="9239" y="30385"/>
                          <a:pt x="8572" y="51721"/>
                        </a:cubicBezTo>
                        <a:cubicBezTo>
                          <a:pt x="7715" y="80105"/>
                          <a:pt x="32099" y="85820"/>
                          <a:pt x="43434" y="92297"/>
                        </a:cubicBezTo>
                        <a:cubicBezTo>
                          <a:pt x="54769" y="98774"/>
                          <a:pt x="62674" y="97822"/>
                          <a:pt x="76676" y="91440"/>
                        </a:cubicBezTo>
                        <a:cubicBezTo>
                          <a:pt x="81629" y="89154"/>
                          <a:pt x="90392" y="85820"/>
                          <a:pt x="103346" y="80582"/>
                        </a:cubicBezTo>
                        <a:lnTo>
                          <a:pt x="105537" y="73628"/>
                        </a:ln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930" name="Google Shape;930;p4"/>
                  <p:cNvGrpSpPr/>
                  <p:nvPr/>
                </p:nvGrpSpPr>
                <p:grpSpPr>
                  <a:xfrm>
                    <a:off x="4974890" y="4135852"/>
                    <a:ext cx="40345" cy="77498"/>
                    <a:chOff x="4974890" y="4135852"/>
                    <a:chExt cx="40345" cy="77498"/>
                  </a:xfrm>
                </p:grpSpPr>
                <p:sp>
                  <p:nvSpPr>
                    <p:cNvPr id="931" name="Google Shape;931;p4"/>
                    <p:cNvSpPr/>
                    <p:nvPr/>
                  </p:nvSpPr>
                  <p:spPr>
                    <a:xfrm>
                      <a:off x="4974890" y="4135852"/>
                      <a:ext cx="40345" cy="77498"/>
                    </a:xfrm>
                    <a:custGeom>
                      <a:rect b="b" l="l" r="r" t="t"/>
                      <a:pathLst>
                        <a:path extrusionOk="0" h="77498" w="40345">
                          <a:moveTo>
                            <a:pt x="32878" y="284"/>
                          </a:moveTo>
                          <a:cubicBezTo>
                            <a:pt x="22972" y="-1907"/>
                            <a:pt x="7351" y="8761"/>
                            <a:pt x="2017" y="26668"/>
                          </a:cubicBezTo>
                          <a:cubicBezTo>
                            <a:pt x="-3222" y="44480"/>
                            <a:pt x="2398" y="65244"/>
                            <a:pt x="11352" y="65625"/>
                          </a:cubicBezTo>
                          <a:cubicBezTo>
                            <a:pt x="20305" y="66006"/>
                            <a:pt x="29163" y="66863"/>
                            <a:pt x="34116" y="75340"/>
                          </a:cubicBezTo>
                          <a:cubicBezTo>
                            <a:pt x="38974" y="83818"/>
                            <a:pt x="43070" y="65625"/>
                            <a:pt x="37736" y="50194"/>
                          </a:cubicBezTo>
                          <a:cubicBezTo>
                            <a:pt x="32497" y="34764"/>
                            <a:pt x="19924" y="29525"/>
                            <a:pt x="28401" y="23810"/>
                          </a:cubicBezTo>
                          <a:cubicBezTo>
                            <a:pt x="36974" y="18190"/>
                            <a:pt x="47928" y="3617"/>
                            <a:pt x="32878" y="28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2" name="Google Shape;932;p4"/>
                    <p:cNvSpPr/>
                    <p:nvPr/>
                  </p:nvSpPr>
                  <p:spPr>
                    <a:xfrm>
                      <a:off x="4975626" y="4137183"/>
                      <a:ext cx="38094" cy="74091"/>
                    </a:xfrm>
                    <a:custGeom>
                      <a:rect b="b" l="l" r="r" t="t"/>
                      <a:pathLst>
                        <a:path extrusionOk="0" h="74091" w="38094">
                          <a:moveTo>
                            <a:pt x="31571" y="381"/>
                          </a:moveTo>
                          <a:cubicBezTo>
                            <a:pt x="40143" y="2381"/>
                            <a:pt x="39095" y="8668"/>
                            <a:pt x="35095" y="14288"/>
                          </a:cubicBezTo>
                          <a:cubicBezTo>
                            <a:pt x="32714" y="17621"/>
                            <a:pt x="29475" y="20764"/>
                            <a:pt x="26522" y="22860"/>
                          </a:cubicBezTo>
                          <a:cubicBezTo>
                            <a:pt x="25856" y="23336"/>
                            <a:pt x="25284" y="23813"/>
                            <a:pt x="24903" y="24289"/>
                          </a:cubicBezTo>
                          <a:cubicBezTo>
                            <a:pt x="21188" y="28670"/>
                            <a:pt x="28142" y="33338"/>
                            <a:pt x="33190" y="42863"/>
                          </a:cubicBezTo>
                          <a:cubicBezTo>
                            <a:pt x="34047" y="44482"/>
                            <a:pt x="34809" y="46196"/>
                            <a:pt x="35476" y="48101"/>
                          </a:cubicBezTo>
                          <a:cubicBezTo>
                            <a:pt x="37286" y="53054"/>
                            <a:pt x="38048" y="58388"/>
                            <a:pt x="38048" y="62960"/>
                          </a:cubicBezTo>
                          <a:cubicBezTo>
                            <a:pt x="38143" y="71533"/>
                            <a:pt x="35476" y="77152"/>
                            <a:pt x="32618" y="72295"/>
                          </a:cubicBezTo>
                          <a:cubicBezTo>
                            <a:pt x="27761" y="64294"/>
                            <a:pt x="19093" y="63436"/>
                            <a:pt x="10616" y="63055"/>
                          </a:cubicBezTo>
                          <a:cubicBezTo>
                            <a:pt x="2329" y="62579"/>
                            <a:pt x="-3100" y="42863"/>
                            <a:pt x="1948" y="25622"/>
                          </a:cubicBezTo>
                          <a:cubicBezTo>
                            <a:pt x="6520" y="10096"/>
                            <a:pt x="19093" y="286"/>
                            <a:pt x="28427" y="0"/>
                          </a:cubicBezTo>
                          <a:cubicBezTo>
                            <a:pt x="28904" y="0"/>
                            <a:pt x="29285" y="0"/>
                            <a:pt x="29761" y="0"/>
                          </a:cubicBezTo>
                          <a:cubicBezTo>
                            <a:pt x="30428" y="190"/>
                            <a:pt x="30999" y="190"/>
                            <a:pt x="31571" y="38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3" name="Google Shape;933;p4"/>
                    <p:cNvSpPr/>
                    <p:nvPr/>
                  </p:nvSpPr>
                  <p:spPr>
                    <a:xfrm>
                      <a:off x="4976226" y="4138612"/>
                      <a:ext cx="36029" cy="70564"/>
                    </a:xfrm>
                    <a:custGeom>
                      <a:rect b="b" l="l" r="r" t="t"/>
                      <a:pathLst>
                        <a:path extrusionOk="0" h="70564" w="36029">
                          <a:moveTo>
                            <a:pt x="30304" y="286"/>
                          </a:moveTo>
                          <a:cubicBezTo>
                            <a:pt x="38019" y="2286"/>
                            <a:pt x="36781" y="8287"/>
                            <a:pt x="32876" y="13525"/>
                          </a:cubicBezTo>
                          <a:cubicBezTo>
                            <a:pt x="30590" y="16669"/>
                            <a:pt x="27447" y="19621"/>
                            <a:pt x="24780" y="21717"/>
                          </a:cubicBezTo>
                          <a:cubicBezTo>
                            <a:pt x="24208" y="22193"/>
                            <a:pt x="23637" y="22670"/>
                            <a:pt x="23351" y="23146"/>
                          </a:cubicBezTo>
                          <a:cubicBezTo>
                            <a:pt x="19922" y="27527"/>
                            <a:pt x="26399" y="32004"/>
                            <a:pt x="31161" y="40862"/>
                          </a:cubicBezTo>
                          <a:cubicBezTo>
                            <a:pt x="31923" y="42386"/>
                            <a:pt x="32685" y="44005"/>
                            <a:pt x="33352" y="45815"/>
                          </a:cubicBezTo>
                          <a:cubicBezTo>
                            <a:pt x="35067" y="50483"/>
                            <a:pt x="35924" y="55531"/>
                            <a:pt x="36019" y="59912"/>
                          </a:cubicBezTo>
                          <a:cubicBezTo>
                            <a:pt x="36210" y="67913"/>
                            <a:pt x="33828" y="73247"/>
                            <a:pt x="31257" y="69151"/>
                          </a:cubicBezTo>
                          <a:cubicBezTo>
                            <a:pt x="26399" y="61532"/>
                            <a:pt x="18017" y="60865"/>
                            <a:pt x="9921" y="60484"/>
                          </a:cubicBezTo>
                          <a:cubicBezTo>
                            <a:pt x="2301" y="59912"/>
                            <a:pt x="-3033" y="41243"/>
                            <a:pt x="1920" y="24670"/>
                          </a:cubicBezTo>
                          <a:cubicBezTo>
                            <a:pt x="6301" y="9716"/>
                            <a:pt x="18493" y="286"/>
                            <a:pt x="27351" y="0"/>
                          </a:cubicBezTo>
                          <a:cubicBezTo>
                            <a:pt x="27828" y="0"/>
                            <a:pt x="28209" y="0"/>
                            <a:pt x="28590" y="0"/>
                          </a:cubicBezTo>
                          <a:cubicBezTo>
                            <a:pt x="29256" y="95"/>
                            <a:pt x="29828" y="191"/>
                            <a:pt x="30304" y="28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058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4" name="Google Shape;934;p4"/>
                    <p:cNvSpPr/>
                    <p:nvPr/>
                  </p:nvSpPr>
                  <p:spPr>
                    <a:xfrm>
                      <a:off x="4976851" y="4140098"/>
                      <a:ext cx="33992" cy="67047"/>
                    </a:xfrm>
                    <a:custGeom>
                      <a:rect b="b" l="l" r="r" t="t"/>
                      <a:pathLst>
                        <a:path extrusionOk="0" h="67047" w="33992">
                          <a:moveTo>
                            <a:pt x="29107" y="228"/>
                          </a:moveTo>
                          <a:cubicBezTo>
                            <a:pt x="35870" y="2133"/>
                            <a:pt x="34537" y="7848"/>
                            <a:pt x="30727" y="12801"/>
                          </a:cubicBezTo>
                          <a:cubicBezTo>
                            <a:pt x="28441" y="15754"/>
                            <a:pt x="25583" y="18611"/>
                            <a:pt x="23107" y="20611"/>
                          </a:cubicBezTo>
                          <a:cubicBezTo>
                            <a:pt x="22535" y="21088"/>
                            <a:pt x="22059" y="21564"/>
                            <a:pt x="21773" y="22040"/>
                          </a:cubicBezTo>
                          <a:cubicBezTo>
                            <a:pt x="18630" y="26326"/>
                            <a:pt x="24631" y="30708"/>
                            <a:pt x="29107" y="38995"/>
                          </a:cubicBezTo>
                          <a:cubicBezTo>
                            <a:pt x="29869" y="40423"/>
                            <a:pt x="30631" y="41947"/>
                            <a:pt x="31203" y="43567"/>
                          </a:cubicBezTo>
                          <a:cubicBezTo>
                            <a:pt x="32917" y="47948"/>
                            <a:pt x="33870" y="52615"/>
                            <a:pt x="33965" y="56902"/>
                          </a:cubicBezTo>
                          <a:cubicBezTo>
                            <a:pt x="34251" y="64331"/>
                            <a:pt x="32251" y="69379"/>
                            <a:pt x="29869" y="65950"/>
                          </a:cubicBezTo>
                          <a:cubicBezTo>
                            <a:pt x="25012" y="58807"/>
                            <a:pt x="16915" y="58140"/>
                            <a:pt x="9200" y="57854"/>
                          </a:cubicBezTo>
                          <a:cubicBezTo>
                            <a:pt x="2152" y="57187"/>
                            <a:pt x="-2897" y="39471"/>
                            <a:pt x="1866" y="23659"/>
                          </a:cubicBezTo>
                          <a:cubicBezTo>
                            <a:pt x="6152" y="9277"/>
                            <a:pt x="17868" y="323"/>
                            <a:pt x="26155" y="37"/>
                          </a:cubicBezTo>
                          <a:cubicBezTo>
                            <a:pt x="26536" y="37"/>
                            <a:pt x="27012" y="37"/>
                            <a:pt x="27393" y="37"/>
                          </a:cubicBezTo>
                          <a:cubicBezTo>
                            <a:pt x="28060" y="-58"/>
                            <a:pt x="28536" y="37"/>
                            <a:pt x="29107" y="22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450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5" name="Google Shape;935;p4"/>
                    <p:cNvSpPr/>
                    <p:nvPr/>
                  </p:nvSpPr>
                  <p:spPr>
                    <a:xfrm>
                      <a:off x="4977550" y="4141278"/>
                      <a:ext cx="31890" cy="63704"/>
                    </a:xfrm>
                    <a:custGeom>
                      <a:rect b="b" l="l" r="r" t="t"/>
                      <a:pathLst>
                        <a:path extrusionOk="0" h="63704" w="31890">
                          <a:moveTo>
                            <a:pt x="27742" y="381"/>
                          </a:moveTo>
                          <a:cubicBezTo>
                            <a:pt x="33647" y="2286"/>
                            <a:pt x="32123" y="7715"/>
                            <a:pt x="28313" y="12287"/>
                          </a:cubicBezTo>
                          <a:cubicBezTo>
                            <a:pt x="26027" y="15050"/>
                            <a:pt x="23360" y="17717"/>
                            <a:pt x="21074" y="19717"/>
                          </a:cubicBezTo>
                          <a:cubicBezTo>
                            <a:pt x="20598" y="20193"/>
                            <a:pt x="20122" y="20669"/>
                            <a:pt x="19836" y="21050"/>
                          </a:cubicBezTo>
                          <a:cubicBezTo>
                            <a:pt x="16978" y="25337"/>
                            <a:pt x="22503" y="29432"/>
                            <a:pt x="26789" y="37147"/>
                          </a:cubicBezTo>
                          <a:cubicBezTo>
                            <a:pt x="27551" y="38481"/>
                            <a:pt x="28218" y="39910"/>
                            <a:pt x="28885" y="41434"/>
                          </a:cubicBezTo>
                          <a:cubicBezTo>
                            <a:pt x="30504" y="45529"/>
                            <a:pt x="31552" y="49911"/>
                            <a:pt x="31837" y="54007"/>
                          </a:cubicBezTo>
                          <a:cubicBezTo>
                            <a:pt x="32218" y="60770"/>
                            <a:pt x="30504" y="65627"/>
                            <a:pt x="28504" y="62960"/>
                          </a:cubicBezTo>
                          <a:cubicBezTo>
                            <a:pt x="23646" y="56293"/>
                            <a:pt x="15740" y="55721"/>
                            <a:pt x="8501" y="55340"/>
                          </a:cubicBezTo>
                          <a:cubicBezTo>
                            <a:pt x="2119" y="54578"/>
                            <a:pt x="-2738" y="37909"/>
                            <a:pt x="1738" y="22670"/>
                          </a:cubicBezTo>
                          <a:cubicBezTo>
                            <a:pt x="5834" y="8763"/>
                            <a:pt x="17074" y="286"/>
                            <a:pt x="24979" y="0"/>
                          </a:cubicBezTo>
                          <a:cubicBezTo>
                            <a:pt x="25360" y="0"/>
                            <a:pt x="25741" y="0"/>
                            <a:pt x="26122" y="0"/>
                          </a:cubicBezTo>
                          <a:cubicBezTo>
                            <a:pt x="26789" y="191"/>
                            <a:pt x="27265" y="286"/>
                            <a:pt x="27742" y="38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843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6" name="Google Shape;936;p4"/>
                    <p:cNvSpPr/>
                    <p:nvPr/>
                  </p:nvSpPr>
                  <p:spPr>
                    <a:xfrm>
                      <a:off x="4978286" y="4142707"/>
                      <a:ext cx="29860" cy="60158"/>
                    </a:xfrm>
                    <a:custGeom>
                      <a:rect b="b" l="l" r="r" t="t"/>
                      <a:pathLst>
                        <a:path extrusionOk="0" h="60158" w="29860">
                          <a:moveTo>
                            <a:pt x="26434" y="286"/>
                          </a:moveTo>
                          <a:cubicBezTo>
                            <a:pt x="31387" y="2096"/>
                            <a:pt x="29768" y="7239"/>
                            <a:pt x="26053" y="11525"/>
                          </a:cubicBezTo>
                          <a:cubicBezTo>
                            <a:pt x="23863" y="14097"/>
                            <a:pt x="21291" y="16574"/>
                            <a:pt x="19291" y="18574"/>
                          </a:cubicBezTo>
                          <a:cubicBezTo>
                            <a:pt x="18814" y="19050"/>
                            <a:pt x="18433" y="19431"/>
                            <a:pt x="18243" y="19907"/>
                          </a:cubicBezTo>
                          <a:cubicBezTo>
                            <a:pt x="15671" y="24098"/>
                            <a:pt x="20815" y="28099"/>
                            <a:pt x="24720" y="35147"/>
                          </a:cubicBezTo>
                          <a:cubicBezTo>
                            <a:pt x="25387" y="36386"/>
                            <a:pt x="26149" y="37719"/>
                            <a:pt x="26720" y="39148"/>
                          </a:cubicBezTo>
                          <a:cubicBezTo>
                            <a:pt x="28339" y="42958"/>
                            <a:pt x="29387" y="47054"/>
                            <a:pt x="29768" y="50864"/>
                          </a:cubicBezTo>
                          <a:cubicBezTo>
                            <a:pt x="30244" y="57055"/>
                            <a:pt x="28816" y="61627"/>
                            <a:pt x="27101" y="59722"/>
                          </a:cubicBezTo>
                          <a:cubicBezTo>
                            <a:pt x="22243" y="53531"/>
                            <a:pt x="14623" y="52959"/>
                            <a:pt x="7765" y="52673"/>
                          </a:cubicBezTo>
                          <a:cubicBezTo>
                            <a:pt x="2050" y="51816"/>
                            <a:pt x="-2617" y="36100"/>
                            <a:pt x="1669" y="21622"/>
                          </a:cubicBezTo>
                          <a:cubicBezTo>
                            <a:pt x="5575" y="8287"/>
                            <a:pt x="16433" y="191"/>
                            <a:pt x="23767" y="0"/>
                          </a:cubicBezTo>
                          <a:cubicBezTo>
                            <a:pt x="24148" y="0"/>
                            <a:pt x="24529" y="0"/>
                            <a:pt x="24910" y="0"/>
                          </a:cubicBezTo>
                          <a:cubicBezTo>
                            <a:pt x="25482" y="95"/>
                            <a:pt x="25958" y="191"/>
                            <a:pt x="26434" y="28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352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7" name="Google Shape;937;p4"/>
                    <p:cNvSpPr/>
                    <p:nvPr/>
                  </p:nvSpPr>
                  <p:spPr>
                    <a:xfrm>
                      <a:off x="4978911" y="4144041"/>
                      <a:ext cx="27864" cy="56888"/>
                    </a:xfrm>
                    <a:custGeom>
                      <a:rect b="b" l="l" r="r" t="t"/>
                      <a:pathLst>
                        <a:path extrusionOk="0" h="56888" w="27864">
                          <a:moveTo>
                            <a:pt x="25143" y="381"/>
                          </a:moveTo>
                          <a:cubicBezTo>
                            <a:pt x="29239" y="2191"/>
                            <a:pt x="27429" y="7048"/>
                            <a:pt x="23809" y="10954"/>
                          </a:cubicBezTo>
                          <a:cubicBezTo>
                            <a:pt x="21619" y="13240"/>
                            <a:pt x="19333" y="15716"/>
                            <a:pt x="17523" y="17621"/>
                          </a:cubicBezTo>
                          <a:cubicBezTo>
                            <a:pt x="17142" y="18097"/>
                            <a:pt x="16761" y="18478"/>
                            <a:pt x="16570" y="18955"/>
                          </a:cubicBezTo>
                          <a:cubicBezTo>
                            <a:pt x="14380" y="23146"/>
                            <a:pt x="18952" y="26956"/>
                            <a:pt x="22666" y="33338"/>
                          </a:cubicBezTo>
                          <a:cubicBezTo>
                            <a:pt x="23333" y="34480"/>
                            <a:pt x="24000" y="35719"/>
                            <a:pt x="24571" y="37052"/>
                          </a:cubicBezTo>
                          <a:cubicBezTo>
                            <a:pt x="26095" y="40576"/>
                            <a:pt x="27334" y="44291"/>
                            <a:pt x="27715" y="48006"/>
                          </a:cubicBezTo>
                          <a:cubicBezTo>
                            <a:pt x="28286" y="53626"/>
                            <a:pt x="27143" y="57912"/>
                            <a:pt x="25714" y="56674"/>
                          </a:cubicBezTo>
                          <a:cubicBezTo>
                            <a:pt x="20857" y="50959"/>
                            <a:pt x="13522" y="50482"/>
                            <a:pt x="7045" y="50197"/>
                          </a:cubicBezTo>
                          <a:cubicBezTo>
                            <a:pt x="1902" y="49244"/>
                            <a:pt x="-2480" y="34576"/>
                            <a:pt x="1616" y="20669"/>
                          </a:cubicBezTo>
                          <a:cubicBezTo>
                            <a:pt x="5426" y="7906"/>
                            <a:pt x="15713" y="190"/>
                            <a:pt x="22571" y="0"/>
                          </a:cubicBezTo>
                          <a:cubicBezTo>
                            <a:pt x="22952" y="0"/>
                            <a:pt x="23333" y="0"/>
                            <a:pt x="23619" y="95"/>
                          </a:cubicBezTo>
                          <a:cubicBezTo>
                            <a:pt x="24286" y="95"/>
                            <a:pt x="24762" y="190"/>
                            <a:pt x="25143" y="38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745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8" name="Google Shape;938;p4"/>
                    <p:cNvSpPr/>
                    <p:nvPr/>
                  </p:nvSpPr>
                  <p:spPr>
                    <a:xfrm>
                      <a:off x="4979646" y="4145470"/>
                      <a:ext cx="25785" cy="53568"/>
                    </a:xfrm>
                    <a:custGeom>
                      <a:rect b="b" l="l" r="r" t="t"/>
                      <a:pathLst>
                        <a:path extrusionOk="0" h="53568" w="25785">
                          <a:moveTo>
                            <a:pt x="23836" y="286"/>
                          </a:moveTo>
                          <a:cubicBezTo>
                            <a:pt x="26979" y="2000"/>
                            <a:pt x="25074" y="6572"/>
                            <a:pt x="21550" y="10192"/>
                          </a:cubicBezTo>
                          <a:cubicBezTo>
                            <a:pt x="19359" y="12287"/>
                            <a:pt x="17264" y="14573"/>
                            <a:pt x="15740" y="16478"/>
                          </a:cubicBezTo>
                          <a:cubicBezTo>
                            <a:pt x="15359" y="16954"/>
                            <a:pt x="15073" y="17335"/>
                            <a:pt x="14883" y="17812"/>
                          </a:cubicBezTo>
                          <a:cubicBezTo>
                            <a:pt x="12978" y="21908"/>
                            <a:pt x="17073" y="25622"/>
                            <a:pt x="20502" y="31337"/>
                          </a:cubicBezTo>
                          <a:cubicBezTo>
                            <a:pt x="21169" y="32385"/>
                            <a:pt x="21741" y="33528"/>
                            <a:pt x="22312" y="34766"/>
                          </a:cubicBezTo>
                          <a:cubicBezTo>
                            <a:pt x="23836" y="37909"/>
                            <a:pt x="25074" y="41434"/>
                            <a:pt x="25551" y="44958"/>
                          </a:cubicBezTo>
                          <a:cubicBezTo>
                            <a:pt x="26217" y="50006"/>
                            <a:pt x="25360" y="54007"/>
                            <a:pt x="24312" y="53530"/>
                          </a:cubicBezTo>
                          <a:cubicBezTo>
                            <a:pt x="19359" y="48292"/>
                            <a:pt x="12406" y="47816"/>
                            <a:pt x="6310" y="47530"/>
                          </a:cubicBezTo>
                          <a:cubicBezTo>
                            <a:pt x="1833" y="46577"/>
                            <a:pt x="-2358" y="32766"/>
                            <a:pt x="1548" y="19621"/>
                          </a:cubicBezTo>
                          <a:cubicBezTo>
                            <a:pt x="5167" y="7334"/>
                            <a:pt x="15073" y="95"/>
                            <a:pt x="21455" y="0"/>
                          </a:cubicBezTo>
                          <a:cubicBezTo>
                            <a:pt x="21836" y="0"/>
                            <a:pt x="22122" y="0"/>
                            <a:pt x="22503" y="95"/>
                          </a:cubicBezTo>
                          <a:cubicBezTo>
                            <a:pt x="22979" y="95"/>
                            <a:pt x="23455" y="191"/>
                            <a:pt x="23836" y="28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9" name="Google Shape;939;p4"/>
                    <p:cNvSpPr/>
                    <p:nvPr/>
                  </p:nvSpPr>
                  <p:spPr>
                    <a:xfrm>
                      <a:off x="4980286" y="4146612"/>
                      <a:ext cx="23746" cy="50482"/>
                    </a:xfrm>
                    <a:custGeom>
                      <a:rect b="b" l="l" r="r" t="t"/>
                      <a:pathLst>
                        <a:path extrusionOk="0" h="50482" w="23746">
                          <a:moveTo>
                            <a:pt x="22530" y="476"/>
                          </a:moveTo>
                          <a:cubicBezTo>
                            <a:pt x="24816" y="2191"/>
                            <a:pt x="22720" y="6477"/>
                            <a:pt x="19196" y="9716"/>
                          </a:cubicBezTo>
                          <a:cubicBezTo>
                            <a:pt x="17100" y="11621"/>
                            <a:pt x="15195" y="13716"/>
                            <a:pt x="13767" y="15716"/>
                          </a:cubicBezTo>
                          <a:cubicBezTo>
                            <a:pt x="13481" y="16097"/>
                            <a:pt x="13195" y="16574"/>
                            <a:pt x="13100" y="17050"/>
                          </a:cubicBezTo>
                          <a:cubicBezTo>
                            <a:pt x="11481" y="21146"/>
                            <a:pt x="15100" y="24670"/>
                            <a:pt x="18243" y="29718"/>
                          </a:cubicBezTo>
                          <a:cubicBezTo>
                            <a:pt x="18815" y="30671"/>
                            <a:pt x="19482" y="31718"/>
                            <a:pt x="20053" y="32766"/>
                          </a:cubicBezTo>
                          <a:cubicBezTo>
                            <a:pt x="21577" y="35624"/>
                            <a:pt x="22815" y="38767"/>
                            <a:pt x="23387" y="42100"/>
                          </a:cubicBezTo>
                          <a:cubicBezTo>
                            <a:pt x="24149" y="46577"/>
                            <a:pt x="23577" y="50292"/>
                            <a:pt x="22815" y="50483"/>
                          </a:cubicBezTo>
                          <a:cubicBezTo>
                            <a:pt x="17862" y="45720"/>
                            <a:pt x="11195" y="45339"/>
                            <a:pt x="5575" y="45053"/>
                          </a:cubicBezTo>
                          <a:cubicBezTo>
                            <a:pt x="1765" y="44006"/>
                            <a:pt x="-2235" y="31242"/>
                            <a:pt x="1479" y="18669"/>
                          </a:cubicBezTo>
                          <a:cubicBezTo>
                            <a:pt x="4908" y="6953"/>
                            <a:pt x="14338" y="95"/>
                            <a:pt x="20244" y="0"/>
                          </a:cubicBezTo>
                          <a:cubicBezTo>
                            <a:pt x="20625" y="0"/>
                            <a:pt x="20910" y="0"/>
                            <a:pt x="21196" y="95"/>
                          </a:cubicBezTo>
                          <a:cubicBezTo>
                            <a:pt x="21768" y="286"/>
                            <a:pt x="22149" y="381"/>
                            <a:pt x="22530" y="47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0" name="Google Shape;940;p4"/>
                    <p:cNvSpPr/>
                    <p:nvPr/>
                  </p:nvSpPr>
                  <p:spPr>
                    <a:xfrm>
                      <a:off x="4980909" y="4148137"/>
                      <a:ext cx="21885" cy="47244"/>
                    </a:xfrm>
                    <a:custGeom>
                      <a:rect b="b" l="l" r="r" t="t"/>
                      <a:pathLst>
                        <a:path extrusionOk="0" h="47244" w="21885">
                          <a:moveTo>
                            <a:pt x="21240" y="381"/>
                          </a:moveTo>
                          <a:cubicBezTo>
                            <a:pt x="22573" y="2000"/>
                            <a:pt x="20383" y="6001"/>
                            <a:pt x="16954" y="8954"/>
                          </a:cubicBezTo>
                          <a:cubicBezTo>
                            <a:pt x="14858" y="10668"/>
                            <a:pt x="13144" y="12668"/>
                            <a:pt x="12001" y="14573"/>
                          </a:cubicBezTo>
                          <a:cubicBezTo>
                            <a:pt x="11715" y="14954"/>
                            <a:pt x="11524" y="15430"/>
                            <a:pt x="11429" y="15812"/>
                          </a:cubicBezTo>
                          <a:cubicBezTo>
                            <a:pt x="10096" y="19812"/>
                            <a:pt x="13239" y="23241"/>
                            <a:pt x="16192" y="27622"/>
                          </a:cubicBezTo>
                          <a:cubicBezTo>
                            <a:pt x="16763" y="28480"/>
                            <a:pt x="17335" y="29432"/>
                            <a:pt x="17906" y="30385"/>
                          </a:cubicBezTo>
                          <a:cubicBezTo>
                            <a:pt x="19335" y="32957"/>
                            <a:pt x="20668" y="35814"/>
                            <a:pt x="21335" y="38957"/>
                          </a:cubicBezTo>
                          <a:cubicBezTo>
                            <a:pt x="22192" y="42863"/>
                            <a:pt x="21907" y="46292"/>
                            <a:pt x="21430" y="47244"/>
                          </a:cubicBezTo>
                          <a:cubicBezTo>
                            <a:pt x="16477" y="42958"/>
                            <a:pt x="10096" y="42577"/>
                            <a:pt x="4857" y="42386"/>
                          </a:cubicBezTo>
                          <a:cubicBezTo>
                            <a:pt x="1618" y="41243"/>
                            <a:pt x="-2096" y="29432"/>
                            <a:pt x="1428" y="17621"/>
                          </a:cubicBezTo>
                          <a:cubicBezTo>
                            <a:pt x="4762" y="6477"/>
                            <a:pt x="13715" y="0"/>
                            <a:pt x="19144" y="0"/>
                          </a:cubicBezTo>
                          <a:cubicBezTo>
                            <a:pt x="19430" y="0"/>
                            <a:pt x="19811" y="0"/>
                            <a:pt x="20097" y="95"/>
                          </a:cubicBezTo>
                          <a:cubicBezTo>
                            <a:pt x="20573" y="95"/>
                            <a:pt x="20954" y="191"/>
                            <a:pt x="21240" y="38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1" name="Google Shape;941;p4"/>
                    <p:cNvSpPr/>
                    <p:nvPr/>
                  </p:nvSpPr>
                  <p:spPr>
                    <a:xfrm>
                      <a:off x="4981513" y="4149470"/>
                      <a:ext cx="20163" cy="44291"/>
                    </a:xfrm>
                    <a:custGeom>
                      <a:rect b="b" l="l" r="r" t="t"/>
                      <a:pathLst>
                        <a:path extrusionOk="0" h="44291" w="20163">
                          <a:moveTo>
                            <a:pt x="20064" y="381"/>
                          </a:moveTo>
                          <a:cubicBezTo>
                            <a:pt x="20540" y="2000"/>
                            <a:pt x="18254" y="5715"/>
                            <a:pt x="14825" y="8287"/>
                          </a:cubicBezTo>
                          <a:cubicBezTo>
                            <a:pt x="12730" y="9811"/>
                            <a:pt x="11206" y="11621"/>
                            <a:pt x="10348" y="13525"/>
                          </a:cubicBezTo>
                          <a:cubicBezTo>
                            <a:pt x="10158" y="13907"/>
                            <a:pt x="9967" y="14383"/>
                            <a:pt x="9872" y="14764"/>
                          </a:cubicBezTo>
                          <a:cubicBezTo>
                            <a:pt x="8824" y="18764"/>
                            <a:pt x="11587" y="21908"/>
                            <a:pt x="14158" y="25813"/>
                          </a:cubicBezTo>
                          <a:cubicBezTo>
                            <a:pt x="14730" y="26575"/>
                            <a:pt x="15301" y="27432"/>
                            <a:pt x="15778" y="28289"/>
                          </a:cubicBezTo>
                          <a:cubicBezTo>
                            <a:pt x="17206" y="30575"/>
                            <a:pt x="18540" y="33147"/>
                            <a:pt x="19302" y="36100"/>
                          </a:cubicBezTo>
                          <a:cubicBezTo>
                            <a:pt x="20254" y="39433"/>
                            <a:pt x="20254" y="42577"/>
                            <a:pt x="20064" y="44291"/>
                          </a:cubicBezTo>
                          <a:cubicBezTo>
                            <a:pt x="15111" y="40481"/>
                            <a:pt x="8920" y="40196"/>
                            <a:pt x="4157" y="39910"/>
                          </a:cubicBezTo>
                          <a:cubicBezTo>
                            <a:pt x="1585" y="38671"/>
                            <a:pt x="-1939" y="27908"/>
                            <a:pt x="1300" y="16669"/>
                          </a:cubicBezTo>
                          <a:cubicBezTo>
                            <a:pt x="4443" y="6096"/>
                            <a:pt x="12920" y="95"/>
                            <a:pt x="17873" y="0"/>
                          </a:cubicBezTo>
                          <a:cubicBezTo>
                            <a:pt x="18159" y="0"/>
                            <a:pt x="18445" y="0"/>
                            <a:pt x="18730" y="95"/>
                          </a:cubicBezTo>
                          <a:cubicBezTo>
                            <a:pt x="19397" y="191"/>
                            <a:pt x="19778" y="286"/>
                            <a:pt x="20064" y="38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2" name="Google Shape;942;p4"/>
                    <p:cNvSpPr/>
                    <p:nvPr/>
                  </p:nvSpPr>
                  <p:spPr>
                    <a:xfrm>
                      <a:off x="4982247" y="4150803"/>
                      <a:ext cx="18662" cy="41052"/>
                    </a:xfrm>
                    <a:custGeom>
                      <a:rect b="b" l="l" r="r" t="t"/>
                      <a:pathLst>
                        <a:path extrusionOk="0" h="41052" w="18662">
                          <a:moveTo>
                            <a:pt x="18663" y="41053"/>
                          </a:moveTo>
                          <a:cubicBezTo>
                            <a:pt x="13710" y="37719"/>
                            <a:pt x="7804" y="37433"/>
                            <a:pt x="3423" y="37243"/>
                          </a:cubicBezTo>
                          <a:cubicBezTo>
                            <a:pt x="1518" y="35909"/>
                            <a:pt x="-1816" y="26194"/>
                            <a:pt x="1232" y="15621"/>
                          </a:cubicBezTo>
                          <a:cubicBezTo>
                            <a:pt x="4185" y="5525"/>
                            <a:pt x="12281" y="0"/>
                            <a:pt x="16663" y="0"/>
                          </a:cubicBezTo>
                          <a:cubicBezTo>
                            <a:pt x="16948" y="0"/>
                            <a:pt x="17234" y="0"/>
                            <a:pt x="17520" y="95"/>
                          </a:cubicBezTo>
                          <a:cubicBezTo>
                            <a:pt x="18091" y="191"/>
                            <a:pt x="18472" y="381"/>
                            <a:pt x="18663" y="476"/>
                          </a:cubicBezTo>
                          <a:cubicBezTo>
                            <a:pt x="18187" y="2000"/>
                            <a:pt x="15805" y="5429"/>
                            <a:pt x="12376" y="7715"/>
                          </a:cubicBezTo>
                          <a:cubicBezTo>
                            <a:pt x="9900" y="9334"/>
                            <a:pt x="8471" y="11430"/>
                            <a:pt x="7995" y="13811"/>
                          </a:cubicBezTo>
                          <a:cubicBezTo>
                            <a:pt x="7328" y="17717"/>
                            <a:pt x="9519" y="20765"/>
                            <a:pt x="11900" y="24003"/>
                          </a:cubicBezTo>
                          <a:cubicBezTo>
                            <a:pt x="13710" y="26479"/>
                            <a:pt x="15805" y="29337"/>
                            <a:pt x="17139" y="33147"/>
                          </a:cubicBezTo>
                          <a:cubicBezTo>
                            <a:pt x="18091" y="35814"/>
                            <a:pt x="18568" y="38671"/>
                            <a:pt x="18663" y="4105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943" name="Google Shape;943;p4"/>
                  <p:cNvGrpSpPr/>
                  <p:nvPr/>
                </p:nvGrpSpPr>
                <p:grpSpPr>
                  <a:xfrm>
                    <a:off x="5044392" y="4035608"/>
                    <a:ext cx="80982" cy="113935"/>
                    <a:chOff x="5044392" y="4035608"/>
                    <a:chExt cx="80982" cy="113935"/>
                  </a:xfrm>
                </p:grpSpPr>
                <p:sp>
                  <p:nvSpPr>
                    <p:cNvPr id="944" name="Google Shape;944;p4"/>
                    <p:cNvSpPr/>
                    <p:nvPr/>
                  </p:nvSpPr>
                  <p:spPr>
                    <a:xfrm>
                      <a:off x="5044392" y="4035608"/>
                      <a:ext cx="80982" cy="113935"/>
                    </a:xfrm>
                    <a:custGeom>
                      <a:rect b="b" l="l" r="r" t="t"/>
                      <a:pathLst>
                        <a:path extrusionOk="0" h="113935" w="80982">
                          <a:moveTo>
                            <a:pt x="8525" y="113671"/>
                          </a:moveTo>
                          <a:cubicBezTo>
                            <a:pt x="15478" y="117958"/>
                            <a:pt x="29766" y="68618"/>
                            <a:pt x="46244" y="67094"/>
                          </a:cubicBezTo>
                          <a:cubicBezTo>
                            <a:pt x="62627" y="65570"/>
                            <a:pt x="78819" y="56712"/>
                            <a:pt x="80915" y="52140"/>
                          </a:cubicBezTo>
                          <a:cubicBezTo>
                            <a:pt x="81963" y="49854"/>
                            <a:pt x="70628" y="48044"/>
                            <a:pt x="58722" y="45282"/>
                          </a:cubicBezTo>
                          <a:cubicBezTo>
                            <a:pt x="46815" y="42519"/>
                            <a:pt x="34433" y="38900"/>
                            <a:pt x="33480" y="32994"/>
                          </a:cubicBezTo>
                          <a:cubicBezTo>
                            <a:pt x="31385" y="21184"/>
                            <a:pt x="36243" y="-1962"/>
                            <a:pt x="25003" y="133"/>
                          </a:cubicBezTo>
                          <a:cubicBezTo>
                            <a:pt x="13668" y="2229"/>
                            <a:pt x="-3477" y="37376"/>
                            <a:pt x="619" y="54330"/>
                          </a:cubicBezTo>
                          <a:cubicBezTo>
                            <a:pt x="4620" y="71190"/>
                            <a:pt x="-4810" y="105480"/>
                            <a:pt x="8525" y="11367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5" name="Google Shape;945;p4"/>
                    <p:cNvSpPr/>
                    <p:nvPr/>
                  </p:nvSpPr>
                  <p:spPr>
                    <a:xfrm>
                      <a:off x="5045785" y="4039739"/>
                      <a:ext cx="74903" cy="105267"/>
                    </a:xfrm>
                    <a:custGeom>
                      <a:rect b="b" l="l" r="r" t="t"/>
                      <a:pathLst>
                        <a:path extrusionOk="0" h="105267" w="74903">
                          <a:moveTo>
                            <a:pt x="22753" y="98"/>
                          </a:moveTo>
                          <a:cubicBezTo>
                            <a:pt x="33135" y="-1617"/>
                            <a:pt x="28944" y="19624"/>
                            <a:pt x="31039" y="30483"/>
                          </a:cubicBezTo>
                          <a:cubicBezTo>
                            <a:pt x="31992" y="35340"/>
                            <a:pt x="41326" y="38579"/>
                            <a:pt x="51137" y="41055"/>
                          </a:cubicBezTo>
                          <a:cubicBezTo>
                            <a:pt x="52185" y="41341"/>
                            <a:pt x="53328" y="41627"/>
                            <a:pt x="54376" y="41817"/>
                          </a:cubicBezTo>
                          <a:cubicBezTo>
                            <a:pt x="65234" y="44389"/>
                            <a:pt x="75712" y="46104"/>
                            <a:pt x="74854" y="48199"/>
                          </a:cubicBezTo>
                          <a:cubicBezTo>
                            <a:pt x="73330" y="51342"/>
                            <a:pt x="64948" y="56486"/>
                            <a:pt x="54566" y="59629"/>
                          </a:cubicBezTo>
                          <a:cubicBezTo>
                            <a:pt x="50756" y="60772"/>
                            <a:pt x="46756" y="61629"/>
                            <a:pt x="42755" y="62010"/>
                          </a:cubicBezTo>
                          <a:cubicBezTo>
                            <a:pt x="39612" y="62296"/>
                            <a:pt x="36659" y="64487"/>
                            <a:pt x="33706" y="67630"/>
                          </a:cubicBezTo>
                          <a:cubicBezTo>
                            <a:pt x="22467" y="80013"/>
                            <a:pt x="13037" y="107921"/>
                            <a:pt x="7798" y="105063"/>
                          </a:cubicBezTo>
                          <a:cubicBezTo>
                            <a:pt x="1226" y="100872"/>
                            <a:pt x="750" y="89633"/>
                            <a:pt x="1131" y="77822"/>
                          </a:cubicBezTo>
                          <a:cubicBezTo>
                            <a:pt x="1417" y="67821"/>
                            <a:pt x="2274" y="57343"/>
                            <a:pt x="559" y="50199"/>
                          </a:cubicBezTo>
                          <a:cubicBezTo>
                            <a:pt x="-3155" y="34483"/>
                            <a:pt x="12466" y="2193"/>
                            <a:pt x="22753" y="9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6" name="Google Shape;946;p4"/>
                    <p:cNvSpPr/>
                    <p:nvPr/>
                  </p:nvSpPr>
                  <p:spPr>
                    <a:xfrm>
                      <a:off x="5047297" y="4043867"/>
                      <a:ext cx="68699" cy="96603"/>
                    </a:xfrm>
                    <a:custGeom>
                      <a:rect b="b" l="l" r="r" t="t"/>
                      <a:pathLst>
                        <a:path extrusionOk="0" h="96603" w="68699">
                          <a:moveTo>
                            <a:pt x="20384" y="66"/>
                          </a:moveTo>
                          <a:cubicBezTo>
                            <a:pt x="29909" y="-1268"/>
                            <a:pt x="26289" y="18068"/>
                            <a:pt x="28385" y="27974"/>
                          </a:cubicBezTo>
                          <a:cubicBezTo>
                            <a:pt x="29337" y="32451"/>
                            <a:pt x="37910" y="35403"/>
                            <a:pt x="46863" y="37689"/>
                          </a:cubicBezTo>
                          <a:cubicBezTo>
                            <a:pt x="47816" y="37975"/>
                            <a:pt x="48863" y="38166"/>
                            <a:pt x="49816" y="38451"/>
                          </a:cubicBezTo>
                          <a:cubicBezTo>
                            <a:pt x="59722" y="40737"/>
                            <a:pt x="69247" y="42357"/>
                            <a:pt x="68675" y="44357"/>
                          </a:cubicBezTo>
                          <a:cubicBezTo>
                            <a:pt x="67151" y="47214"/>
                            <a:pt x="59436" y="51882"/>
                            <a:pt x="50006" y="54739"/>
                          </a:cubicBezTo>
                          <a:cubicBezTo>
                            <a:pt x="46577" y="55787"/>
                            <a:pt x="42863" y="56644"/>
                            <a:pt x="39148" y="57025"/>
                          </a:cubicBezTo>
                          <a:cubicBezTo>
                            <a:pt x="36290" y="57311"/>
                            <a:pt x="33528" y="59311"/>
                            <a:pt x="30861" y="62169"/>
                          </a:cubicBezTo>
                          <a:cubicBezTo>
                            <a:pt x="20479" y="73408"/>
                            <a:pt x="11811" y="98745"/>
                            <a:pt x="6953" y="96459"/>
                          </a:cubicBezTo>
                          <a:cubicBezTo>
                            <a:pt x="1048" y="92458"/>
                            <a:pt x="667" y="82266"/>
                            <a:pt x="953" y="71408"/>
                          </a:cubicBezTo>
                          <a:cubicBezTo>
                            <a:pt x="1238" y="62264"/>
                            <a:pt x="2000" y="52644"/>
                            <a:pt x="476" y="46071"/>
                          </a:cubicBezTo>
                          <a:cubicBezTo>
                            <a:pt x="-2762" y="31593"/>
                            <a:pt x="11240" y="2256"/>
                            <a:pt x="20384" y="6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7" name="Google Shape;947;p4"/>
                    <p:cNvSpPr/>
                    <p:nvPr/>
                  </p:nvSpPr>
                  <p:spPr>
                    <a:xfrm>
                      <a:off x="5048920" y="4047991"/>
                      <a:ext cx="62677" cy="87864"/>
                    </a:xfrm>
                    <a:custGeom>
                      <a:rect b="b" l="l" r="r" t="t"/>
                      <a:pathLst>
                        <a:path extrusionOk="0" h="87864" w="62677">
                          <a:moveTo>
                            <a:pt x="17998" y="38"/>
                          </a:moveTo>
                          <a:cubicBezTo>
                            <a:pt x="26571" y="-915"/>
                            <a:pt x="23618" y="16421"/>
                            <a:pt x="25809" y="25469"/>
                          </a:cubicBezTo>
                          <a:cubicBezTo>
                            <a:pt x="26761" y="29565"/>
                            <a:pt x="34572" y="32232"/>
                            <a:pt x="42668" y="34328"/>
                          </a:cubicBezTo>
                          <a:cubicBezTo>
                            <a:pt x="43525" y="34518"/>
                            <a:pt x="44478" y="34804"/>
                            <a:pt x="45431" y="34994"/>
                          </a:cubicBezTo>
                          <a:cubicBezTo>
                            <a:pt x="54384" y="37090"/>
                            <a:pt x="62957" y="38614"/>
                            <a:pt x="62671" y="40424"/>
                          </a:cubicBezTo>
                          <a:cubicBezTo>
                            <a:pt x="61147" y="42995"/>
                            <a:pt x="54098" y="47186"/>
                            <a:pt x="45621" y="49758"/>
                          </a:cubicBezTo>
                          <a:cubicBezTo>
                            <a:pt x="42478" y="50711"/>
                            <a:pt x="39144" y="51473"/>
                            <a:pt x="35810" y="51854"/>
                          </a:cubicBezTo>
                          <a:cubicBezTo>
                            <a:pt x="33238" y="52139"/>
                            <a:pt x="30667" y="53949"/>
                            <a:pt x="28190" y="56616"/>
                          </a:cubicBezTo>
                          <a:cubicBezTo>
                            <a:pt x="18665" y="66808"/>
                            <a:pt x="10760" y="89573"/>
                            <a:pt x="6187" y="87763"/>
                          </a:cubicBezTo>
                          <a:cubicBezTo>
                            <a:pt x="949" y="84048"/>
                            <a:pt x="568" y="74714"/>
                            <a:pt x="853" y="64903"/>
                          </a:cubicBezTo>
                          <a:cubicBezTo>
                            <a:pt x="1139" y="56616"/>
                            <a:pt x="1806" y="47853"/>
                            <a:pt x="473" y="41852"/>
                          </a:cubicBezTo>
                          <a:cubicBezTo>
                            <a:pt x="-2576" y="28708"/>
                            <a:pt x="9807" y="2324"/>
                            <a:pt x="17998" y="3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8" name="Google Shape;948;p4"/>
                    <p:cNvSpPr/>
                    <p:nvPr/>
                  </p:nvSpPr>
                  <p:spPr>
                    <a:xfrm>
                      <a:off x="5050408" y="4052114"/>
                      <a:ext cx="56423" cy="79321"/>
                    </a:xfrm>
                    <a:custGeom>
                      <a:rect b="b" l="l" r="r" t="t"/>
                      <a:pathLst>
                        <a:path extrusionOk="0" h="79321" w="56423">
                          <a:moveTo>
                            <a:pt x="15653" y="11"/>
                          </a:moveTo>
                          <a:cubicBezTo>
                            <a:pt x="23368" y="-465"/>
                            <a:pt x="20987" y="14870"/>
                            <a:pt x="23178" y="22966"/>
                          </a:cubicBezTo>
                          <a:cubicBezTo>
                            <a:pt x="24225" y="26586"/>
                            <a:pt x="31083" y="29062"/>
                            <a:pt x="38418" y="30967"/>
                          </a:cubicBezTo>
                          <a:cubicBezTo>
                            <a:pt x="39275" y="31158"/>
                            <a:pt x="40037" y="31348"/>
                            <a:pt x="40894" y="31634"/>
                          </a:cubicBezTo>
                          <a:cubicBezTo>
                            <a:pt x="48895" y="33634"/>
                            <a:pt x="56610" y="34872"/>
                            <a:pt x="56420" y="36587"/>
                          </a:cubicBezTo>
                          <a:cubicBezTo>
                            <a:pt x="54896" y="38873"/>
                            <a:pt x="48609" y="42588"/>
                            <a:pt x="40989" y="44969"/>
                          </a:cubicBezTo>
                          <a:cubicBezTo>
                            <a:pt x="38132" y="45826"/>
                            <a:pt x="35179" y="46588"/>
                            <a:pt x="32131" y="46969"/>
                          </a:cubicBezTo>
                          <a:cubicBezTo>
                            <a:pt x="29750" y="47255"/>
                            <a:pt x="27464" y="48874"/>
                            <a:pt x="25273" y="51255"/>
                          </a:cubicBezTo>
                          <a:cubicBezTo>
                            <a:pt x="16701" y="60399"/>
                            <a:pt x="9462" y="80592"/>
                            <a:pt x="5271" y="79259"/>
                          </a:cubicBezTo>
                          <a:cubicBezTo>
                            <a:pt x="699" y="75830"/>
                            <a:pt x="413" y="67448"/>
                            <a:pt x="699" y="58685"/>
                          </a:cubicBezTo>
                          <a:cubicBezTo>
                            <a:pt x="889" y="51160"/>
                            <a:pt x="1556" y="43350"/>
                            <a:pt x="413" y="37920"/>
                          </a:cubicBezTo>
                          <a:cubicBezTo>
                            <a:pt x="-2254" y="25824"/>
                            <a:pt x="8604" y="2392"/>
                            <a:pt x="15653" y="1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9" name="Google Shape;949;p4"/>
                    <p:cNvSpPr/>
                    <p:nvPr/>
                  </p:nvSpPr>
                  <p:spPr>
                    <a:xfrm>
                      <a:off x="5051897" y="4056315"/>
                      <a:ext cx="50454" cy="70319"/>
                    </a:xfrm>
                    <a:custGeom>
                      <a:rect b="b" l="l" r="r" t="t"/>
                      <a:pathLst>
                        <a:path extrusionOk="0" h="70319" w="50454">
                          <a:moveTo>
                            <a:pt x="13402" y="1"/>
                          </a:moveTo>
                          <a:cubicBezTo>
                            <a:pt x="20260" y="-95"/>
                            <a:pt x="18451" y="13335"/>
                            <a:pt x="20737" y="20384"/>
                          </a:cubicBezTo>
                          <a:cubicBezTo>
                            <a:pt x="21784" y="23622"/>
                            <a:pt x="27880" y="25813"/>
                            <a:pt x="34357" y="27528"/>
                          </a:cubicBezTo>
                          <a:cubicBezTo>
                            <a:pt x="35119" y="27718"/>
                            <a:pt x="35786" y="27909"/>
                            <a:pt x="36548" y="28099"/>
                          </a:cubicBezTo>
                          <a:cubicBezTo>
                            <a:pt x="43597" y="29814"/>
                            <a:pt x="50359" y="31052"/>
                            <a:pt x="50455" y="32481"/>
                          </a:cubicBezTo>
                          <a:cubicBezTo>
                            <a:pt x="48931" y="34481"/>
                            <a:pt x="43311" y="37720"/>
                            <a:pt x="36548" y="39815"/>
                          </a:cubicBezTo>
                          <a:cubicBezTo>
                            <a:pt x="33976" y="40577"/>
                            <a:pt x="31309" y="41244"/>
                            <a:pt x="28642" y="41625"/>
                          </a:cubicBezTo>
                          <a:cubicBezTo>
                            <a:pt x="26547" y="41910"/>
                            <a:pt x="24451" y="43339"/>
                            <a:pt x="22546" y="45435"/>
                          </a:cubicBezTo>
                          <a:cubicBezTo>
                            <a:pt x="14831" y="53531"/>
                            <a:pt x="8354" y="71057"/>
                            <a:pt x="4544" y="70295"/>
                          </a:cubicBezTo>
                          <a:cubicBezTo>
                            <a:pt x="639" y="67056"/>
                            <a:pt x="448" y="59722"/>
                            <a:pt x="639" y="51912"/>
                          </a:cubicBezTo>
                          <a:cubicBezTo>
                            <a:pt x="829" y="45244"/>
                            <a:pt x="1401" y="38386"/>
                            <a:pt x="353" y="33433"/>
                          </a:cubicBezTo>
                          <a:cubicBezTo>
                            <a:pt x="-1933" y="22860"/>
                            <a:pt x="7402" y="2287"/>
                            <a:pt x="13402" y="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0" name="Google Shape;950;p4"/>
                    <p:cNvSpPr/>
                    <p:nvPr/>
                  </p:nvSpPr>
                  <p:spPr>
                    <a:xfrm>
                      <a:off x="5053314" y="4060411"/>
                      <a:ext cx="44275" cy="61630"/>
                    </a:xfrm>
                    <a:custGeom>
                      <a:rect b="b" l="l" r="r" t="t"/>
                      <a:pathLst>
                        <a:path extrusionOk="0" h="61630" w="44275">
                          <a:moveTo>
                            <a:pt x="11128" y="0"/>
                          </a:moveTo>
                          <a:cubicBezTo>
                            <a:pt x="17034" y="286"/>
                            <a:pt x="15891" y="11716"/>
                            <a:pt x="18177" y="17907"/>
                          </a:cubicBezTo>
                          <a:cubicBezTo>
                            <a:pt x="19224" y="20765"/>
                            <a:pt x="24558" y="22670"/>
                            <a:pt x="30178" y="24194"/>
                          </a:cubicBezTo>
                          <a:cubicBezTo>
                            <a:pt x="30845" y="24384"/>
                            <a:pt x="31416" y="24575"/>
                            <a:pt x="32083" y="24670"/>
                          </a:cubicBezTo>
                          <a:cubicBezTo>
                            <a:pt x="38179" y="26194"/>
                            <a:pt x="43989" y="27337"/>
                            <a:pt x="44275" y="28575"/>
                          </a:cubicBezTo>
                          <a:cubicBezTo>
                            <a:pt x="42751" y="30290"/>
                            <a:pt x="37798" y="33052"/>
                            <a:pt x="31988" y="34862"/>
                          </a:cubicBezTo>
                          <a:cubicBezTo>
                            <a:pt x="29797" y="35528"/>
                            <a:pt x="27416" y="36195"/>
                            <a:pt x="25035" y="36576"/>
                          </a:cubicBezTo>
                          <a:cubicBezTo>
                            <a:pt x="23225" y="36862"/>
                            <a:pt x="21415" y="38195"/>
                            <a:pt x="19701" y="39910"/>
                          </a:cubicBezTo>
                          <a:cubicBezTo>
                            <a:pt x="12843" y="46863"/>
                            <a:pt x="7128" y="61913"/>
                            <a:pt x="3699" y="61627"/>
                          </a:cubicBezTo>
                          <a:cubicBezTo>
                            <a:pt x="460" y="58674"/>
                            <a:pt x="270" y="52197"/>
                            <a:pt x="460" y="45434"/>
                          </a:cubicBezTo>
                          <a:cubicBezTo>
                            <a:pt x="651" y="39624"/>
                            <a:pt x="1127" y="33623"/>
                            <a:pt x="270" y="29242"/>
                          </a:cubicBezTo>
                          <a:cubicBezTo>
                            <a:pt x="-1540" y="20003"/>
                            <a:pt x="6175" y="2381"/>
                            <a:pt x="11128" y="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1" name="Google Shape;951;p4"/>
                    <p:cNvSpPr/>
                    <p:nvPr/>
                  </p:nvSpPr>
                  <p:spPr>
                    <a:xfrm>
                      <a:off x="5054871" y="4064507"/>
                      <a:ext cx="38145" cy="53149"/>
                    </a:xfrm>
                    <a:custGeom>
                      <a:rect b="b" l="l" r="r" t="t"/>
                      <a:pathLst>
                        <a:path extrusionOk="0" h="53149" w="38145">
                          <a:moveTo>
                            <a:pt x="8809" y="0"/>
                          </a:moveTo>
                          <a:cubicBezTo>
                            <a:pt x="13857" y="667"/>
                            <a:pt x="13286" y="10192"/>
                            <a:pt x="15572" y="15430"/>
                          </a:cubicBezTo>
                          <a:cubicBezTo>
                            <a:pt x="16619" y="17812"/>
                            <a:pt x="21191" y="19526"/>
                            <a:pt x="25954" y="20955"/>
                          </a:cubicBezTo>
                          <a:cubicBezTo>
                            <a:pt x="26525" y="21146"/>
                            <a:pt x="27002" y="21241"/>
                            <a:pt x="27573" y="21431"/>
                          </a:cubicBezTo>
                          <a:cubicBezTo>
                            <a:pt x="32621" y="22765"/>
                            <a:pt x="37574" y="23717"/>
                            <a:pt x="38146" y="24860"/>
                          </a:cubicBezTo>
                          <a:cubicBezTo>
                            <a:pt x="36622" y="26289"/>
                            <a:pt x="32431" y="28575"/>
                            <a:pt x="27478" y="30194"/>
                          </a:cubicBezTo>
                          <a:cubicBezTo>
                            <a:pt x="25573" y="30861"/>
                            <a:pt x="23573" y="31337"/>
                            <a:pt x="21572" y="31718"/>
                          </a:cubicBezTo>
                          <a:cubicBezTo>
                            <a:pt x="19953" y="32004"/>
                            <a:pt x="18429" y="33147"/>
                            <a:pt x="16905" y="34576"/>
                          </a:cubicBezTo>
                          <a:cubicBezTo>
                            <a:pt x="11000" y="40481"/>
                            <a:pt x="6047" y="52864"/>
                            <a:pt x="2808" y="53150"/>
                          </a:cubicBezTo>
                          <a:cubicBezTo>
                            <a:pt x="236" y="50483"/>
                            <a:pt x="141" y="44958"/>
                            <a:pt x="332" y="39243"/>
                          </a:cubicBezTo>
                          <a:cubicBezTo>
                            <a:pt x="522" y="34290"/>
                            <a:pt x="903" y="29146"/>
                            <a:pt x="236" y="25337"/>
                          </a:cubicBezTo>
                          <a:cubicBezTo>
                            <a:pt x="-1288" y="17145"/>
                            <a:pt x="4904" y="2476"/>
                            <a:pt x="8809" y="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2" name="Google Shape;952;p4"/>
                    <p:cNvSpPr/>
                    <p:nvPr/>
                  </p:nvSpPr>
                  <p:spPr>
                    <a:xfrm>
                      <a:off x="5056360" y="4068603"/>
                      <a:ext cx="32085" cy="44577"/>
                    </a:xfrm>
                    <a:custGeom>
                      <a:rect b="b" l="l" r="r" t="t"/>
                      <a:pathLst>
                        <a:path extrusionOk="0" h="44577" w="32085">
                          <a:moveTo>
                            <a:pt x="6558" y="0"/>
                          </a:moveTo>
                          <a:cubicBezTo>
                            <a:pt x="10654" y="1048"/>
                            <a:pt x="10749" y="8668"/>
                            <a:pt x="13131" y="12954"/>
                          </a:cubicBezTo>
                          <a:cubicBezTo>
                            <a:pt x="14274" y="14954"/>
                            <a:pt x="17988" y="16383"/>
                            <a:pt x="21894" y="17621"/>
                          </a:cubicBezTo>
                          <a:cubicBezTo>
                            <a:pt x="22370" y="17717"/>
                            <a:pt x="22846" y="17907"/>
                            <a:pt x="23227" y="18002"/>
                          </a:cubicBezTo>
                          <a:cubicBezTo>
                            <a:pt x="27323" y="19145"/>
                            <a:pt x="31419" y="20003"/>
                            <a:pt x="32085" y="20955"/>
                          </a:cubicBezTo>
                          <a:cubicBezTo>
                            <a:pt x="30561" y="22098"/>
                            <a:pt x="27037" y="23908"/>
                            <a:pt x="23037" y="25241"/>
                          </a:cubicBezTo>
                          <a:cubicBezTo>
                            <a:pt x="21417" y="25813"/>
                            <a:pt x="19703" y="26289"/>
                            <a:pt x="18084" y="26670"/>
                          </a:cubicBezTo>
                          <a:cubicBezTo>
                            <a:pt x="16750" y="26956"/>
                            <a:pt x="15417" y="27908"/>
                            <a:pt x="14178" y="29147"/>
                          </a:cubicBezTo>
                          <a:cubicBezTo>
                            <a:pt x="9130" y="34004"/>
                            <a:pt x="4939" y="43815"/>
                            <a:pt x="2082" y="44577"/>
                          </a:cubicBezTo>
                          <a:cubicBezTo>
                            <a:pt x="177" y="42101"/>
                            <a:pt x="81" y="37624"/>
                            <a:pt x="272" y="32861"/>
                          </a:cubicBezTo>
                          <a:cubicBezTo>
                            <a:pt x="367" y="28670"/>
                            <a:pt x="748" y="24479"/>
                            <a:pt x="177" y="21241"/>
                          </a:cubicBezTo>
                          <a:cubicBezTo>
                            <a:pt x="-966" y="14288"/>
                            <a:pt x="3701" y="2572"/>
                            <a:pt x="6558" y="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3" name="Google Shape;953;p4"/>
                    <p:cNvSpPr/>
                    <p:nvPr/>
                  </p:nvSpPr>
                  <p:spPr>
                    <a:xfrm>
                      <a:off x="5057869" y="4072699"/>
                      <a:ext cx="25908" cy="36004"/>
                    </a:xfrm>
                    <a:custGeom>
                      <a:rect b="b" l="l" r="r" t="t"/>
                      <a:pathLst>
                        <a:path extrusionOk="0" h="36004" w="25908">
                          <a:moveTo>
                            <a:pt x="4192" y="0"/>
                          </a:moveTo>
                          <a:cubicBezTo>
                            <a:pt x="7430" y="1429"/>
                            <a:pt x="8097" y="7144"/>
                            <a:pt x="10478" y="10477"/>
                          </a:cubicBezTo>
                          <a:cubicBezTo>
                            <a:pt x="11621" y="12097"/>
                            <a:pt x="14574" y="13240"/>
                            <a:pt x="17622" y="14288"/>
                          </a:cubicBezTo>
                          <a:cubicBezTo>
                            <a:pt x="18003" y="14383"/>
                            <a:pt x="18384" y="14573"/>
                            <a:pt x="18670" y="14668"/>
                          </a:cubicBezTo>
                          <a:cubicBezTo>
                            <a:pt x="21813" y="15621"/>
                            <a:pt x="24956" y="16383"/>
                            <a:pt x="25909" y="17145"/>
                          </a:cubicBezTo>
                          <a:cubicBezTo>
                            <a:pt x="24385" y="18002"/>
                            <a:pt x="21623" y="19336"/>
                            <a:pt x="18479" y="20383"/>
                          </a:cubicBezTo>
                          <a:cubicBezTo>
                            <a:pt x="17146" y="20860"/>
                            <a:pt x="15812" y="21241"/>
                            <a:pt x="14479" y="21622"/>
                          </a:cubicBezTo>
                          <a:cubicBezTo>
                            <a:pt x="13336" y="21908"/>
                            <a:pt x="12288" y="22670"/>
                            <a:pt x="11336" y="23622"/>
                          </a:cubicBezTo>
                          <a:cubicBezTo>
                            <a:pt x="7240" y="27432"/>
                            <a:pt x="3716" y="34671"/>
                            <a:pt x="1239" y="36004"/>
                          </a:cubicBezTo>
                          <a:cubicBezTo>
                            <a:pt x="1" y="33814"/>
                            <a:pt x="1" y="30194"/>
                            <a:pt x="96" y="26479"/>
                          </a:cubicBezTo>
                          <a:cubicBezTo>
                            <a:pt x="191" y="23146"/>
                            <a:pt x="477" y="19812"/>
                            <a:pt x="96" y="17145"/>
                          </a:cubicBezTo>
                          <a:cubicBezTo>
                            <a:pt x="-571" y="11430"/>
                            <a:pt x="2382" y="2667"/>
                            <a:pt x="4192" y="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4" name="Google Shape;954;p4"/>
                    <p:cNvSpPr/>
                    <p:nvPr/>
                  </p:nvSpPr>
                  <p:spPr>
                    <a:xfrm>
                      <a:off x="5059417" y="4076794"/>
                      <a:ext cx="19884" cy="27432"/>
                    </a:xfrm>
                    <a:custGeom>
                      <a:rect b="b" l="l" r="r" t="t"/>
                      <a:pathLst>
                        <a:path extrusionOk="0" h="27432" w="19884">
                          <a:moveTo>
                            <a:pt x="1882" y="0"/>
                          </a:moveTo>
                          <a:cubicBezTo>
                            <a:pt x="4263" y="1810"/>
                            <a:pt x="5597" y="5525"/>
                            <a:pt x="7978" y="8001"/>
                          </a:cubicBezTo>
                          <a:cubicBezTo>
                            <a:pt x="9121" y="9144"/>
                            <a:pt x="11216" y="10097"/>
                            <a:pt x="13502" y="10954"/>
                          </a:cubicBezTo>
                          <a:cubicBezTo>
                            <a:pt x="13788" y="11049"/>
                            <a:pt x="14074" y="11144"/>
                            <a:pt x="14360" y="11240"/>
                          </a:cubicBezTo>
                          <a:cubicBezTo>
                            <a:pt x="16550" y="12002"/>
                            <a:pt x="18741" y="12573"/>
                            <a:pt x="19884" y="13240"/>
                          </a:cubicBezTo>
                          <a:cubicBezTo>
                            <a:pt x="18360" y="13811"/>
                            <a:pt x="16264" y="14669"/>
                            <a:pt x="14074" y="15526"/>
                          </a:cubicBezTo>
                          <a:cubicBezTo>
                            <a:pt x="13026" y="15907"/>
                            <a:pt x="12074" y="16288"/>
                            <a:pt x="11026" y="16669"/>
                          </a:cubicBezTo>
                          <a:cubicBezTo>
                            <a:pt x="10169" y="16954"/>
                            <a:pt x="9407" y="17526"/>
                            <a:pt x="8549" y="18193"/>
                          </a:cubicBezTo>
                          <a:cubicBezTo>
                            <a:pt x="5311" y="20860"/>
                            <a:pt x="2549" y="25527"/>
                            <a:pt x="453" y="27432"/>
                          </a:cubicBezTo>
                          <a:cubicBezTo>
                            <a:pt x="-118" y="25432"/>
                            <a:pt x="-23" y="22860"/>
                            <a:pt x="72" y="20193"/>
                          </a:cubicBezTo>
                          <a:cubicBezTo>
                            <a:pt x="167" y="17717"/>
                            <a:pt x="263" y="15240"/>
                            <a:pt x="167" y="13049"/>
                          </a:cubicBezTo>
                          <a:cubicBezTo>
                            <a:pt x="-309" y="8573"/>
                            <a:pt x="1120" y="2667"/>
                            <a:pt x="1882" y="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5" name="Google Shape;955;p4"/>
                    <p:cNvSpPr/>
                    <p:nvPr/>
                  </p:nvSpPr>
                  <p:spPr>
                    <a:xfrm>
                      <a:off x="5060442" y="4080890"/>
                      <a:ext cx="14096" cy="18764"/>
                    </a:xfrm>
                    <a:custGeom>
                      <a:rect b="b" l="l" r="r" t="t"/>
                      <a:pathLst>
                        <a:path extrusionOk="0" h="18764" w="14096">
                          <a:moveTo>
                            <a:pt x="0" y="18764"/>
                          </a:moveTo>
                          <a:cubicBezTo>
                            <a:pt x="95" y="17050"/>
                            <a:pt x="190" y="15335"/>
                            <a:pt x="286" y="13716"/>
                          </a:cubicBezTo>
                          <a:cubicBezTo>
                            <a:pt x="381" y="12097"/>
                            <a:pt x="381" y="10477"/>
                            <a:pt x="381" y="8858"/>
                          </a:cubicBezTo>
                          <a:cubicBezTo>
                            <a:pt x="381" y="5715"/>
                            <a:pt x="286" y="2762"/>
                            <a:pt x="0" y="0"/>
                          </a:cubicBezTo>
                          <a:cubicBezTo>
                            <a:pt x="1429" y="2191"/>
                            <a:pt x="3429" y="4000"/>
                            <a:pt x="5810" y="5525"/>
                          </a:cubicBezTo>
                          <a:cubicBezTo>
                            <a:pt x="7048" y="6287"/>
                            <a:pt x="8287" y="6953"/>
                            <a:pt x="9715" y="7620"/>
                          </a:cubicBezTo>
                          <a:cubicBezTo>
                            <a:pt x="11144" y="8287"/>
                            <a:pt x="12573" y="8858"/>
                            <a:pt x="14097" y="9334"/>
                          </a:cubicBezTo>
                          <a:cubicBezTo>
                            <a:pt x="12573" y="9620"/>
                            <a:pt x="11144" y="10001"/>
                            <a:pt x="9811" y="10573"/>
                          </a:cubicBezTo>
                          <a:cubicBezTo>
                            <a:pt x="8477" y="11144"/>
                            <a:pt x="7239" y="11811"/>
                            <a:pt x="6096" y="12668"/>
                          </a:cubicBezTo>
                          <a:cubicBezTo>
                            <a:pt x="3810" y="14288"/>
                            <a:pt x="1810" y="16383"/>
                            <a:pt x="0" y="1876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956" name="Google Shape;956;p4"/>
                  <p:cNvGrpSpPr/>
                  <p:nvPr/>
                </p:nvGrpSpPr>
                <p:grpSpPr>
                  <a:xfrm>
                    <a:off x="5123148" y="3995644"/>
                    <a:ext cx="50081" cy="71208"/>
                    <a:chOff x="5123148" y="3995644"/>
                    <a:chExt cx="50081" cy="71208"/>
                  </a:xfrm>
                </p:grpSpPr>
                <p:sp>
                  <p:nvSpPr>
                    <p:cNvPr id="957" name="Google Shape;957;p4"/>
                    <p:cNvSpPr/>
                    <p:nvPr/>
                  </p:nvSpPr>
                  <p:spPr>
                    <a:xfrm>
                      <a:off x="5123148" y="3995644"/>
                      <a:ext cx="50081" cy="71208"/>
                    </a:xfrm>
                    <a:custGeom>
                      <a:rect b="b" l="l" r="r" t="t"/>
                      <a:pathLst>
                        <a:path extrusionOk="0" h="71208" w="50081">
                          <a:moveTo>
                            <a:pt x="14923" y="71149"/>
                          </a:moveTo>
                          <a:cubicBezTo>
                            <a:pt x="7398" y="72673"/>
                            <a:pt x="-4127" y="44384"/>
                            <a:pt x="1492" y="39050"/>
                          </a:cubicBezTo>
                          <a:cubicBezTo>
                            <a:pt x="7207" y="33811"/>
                            <a:pt x="22638" y="36192"/>
                            <a:pt x="28258" y="27715"/>
                          </a:cubicBezTo>
                          <a:cubicBezTo>
                            <a:pt x="33973" y="19238"/>
                            <a:pt x="39592" y="-3908"/>
                            <a:pt x="47784" y="569"/>
                          </a:cubicBezTo>
                          <a:cubicBezTo>
                            <a:pt x="55880" y="5046"/>
                            <a:pt x="40450" y="22858"/>
                            <a:pt x="34354" y="40765"/>
                          </a:cubicBezTo>
                          <a:cubicBezTo>
                            <a:pt x="28353" y="58576"/>
                            <a:pt x="28734" y="68292"/>
                            <a:pt x="14923" y="7114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8" name="Google Shape;958;p4"/>
                    <p:cNvSpPr/>
                    <p:nvPr/>
                  </p:nvSpPr>
                  <p:spPr>
                    <a:xfrm>
                      <a:off x="5124428" y="3999713"/>
                      <a:ext cx="46200" cy="65783"/>
                    </a:xfrm>
                    <a:custGeom>
                      <a:rect b="b" l="l" r="r" t="t"/>
                      <a:pathLst>
                        <a:path extrusionOk="0" h="65783" w="46200">
                          <a:moveTo>
                            <a:pt x="13833" y="65747"/>
                          </a:moveTo>
                          <a:cubicBezTo>
                            <a:pt x="6879" y="66890"/>
                            <a:pt x="-3789" y="40791"/>
                            <a:pt x="1355" y="35743"/>
                          </a:cubicBezTo>
                          <a:cubicBezTo>
                            <a:pt x="6594" y="30885"/>
                            <a:pt x="20691" y="33076"/>
                            <a:pt x="25929" y="25361"/>
                          </a:cubicBezTo>
                          <a:cubicBezTo>
                            <a:pt x="31168" y="17550"/>
                            <a:pt x="36597" y="-3500"/>
                            <a:pt x="44122" y="501"/>
                          </a:cubicBezTo>
                          <a:cubicBezTo>
                            <a:pt x="51456" y="4596"/>
                            <a:pt x="37455" y="20884"/>
                            <a:pt x="31930" y="37172"/>
                          </a:cubicBezTo>
                          <a:cubicBezTo>
                            <a:pt x="26120" y="53936"/>
                            <a:pt x="26406" y="63080"/>
                            <a:pt x="13833" y="6574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59" name="Google Shape;959;p4"/>
                    <p:cNvSpPr/>
                    <p:nvPr/>
                  </p:nvSpPr>
                  <p:spPr>
                    <a:xfrm>
                      <a:off x="5125588" y="4003972"/>
                      <a:ext cx="42286" cy="60267"/>
                    </a:xfrm>
                    <a:custGeom>
                      <a:rect b="b" l="l" r="r" t="t"/>
                      <a:pathLst>
                        <a:path extrusionOk="0" h="60267" w="42286">
                          <a:moveTo>
                            <a:pt x="12768" y="60250"/>
                          </a:moveTo>
                          <a:cubicBezTo>
                            <a:pt x="6291" y="61012"/>
                            <a:pt x="-3329" y="37199"/>
                            <a:pt x="1148" y="32341"/>
                          </a:cubicBezTo>
                          <a:cubicBezTo>
                            <a:pt x="5910" y="27960"/>
                            <a:pt x="18674" y="29960"/>
                            <a:pt x="23532" y="22912"/>
                          </a:cubicBezTo>
                          <a:cubicBezTo>
                            <a:pt x="28389" y="15863"/>
                            <a:pt x="33438" y="-3092"/>
                            <a:pt x="40391" y="433"/>
                          </a:cubicBezTo>
                          <a:cubicBezTo>
                            <a:pt x="47058" y="4147"/>
                            <a:pt x="34390" y="18816"/>
                            <a:pt x="29342" y="33484"/>
                          </a:cubicBezTo>
                          <a:cubicBezTo>
                            <a:pt x="24008" y="49105"/>
                            <a:pt x="24198" y="57583"/>
                            <a:pt x="12768" y="6025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0" name="Google Shape;960;p4"/>
                    <p:cNvSpPr/>
                    <p:nvPr/>
                  </p:nvSpPr>
                  <p:spPr>
                    <a:xfrm>
                      <a:off x="5126718" y="4008115"/>
                      <a:ext cx="38270" cy="54777"/>
                    </a:xfrm>
                    <a:custGeom>
                      <a:rect b="b" l="l" r="r" t="t"/>
                      <a:pathLst>
                        <a:path extrusionOk="0" h="54777" w="38270">
                          <a:moveTo>
                            <a:pt x="11733" y="54773"/>
                          </a:moveTo>
                          <a:cubicBezTo>
                            <a:pt x="5828" y="55154"/>
                            <a:pt x="-2935" y="33532"/>
                            <a:pt x="970" y="28865"/>
                          </a:cubicBezTo>
                          <a:cubicBezTo>
                            <a:pt x="5351" y="24959"/>
                            <a:pt x="16686" y="26674"/>
                            <a:pt x="21068" y="20483"/>
                          </a:cubicBezTo>
                          <a:cubicBezTo>
                            <a:pt x="25544" y="14196"/>
                            <a:pt x="30212" y="-2758"/>
                            <a:pt x="36593" y="385"/>
                          </a:cubicBezTo>
                          <a:cubicBezTo>
                            <a:pt x="42499" y="3719"/>
                            <a:pt x="31259" y="16863"/>
                            <a:pt x="26783" y="29912"/>
                          </a:cubicBezTo>
                          <a:cubicBezTo>
                            <a:pt x="22020" y="44391"/>
                            <a:pt x="22020" y="52296"/>
                            <a:pt x="11733" y="5477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1" name="Google Shape;961;p4"/>
                    <p:cNvSpPr/>
                    <p:nvPr/>
                  </p:nvSpPr>
                  <p:spPr>
                    <a:xfrm>
                      <a:off x="5127997" y="4012277"/>
                      <a:ext cx="34382" cy="49277"/>
                    </a:xfrm>
                    <a:custGeom>
                      <a:rect b="b" l="l" r="r" t="t"/>
                      <a:pathLst>
                        <a:path extrusionOk="0" h="49277" w="34382">
                          <a:moveTo>
                            <a:pt x="10645" y="49278"/>
                          </a:moveTo>
                          <a:cubicBezTo>
                            <a:pt x="5311" y="49278"/>
                            <a:pt x="-2595" y="29847"/>
                            <a:pt x="834" y="25465"/>
                          </a:cubicBezTo>
                          <a:cubicBezTo>
                            <a:pt x="4740" y="22036"/>
                            <a:pt x="14741" y="23465"/>
                            <a:pt x="18741" y="18036"/>
                          </a:cubicBezTo>
                          <a:cubicBezTo>
                            <a:pt x="22837" y="12416"/>
                            <a:pt x="27123" y="-2348"/>
                            <a:pt x="32934" y="319"/>
                          </a:cubicBezTo>
                          <a:cubicBezTo>
                            <a:pt x="38077" y="3272"/>
                            <a:pt x="28171" y="14797"/>
                            <a:pt x="24266" y="26322"/>
                          </a:cubicBezTo>
                          <a:cubicBezTo>
                            <a:pt x="19694" y="39657"/>
                            <a:pt x="19694" y="46896"/>
                            <a:pt x="10645" y="4927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2" name="Google Shape;962;p4"/>
                    <p:cNvSpPr/>
                    <p:nvPr/>
                  </p:nvSpPr>
                  <p:spPr>
                    <a:xfrm>
                      <a:off x="5129155" y="4016630"/>
                      <a:ext cx="30433" cy="43686"/>
                    </a:xfrm>
                    <a:custGeom>
                      <a:rect b="b" l="l" r="r" t="t"/>
                      <a:pathLst>
                        <a:path extrusionOk="0" h="43686" w="30433">
                          <a:moveTo>
                            <a:pt x="9582" y="43686"/>
                          </a:moveTo>
                          <a:cubicBezTo>
                            <a:pt x="4820" y="43305"/>
                            <a:pt x="-2134" y="26160"/>
                            <a:pt x="629" y="21969"/>
                          </a:cubicBezTo>
                          <a:cubicBezTo>
                            <a:pt x="4058" y="19016"/>
                            <a:pt x="12821" y="20159"/>
                            <a:pt x="16345" y="15587"/>
                          </a:cubicBezTo>
                          <a:cubicBezTo>
                            <a:pt x="20060" y="10730"/>
                            <a:pt x="23965" y="-1939"/>
                            <a:pt x="29204" y="252"/>
                          </a:cubicBezTo>
                          <a:cubicBezTo>
                            <a:pt x="33585" y="2824"/>
                            <a:pt x="25108" y="12730"/>
                            <a:pt x="21774" y="22731"/>
                          </a:cubicBezTo>
                          <a:cubicBezTo>
                            <a:pt x="17678" y="34733"/>
                            <a:pt x="17488" y="41400"/>
                            <a:pt x="9582" y="4368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3" name="Google Shape;963;p4"/>
                    <p:cNvSpPr/>
                    <p:nvPr/>
                  </p:nvSpPr>
                  <p:spPr>
                    <a:xfrm>
                      <a:off x="5130275" y="4020678"/>
                      <a:ext cx="26418" cy="38304"/>
                    </a:xfrm>
                    <a:custGeom>
                      <a:rect b="b" l="l" r="r" t="t"/>
                      <a:pathLst>
                        <a:path extrusionOk="0" h="38304" w="26418">
                          <a:moveTo>
                            <a:pt x="8558" y="38305"/>
                          </a:moveTo>
                          <a:cubicBezTo>
                            <a:pt x="4367" y="37543"/>
                            <a:pt x="-1729" y="22589"/>
                            <a:pt x="461" y="18588"/>
                          </a:cubicBezTo>
                          <a:cubicBezTo>
                            <a:pt x="3509" y="16112"/>
                            <a:pt x="10844" y="17064"/>
                            <a:pt x="13892" y="13159"/>
                          </a:cubicBezTo>
                          <a:cubicBezTo>
                            <a:pt x="17225" y="9063"/>
                            <a:pt x="20845" y="-1605"/>
                            <a:pt x="25417" y="205"/>
                          </a:cubicBezTo>
                          <a:cubicBezTo>
                            <a:pt x="29036" y="2491"/>
                            <a:pt x="21893" y="10778"/>
                            <a:pt x="19130" y="19064"/>
                          </a:cubicBezTo>
                          <a:cubicBezTo>
                            <a:pt x="15606" y="30113"/>
                            <a:pt x="15320" y="36114"/>
                            <a:pt x="8558" y="3830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4" name="Google Shape;964;p4"/>
                    <p:cNvSpPr/>
                    <p:nvPr/>
                  </p:nvSpPr>
                  <p:spPr>
                    <a:xfrm>
                      <a:off x="5131568" y="4024837"/>
                      <a:ext cx="22525" cy="32811"/>
                    </a:xfrm>
                    <a:custGeom>
                      <a:rect b="b" l="l" r="r" t="t"/>
                      <a:pathLst>
                        <a:path extrusionOk="0" h="32811" w="22525">
                          <a:moveTo>
                            <a:pt x="7455" y="32812"/>
                          </a:moveTo>
                          <a:cubicBezTo>
                            <a:pt x="3740" y="31669"/>
                            <a:pt x="-1308" y="19000"/>
                            <a:pt x="311" y="15190"/>
                          </a:cubicBezTo>
                          <a:cubicBezTo>
                            <a:pt x="2883" y="13190"/>
                            <a:pt x="8884" y="13857"/>
                            <a:pt x="11551" y="10714"/>
                          </a:cubicBezTo>
                          <a:cubicBezTo>
                            <a:pt x="14503" y="7285"/>
                            <a:pt x="17742" y="-1193"/>
                            <a:pt x="21742" y="141"/>
                          </a:cubicBezTo>
                          <a:cubicBezTo>
                            <a:pt x="24600" y="2046"/>
                            <a:pt x="18885" y="8713"/>
                            <a:pt x="16694" y="15476"/>
                          </a:cubicBezTo>
                          <a:cubicBezTo>
                            <a:pt x="13360" y="25477"/>
                            <a:pt x="12979" y="30811"/>
                            <a:pt x="7455" y="3281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5" name="Google Shape;965;p4"/>
                    <p:cNvSpPr/>
                    <p:nvPr/>
                  </p:nvSpPr>
                  <p:spPr>
                    <a:xfrm>
                      <a:off x="5132667" y="4029170"/>
                      <a:ext cx="18731" cy="27240"/>
                    </a:xfrm>
                    <a:custGeom>
                      <a:rect b="b" l="l" r="r" t="t"/>
                      <a:pathLst>
                        <a:path extrusionOk="0" h="27240" w="18731">
                          <a:moveTo>
                            <a:pt x="6451" y="27241"/>
                          </a:moveTo>
                          <a:cubicBezTo>
                            <a:pt x="3307" y="25622"/>
                            <a:pt x="-884" y="15240"/>
                            <a:pt x="164" y="11715"/>
                          </a:cubicBezTo>
                          <a:cubicBezTo>
                            <a:pt x="2355" y="10191"/>
                            <a:pt x="7022" y="10572"/>
                            <a:pt x="9213" y="8286"/>
                          </a:cubicBezTo>
                          <a:cubicBezTo>
                            <a:pt x="11785" y="5619"/>
                            <a:pt x="14642" y="-858"/>
                            <a:pt x="18166" y="95"/>
                          </a:cubicBezTo>
                          <a:cubicBezTo>
                            <a:pt x="20262" y="1619"/>
                            <a:pt x="15976" y="6762"/>
                            <a:pt x="14261" y="11906"/>
                          </a:cubicBezTo>
                          <a:cubicBezTo>
                            <a:pt x="11308" y="20573"/>
                            <a:pt x="10832" y="25241"/>
                            <a:pt x="6451" y="2724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6" name="Google Shape;966;p4"/>
                    <p:cNvSpPr/>
                    <p:nvPr/>
                  </p:nvSpPr>
                  <p:spPr>
                    <a:xfrm>
                      <a:off x="5133753" y="4033324"/>
                      <a:ext cx="14891" cy="21753"/>
                    </a:xfrm>
                    <a:custGeom>
                      <a:rect b="b" l="l" r="r" t="t"/>
                      <a:pathLst>
                        <a:path extrusionOk="0" h="21753" w="14891">
                          <a:moveTo>
                            <a:pt x="5460" y="21754"/>
                          </a:moveTo>
                          <a:cubicBezTo>
                            <a:pt x="2888" y="19753"/>
                            <a:pt x="-350" y="11657"/>
                            <a:pt x="31" y="8324"/>
                          </a:cubicBezTo>
                          <a:cubicBezTo>
                            <a:pt x="1745" y="7180"/>
                            <a:pt x="5079" y="7371"/>
                            <a:pt x="6889" y="5847"/>
                          </a:cubicBezTo>
                          <a:cubicBezTo>
                            <a:pt x="9079" y="3847"/>
                            <a:pt x="11556" y="-440"/>
                            <a:pt x="14509" y="37"/>
                          </a:cubicBezTo>
                          <a:cubicBezTo>
                            <a:pt x="15937" y="1180"/>
                            <a:pt x="12985" y="4704"/>
                            <a:pt x="11842" y="8228"/>
                          </a:cubicBezTo>
                          <a:cubicBezTo>
                            <a:pt x="9270" y="15848"/>
                            <a:pt x="8698" y="19944"/>
                            <a:pt x="5460" y="2175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7" name="Google Shape;967;p4"/>
                    <p:cNvSpPr/>
                    <p:nvPr/>
                  </p:nvSpPr>
                  <p:spPr>
                    <a:xfrm>
                      <a:off x="5134832" y="4037361"/>
                      <a:ext cx="11023" cy="16383"/>
                    </a:xfrm>
                    <a:custGeom>
                      <a:rect b="b" l="l" r="r" t="t"/>
                      <a:pathLst>
                        <a:path extrusionOk="0" h="16383" w="11023">
                          <a:moveTo>
                            <a:pt x="4572" y="16383"/>
                          </a:moveTo>
                          <a:cubicBezTo>
                            <a:pt x="2572" y="14002"/>
                            <a:pt x="191" y="8096"/>
                            <a:pt x="0" y="4953"/>
                          </a:cubicBezTo>
                          <a:cubicBezTo>
                            <a:pt x="1238" y="4286"/>
                            <a:pt x="3334" y="4286"/>
                            <a:pt x="4572" y="3429"/>
                          </a:cubicBezTo>
                          <a:cubicBezTo>
                            <a:pt x="6382" y="2191"/>
                            <a:pt x="8572" y="0"/>
                            <a:pt x="10858" y="0"/>
                          </a:cubicBezTo>
                          <a:cubicBezTo>
                            <a:pt x="11525" y="762"/>
                            <a:pt x="10001" y="2762"/>
                            <a:pt x="9334" y="4667"/>
                          </a:cubicBezTo>
                          <a:cubicBezTo>
                            <a:pt x="7239" y="11240"/>
                            <a:pt x="6572" y="14764"/>
                            <a:pt x="4572" y="1638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8" name="Google Shape;968;p4"/>
                    <p:cNvSpPr/>
                    <p:nvPr/>
                  </p:nvSpPr>
                  <p:spPr>
                    <a:xfrm>
                      <a:off x="5135880" y="4041647"/>
                      <a:ext cx="7334" cy="10858"/>
                    </a:xfrm>
                    <a:custGeom>
                      <a:rect b="b" l="l" r="r" t="t"/>
                      <a:pathLst>
                        <a:path extrusionOk="0" h="10858" w="7334">
                          <a:moveTo>
                            <a:pt x="3619" y="10858"/>
                          </a:moveTo>
                          <a:cubicBezTo>
                            <a:pt x="2095" y="8096"/>
                            <a:pt x="667" y="4381"/>
                            <a:pt x="0" y="1524"/>
                          </a:cubicBezTo>
                          <a:cubicBezTo>
                            <a:pt x="857" y="1333"/>
                            <a:pt x="1714" y="1143"/>
                            <a:pt x="2381" y="1048"/>
                          </a:cubicBezTo>
                          <a:cubicBezTo>
                            <a:pt x="3905" y="762"/>
                            <a:pt x="5620" y="381"/>
                            <a:pt x="7334" y="0"/>
                          </a:cubicBezTo>
                          <a:cubicBezTo>
                            <a:pt x="7239" y="381"/>
                            <a:pt x="7144" y="762"/>
                            <a:pt x="6953" y="1143"/>
                          </a:cubicBezTo>
                          <a:cubicBezTo>
                            <a:pt x="5429" y="6382"/>
                            <a:pt x="4477" y="9239"/>
                            <a:pt x="3619" y="1085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969" name="Google Shape;969;p4"/>
                  <p:cNvGrpSpPr/>
                  <p:nvPr/>
                </p:nvGrpSpPr>
                <p:grpSpPr>
                  <a:xfrm>
                    <a:off x="5237293" y="3964245"/>
                    <a:ext cx="97359" cy="39032"/>
                    <a:chOff x="5237293" y="3964245"/>
                    <a:chExt cx="97359" cy="39032"/>
                  </a:xfrm>
                </p:grpSpPr>
                <p:sp>
                  <p:nvSpPr>
                    <p:cNvPr id="970" name="Google Shape;970;p4"/>
                    <p:cNvSpPr/>
                    <p:nvPr/>
                  </p:nvSpPr>
                  <p:spPr>
                    <a:xfrm>
                      <a:off x="5237293" y="3964245"/>
                      <a:ext cx="97359" cy="39032"/>
                    </a:xfrm>
                    <a:custGeom>
                      <a:rect b="b" l="l" r="r" t="t"/>
                      <a:pathLst>
                        <a:path extrusionOk="0" h="39032" w="97359">
                          <a:moveTo>
                            <a:pt x="3457" y="37778"/>
                          </a:moveTo>
                          <a:cubicBezTo>
                            <a:pt x="7362" y="41302"/>
                            <a:pt x="15935" y="36826"/>
                            <a:pt x="25460" y="31492"/>
                          </a:cubicBezTo>
                          <a:cubicBezTo>
                            <a:pt x="34985" y="26158"/>
                            <a:pt x="45462" y="19871"/>
                            <a:pt x="52987" y="19871"/>
                          </a:cubicBezTo>
                          <a:cubicBezTo>
                            <a:pt x="68037" y="19871"/>
                            <a:pt x="107756" y="21871"/>
                            <a:pt x="94802" y="11394"/>
                          </a:cubicBezTo>
                          <a:cubicBezTo>
                            <a:pt x="81848" y="821"/>
                            <a:pt x="55464" y="-4799"/>
                            <a:pt x="39557" y="5298"/>
                          </a:cubicBezTo>
                          <a:cubicBezTo>
                            <a:pt x="31651" y="10346"/>
                            <a:pt x="18983" y="15109"/>
                            <a:pt x="10125" y="20347"/>
                          </a:cubicBezTo>
                          <a:cubicBezTo>
                            <a:pt x="1266" y="25491"/>
                            <a:pt x="-3782" y="31111"/>
                            <a:pt x="3457" y="3777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1" name="Google Shape;971;p4"/>
                    <p:cNvSpPr/>
                    <p:nvPr/>
                  </p:nvSpPr>
                  <p:spPr>
                    <a:xfrm>
                      <a:off x="5241307" y="3965049"/>
                      <a:ext cx="90958" cy="35831"/>
                    </a:xfrm>
                    <a:custGeom>
                      <a:rect b="b" l="l" r="r" t="t"/>
                      <a:pathLst>
                        <a:path extrusionOk="0" h="35831" w="90958">
                          <a:moveTo>
                            <a:pt x="37448" y="4779"/>
                          </a:moveTo>
                          <a:cubicBezTo>
                            <a:pt x="52211" y="-4365"/>
                            <a:pt x="76310" y="779"/>
                            <a:pt x="88406" y="10399"/>
                          </a:cubicBezTo>
                          <a:cubicBezTo>
                            <a:pt x="94883" y="15543"/>
                            <a:pt x="88121" y="17448"/>
                            <a:pt x="78310" y="18210"/>
                          </a:cubicBezTo>
                          <a:cubicBezTo>
                            <a:pt x="72881" y="18591"/>
                            <a:pt x="66689" y="18591"/>
                            <a:pt x="61070" y="18495"/>
                          </a:cubicBezTo>
                          <a:cubicBezTo>
                            <a:pt x="56879" y="18495"/>
                            <a:pt x="52973" y="18400"/>
                            <a:pt x="50021" y="18400"/>
                          </a:cubicBezTo>
                          <a:cubicBezTo>
                            <a:pt x="46782" y="18400"/>
                            <a:pt x="43067" y="19543"/>
                            <a:pt x="39162" y="21258"/>
                          </a:cubicBezTo>
                          <a:cubicBezTo>
                            <a:pt x="34685" y="23163"/>
                            <a:pt x="29828" y="25734"/>
                            <a:pt x="25256" y="28211"/>
                          </a:cubicBezTo>
                          <a:cubicBezTo>
                            <a:pt x="24779" y="28401"/>
                            <a:pt x="24398" y="28687"/>
                            <a:pt x="23922" y="28878"/>
                          </a:cubicBezTo>
                          <a:cubicBezTo>
                            <a:pt x="14969" y="33735"/>
                            <a:pt x="6872" y="37831"/>
                            <a:pt x="3062" y="34783"/>
                          </a:cubicBezTo>
                          <a:cubicBezTo>
                            <a:pt x="1062" y="32878"/>
                            <a:pt x="205" y="31164"/>
                            <a:pt x="14" y="29449"/>
                          </a:cubicBezTo>
                          <a:cubicBezTo>
                            <a:pt x="-271" y="25544"/>
                            <a:pt x="3729" y="22020"/>
                            <a:pt x="9539" y="18686"/>
                          </a:cubicBezTo>
                          <a:cubicBezTo>
                            <a:pt x="12111" y="17162"/>
                            <a:pt x="15064" y="15733"/>
                            <a:pt x="18112" y="14304"/>
                          </a:cubicBezTo>
                          <a:cubicBezTo>
                            <a:pt x="24875" y="11066"/>
                            <a:pt x="32209" y="8018"/>
                            <a:pt x="37448" y="477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2" name="Google Shape;972;p4"/>
                    <p:cNvSpPr/>
                    <p:nvPr/>
                  </p:nvSpPr>
                  <p:spPr>
                    <a:xfrm>
                      <a:off x="5245505" y="3965895"/>
                      <a:ext cx="84351" cy="32725"/>
                    </a:xfrm>
                    <a:custGeom>
                      <a:rect b="b" l="l" r="r" t="t"/>
                      <a:pathLst>
                        <a:path extrusionOk="0" h="32725" w="84351">
                          <a:moveTo>
                            <a:pt x="35154" y="4219"/>
                          </a:moveTo>
                          <a:cubicBezTo>
                            <a:pt x="48775" y="-3877"/>
                            <a:pt x="70682" y="695"/>
                            <a:pt x="81827" y="9363"/>
                          </a:cubicBezTo>
                          <a:cubicBezTo>
                            <a:pt x="87923" y="14030"/>
                            <a:pt x="82112" y="15840"/>
                            <a:pt x="73635" y="16602"/>
                          </a:cubicBezTo>
                          <a:cubicBezTo>
                            <a:pt x="68587" y="16887"/>
                            <a:pt x="62681" y="16887"/>
                            <a:pt x="57347" y="16887"/>
                          </a:cubicBezTo>
                          <a:cubicBezTo>
                            <a:pt x="53347" y="16887"/>
                            <a:pt x="49727" y="16792"/>
                            <a:pt x="46965" y="16792"/>
                          </a:cubicBezTo>
                          <a:cubicBezTo>
                            <a:pt x="43917" y="16792"/>
                            <a:pt x="40393" y="17840"/>
                            <a:pt x="36678" y="19364"/>
                          </a:cubicBezTo>
                          <a:cubicBezTo>
                            <a:pt x="32392" y="21078"/>
                            <a:pt x="27820" y="23460"/>
                            <a:pt x="23534" y="25650"/>
                          </a:cubicBezTo>
                          <a:cubicBezTo>
                            <a:pt x="23153" y="25841"/>
                            <a:pt x="22676" y="26031"/>
                            <a:pt x="22295" y="26317"/>
                          </a:cubicBezTo>
                          <a:cubicBezTo>
                            <a:pt x="13913" y="30699"/>
                            <a:pt x="6293" y="34509"/>
                            <a:pt x="2579" y="31842"/>
                          </a:cubicBezTo>
                          <a:cubicBezTo>
                            <a:pt x="864" y="30127"/>
                            <a:pt x="102" y="28508"/>
                            <a:pt x="7" y="26984"/>
                          </a:cubicBezTo>
                          <a:cubicBezTo>
                            <a:pt x="-184" y="23364"/>
                            <a:pt x="3626" y="20126"/>
                            <a:pt x="8865" y="17173"/>
                          </a:cubicBezTo>
                          <a:cubicBezTo>
                            <a:pt x="11342" y="15744"/>
                            <a:pt x="14104" y="14411"/>
                            <a:pt x="16961" y="13077"/>
                          </a:cubicBezTo>
                          <a:cubicBezTo>
                            <a:pt x="23248" y="9934"/>
                            <a:pt x="30106" y="7172"/>
                            <a:pt x="35154" y="421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3" name="Google Shape;973;p4"/>
                    <p:cNvSpPr/>
                    <p:nvPr/>
                  </p:nvSpPr>
                  <p:spPr>
                    <a:xfrm>
                      <a:off x="5249227" y="3966836"/>
                      <a:ext cx="78234" cy="29433"/>
                    </a:xfrm>
                    <a:custGeom>
                      <a:rect b="b" l="l" r="r" t="t"/>
                      <a:pathLst>
                        <a:path extrusionOk="0" h="29433" w="78234">
                          <a:moveTo>
                            <a:pt x="33242" y="3659"/>
                          </a:moveTo>
                          <a:cubicBezTo>
                            <a:pt x="45720" y="-3390"/>
                            <a:pt x="65437" y="611"/>
                            <a:pt x="75724" y="8326"/>
                          </a:cubicBezTo>
                          <a:cubicBezTo>
                            <a:pt x="81439" y="12517"/>
                            <a:pt x="76581" y="14232"/>
                            <a:pt x="69342" y="14994"/>
                          </a:cubicBezTo>
                          <a:cubicBezTo>
                            <a:pt x="64580" y="15279"/>
                            <a:pt x="59150" y="15279"/>
                            <a:pt x="54007" y="15279"/>
                          </a:cubicBezTo>
                          <a:cubicBezTo>
                            <a:pt x="50292" y="15279"/>
                            <a:pt x="46863" y="15184"/>
                            <a:pt x="44196" y="15184"/>
                          </a:cubicBezTo>
                          <a:cubicBezTo>
                            <a:pt x="41243" y="15184"/>
                            <a:pt x="38005" y="16137"/>
                            <a:pt x="34481" y="17470"/>
                          </a:cubicBezTo>
                          <a:cubicBezTo>
                            <a:pt x="30385" y="18994"/>
                            <a:pt x="26099" y="21090"/>
                            <a:pt x="22003" y="23090"/>
                          </a:cubicBezTo>
                          <a:cubicBezTo>
                            <a:pt x="21622" y="23280"/>
                            <a:pt x="21241" y="23471"/>
                            <a:pt x="20860" y="23661"/>
                          </a:cubicBezTo>
                          <a:cubicBezTo>
                            <a:pt x="13049" y="27471"/>
                            <a:pt x="5906" y="30996"/>
                            <a:pt x="2191" y="28710"/>
                          </a:cubicBezTo>
                          <a:cubicBezTo>
                            <a:pt x="667" y="27186"/>
                            <a:pt x="95" y="25662"/>
                            <a:pt x="0" y="24233"/>
                          </a:cubicBezTo>
                          <a:cubicBezTo>
                            <a:pt x="0" y="20994"/>
                            <a:pt x="3429" y="18042"/>
                            <a:pt x="8287" y="15279"/>
                          </a:cubicBezTo>
                          <a:cubicBezTo>
                            <a:pt x="10573" y="13946"/>
                            <a:pt x="13240" y="12708"/>
                            <a:pt x="15907" y="11469"/>
                          </a:cubicBezTo>
                          <a:cubicBezTo>
                            <a:pt x="22003" y="8707"/>
                            <a:pt x="28480" y="6326"/>
                            <a:pt x="33242" y="365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4" name="Google Shape;974;p4"/>
                    <p:cNvSpPr/>
                    <p:nvPr/>
                  </p:nvSpPr>
                  <p:spPr>
                    <a:xfrm>
                      <a:off x="5253228" y="3967682"/>
                      <a:ext cx="71881" cy="26144"/>
                    </a:xfrm>
                    <a:custGeom>
                      <a:rect b="b" l="l" r="r" t="t"/>
                      <a:pathLst>
                        <a:path extrusionOk="0" h="26144" w="71881">
                          <a:moveTo>
                            <a:pt x="31147" y="3099"/>
                          </a:moveTo>
                          <a:cubicBezTo>
                            <a:pt x="42481" y="-2902"/>
                            <a:pt x="59912" y="527"/>
                            <a:pt x="69342" y="7290"/>
                          </a:cubicBezTo>
                          <a:cubicBezTo>
                            <a:pt x="74676" y="11100"/>
                            <a:pt x="70866" y="12624"/>
                            <a:pt x="64770" y="13386"/>
                          </a:cubicBezTo>
                          <a:cubicBezTo>
                            <a:pt x="60389" y="13672"/>
                            <a:pt x="55245" y="13672"/>
                            <a:pt x="50482" y="13672"/>
                          </a:cubicBezTo>
                          <a:cubicBezTo>
                            <a:pt x="47053" y="13672"/>
                            <a:pt x="43815" y="13576"/>
                            <a:pt x="41243" y="13576"/>
                          </a:cubicBezTo>
                          <a:cubicBezTo>
                            <a:pt x="38481" y="13576"/>
                            <a:pt x="35338" y="14434"/>
                            <a:pt x="32099" y="15577"/>
                          </a:cubicBezTo>
                          <a:cubicBezTo>
                            <a:pt x="28194" y="16910"/>
                            <a:pt x="24098" y="18720"/>
                            <a:pt x="20383" y="20434"/>
                          </a:cubicBezTo>
                          <a:cubicBezTo>
                            <a:pt x="20002" y="20625"/>
                            <a:pt x="19622" y="20720"/>
                            <a:pt x="19241" y="20911"/>
                          </a:cubicBezTo>
                          <a:cubicBezTo>
                            <a:pt x="12001" y="24244"/>
                            <a:pt x="5429" y="27483"/>
                            <a:pt x="1715" y="25578"/>
                          </a:cubicBezTo>
                          <a:cubicBezTo>
                            <a:pt x="476" y="24149"/>
                            <a:pt x="0" y="22816"/>
                            <a:pt x="0" y="21577"/>
                          </a:cubicBezTo>
                          <a:cubicBezTo>
                            <a:pt x="95" y="18625"/>
                            <a:pt x="3239" y="15958"/>
                            <a:pt x="7620" y="13576"/>
                          </a:cubicBezTo>
                          <a:cubicBezTo>
                            <a:pt x="9811" y="12338"/>
                            <a:pt x="12287" y="11195"/>
                            <a:pt x="14764" y="10147"/>
                          </a:cubicBezTo>
                          <a:cubicBezTo>
                            <a:pt x="20479" y="7576"/>
                            <a:pt x="26575" y="5480"/>
                            <a:pt x="31147" y="309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5" name="Google Shape;975;p4"/>
                    <p:cNvSpPr/>
                    <p:nvPr/>
                  </p:nvSpPr>
                  <p:spPr>
                    <a:xfrm>
                      <a:off x="5257404" y="3968485"/>
                      <a:ext cx="65373" cy="22773"/>
                    </a:xfrm>
                    <a:custGeom>
                      <a:rect b="b" l="l" r="r" t="t"/>
                      <a:pathLst>
                        <a:path extrusionOk="0" h="22773" w="65373">
                          <a:moveTo>
                            <a:pt x="28780" y="2582"/>
                          </a:moveTo>
                          <a:cubicBezTo>
                            <a:pt x="38971" y="-2467"/>
                            <a:pt x="54211" y="486"/>
                            <a:pt x="62784" y="6296"/>
                          </a:cubicBezTo>
                          <a:cubicBezTo>
                            <a:pt x="67737" y="9630"/>
                            <a:pt x="64879" y="10963"/>
                            <a:pt x="60117" y="11821"/>
                          </a:cubicBezTo>
                          <a:cubicBezTo>
                            <a:pt x="56021" y="12011"/>
                            <a:pt x="51259" y="12107"/>
                            <a:pt x="46782" y="12011"/>
                          </a:cubicBezTo>
                          <a:cubicBezTo>
                            <a:pt x="43543" y="12011"/>
                            <a:pt x="40591" y="11916"/>
                            <a:pt x="38209" y="11916"/>
                          </a:cubicBezTo>
                          <a:cubicBezTo>
                            <a:pt x="35638" y="11916"/>
                            <a:pt x="32685" y="12583"/>
                            <a:pt x="29732" y="13535"/>
                          </a:cubicBezTo>
                          <a:cubicBezTo>
                            <a:pt x="26017" y="14678"/>
                            <a:pt x="22207" y="16202"/>
                            <a:pt x="18683" y="17726"/>
                          </a:cubicBezTo>
                          <a:cubicBezTo>
                            <a:pt x="18302" y="17821"/>
                            <a:pt x="18016" y="18012"/>
                            <a:pt x="17635" y="18107"/>
                          </a:cubicBezTo>
                          <a:cubicBezTo>
                            <a:pt x="10968" y="20965"/>
                            <a:pt x="4872" y="23822"/>
                            <a:pt x="1252" y="22394"/>
                          </a:cubicBezTo>
                          <a:cubicBezTo>
                            <a:pt x="300" y="21155"/>
                            <a:pt x="-81" y="20012"/>
                            <a:pt x="14" y="18869"/>
                          </a:cubicBezTo>
                          <a:cubicBezTo>
                            <a:pt x="205" y="16298"/>
                            <a:pt x="3062" y="13916"/>
                            <a:pt x="7063" y="11725"/>
                          </a:cubicBezTo>
                          <a:cubicBezTo>
                            <a:pt x="9063" y="10583"/>
                            <a:pt x="11349" y="9630"/>
                            <a:pt x="13730" y="8582"/>
                          </a:cubicBezTo>
                          <a:cubicBezTo>
                            <a:pt x="18874" y="6487"/>
                            <a:pt x="24493" y="4677"/>
                            <a:pt x="28780" y="258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6" name="Google Shape;976;p4"/>
                    <p:cNvSpPr/>
                    <p:nvPr/>
                  </p:nvSpPr>
                  <p:spPr>
                    <a:xfrm>
                      <a:off x="5261301" y="3969260"/>
                      <a:ext cx="59198" cy="19541"/>
                    </a:xfrm>
                    <a:custGeom>
                      <a:rect b="b" l="l" r="r" t="t"/>
                      <a:pathLst>
                        <a:path extrusionOk="0" h="19541" w="59198">
                          <a:moveTo>
                            <a:pt x="26788" y="2092"/>
                          </a:moveTo>
                          <a:cubicBezTo>
                            <a:pt x="35741" y="-2004"/>
                            <a:pt x="48981" y="378"/>
                            <a:pt x="56506" y="5235"/>
                          </a:cubicBezTo>
                          <a:cubicBezTo>
                            <a:pt x="61078" y="8188"/>
                            <a:pt x="59173" y="9331"/>
                            <a:pt x="55649" y="10188"/>
                          </a:cubicBezTo>
                          <a:cubicBezTo>
                            <a:pt x="51839" y="10379"/>
                            <a:pt x="47552" y="10379"/>
                            <a:pt x="43266" y="10379"/>
                          </a:cubicBezTo>
                          <a:cubicBezTo>
                            <a:pt x="40313" y="10379"/>
                            <a:pt x="37551" y="10284"/>
                            <a:pt x="35265" y="10284"/>
                          </a:cubicBezTo>
                          <a:cubicBezTo>
                            <a:pt x="32789" y="10284"/>
                            <a:pt x="30122" y="10855"/>
                            <a:pt x="27359" y="11617"/>
                          </a:cubicBezTo>
                          <a:cubicBezTo>
                            <a:pt x="23835" y="12570"/>
                            <a:pt x="20311" y="13903"/>
                            <a:pt x="17072" y="15046"/>
                          </a:cubicBezTo>
                          <a:cubicBezTo>
                            <a:pt x="16787" y="15141"/>
                            <a:pt x="16406" y="15237"/>
                            <a:pt x="16120" y="15427"/>
                          </a:cubicBezTo>
                          <a:cubicBezTo>
                            <a:pt x="10024" y="17808"/>
                            <a:pt x="4404" y="20285"/>
                            <a:pt x="880" y="19332"/>
                          </a:cubicBezTo>
                          <a:cubicBezTo>
                            <a:pt x="118" y="18285"/>
                            <a:pt x="-73" y="17237"/>
                            <a:pt x="23" y="16189"/>
                          </a:cubicBezTo>
                          <a:cubicBezTo>
                            <a:pt x="404" y="13903"/>
                            <a:pt x="2975" y="11808"/>
                            <a:pt x="6404" y="9998"/>
                          </a:cubicBezTo>
                          <a:cubicBezTo>
                            <a:pt x="8309" y="8950"/>
                            <a:pt x="10405" y="8093"/>
                            <a:pt x="12596" y="7140"/>
                          </a:cubicBezTo>
                          <a:cubicBezTo>
                            <a:pt x="17453" y="5426"/>
                            <a:pt x="22692" y="3902"/>
                            <a:pt x="26788" y="209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7" name="Google Shape;977;p4"/>
                    <p:cNvSpPr/>
                    <p:nvPr/>
                  </p:nvSpPr>
                  <p:spPr>
                    <a:xfrm>
                      <a:off x="5265423" y="3970062"/>
                      <a:ext cx="53051" cy="16432"/>
                    </a:xfrm>
                    <a:custGeom>
                      <a:rect b="b" l="l" r="r" t="t"/>
                      <a:pathLst>
                        <a:path extrusionOk="0" h="16432" w="53051">
                          <a:moveTo>
                            <a:pt x="24571" y="1576"/>
                          </a:moveTo>
                          <a:cubicBezTo>
                            <a:pt x="32382" y="-1567"/>
                            <a:pt x="43431" y="338"/>
                            <a:pt x="50098" y="4243"/>
                          </a:cubicBezTo>
                          <a:cubicBezTo>
                            <a:pt x="54289" y="6719"/>
                            <a:pt x="53432" y="7767"/>
                            <a:pt x="51146" y="8624"/>
                          </a:cubicBezTo>
                          <a:cubicBezTo>
                            <a:pt x="47717" y="8815"/>
                            <a:pt x="43716" y="8815"/>
                            <a:pt x="39716" y="8815"/>
                          </a:cubicBezTo>
                          <a:cubicBezTo>
                            <a:pt x="37049" y="8815"/>
                            <a:pt x="34477" y="8720"/>
                            <a:pt x="32382" y="8720"/>
                          </a:cubicBezTo>
                          <a:cubicBezTo>
                            <a:pt x="30096" y="8720"/>
                            <a:pt x="27619" y="9196"/>
                            <a:pt x="25047" y="9767"/>
                          </a:cubicBezTo>
                          <a:cubicBezTo>
                            <a:pt x="21714" y="10529"/>
                            <a:pt x="18475" y="11577"/>
                            <a:pt x="15427" y="12530"/>
                          </a:cubicBezTo>
                          <a:cubicBezTo>
                            <a:pt x="15141" y="12625"/>
                            <a:pt x="14856" y="12720"/>
                            <a:pt x="14570" y="12815"/>
                          </a:cubicBezTo>
                          <a:cubicBezTo>
                            <a:pt x="9141" y="14720"/>
                            <a:pt x="3997" y="16911"/>
                            <a:pt x="473" y="16340"/>
                          </a:cubicBezTo>
                          <a:cubicBezTo>
                            <a:pt x="-3" y="15387"/>
                            <a:pt x="-99" y="14530"/>
                            <a:pt x="92" y="13673"/>
                          </a:cubicBezTo>
                          <a:cubicBezTo>
                            <a:pt x="568" y="11672"/>
                            <a:pt x="2854" y="9958"/>
                            <a:pt x="5902" y="8339"/>
                          </a:cubicBezTo>
                          <a:cubicBezTo>
                            <a:pt x="7617" y="7386"/>
                            <a:pt x="9617" y="6624"/>
                            <a:pt x="11617" y="5862"/>
                          </a:cubicBezTo>
                          <a:cubicBezTo>
                            <a:pt x="15808" y="4243"/>
                            <a:pt x="20666" y="3100"/>
                            <a:pt x="24571" y="157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8" name="Google Shape;978;p4"/>
                    <p:cNvSpPr/>
                    <p:nvPr/>
                  </p:nvSpPr>
                  <p:spPr>
                    <a:xfrm>
                      <a:off x="5269152" y="3970862"/>
                      <a:ext cx="47342" cy="13352"/>
                    </a:xfrm>
                    <a:custGeom>
                      <a:rect b="b" l="l" r="r" t="t"/>
                      <a:pathLst>
                        <a:path extrusionOk="0" h="13352" w="47342">
                          <a:moveTo>
                            <a:pt x="22652" y="1062"/>
                          </a:moveTo>
                          <a:cubicBezTo>
                            <a:pt x="29224" y="-1129"/>
                            <a:pt x="38177" y="300"/>
                            <a:pt x="43892" y="3253"/>
                          </a:cubicBezTo>
                          <a:cubicBezTo>
                            <a:pt x="47798" y="5253"/>
                            <a:pt x="47798" y="6205"/>
                            <a:pt x="46750" y="7063"/>
                          </a:cubicBezTo>
                          <a:cubicBezTo>
                            <a:pt x="43607" y="7253"/>
                            <a:pt x="39987" y="7253"/>
                            <a:pt x="36368" y="7253"/>
                          </a:cubicBezTo>
                          <a:cubicBezTo>
                            <a:pt x="33891" y="7253"/>
                            <a:pt x="31605" y="7253"/>
                            <a:pt x="29605" y="7158"/>
                          </a:cubicBezTo>
                          <a:cubicBezTo>
                            <a:pt x="27414" y="7158"/>
                            <a:pt x="25128" y="7539"/>
                            <a:pt x="22842" y="7920"/>
                          </a:cubicBezTo>
                          <a:cubicBezTo>
                            <a:pt x="19699" y="8491"/>
                            <a:pt x="16651" y="9253"/>
                            <a:pt x="13984" y="10015"/>
                          </a:cubicBezTo>
                          <a:cubicBezTo>
                            <a:pt x="13698" y="10111"/>
                            <a:pt x="13412" y="10111"/>
                            <a:pt x="13127" y="10206"/>
                          </a:cubicBezTo>
                          <a:cubicBezTo>
                            <a:pt x="8269" y="11635"/>
                            <a:pt x="3602" y="13444"/>
                            <a:pt x="173" y="13349"/>
                          </a:cubicBezTo>
                          <a:cubicBezTo>
                            <a:pt x="-113" y="12587"/>
                            <a:pt x="-18" y="11825"/>
                            <a:pt x="268" y="11158"/>
                          </a:cubicBezTo>
                          <a:cubicBezTo>
                            <a:pt x="935" y="9539"/>
                            <a:pt x="2840" y="8015"/>
                            <a:pt x="5411" y="6777"/>
                          </a:cubicBezTo>
                          <a:cubicBezTo>
                            <a:pt x="7031" y="5920"/>
                            <a:pt x="8840" y="5253"/>
                            <a:pt x="10650" y="4586"/>
                          </a:cubicBezTo>
                          <a:cubicBezTo>
                            <a:pt x="14555" y="3157"/>
                            <a:pt x="18937" y="2300"/>
                            <a:pt x="22652" y="106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79" name="Google Shape;979;p4"/>
                    <p:cNvSpPr/>
                    <p:nvPr/>
                  </p:nvSpPr>
                  <p:spPr>
                    <a:xfrm>
                      <a:off x="5272944" y="3971552"/>
                      <a:ext cx="42481" cy="10563"/>
                    </a:xfrm>
                    <a:custGeom>
                      <a:rect b="b" l="l" r="r" t="t"/>
                      <a:pathLst>
                        <a:path extrusionOk="0" h="10563" w="42481">
                          <a:moveTo>
                            <a:pt x="20765" y="658"/>
                          </a:moveTo>
                          <a:cubicBezTo>
                            <a:pt x="26099" y="-771"/>
                            <a:pt x="32956" y="277"/>
                            <a:pt x="37814" y="2372"/>
                          </a:cubicBezTo>
                          <a:cubicBezTo>
                            <a:pt x="41339" y="3896"/>
                            <a:pt x="42291" y="4753"/>
                            <a:pt x="42481" y="5706"/>
                          </a:cubicBezTo>
                          <a:cubicBezTo>
                            <a:pt x="39719" y="5801"/>
                            <a:pt x="36481" y="5896"/>
                            <a:pt x="33052" y="5801"/>
                          </a:cubicBezTo>
                          <a:cubicBezTo>
                            <a:pt x="30861" y="5801"/>
                            <a:pt x="28766" y="5801"/>
                            <a:pt x="26860" y="5801"/>
                          </a:cubicBezTo>
                          <a:cubicBezTo>
                            <a:pt x="24860" y="5801"/>
                            <a:pt x="22765" y="5992"/>
                            <a:pt x="20765" y="6277"/>
                          </a:cubicBezTo>
                          <a:cubicBezTo>
                            <a:pt x="17812" y="6658"/>
                            <a:pt x="15049" y="7135"/>
                            <a:pt x="12573" y="7611"/>
                          </a:cubicBezTo>
                          <a:cubicBezTo>
                            <a:pt x="12287" y="7706"/>
                            <a:pt x="12097" y="7706"/>
                            <a:pt x="11811" y="7801"/>
                          </a:cubicBezTo>
                          <a:cubicBezTo>
                            <a:pt x="7525" y="8754"/>
                            <a:pt x="3334" y="10278"/>
                            <a:pt x="0" y="10564"/>
                          </a:cubicBezTo>
                          <a:cubicBezTo>
                            <a:pt x="0" y="9992"/>
                            <a:pt x="191" y="9421"/>
                            <a:pt x="476" y="8849"/>
                          </a:cubicBezTo>
                          <a:cubicBezTo>
                            <a:pt x="1238" y="7516"/>
                            <a:pt x="2953" y="6373"/>
                            <a:pt x="5048" y="5325"/>
                          </a:cubicBezTo>
                          <a:cubicBezTo>
                            <a:pt x="6477" y="4658"/>
                            <a:pt x="8096" y="3991"/>
                            <a:pt x="9811" y="3420"/>
                          </a:cubicBezTo>
                          <a:cubicBezTo>
                            <a:pt x="13335" y="2182"/>
                            <a:pt x="17240" y="1610"/>
                            <a:pt x="20765" y="65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0" name="Google Shape;980;p4"/>
                    <p:cNvSpPr/>
                    <p:nvPr/>
                  </p:nvSpPr>
                  <p:spPr>
                    <a:xfrm>
                      <a:off x="5276564" y="3972232"/>
                      <a:ext cx="38290" cy="7597"/>
                    </a:xfrm>
                    <a:custGeom>
                      <a:rect b="b" l="l" r="r" t="t"/>
                      <a:pathLst>
                        <a:path extrusionOk="0" h="7597" w="38290">
                          <a:moveTo>
                            <a:pt x="18955" y="263"/>
                          </a:moveTo>
                          <a:cubicBezTo>
                            <a:pt x="22955" y="-403"/>
                            <a:pt x="27908" y="263"/>
                            <a:pt x="31718" y="1502"/>
                          </a:cubicBezTo>
                          <a:cubicBezTo>
                            <a:pt x="34862" y="2549"/>
                            <a:pt x="36862" y="3311"/>
                            <a:pt x="38291" y="4264"/>
                          </a:cubicBezTo>
                          <a:cubicBezTo>
                            <a:pt x="35814" y="4359"/>
                            <a:pt x="32956" y="4359"/>
                            <a:pt x="29813" y="4359"/>
                          </a:cubicBezTo>
                          <a:cubicBezTo>
                            <a:pt x="27908" y="4359"/>
                            <a:pt x="26003" y="4359"/>
                            <a:pt x="24289" y="4359"/>
                          </a:cubicBezTo>
                          <a:cubicBezTo>
                            <a:pt x="22384" y="4359"/>
                            <a:pt x="20574" y="4454"/>
                            <a:pt x="18764" y="4550"/>
                          </a:cubicBezTo>
                          <a:cubicBezTo>
                            <a:pt x="16002" y="4740"/>
                            <a:pt x="13525" y="4931"/>
                            <a:pt x="11335" y="5216"/>
                          </a:cubicBezTo>
                          <a:cubicBezTo>
                            <a:pt x="11144" y="5216"/>
                            <a:pt x="10858" y="5216"/>
                            <a:pt x="10668" y="5312"/>
                          </a:cubicBezTo>
                          <a:cubicBezTo>
                            <a:pt x="6953" y="5788"/>
                            <a:pt x="3334" y="6931"/>
                            <a:pt x="0" y="7598"/>
                          </a:cubicBezTo>
                          <a:cubicBezTo>
                            <a:pt x="191" y="7121"/>
                            <a:pt x="571" y="6740"/>
                            <a:pt x="952" y="6264"/>
                          </a:cubicBezTo>
                          <a:cubicBezTo>
                            <a:pt x="1810" y="5312"/>
                            <a:pt x="3239" y="4359"/>
                            <a:pt x="4858" y="3692"/>
                          </a:cubicBezTo>
                          <a:cubicBezTo>
                            <a:pt x="6191" y="3121"/>
                            <a:pt x="7620" y="2549"/>
                            <a:pt x="9144" y="2168"/>
                          </a:cubicBezTo>
                          <a:cubicBezTo>
                            <a:pt x="12192" y="1216"/>
                            <a:pt x="15621" y="835"/>
                            <a:pt x="18955" y="26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1" name="Google Shape;981;p4"/>
                    <p:cNvSpPr/>
                    <p:nvPr/>
                  </p:nvSpPr>
                  <p:spPr>
                    <a:xfrm>
                      <a:off x="5280183" y="3972781"/>
                      <a:ext cx="34290" cy="4762"/>
                    </a:xfrm>
                    <a:custGeom>
                      <a:rect b="b" l="l" r="r" t="t"/>
                      <a:pathLst>
                        <a:path extrusionOk="0" h="4762" w="34290">
                          <a:moveTo>
                            <a:pt x="1334" y="4000"/>
                          </a:moveTo>
                          <a:cubicBezTo>
                            <a:pt x="2381" y="3334"/>
                            <a:pt x="3429" y="2762"/>
                            <a:pt x="4667" y="2286"/>
                          </a:cubicBezTo>
                          <a:cubicBezTo>
                            <a:pt x="5810" y="1810"/>
                            <a:pt x="7144" y="1333"/>
                            <a:pt x="8477" y="1048"/>
                          </a:cubicBezTo>
                          <a:cubicBezTo>
                            <a:pt x="11144" y="381"/>
                            <a:pt x="14097" y="0"/>
                            <a:pt x="17335" y="0"/>
                          </a:cubicBezTo>
                          <a:cubicBezTo>
                            <a:pt x="20098" y="0"/>
                            <a:pt x="23051" y="286"/>
                            <a:pt x="25908" y="762"/>
                          </a:cubicBezTo>
                          <a:cubicBezTo>
                            <a:pt x="28766" y="1238"/>
                            <a:pt x="31623" y="2000"/>
                            <a:pt x="34290" y="2953"/>
                          </a:cubicBezTo>
                          <a:cubicBezTo>
                            <a:pt x="32099" y="3048"/>
                            <a:pt x="29623" y="3048"/>
                            <a:pt x="26860" y="3048"/>
                          </a:cubicBezTo>
                          <a:cubicBezTo>
                            <a:pt x="23432" y="3048"/>
                            <a:pt x="20003" y="2953"/>
                            <a:pt x="16955" y="2953"/>
                          </a:cubicBezTo>
                          <a:cubicBezTo>
                            <a:pt x="14383" y="2953"/>
                            <a:pt x="12097" y="2858"/>
                            <a:pt x="10192" y="2858"/>
                          </a:cubicBezTo>
                          <a:cubicBezTo>
                            <a:pt x="6953" y="2858"/>
                            <a:pt x="3524" y="3620"/>
                            <a:pt x="0" y="4763"/>
                          </a:cubicBezTo>
                          <a:cubicBezTo>
                            <a:pt x="381" y="4572"/>
                            <a:pt x="857" y="4286"/>
                            <a:pt x="1334" y="400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982" name="Google Shape;982;p4"/>
                  <p:cNvGrpSpPr/>
                  <p:nvPr/>
                </p:nvGrpSpPr>
                <p:grpSpPr>
                  <a:xfrm>
                    <a:off x="5180700" y="3973222"/>
                    <a:ext cx="48458" cy="48934"/>
                    <a:chOff x="5180700" y="3973222"/>
                    <a:chExt cx="48458" cy="48934"/>
                  </a:xfrm>
                </p:grpSpPr>
                <p:sp>
                  <p:nvSpPr>
                    <p:cNvPr id="983" name="Google Shape;983;p4"/>
                    <p:cNvSpPr/>
                    <p:nvPr/>
                  </p:nvSpPr>
                  <p:spPr>
                    <a:xfrm>
                      <a:off x="5180700" y="3973222"/>
                      <a:ext cx="48458" cy="48934"/>
                    </a:xfrm>
                    <a:custGeom>
                      <a:rect b="b" l="l" r="r" t="t"/>
                      <a:pathLst>
                        <a:path extrusionOk="0" h="48934" w="48458">
                          <a:moveTo>
                            <a:pt x="42" y="6893"/>
                          </a:moveTo>
                          <a:cubicBezTo>
                            <a:pt x="-1006" y="-1774"/>
                            <a:pt x="17854" y="35"/>
                            <a:pt x="24807" y="416"/>
                          </a:cubicBezTo>
                          <a:cubicBezTo>
                            <a:pt x="31665" y="797"/>
                            <a:pt x="34141" y="25943"/>
                            <a:pt x="40999" y="25562"/>
                          </a:cubicBezTo>
                          <a:cubicBezTo>
                            <a:pt x="47857" y="25181"/>
                            <a:pt x="54811" y="41374"/>
                            <a:pt x="38142" y="47851"/>
                          </a:cubicBezTo>
                          <a:cubicBezTo>
                            <a:pt x="29855" y="51089"/>
                            <a:pt x="25950" y="46613"/>
                            <a:pt x="23473" y="40421"/>
                          </a:cubicBezTo>
                          <a:cubicBezTo>
                            <a:pt x="20902" y="34135"/>
                            <a:pt x="19759" y="26134"/>
                            <a:pt x="16711" y="22324"/>
                          </a:cubicBezTo>
                          <a:cubicBezTo>
                            <a:pt x="10519" y="14609"/>
                            <a:pt x="1185" y="16609"/>
                            <a:pt x="42" y="689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4" name="Google Shape;984;p4"/>
                    <p:cNvSpPr/>
                    <p:nvPr/>
                  </p:nvSpPr>
                  <p:spPr>
                    <a:xfrm>
                      <a:off x="5181764" y="3974041"/>
                      <a:ext cx="46020" cy="47269"/>
                    </a:xfrm>
                    <a:custGeom>
                      <a:rect b="b" l="l" r="r" t="t"/>
                      <a:pathLst>
                        <a:path extrusionOk="0" h="47269" w="46020">
                          <a:moveTo>
                            <a:pt x="26" y="6265"/>
                          </a:moveTo>
                          <a:cubicBezTo>
                            <a:pt x="-260" y="3407"/>
                            <a:pt x="1836" y="1788"/>
                            <a:pt x="5074" y="931"/>
                          </a:cubicBezTo>
                          <a:cubicBezTo>
                            <a:pt x="10599" y="-593"/>
                            <a:pt x="19266" y="169"/>
                            <a:pt x="23457" y="359"/>
                          </a:cubicBezTo>
                          <a:cubicBezTo>
                            <a:pt x="26410" y="740"/>
                            <a:pt x="28506" y="5788"/>
                            <a:pt x="30506" y="11122"/>
                          </a:cubicBezTo>
                          <a:cubicBezTo>
                            <a:pt x="32887" y="17599"/>
                            <a:pt x="35268" y="24743"/>
                            <a:pt x="38793" y="24648"/>
                          </a:cubicBezTo>
                          <a:cubicBezTo>
                            <a:pt x="40507" y="24648"/>
                            <a:pt x="42126" y="25696"/>
                            <a:pt x="43460" y="27315"/>
                          </a:cubicBezTo>
                          <a:cubicBezTo>
                            <a:pt x="46889" y="31601"/>
                            <a:pt x="47841" y="39602"/>
                            <a:pt x="40126" y="44365"/>
                          </a:cubicBezTo>
                          <a:cubicBezTo>
                            <a:pt x="39269" y="44936"/>
                            <a:pt x="38316" y="45412"/>
                            <a:pt x="37173" y="45984"/>
                          </a:cubicBezTo>
                          <a:cubicBezTo>
                            <a:pt x="34887" y="47032"/>
                            <a:pt x="32792" y="47413"/>
                            <a:pt x="30887" y="47222"/>
                          </a:cubicBezTo>
                          <a:cubicBezTo>
                            <a:pt x="30220" y="47127"/>
                            <a:pt x="29553" y="47032"/>
                            <a:pt x="29077" y="46841"/>
                          </a:cubicBezTo>
                          <a:cubicBezTo>
                            <a:pt x="26220" y="45603"/>
                            <a:pt x="24219" y="42269"/>
                            <a:pt x="22791" y="38745"/>
                          </a:cubicBezTo>
                          <a:cubicBezTo>
                            <a:pt x="20409" y="32649"/>
                            <a:pt x="19171" y="25029"/>
                            <a:pt x="16123" y="21124"/>
                          </a:cubicBezTo>
                          <a:cubicBezTo>
                            <a:pt x="15552" y="20362"/>
                            <a:pt x="14980" y="19695"/>
                            <a:pt x="14313" y="19123"/>
                          </a:cubicBezTo>
                          <a:cubicBezTo>
                            <a:pt x="8694" y="13885"/>
                            <a:pt x="1359" y="14361"/>
                            <a:pt x="26" y="626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5" name="Google Shape;985;p4"/>
                    <p:cNvSpPr/>
                    <p:nvPr/>
                  </p:nvSpPr>
                  <p:spPr>
                    <a:xfrm>
                      <a:off x="5182921" y="3974732"/>
                      <a:ext cx="43655" cy="45674"/>
                    </a:xfrm>
                    <a:custGeom>
                      <a:rect b="b" l="l" r="r" t="t"/>
                      <a:pathLst>
                        <a:path extrusionOk="0" h="45674" w="43655">
                          <a:moveTo>
                            <a:pt x="12" y="5670"/>
                          </a:moveTo>
                          <a:cubicBezTo>
                            <a:pt x="-178" y="3098"/>
                            <a:pt x="1917" y="1669"/>
                            <a:pt x="4870" y="812"/>
                          </a:cubicBezTo>
                          <a:cubicBezTo>
                            <a:pt x="10109" y="-522"/>
                            <a:pt x="18110" y="145"/>
                            <a:pt x="22110" y="336"/>
                          </a:cubicBezTo>
                          <a:cubicBezTo>
                            <a:pt x="24872" y="812"/>
                            <a:pt x="26873" y="5765"/>
                            <a:pt x="28778" y="10813"/>
                          </a:cubicBezTo>
                          <a:cubicBezTo>
                            <a:pt x="31064" y="16909"/>
                            <a:pt x="33254" y="23672"/>
                            <a:pt x="36588" y="23862"/>
                          </a:cubicBezTo>
                          <a:cubicBezTo>
                            <a:pt x="38112" y="23957"/>
                            <a:pt x="39731" y="25005"/>
                            <a:pt x="40970" y="26529"/>
                          </a:cubicBezTo>
                          <a:cubicBezTo>
                            <a:pt x="44303" y="30720"/>
                            <a:pt x="45446" y="38245"/>
                            <a:pt x="38969" y="42531"/>
                          </a:cubicBezTo>
                          <a:cubicBezTo>
                            <a:pt x="38207" y="43103"/>
                            <a:pt x="37350" y="43579"/>
                            <a:pt x="36302" y="44150"/>
                          </a:cubicBezTo>
                          <a:cubicBezTo>
                            <a:pt x="34207" y="45198"/>
                            <a:pt x="32111" y="45674"/>
                            <a:pt x="30206" y="45674"/>
                          </a:cubicBezTo>
                          <a:cubicBezTo>
                            <a:pt x="29444" y="45674"/>
                            <a:pt x="28873" y="45579"/>
                            <a:pt x="28397" y="45389"/>
                          </a:cubicBezTo>
                          <a:cubicBezTo>
                            <a:pt x="25634" y="44150"/>
                            <a:pt x="23729" y="40626"/>
                            <a:pt x="22396" y="37102"/>
                          </a:cubicBezTo>
                          <a:cubicBezTo>
                            <a:pt x="20110" y="31197"/>
                            <a:pt x="18872" y="23862"/>
                            <a:pt x="15919" y="20052"/>
                          </a:cubicBezTo>
                          <a:cubicBezTo>
                            <a:pt x="15347" y="19386"/>
                            <a:pt x="14776" y="18719"/>
                            <a:pt x="14204" y="18147"/>
                          </a:cubicBezTo>
                          <a:cubicBezTo>
                            <a:pt x="8489" y="12908"/>
                            <a:pt x="1441" y="13194"/>
                            <a:pt x="12" y="567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6" name="Google Shape;986;p4"/>
                    <p:cNvSpPr/>
                    <p:nvPr/>
                  </p:nvSpPr>
                  <p:spPr>
                    <a:xfrm>
                      <a:off x="5183981" y="3975574"/>
                      <a:ext cx="41318" cy="44070"/>
                    </a:xfrm>
                    <a:custGeom>
                      <a:rect b="b" l="l" r="r" t="t"/>
                      <a:pathLst>
                        <a:path extrusionOk="0" h="44070" w="41318">
                          <a:moveTo>
                            <a:pt x="0" y="5018"/>
                          </a:moveTo>
                          <a:cubicBezTo>
                            <a:pt x="0" y="2732"/>
                            <a:pt x="1905" y="1398"/>
                            <a:pt x="4572" y="731"/>
                          </a:cubicBezTo>
                          <a:cubicBezTo>
                            <a:pt x="9525" y="-507"/>
                            <a:pt x="16859" y="160"/>
                            <a:pt x="20669" y="350"/>
                          </a:cubicBezTo>
                          <a:cubicBezTo>
                            <a:pt x="23241" y="1017"/>
                            <a:pt x="25146" y="5684"/>
                            <a:pt x="26956" y="10447"/>
                          </a:cubicBezTo>
                          <a:cubicBezTo>
                            <a:pt x="29147" y="16257"/>
                            <a:pt x="31147" y="22544"/>
                            <a:pt x="34385" y="23115"/>
                          </a:cubicBezTo>
                          <a:cubicBezTo>
                            <a:pt x="35814" y="23306"/>
                            <a:pt x="37338" y="24353"/>
                            <a:pt x="38481" y="25782"/>
                          </a:cubicBezTo>
                          <a:cubicBezTo>
                            <a:pt x="41720" y="29878"/>
                            <a:pt x="43053" y="36831"/>
                            <a:pt x="37719" y="40641"/>
                          </a:cubicBezTo>
                          <a:cubicBezTo>
                            <a:pt x="37052" y="41213"/>
                            <a:pt x="36290" y="41784"/>
                            <a:pt x="35433" y="42260"/>
                          </a:cubicBezTo>
                          <a:cubicBezTo>
                            <a:pt x="33528" y="43403"/>
                            <a:pt x="31528" y="43975"/>
                            <a:pt x="29432" y="44070"/>
                          </a:cubicBezTo>
                          <a:cubicBezTo>
                            <a:pt x="28670" y="44070"/>
                            <a:pt x="28099" y="43975"/>
                            <a:pt x="27623" y="43880"/>
                          </a:cubicBezTo>
                          <a:cubicBezTo>
                            <a:pt x="25051" y="42641"/>
                            <a:pt x="23146" y="38927"/>
                            <a:pt x="21812" y="35402"/>
                          </a:cubicBezTo>
                          <a:cubicBezTo>
                            <a:pt x="19622" y="29687"/>
                            <a:pt x="18383" y="22639"/>
                            <a:pt x="15526" y="18924"/>
                          </a:cubicBezTo>
                          <a:cubicBezTo>
                            <a:pt x="15050" y="18257"/>
                            <a:pt x="14478" y="17686"/>
                            <a:pt x="13906" y="17114"/>
                          </a:cubicBezTo>
                          <a:cubicBezTo>
                            <a:pt x="8477" y="11876"/>
                            <a:pt x="1715" y="11780"/>
                            <a:pt x="0" y="501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7" name="Google Shape;987;p4"/>
                    <p:cNvSpPr/>
                    <p:nvPr/>
                  </p:nvSpPr>
                  <p:spPr>
                    <a:xfrm>
                      <a:off x="5185124" y="3976359"/>
                      <a:ext cx="38839" cy="42562"/>
                    </a:xfrm>
                    <a:custGeom>
                      <a:rect b="b" l="l" r="r" t="t"/>
                      <a:pathLst>
                        <a:path extrusionOk="0" h="42562" w="38839">
                          <a:moveTo>
                            <a:pt x="0" y="4423"/>
                          </a:moveTo>
                          <a:cubicBezTo>
                            <a:pt x="95" y="2423"/>
                            <a:pt x="1905" y="1280"/>
                            <a:pt x="4382" y="613"/>
                          </a:cubicBezTo>
                          <a:cubicBezTo>
                            <a:pt x="8954" y="-435"/>
                            <a:pt x="15716" y="137"/>
                            <a:pt x="19241" y="327"/>
                          </a:cubicBezTo>
                          <a:cubicBezTo>
                            <a:pt x="21622" y="1089"/>
                            <a:pt x="23432" y="5661"/>
                            <a:pt x="25051" y="10043"/>
                          </a:cubicBezTo>
                          <a:cubicBezTo>
                            <a:pt x="27051" y="15472"/>
                            <a:pt x="29051" y="21473"/>
                            <a:pt x="32004" y="22235"/>
                          </a:cubicBezTo>
                          <a:cubicBezTo>
                            <a:pt x="33338" y="22616"/>
                            <a:pt x="34671" y="23568"/>
                            <a:pt x="35814" y="24902"/>
                          </a:cubicBezTo>
                          <a:cubicBezTo>
                            <a:pt x="38862" y="28902"/>
                            <a:pt x="40481" y="35284"/>
                            <a:pt x="36385" y="38713"/>
                          </a:cubicBezTo>
                          <a:cubicBezTo>
                            <a:pt x="35814" y="39285"/>
                            <a:pt x="35243" y="39856"/>
                            <a:pt x="34385" y="40428"/>
                          </a:cubicBezTo>
                          <a:cubicBezTo>
                            <a:pt x="32671" y="41571"/>
                            <a:pt x="30671" y="42333"/>
                            <a:pt x="28575" y="42523"/>
                          </a:cubicBezTo>
                          <a:cubicBezTo>
                            <a:pt x="27718" y="42618"/>
                            <a:pt x="27146" y="42523"/>
                            <a:pt x="26670" y="42428"/>
                          </a:cubicBezTo>
                          <a:cubicBezTo>
                            <a:pt x="24194" y="41190"/>
                            <a:pt x="22384" y="37189"/>
                            <a:pt x="21050" y="33760"/>
                          </a:cubicBezTo>
                          <a:cubicBezTo>
                            <a:pt x="18955" y="28236"/>
                            <a:pt x="17717" y="21473"/>
                            <a:pt x="14954" y="17758"/>
                          </a:cubicBezTo>
                          <a:cubicBezTo>
                            <a:pt x="14478" y="17091"/>
                            <a:pt x="13907" y="16520"/>
                            <a:pt x="13430" y="15948"/>
                          </a:cubicBezTo>
                          <a:cubicBezTo>
                            <a:pt x="8287" y="10900"/>
                            <a:pt x="1810" y="10519"/>
                            <a:pt x="0" y="442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8" name="Google Shape;988;p4"/>
                    <p:cNvSpPr/>
                    <p:nvPr/>
                  </p:nvSpPr>
                  <p:spPr>
                    <a:xfrm>
                      <a:off x="5186171" y="3977104"/>
                      <a:ext cx="36653" cy="41182"/>
                    </a:xfrm>
                    <a:custGeom>
                      <a:rect b="b" l="l" r="r" t="t"/>
                      <a:pathLst>
                        <a:path extrusionOk="0" h="41182" w="36653">
                          <a:moveTo>
                            <a:pt x="0" y="3773"/>
                          </a:moveTo>
                          <a:cubicBezTo>
                            <a:pt x="191" y="2059"/>
                            <a:pt x="1905" y="1011"/>
                            <a:pt x="4191" y="535"/>
                          </a:cubicBezTo>
                          <a:cubicBezTo>
                            <a:pt x="8477" y="-418"/>
                            <a:pt x="14573" y="154"/>
                            <a:pt x="17907" y="344"/>
                          </a:cubicBezTo>
                          <a:cubicBezTo>
                            <a:pt x="20098" y="1297"/>
                            <a:pt x="21812" y="5678"/>
                            <a:pt x="23336" y="9774"/>
                          </a:cubicBezTo>
                          <a:cubicBezTo>
                            <a:pt x="25241" y="14822"/>
                            <a:pt x="27051" y="20442"/>
                            <a:pt x="29813" y="21490"/>
                          </a:cubicBezTo>
                          <a:cubicBezTo>
                            <a:pt x="31052" y="21966"/>
                            <a:pt x="32290" y="22919"/>
                            <a:pt x="33338" y="24252"/>
                          </a:cubicBezTo>
                          <a:cubicBezTo>
                            <a:pt x="36290" y="28157"/>
                            <a:pt x="38100" y="33968"/>
                            <a:pt x="35147" y="37016"/>
                          </a:cubicBezTo>
                          <a:cubicBezTo>
                            <a:pt x="34671" y="37492"/>
                            <a:pt x="34195" y="38159"/>
                            <a:pt x="33433" y="38730"/>
                          </a:cubicBezTo>
                          <a:cubicBezTo>
                            <a:pt x="31909" y="39968"/>
                            <a:pt x="30004" y="40730"/>
                            <a:pt x="27718" y="41111"/>
                          </a:cubicBezTo>
                          <a:cubicBezTo>
                            <a:pt x="26860" y="41207"/>
                            <a:pt x="26289" y="41207"/>
                            <a:pt x="25813" y="41111"/>
                          </a:cubicBezTo>
                          <a:cubicBezTo>
                            <a:pt x="23527" y="39873"/>
                            <a:pt x="21717" y="35682"/>
                            <a:pt x="20479" y="32253"/>
                          </a:cubicBezTo>
                          <a:cubicBezTo>
                            <a:pt x="18574" y="26919"/>
                            <a:pt x="17240" y="20537"/>
                            <a:pt x="14573" y="16823"/>
                          </a:cubicBezTo>
                          <a:cubicBezTo>
                            <a:pt x="14097" y="16156"/>
                            <a:pt x="13621" y="15680"/>
                            <a:pt x="13145" y="15108"/>
                          </a:cubicBezTo>
                          <a:cubicBezTo>
                            <a:pt x="8192" y="9869"/>
                            <a:pt x="2096" y="9298"/>
                            <a:pt x="0" y="377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9" name="Google Shape;989;p4"/>
                    <p:cNvSpPr/>
                    <p:nvPr/>
                  </p:nvSpPr>
                  <p:spPr>
                    <a:xfrm>
                      <a:off x="5187219" y="3977976"/>
                      <a:ext cx="34504" cy="39444"/>
                    </a:xfrm>
                    <a:custGeom>
                      <a:rect b="b" l="l" r="r" t="t"/>
                      <a:pathLst>
                        <a:path extrusionOk="0" h="39444" w="34504">
                          <a:moveTo>
                            <a:pt x="0" y="3092"/>
                          </a:moveTo>
                          <a:cubicBezTo>
                            <a:pt x="286" y="1663"/>
                            <a:pt x="1905" y="806"/>
                            <a:pt x="4000" y="425"/>
                          </a:cubicBezTo>
                          <a:cubicBezTo>
                            <a:pt x="8001" y="-337"/>
                            <a:pt x="13525" y="139"/>
                            <a:pt x="16574" y="234"/>
                          </a:cubicBezTo>
                          <a:cubicBezTo>
                            <a:pt x="18478" y="1282"/>
                            <a:pt x="20193" y="5568"/>
                            <a:pt x="21622" y="9283"/>
                          </a:cubicBezTo>
                          <a:cubicBezTo>
                            <a:pt x="23431" y="14046"/>
                            <a:pt x="25051" y="19189"/>
                            <a:pt x="27623" y="20523"/>
                          </a:cubicBezTo>
                          <a:cubicBezTo>
                            <a:pt x="28670" y="21094"/>
                            <a:pt x="29813" y="22047"/>
                            <a:pt x="30766" y="23285"/>
                          </a:cubicBezTo>
                          <a:cubicBezTo>
                            <a:pt x="33623" y="27095"/>
                            <a:pt x="35624" y="32334"/>
                            <a:pt x="33814" y="34905"/>
                          </a:cubicBezTo>
                          <a:cubicBezTo>
                            <a:pt x="33528" y="35382"/>
                            <a:pt x="33052" y="36048"/>
                            <a:pt x="32480" y="36620"/>
                          </a:cubicBezTo>
                          <a:cubicBezTo>
                            <a:pt x="31147" y="37858"/>
                            <a:pt x="29242" y="38811"/>
                            <a:pt x="26956" y="39287"/>
                          </a:cubicBezTo>
                          <a:cubicBezTo>
                            <a:pt x="26099" y="39477"/>
                            <a:pt x="25432" y="39477"/>
                            <a:pt x="25051" y="39382"/>
                          </a:cubicBezTo>
                          <a:cubicBezTo>
                            <a:pt x="22860" y="38144"/>
                            <a:pt x="21146" y="33667"/>
                            <a:pt x="19907" y="30333"/>
                          </a:cubicBezTo>
                          <a:cubicBezTo>
                            <a:pt x="18098" y="25190"/>
                            <a:pt x="16859" y="19094"/>
                            <a:pt x="14192" y="15474"/>
                          </a:cubicBezTo>
                          <a:cubicBezTo>
                            <a:pt x="13716" y="14903"/>
                            <a:pt x="13335" y="14331"/>
                            <a:pt x="12859" y="13855"/>
                          </a:cubicBezTo>
                          <a:cubicBezTo>
                            <a:pt x="8192" y="8807"/>
                            <a:pt x="2286" y="7950"/>
                            <a:pt x="0" y="309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90" name="Google Shape;990;p4"/>
                    <p:cNvSpPr/>
                    <p:nvPr/>
                  </p:nvSpPr>
                  <p:spPr>
                    <a:xfrm>
                      <a:off x="5188362" y="3978595"/>
                      <a:ext cx="32643" cy="37873"/>
                    </a:xfrm>
                    <a:custGeom>
                      <a:rect b="b" l="l" r="r" t="t"/>
                      <a:pathLst>
                        <a:path extrusionOk="0" h="37873" w="32643">
                          <a:moveTo>
                            <a:pt x="0" y="2568"/>
                          </a:moveTo>
                          <a:cubicBezTo>
                            <a:pt x="381" y="1425"/>
                            <a:pt x="1905" y="758"/>
                            <a:pt x="3810" y="377"/>
                          </a:cubicBezTo>
                          <a:cubicBezTo>
                            <a:pt x="7430" y="-289"/>
                            <a:pt x="12382" y="92"/>
                            <a:pt x="15240" y="282"/>
                          </a:cubicBezTo>
                          <a:cubicBezTo>
                            <a:pt x="16955" y="1520"/>
                            <a:pt x="18574" y="5521"/>
                            <a:pt x="19812" y="8950"/>
                          </a:cubicBezTo>
                          <a:cubicBezTo>
                            <a:pt x="21431" y="13331"/>
                            <a:pt x="22955" y="18094"/>
                            <a:pt x="25336" y="19713"/>
                          </a:cubicBezTo>
                          <a:cubicBezTo>
                            <a:pt x="26289" y="20380"/>
                            <a:pt x="27337" y="21237"/>
                            <a:pt x="28194" y="22475"/>
                          </a:cubicBezTo>
                          <a:cubicBezTo>
                            <a:pt x="30956" y="26190"/>
                            <a:pt x="33052" y="30953"/>
                            <a:pt x="32576" y="33048"/>
                          </a:cubicBezTo>
                          <a:cubicBezTo>
                            <a:pt x="32385" y="33524"/>
                            <a:pt x="32099" y="34191"/>
                            <a:pt x="31528" y="34763"/>
                          </a:cubicBezTo>
                          <a:cubicBezTo>
                            <a:pt x="30385" y="36096"/>
                            <a:pt x="28575" y="37049"/>
                            <a:pt x="26099" y="37715"/>
                          </a:cubicBezTo>
                          <a:cubicBezTo>
                            <a:pt x="25146" y="37906"/>
                            <a:pt x="24575" y="37906"/>
                            <a:pt x="24194" y="37811"/>
                          </a:cubicBezTo>
                          <a:cubicBezTo>
                            <a:pt x="22193" y="36572"/>
                            <a:pt x="20383" y="31905"/>
                            <a:pt x="19336" y="28571"/>
                          </a:cubicBezTo>
                          <a:cubicBezTo>
                            <a:pt x="17621" y="23618"/>
                            <a:pt x="16383" y="17808"/>
                            <a:pt x="13716" y="14189"/>
                          </a:cubicBezTo>
                          <a:cubicBezTo>
                            <a:pt x="13335" y="13617"/>
                            <a:pt x="12859" y="13141"/>
                            <a:pt x="12478" y="12665"/>
                          </a:cubicBezTo>
                          <a:cubicBezTo>
                            <a:pt x="8001" y="7902"/>
                            <a:pt x="2477" y="6759"/>
                            <a:pt x="0" y="256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91" name="Google Shape;991;p4"/>
                    <p:cNvSpPr/>
                    <p:nvPr/>
                  </p:nvSpPr>
                  <p:spPr>
                    <a:xfrm>
                      <a:off x="5189410" y="3979474"/>
                      <a:ext cx="31337" cy="36512"/>
                    </a:xfrm>
                    <a:custGeom>
                      <a:rect b="b" l="l" r="r" t="t"/>
                      <a:pathLst>
                        <a:path extrusionOk="0" h="36512" w="31337">
                          <a:moveTo>
                            <a:pt x="0" y="1880"/>
                          </a:moveTo>
                          <a:cubicBezTo>
                            <a:pt x="572" y="1023"/>
                            <a:pt x="1905" y="451"/>
                            <a:pt x="3620" y="261"/>
                          </a:cubicBezTo>
                          <a:cubicBezTo>
                            <a:pt x="6953" y="-216"/>
                            <a:pt x="11240" y="70"/>
                            <a:pt x="13906" y="261"/>
                          </a:cubicBezTo>
                          <a:cubicBezTo>
                            <a:pt x="15430" y="1689"/>
                            <a:pt x="16954" y="5499"/>
                            <a:pt x="18098" y="8643"/>
                          </a:cubicBezTo>
                          <a:cubicBezTo>
                            <a:pt x="19622" y="12643"/>
                            <a:pt x="21050" y="17025"/>
                            <a:pt x="23146" y="18930"/>
                          </a:cubicBezTo>
                          <a:cubicBezTo>
                            <a:pt x="24003" y="19692"/>
                            <a:pt x="24955" y="20549"/>
                            <a:pt x="25718" y="21692"/>
                          </a:cubicBezTo>
                          <a:cubicBezTo>
                            <a:pt x="28384" y="25311"/>
                            <a:pt x="30671" y="29502"/>
                            <a:pt x="31337" y="31217"/>
                          </a:cubicBezTo>
                          <a:cubicBezTo>
                            <a:pt x="31242" y="31693"/>
                            <a:pt x="31052" y="32360"/>
                            <a:pt x="30575" y="33027"/>
                          </a:cubicBezTo>
                          <a:cubicBezTo>
                            <a:pt x="29718" y="34360"/>
                            <a:pt x="27813" y="35503"/>
                            <a:pt x="25336" y="36265"/>
                          </a:cubicBezTo>
                          <a:cubicBezTo>
                            <a:pt x="24384" y="36551"/>
                            <a:pt x="23717" y="36551"/>
                            <a:pt x="23431" y="36456"/>
                          </a:cubicBezTo>
                          <a:cubicBezTo>
                            <a:pt x="21527" y="35217"/>
                            <a:pt x="19812" y="30264"/>
                            <a:pt x="18764" y="27026"/>
                          </a:cubicBezTo>
                          <a:cubicBezTo>
                            <a:pt x="17145" y="22168"/>
                            <a:pt x="15907" y="16834"/>
                            <a:pt x="13335" y="13215"/>
                          </a:cubicBezTo>
                          <a:cubicBezTo>
                            <a:pt x="12954" y="12643"/>
                            <a:pt x="12573" y="12167"/>
                            <a:pt x="12097" y="11691"/>
                          </a:cubicBezTo>
                          <a:cubicBezTo>
                            <a:pt x="7906" y="6833"/>
                            <a:pt x="2667" y="5404"/>
                            <a:pt x="0" y="188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92" name="Google Shape;992;p4"/>
                    <p:cNvSpPr/>
                    <p:nvPr/>
                  </p:nvSpPr>
                  <p:spPr>
                    <a:xfrm>
                      <a:off x="5190553" y="3980256"/>
                      <a:ext cx="30194" cy="34852"/>
                    </a:xfrm>
                    <a:custGeom>
                      <a:rect b="b" l="l" r="r" t="t"/>
                      <a:pathLst>
                        <a:path extrusionOk="0" h="34852" w="30194">
                          <a:moveTo>
                            <a:pt x="0" y="1289"/>
                          </a:moveTo>
                          <a:cubicBezTo>
                            <a:pt x="667" y="717"/>
                            <a:pt x="1905" y="336"/>
                            <a:pt x="3429" y="146"/>
                          </a:cubicBezTo>
                          <a:cubicBezTo>
                            <a:pt x="6477" y="-140"/>
                            <a:pt x="10097" y="51"/>
                            <a:pt x="12478" y="241"/>
                          </a:cubicBezTo>
                          <a:cubicBezTo>
                            <a:pt x="13811" y="1765"/>
                            <a:pt x="15240" y="5480"/>
                            <a:pt x="16288" y="8242"/>
                          </a:cubicBezTo>
                          <a:cubicBezTo>
                            <a:pt x="17621" y="11957"/>
                            <a:pt x="18955" y="15862"/>
                            <a:pt x="20955" y="18053"/>
                          </a:cubicBezTo>
                          <a:cubicBezTo>
                            <a:pt x="21717" y="18910"/>
                            <a:pt x="22479" y="19767"/>
                            <a:pt x="23241" y="20815"/>
                          </a:cubicBezTo>
                          <a:cubicBezTo>
                            <a:pt x="25718" y="24339"/>
                            <a:pt x="28289" y="27959"/>
                            <a:pt x="30194" y="29197"/>
                          </a:cubicBezTo>
                          <a:cubicBezTo>
                            <a:pt x="30194" y="29673"/>
                            <a:pt x="30099" y="30340"/>
                            <a:pt x="29813" y="31007"/>
                          </a:cubicBezTo>
                          <a:cubicBezTo>
                            <a:pt x="29147" y="32435"/>
                            <a:pt x="27242" y="33674"/>
                            <a:pt x="24670" y="34531"/>
                          </a:cubicBezTo>
                          <a:cubicBezTo>
                            <a:pt x="23622" y="34817"/>
                            <a:pt x="23051" y="34912"/>
                            <a:pt x="22765" y="34817"/>
                          </a:cubicBezTo>
                          <a:cubicBezTo>
                            <a:pt x="21050" y="33578"/>
                            <a:pt x="19336" y="28435"/>
                            <a:pt x="18288" y="25292"/>
                          </a:cubicBezTo>
                          <a:cubicBezTo>
                            <a:pt x="16764" y="20624"/>
                            <a:pt x="15526" y="15576"/>
                            <a:pt x="13049" y="12052"/>
                          </a:cubicBezTo>
                          <a:cubicBezTo>
                            <a:pt x="12668" y="11576"/>
                            <a:pt x="12287" y="11099"/>
                            <a:pt x="11906" y="10623"/>
                          </a:cubicBezTo>
                          <a:cubicBezTo>
                            <a:pt x="7810" y="5765"/>
                            <a:pt x="2858" y="4146"/>
                            <a:pt x="0" y="128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93" name="Google Shape;993;p4"/>
                    <p:cNvSpPr/>
                    <p:nvPr/>
                  </p:nvSpPr>
                  <p:spPr>
                    <a:xfrm>
                      <a:off x="5191601" y="3980989"/>
                      <a:ext cx="29051" cy="33416"/>
                    </a:xfrm>
                    <a:custGeom>
                      <a:rect b="b" l="l" r="r" t="t"/>
                      <a:pathLst>
                        <a:path extrusionOk="0" h="33416" w="29051">
                          <a:moveTo>
                            <a:pt x="0" y="650"/>
                          </a:moveTo>
                          <a:cubicBezTo>
                            <a:pt x="762" y="269"/>
                            <a:pt x="1905" y="79"/>
                            <a:pt x="3239" y="79"/>
                          </a:cubicBezTo>
                          <a:cubicBezTo>
                            <a:pt x="6001" y="-112"/>
                            <a:pt x="8954" y="79"/>
                            <a:pt x="11144" y="269"/>
                          </a:cubicBezTo>
                          <a:cubicBezTo>
                            <a:pt x="12287" y="1984"/>
                            <a:pt x="13621" y="5413"/>
                            <a:pt x="14573" y="7889"/>
                          </a:cubicBezTo>
                          <a:cubicBezTo>
                            <a:pt x="15811" y="11223"/>
                            <a:pt x="17050" y="14747"/>
                            <a:pt x="18764" y="17224"/>
                          </a:cubicBezTo>
                          <a:cubicBezTo>
                            <a:pt x="19336" y="18081"/>
                            <a:pt x="20098" y="19034"/>
                            <a:pt x="20765" y="20081"/>
                          </a:cubicBezTo>
                          <a:cubicBezTo>
                            <a:pt x="23146" y="23510"/>
                            <a:pt x="25908" y="26558"/>
                            <a:pt x="28956" y="27416"/>
                          </a:cubicBezTo>
                          <a:cubicBezTo>
                            <a:pt x="29051" y="27892"/>
                            <a:pt x="29147" y="28559"/>
                            <a:pt x="28861" y="29225"/>
                          </a:cubicBezTo>
                          <a:cubicBezTo>
                            <a:pt x="28384" y="30654"/>
                            <a:pt x="26575" y="31988"/>
                            <a:pt x="23908" y="33035"/>
                          </a:cubicBezTo>
                          <a:cubicBezTo>
                            <a:pt x="22860" y="33416"/>
                            <a:pt x="22193" y="33416"/>
                            <a:pt x="22003" y="33416"/>
                          </a:cubicBezTo>
                          <a:cubicBezTo>
                            <a:pt x="20479" y="32178"/>
                            <a:pt x="18764" y="26749"/>
                            <a:pt x="17812" y="23701"/>
                          </a:cubicBezTo>
                          <a:cubicBezTo>
                            <a:pt x="16478" y="19224"/>
                            <a:pt x="15145" y="14462"/>
                            <a:pt x="12764" y="10937"/>
                          </a:cubicBezTo>
                          <a:cubicBezTo>
                            <a:pt x="12478" y="10461"/>
                            <a:pt x="12097" y="9985"/>
                            <a:pt x="11716" y="9604"/>
                          </a:cubicBezTo>
                          <a:cubicBezTo>
                            <a:pt x="7715" y="4841"/>
                            <a:pt x="3048" y="2936"/>
                            <a:pt x="0" y="65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94" name="Google Shape;994;p4"/>
                    <p:cNvSpPr/>
                    <p:nvPr/>
                  </p:nvSpPr>
                  <p:spPr>
                    <a:xfrm>
                      <a:off x="5192648" y="3981640"/>
                      <a:ext cx="27796" cy="32004"/>
                    </a:xfrm>
                    <a:custGeom>
                      <a:rect b="b" l="l" r="r" t="t"/>
                      <a:pathLst>
                        <a:path extrusionOk="0" h="32004" w="27796">
                          <a:moveTo>
                            <a:pt x="21146" y="32004"/>
                          </a:moveTo>
                          <a:cubicBezTo>
                            <a:pt x="19717" y="30766"/>
                            <a:pt x="18098" y="25146"/>
                            <a:pt x="17145" y="22098"/>
                          </a:cubicBezTo>
                          <a:cubicBezTo>
                            <a:pt x="15716" y="17240"/>
                            <a:pt x="14288" y="12287"/>
                            <a:pt x="11335" y="8572"/>
                          </a:cubicBezTo>
                          <a:cubicBezTo>
                            <a:pt x="7620" y="3905"/>
                            <a:pt x="3239" y="1714"/>
                            <a:pt x="0" y="95"/>
                          </a:cubicBezTo>
                          <a:cubicBezTo>
                            <a:pt x="857" y="0"/>
                            <a:pt x="1905" y="0"/>
                            <a:pt x="3048" y="0"/>
                          </a:cubicBezTo>
                          <a:cubicBezTo>
                            <a:pt x="5429" y="0"/>
                            <a:pt x="7810" y="95"/>
                            <a:pt x="9811" y="286"/>
                          </a:cubicBezTo>
                          <a:cubicBezTo>
                            <a:pt x="10763" y="2096"/>
                            <a:pt x="12001" y="5429"/>
                            <a:pt x="12764" y="7525"/>
                          </a:cubicBezTo>
                          <a:cubicBezTo>
                            <a:pt x="14288" y="11621"/>
                            <a:pt x="15907" y="15907"/>
                            <a:pt x="18098" y="19240"/>
                          </a:cubicBezTo>
                          <a:cubicBezTo>
                            <a:pt x="20383" y="22669"/>
                            <a:pt x="23336" y="25146"/>
                            <a:pt x="27527" y="25527"/>
                          </a:cubicBezTo>
                          <a:cubicBezTo>
                            <a:pt x="27718" y="26003"/>
                            <a:pt x="27908" y="26670"/>
                            <a:pt x="27718" y="27432"/>
                          </a:cubicBezTo>
                          <a:cubicBezTo>
                            <a:pt x="27432" y="28956"/>
                            <a:pt x="25622" y="30385"/>
                            <a:pt x="22860" y="31433"/>
                          </a:cubicBezTo>
                          <a:cubicBezTo>
                            <a:pt x="22003" y="32004"/>
                            <a:pt x="21431" y="32004"/>
                            <a:pt x="21146" y="3200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995" name="Google Shape;995;p4"/>
                  <p:cNvSpPr/>
                  <p:nvPr/>
                </p:nvSpPr>
                <p:spPr>
                  <a:xfrm>
                    <a:off x="5002148" y="4032979"/>
                    <a:ext cx="64293" cy="80098"/>
                  </a:xfrm>
                  <a:custGeom>
                    <a:rect b="b" l="l" r="r" t="t"/>
                    <a:pathLst>
                      <a:path extrusionOk="0" h="80098" w="64293">
                        <a:moveTo>
                          <a:pt x="64294" y="0"/>
                        </a:moveTo>
                        <a:cubicBezTo>
                          <a:pt x="55150" y="4667"/>
                          <a:pt x="45434" y="9525"/>
                          <a:pt x="37338" y="14478"/>
                        </a:cubicBezTo>
                        <a:cubicBezTo>
                          <a:pt x="18669" y="26003"/>
                          <a:pt x="6953" y="64294"/>
                          <a:pt x="0" y="79629"/>
                        </a:cubicBezTo>
                        <a:cubicBezTo>
                          <a:pt x="6477" y="79819"/>
                          <a:pt x="15621" y="79534"/>
                          <a:pt x="19717" y="80010"/>
                        </a:cubicBezTo>
                        <a:cubicBezTo>
                          <a:pt x="24575" y="80581"/>
                          <a:pt x="31909" y="78200"/>
                          <a:pt x="31909" y="78200"/>
                        </a:cubicBezTo>
                        <a:cubicBezTo>
                          <a:pt x="31909" y="78200"/>
                          <a:pt x="33719" y="72104"/>
                          <a:pt x="38005" y="61722"/>
                        </a:cubicBezTo>
                        <a:cubicBezTo>
                          <a:pt x="42291" y="51340"/>
                          <a:pt x="42291" y="25813"/>
                          <a:pt x="51435" y="16097"/>
                        </a:cubicBezTo>
                        <a:cubicBezTo>
                          <a:pt x="57150" y="9906"/>
                          <a:pt x="61722" y="3715"/>
                          <a:pt x="64294" y="0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6" name="Google Shape;996;p4"/>
                  <p:cNvSpPr/>
                  <p:nvPr/>
                </p:nvSpPr>
                <p:spPr>
                  <a:xfrm>
                    <a:off x="5212937" y="3959996"/>
                    <a:ext cx="78200" cy="35454"/>
                  </a:xfrm>
                  <a:custGeom>
                    <a:rect b="b" l="l" r="r" t="t"/>
                    <a:pathLst>
                      <a:path extrusionOk="0" h="35454" w="78200">
                        <a:moveTo>
                          <a:pt x="0" y="2784"/>
                        </a:moveTo>
                        <a:cubicBezTo>
                          <a:pt x="6858" y="7451"/>
                          <a:pt x="11620" y="11737"/>
                          <a:pt x="11620" y="17833"/>
                        </a:cubicBezTo>
                        <a:cubicBezTo>
                          <a:pt x="11620" y="26310"/>
                          <a:pt x="8382" y="35454"/>
                          <a:pt x="8382" y="35454"/>
                        </a:cubicBezTo>
                        <a:cubicBezTo>
                          <a:pt x="8382" y="35454"/>
                          <a:pt x="29242" y="20214"/>
                          <a:pt x="40862" y="16595"/>
                        </a:cubicBezTo>
                        <a:cubicBezTo>
                          <a:pt x="49720" y="13833"/>
                          <a:pt x="63341" y="4593"/>
                          <a:pt x="78200" y="688"/>
                        </a:cubicBezTo>
                        <a:cubicBezTo>
                          <a:pt x="51340" y="-836"/>
                          <a:pt x="21431" y="307"/>
                          <a:pt x="0" y="2784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97" name="Google Shape;997;p4"/>
                <p:cNvGrpSpPr/>
                <p:nvPr/>
              </p:nvGrpSpPr>
              <p:grpSpPr>
                <a:xfrm>
                  <a:off x="5036375" y="3996893"/>
                  <a:ext cx="457168" cy="354476"/>
                  <a:chOff x="5036375" y="3996893"/>
                  <a:chExt cx="457168" cy="354476"/>
                </a:xfrm>
              </p:grpSpPr>
              <p:sp>
                <p:nvSpPr>
                  <p:cNvPr id="998" name="Google Shape;998;p4"/>
                  <p:cNvSpPr/>
                  <p:nvPr/>
                </p:nvSpPr>
                <p:spPr>
                  <a:xfrm>
                    <a:off x="5036375" y="3997799"/>
                    <a:ext cx="457073" cy="353570"/>
                  </a:xfrm>
                  <a:custGeom>
                    <a:rect b="b" l="l" r="r" t="t"/>
                    <a:pathLst>
                      <a:path extrusionOk="0" h="353570" w="457073">
                        <a:moveTo>
                          <a:pt x="16066" y="219394"/>
                        </a:moveTo>
                        <a:cubicBezTo>
                          <a:pt x="-11461" y="246921"/>
                          <a:pt x="4731" y="274544"/>
                          <a:pt x="4731" y="294070"/>
                        </a:cubicBezTo>
                        <a:cubicBezTo>
                          <a:pt x="4731" y="313596"/>
                          <a:pt x="22543" y="347601"/>
                          <a:pt x="58262" y="352553"/>
                        </a:cubicBezTo>
                        <a:cubicBezTo>
                          <a:pt x="93980" y="357411"/>
                          <a:pt x="108554" y="342838"/>
                          <a:pt x="134557" y="350934"/>
                        </a:cubicBezTo>
                        <a:cubicBezTo>
                          <a:pt x="160560" y="359031"/>
                          <a:pt x="186468" y="337980"/>
                          <a:pt x="186468" y="337980"/>
                        </a:cubicBezTo>
                        <a:cubicBezTo>
                          <a:pt x="186468" y="337980"/>
                          <a:pt x="223806" y="347696"/>
                          <a:pt x="239999" y="344457"/>
                        </a:cubicBezTo>
                        <a:cubicBezTo>
                          <a:pt x="256191" y="341219"/>
                          <a:pt x="252953" y="334742"/>
                          <a:pt x="266002" y="334742"/>
                        </a:cubicBezTo>
                        <a:cubicBezTo>
                          <a:pt x="278956" y="334742"/>
                          <a:pt x="317913" y="325026"/>
                          <a:pt x="345536" y="297404"/>
                        </a:cubicBezTo>
                        <a:cubicBezTo>
                          <a:pt x="373158" y="269781"/>
                          <a:pt x="387731" y="240540"/>
                          <a:pt x="387731" y="240540"/>
                        </a:cubicBezTo>
                        <a:cubicBezTo>
                          <a:pt x="387731" y="240540"/>
                          <a:pt x="412115" y="240540"/>
                          <a:pt x="431546" y="224347"/>
                        </a:cubicBezTo>
                        <a:cubicBezTo>
                          <a:pt x="451073" y="208155"/>
                          <a:pt x="457073" y="157386"/>
                          <a:pt x="457073" y="133002"/>
                        </a:cubicBezTo>
                        <a:cubicBezTo>
                          <a:pt x="457073" y="108618"/>
                          <a:pt x="442881" y="92807"/>
                          <a:pt x="442881" y="78233"/>
                        </a:cubicBezTo>
                        <a:cubicBezTo>
                          <a:pt x="442881" y="63660"/>
                          <a:pt x="431546" y="31180"/>
                          <a:pt x="407162" y="29561"/>
                        </a:cubicBezTo>
                        <a:cubicBezTo>
                          <a:pt x="382778" y="27941"/>
                          <a:pt x="390970" y="8415"/>
                          <a:pt x="351917" y="5177"/>
                        </a:cubicBezTo>
                        <a:cubicBezTo>
                          <a:pt x="312960" y="1938"/>
                          <a:pt x="267526" y="-6158"/>
                          <a:pt x="261049" y="8415"/>
                        </a:cubicBezTo>
                        <a:cubicBezTo>
                          <a:pt x="254572" y="22989"/>
                          <a:pt x="225330" y="16511"/>
                          <a:pt x="207518" y="29561"/>
                        </a:cubicBezTo>
                        <a:cubicBezTo>
                          <a:pt x="189707" y="42515"/>
                          <a:pt x="153988" y="58802"/>
                          <a:pt x="142558" y="78233"/>
                        </a:cubicBezTo>
                        <a:cubicBezTo>
                          <a:pt x="131223" y="97760"/>
                          <a:pt x="108458" y="97760"/>
                          <a:pt x="90647" y="105856"/>
                        </a:cubicBezTo>
                        <a:cubicBezTo>
                          <a:pt x="72835" y="113952"/>
                          <a:pt x="32163" y="149671"/>
                          <a:pt x="35402" y="170816"/>
                        </a:cubicBezTo>
                        <a:cubicBezTo>
                          <a:pt x="38831" y="191772"/>
                          <a:pt x="29115" y="206345"/>
                          <a:pt x="16066" y="219394"/>
                        </a:cubicBezTo>
                        <a:close/>
                      </a:path>
                    </a:pathLst>
                  </a:custGeom>
                  <a:solidFill>
                    <a:srgbClr val="384A5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9" name="Google Shape;999;p4"/>
                  <p:cNvSpPr/>
                  <p:nvPr/>
                </p:nvSpPr>
                <p:spPr>
                  <a:xfrm>
                    <a:off x="5218080" y="4193405"/>
                    <a:ext cx="149044" cy="148660"/>
                  </a:xfrm>
                  <a:custGeom>
                    <a:rect b="b" l="l" r="r" t="t"/>
                    <a:pathLst>
                      <a:path extrusionOk="0" h="148660" w="149044">
                        <a:moveTo>
                          <a:pt x="38862" y="148661"/>
                        </a:moveTo>
                        <a:cubicBezTo>
                          <a:pt x="40195" y="138755"/>
                          <a:pt x="42672" y="125896"/>
                          <a:pt x="47053" y="116276"/>
                        </a:cubicBezTo>
                        <a:cubicBezTo>
                          <a:pt x="55150" y="98464"/>
                          <a:pt x="76295" y="98464"/>
                          <a:pt x="112014" y="74080"/>
                        </a:cubicBezTo>
                        <a:cubicBezTo>
                          <a:pt x="135541" y="58078"/>
                          <a:pt x="145161" y="24931"/>
                          <a:pt x="148971" y="4166"/>
                        </a:cubicBezTo>
                        <a:cubicBezTo>
                          <a:pt x="149733" y="261"/>
                          <a:pt x="144399" y="-1644"/>
                          <a:pt x="142494" y="1785"/>
                        </a:cubicBezTo>
                        <a:cubicBezTo>
                          <a:pt x="133636" y="17406"/>
                          <a:pt x="120205" y="40647"/>
                          <a:pt x="112014" y="52934"/>
                        </a:cubicBezTo>
                        <a:cubicBezTo>
                          <a:pt x="99060" y="72461"/>
                          <a:pt x="68199" y="70746"/>
                          <a:pt x="68199" y="70746"/>
                        </a:cubicBezTo>
                        <a:cubicBezTo>
                          <a:pt x="68199" y="70746"/>
                          <a:pt x="58483" y="93511"/>
                          <a:pt x="37338" y="93511"/>
                        </a:cubicBezTo>
                        <a:cubicBezTo>
                          <a:pt x="16192" y="93511"/>
                          <a:pt x="0" y="77318"/>
                          <a:pt x="0" y="77318"/>
                        </a:cubicBezTo>
                        <a:cubicBezTo>
                          <a:pt x="0" y="77318"/>
                          <a:pt x="14573" y="109799"/>
                          <a:pt x="14573" y="121133"/>
                        </a:cubicBezTo>
                        <a:cubicBezTo>
                          <a:pt x="14573" y="132468"/>
                          <a:pt x="4858" y="142279"/>
                          <a:pt x="4858" y="142279"/>
                        </a:cubicBezTo>
                        <a:cubicBezTo>
                          <a:pt x="4858" y="142279"/>
                          <a:pt x="22479" y="146851"/>
                          <a:pt x="38862" y="148661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0" name="Google Shape;1000;p4"/>
                  <p:cNvSpPr/>
                  <p:nvPr/>
                </p:nvSpPr>
                <p:spPr>
                  <a:xfrm>
                    <a:off x="5224462" y="4205191"/>
                    <a:ext cx="135826" cy="135350"/>
                  </a:xfrm>
                  <a:custGeom>
                    <a:rect b="b" l="l" r="r" t="t"/>
                    <a:pathLst>
                      <a:path extrusionOk="0" h="135350" w="135826">
                        <a:moveTo>
                          <a:pt x="21146" y="135350"/>
                        </a:moveTo>
                        <a:cubicBezTo>
                          <a:pt x="13145" y="134207"/>
                          <a:pt x="5525" y="132112"/>
                          <a:pt x="0" y="130873"/>
                        </a:cubicBezTo>
                        <a:cubicBezTo>
                          <a:pt x="2953" y="126397"/>
                          <a:pt x="20669" y="113252"/>
                          <a:pt x="20669" y="106108"/>
                        </a:cubicBezTo>
                        <a:cubicBezTo>
                          <a:pt x="20669" y="99250"/>
                          <a:pt x="8668" y="89821"/>
                          <a:pt x="4572" y="79438"/>
                        </a:cubicBezTo>
                        <a:cubicBezTo>
                          <a:pt x="11525" y="83248"/>
                          <a:pt x="20574" y="86582"/>
                          <a:pt x="30766" y="86582"/>
                        </a:cubicBezTo>
                        <a:cubicBezTo>
                          <a:pt x="50101" y="86582"/>
                          <a:pt x="60865" y="70675"/>
                          <a:pt x="64579" y="63913"/>
                        </a:cubicBezTo>
                        <a:cubicBezTo>
                          <a:pt x="73533" y="63722"/>
                          <a:pt x="97631" y="61531"/>
                          <a:pt x="109442" y="43910"/>
                        </a:cubicBezTo>
                        <a:cubicBezTo>
                          <a:pt x="116396" y="33528"/>
                          <a:pt x="126873" y="15526"/>
                          <a:pt x="135826" y="0"/>
                        </a:cubicBezTo>
                        <a:cubicBezTo>
                          <a:pt x="131445" y="18764"/>
                          <a:pt x="122015" y="45053"/>
                          <a:pt x="102679" y="58293"/>
                        </a:cubicBezTo>
                        <a:cubicBezTo>
                          <a:pt x="88011" y="68294"/>
                          <a:pt x="75819" y="74104"/>
                          <a:pt x="66008" y="78772"/>
                        </a:cubicBezTo>
                        <a:cubicBezTo>
                          <a:pt x="51816" y="85534"/>
                          <a:pt x="41529" y="90488"/>
                          <a:pt x="36100" y="102489"/>
                        </a:cubicBezTo>
                        <a:cubicBezTo>
                          <a:pt x="32290" y="111157"/>
                          <a:pt x="22670" y="126206"/>
                          <a:pt x="21146" y="135350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1" name="Google Shape;1001;p4"/>
                  <p:cNvSpPr/>
                  <p:nvPr/>
                </p:nvSpPr>
                <p:spPr>
                  <a:xfrm>
                    <a:off x="5298262" y="4255007"/>
                    <a:ext cx="63836" cy="77438"/>
                  </a:xfrm>
                  <a:custGeom>
                    <a:rect b="b" l="l" r="r" t="t"/>
                    <a:pathLst>
                      <a:path extrusionOk="0" h="77438" w="63836">
                        <a:moveTo>
                          <a:pt x="4210" y="77438"/>
                        </a:moveTo>
                        <a:cubicBezTo>
                          <a:pt x="4210" y="77438"/>
                          <a:pt x="-6744" y="70580"/>
                          <a:pt x="6686" y="59626"/>
                        </a:cubicBezTo>
                        <a:cubicBezTo>
                          <a:pt x="20117" y="48673"/>
                          <a:pt x="39548" y="49911"/>
                          <a:pt x="49263" y="36481"/>
                        </a:cubicBezTo>
                        <a:cubicBezTo>
                          <a:pt x="58979" y="23050"/>
                          <a:pt x="63836" y="0"/>
                          <a:pt x="63836" y="0"/>
                        </a:cubicBezTo>
                        <a:cubicBezTo>
                          <a:pt x="63836" y="0"/>
                          <a:pt x="63836" y="37719"/>
                          <a:pt x="48025" y="48673"/>
                        </a:cubicBezTo>
                        <a:cubicBezTo>
                          <a:pt x="32213" y="59626"/>
                          <a:pt x="4210" y="77438"/>
                          <a:pt x="4210" y="77438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2" name="Google Shape;1002;p4"/>
                  <p:cNvSpPr/>
                  <p:nvPr/>
                </p:nvSpPr>
                <p:spPr>
                  <a:xfrm>
                    <a:off x="5302593" y="4279677"/>
                    <a:ext cx="54075" cy="49720"/>
                  </a:xfrm>
                  <a:custGeom>
                    <a:rect b="b" l="l" r="r" t="t"/>
                    <a:pathLst>
                      <a:path extrusionOk="0" h="49720" w="54075">
                        <a:moveTo>
                          <a:pt x="69" y="49721"/>
                        </a:moveTo>
                        <a:cubicBezTo>
                          <a:pt x="-788" y="48863"/>
                          <a:pt x="6546" y="40672"/>
                          <a:pt x="10451" y="37433"/>
                        </a:cubicBezTo>
                        <a:cubicBezTo>
                          <a:pt x="16071" y="32861"/>
                          <a:pt x="23024" y="30480"/>
                          <a:pt x="29692" y="28099"/>
                        </a:cubicBezTo>
                        <a:cubicBezTo>
                          <a:pt x="38455" y="25051"/>
                          <a:pt x="41027" y="21146"/>
                          <a:pt x="46837" y="13049"/>
                        </a:cubicBezTo>
                        <a:cubicBezTo>
                          <a:pt x="49599" y="9239"/>
                          <a:pt x="52076" y="4667"/>
                          <a:pt x="54076" y="0"/>
                        </a:cubicBezTo>
                        <a:cubicBezTo>
                          <a:pt x="51980" y="8763"/>
                          <a:pt x="48361" y="17526"/>
                          <a:pt x="42265" y="21717"/>
                        </a:cubicBezTo>
                        <a:cubicBezTo>
                          <a:pt x="28835" y="31242"/>
                          <a:pt x="6070" y="45911"/>
                          <a:pt x="69" y="49721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6941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3" name="Google Shape;1003;p4"/>
                  <p:cNvSpPr/>
                  <p:nvPr/>
                </p:nvSpPr>
                <p:spPr>
                  <a:xfrm>
                    <a:off x="5422027" y="4127086"/>
                    <a:ext cx="44774" cy="111156"/>
                  </a:xfrm>
                  <a:custGeom>
                    <a:rect b="b" l="l" r="r" t="t"/>
                    <a:pathLst>
                      <a:path extrusionOk="0" h="111156" w="44774">
                        <a:moveTo>
                          <a:pt x="6175" y="110966"/>
                        </a:moveTo>
                        <a:cubicBezTo>
                          <a:pt x="9223" y="110681"/>
                          <a:pt x="13795" y="110014"/>
                          <a:pt x="19129" y="108585"/>
                        </a:cubicBezTo>
                        <a:cubicBezTo>
                          <a:pt x="24463" y="100394"/>
                          <a:pt x="32274" y="87630"/>
                          <a:pt x="31511" y="85249"/>
                        </a:cubicBezTo>
                        <a:cubicBezTo>
                          <a:pt x="30273" y="81629"/>
                          <a:pt x="29035" y="75533"/>
                          <a:pt x="41227" y="51149"/>
                        </a:cubicBezTo>
                        <a:cubicBezTo>
                          <a:pt x="53419" y="26765"/>
                          <a:pt x="30273" y="0"/>
                          <a:pt x="30273" y="0"/>
                        </a:cubicBezTo>
                        <a:cubicBezTo>
                          <a:pt x="30273" y="0"/>
                          <a:pt x="31511" y="23146"/>
                          <a:pt x="32750" y="31623"/>
                        </a:cubicBezTo>
                        <a:cubicBezTo>
                          <a:pt x="33988" y="40100"/>
                          <a:pt x="25416" y="53531"/>
                          <a:pt x="9604" y="71819"/>
                        </a:cubicBezTo>
                        <a:cubicBezTo>
                          <a:pt x="-6207" y="90107"/>
                          <a:pt x="2270" y="111157"/>
                          <a:pt x="2270" y="111157"/>
                        </a:cubicBezTo>
                        <a:lnTo>
                          <a:pt x="5889" y="110776"/>
                        </a:lnTo>
                        <a:lnTo>
                          <a:pt x="6175" y="110966"/>
                        </a:ln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4" name="Google Shape;1004;p4"/>
                  <p:cNvSpPr/>
                  <p:nvPr/>
                </p:nvSpPr>
                <p:spPr>
                  <a:xfrm>
                    <a:off x="5375338" y="4047267"/>
                    <a:ext cx="96202" cy="201549"/>
                  </a:xfrm>
                  <a:custGeom>
                    <a:rect b="b" l="l" r="r" t="t"/>
                    <a:pathLst>
                      <a:path extrusionOk="0" h="201549" w="96202">
                        <a:moveTo>
                          <a:pt x="25718" y="201549"/>
                        </a:moveTo>
                        <a:cubicBezTo>
                          <a:pt x="25718" y="201549"/>
                          <a:pt x="22098" y="154019"/>
                          <a:pt x="30575" y="144304"/>
                        </a:cubicBezTo>
                        <a:cubicBezTo>
                          <a:pt x="39052" y="134588"/>
                          <a:pt x="56102" y="126016"/>
                          <a:pt x="56102" y="126016"/>
                        </a:cubicBezTo>
                        <a:cubicBezTo>
                          <a:pt x="56102" y="126016"/>
                          <a:pt x="37814" y="117538"/>
                          <a:pt x="37814" y="108966"/>
                        </a:cubicBezTo>
                        <a:cubicBezTo>
                          <a:pt x="37814" y="100489"/>
                          <a:pt x="56102" y="78486"/>
                          <a:pt x="53626" y="61436"/>
                        </a:cubicBezTo>
                        <a:cubicBezTo>
                          <a:pt x="51149" y="44387"/>
                          <a:pt x="50006" y="30956"/>
                          <a:pt x="69437" y="41910"/>
                        </a:cubicBezTo>
                        <a:cubicBezTo>
                          <a:pt x="88964" y="52864"/>
                          <a:pt x="96202" y="66294"/>
                          <a:pt x="96202" y="66294"/>
                        </a:cubicBezTo>
                        <a:cubicBezTo>
                          <a:pt x="96202" y="66294"/>
                          <a:pt x="88868" y="33433"/>
                          <a:pt x="69437" y="28575"/>
                        </a:cubicBezTo>
                        <a:cubicBezTo>
                          <a:pt x="49911" y="23717"/>
                          <a:pt x="51149" y="0"/>
                          <a:pt x="51149" y="0"/>
                        </a:cubicBezTo>
                        <a:cubicBezTo>
                          <a:pt x="51149" y="0"/>
                          <a:pt x="38957" y="17621"/>
                          <a:pt x="41434" y="37147"/>
                        </a:cubicBezTo>
                        <a:cubicBezTo>
                          <a:pt x="43910" y="56674"/>
                          <a:pt x="35338" y="78581"/>
                          <a:pt x="24384" y="76105"/>
                        </a:cubicBezTo>
                        <a:cubicBezTo>
                          <a:pt x="13430" y="73628"/>
                          <a:pt x="0" y="55435"/>
                          <a:pt x="0" y="55435"/>
                        </a:cubicBezTo>
                        <a:cubicBezTo>
                          <a:pt x="0" y="55435"/>
                          <a:pt x="7334" y="83439"/>
                          <a:pt x="20669" y="84677"/>
                        </a:cubicBezTo>
                        <a:cubicBezTo>
                          <a:pt x="34099" y="85915"/>
                          <a:pt x="29147" y="101155"/>
                          <a:pt x="26765" y="115729"/>
                        </a:cubicBezTo>
                        <a:cubicBezTo>
                          <a:pt x="24289" y="130302"/>
                          <a:pt x="16383" y="120587"/>
                          <a:pt x="15811" y="144304"/>
                        </a:cubicBezTo>
                        <a:cubicBezTo>
                          <a:pt x="15621" y="160592"/>
                          <a:pt x="25718" y="201549"/>
                          <a:pt x="25718" y="201549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5" name="Google Shape;1005;p4"/>
                  <p:cNvSpPr/>
                  <p:nvPr/>
                </p:nvSpPr>
                <p:spPr>
                  <a:xfrm>
                    <a:off x="5452205" y="4051553"/>
                    <a:ext cx="28860" cy="33718"/>
                  </a:xfrm>
                  <a:custGeom>
                    <a:rect b="b" l="l" r="r" t="t"/>
                    <a:pathLst>
                      <a:path extrusionOk="0" h="33718" w="28860">
                        <a:moveTo>
                          <a:pt x="28861" y="33718"/>
                        </a:moveTo>
                        <a:cubicBezTo>
                          <a:pt x="27908" y="30480"/>
                          <a:pt x="27241" y="27432"/>
                          <a:pt x="27241" y="24384"/>
                        </a:cubicBezTo>
                        <a:cubicBezTo>
                          <a:pt x="27241" y="23908"/>
                          <a:pt x="27241" y="23432"/>
                          <a:pt x="27241" y="22955"/>
                        </a:cubicBezTo>
                        <a:cubicBezTo>
                          <a:pt x="25432" y="22003"/>
                          <a:pt x="22098" y="19907"/>
                          <a:pt x="16478" y="15240"/>
                        </a:cubicBezTo>
                        <a:cubicBezTo>
                          <a:pt x="6096" y="6763"/>
                          <a:pt x="0" y="0"/>
                          <a:pt x="0" y="0"/>
                        </a:cubicBezTo>
                        <a:cubicBezTo>
                          <a:pt x="0" y="0"/>
                          <a:pt x="7906" y="23717"/>
                          <a:pt x="17050" y="28575"/>
                        </a:cubicBezTo>
                        <a:cubicBezTo>
                          <a:pt x="20955" y="30671"/>
                          <a:pt x="25146" y="32385"/>
                          <a:pt x="28861" y="33718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6" name="Google Shape;1006;p4"/>
                  <p:cNvSpPr/>
                  <p:nvPr/>
                </p:nvSpPr>
                <p:spPr>
                  <a:xfrm>
                    <a:off x="5043201" y="4286535"/>
                    <a:ext cx="127730" cy="62103"/>
                  </a:xfrm>
                  <a:custGeom>
                    <a:rect b="b" l="l" r="r" t="t"/>
                    <a:pathLst>
                      <a:path extrusionOk="0" h="62103" w="127730">
                        <a:moveTo>
                          <a:pt x="127730" y="62103"/>
                        </a:moveTo>
                        <a:cubicBezTo>
                          <a:pt x="127730" y="62103"/>
                          <a:pt x="96107" y="43815"/>
                          <a:pt x="96107" y="31623"/>
                        </a:cubicBezTo>
                        <a:cubicBezTo>
                          <a:pt x="96107" y="19431"/>
                          <a:pt x="120491" y="4858"/>
                          <a:pt x="120491" y="4858"/>
                        </a:cubicBezTo>
                        <a:cubicBezTo>
                          <a:pt x="120491" y="4858"/>
                          <a:pt x="88868" y="-7334"/>
                          <a:pt x="77915" y="10954"/>
                        </a:cubicBezTo>
                        <a:cubicBezTo>
                          <a:pt x="66961" y="29242"/>
                          <a:pt x="59627" y="36481"/>
                          <a:pt x="49911" y="32861"/>
                        </a:cubicBezTo>
                        <a:cubicBezTo>
                          <a:pt x="40196" y="29242"/>
                          <a:pt x="0" y="0"/>
                          <a:pt x="0" y="0"/>
                        </a:cubicBezTo>
                        <a:cubicBezTo>
                          <a:pt x="0" y="0"/>
                          <a:pt x="15240" y="36481"/>
                          <a:pt x="28575" y="41434"/>
                        </a:cubicBezTo>
                        <a:cubicBezTo>
                          <a:pt x="42005" y="46292"/>
                          <a:pt x="73628" y="52388"/>
                          <a:pt x="73628" y="52388"/>
                        </a:cubicBezTo>
                        <a:lnTo>
                          <a:pt x="127730" y="62103"/>
                        </a:ln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7" name="Google Shape;1007;p4"/>
                  <p:cNvSpPr/>
                  <p:nvPr/>
                </p:nvSpPr>
                <p:spPr>
                  <a:xfrm>
                    <a:off x="5083290" y="4122133"/>
                    <a:ext cx="113263" cy="142493"/>
                  </a:xfrm>
                  <a:custGeom>
                    <a:rect b="b" l="l" r="r" t="t"/>
                    <a:pathLst>
                      <a:path extrusionOk="0" h="142493" w="113263">
                        <a:moveTo>
                          <a:pt x="12" y="142494"/>
                        </a:moveTo>
                        <a:cubicBezTo>
                          <a:pt x="12" y="142494"/>
                          <a:pt x="-1227" y="92583"/>
                          <a:pt x="21919" y="79153"/>
                        </a:cubicBezTo>
                        <a:cubicBezTo>
                          <a:pt x="45065" y="65722"/>
                          <a:pt x="46303" y="32861"/>
                          <a:pt x="66972" y="24384"/>
                        </a:cubicBezTo>
                        <a:cubicBezTo>
                          <a:pt x="87642" y="15907"/>
                          <a:pt x="113264" y="0"/>
                          <a:pt x="113264" y="0"/>
                        </a:cubicBezTo>
                        <a:cubicBezTo>
                          <a:pt x="113264" y="0"/>
                          <a:pt x="93738" y="34100"/>
                          <a:pt x="76783" y="40196"/>
                        </a:cubicBezTo>
                        <a:cubicBezTo>
                          <a:pt x="59733" y="46292"/>
                          <a:pt x="56114" y="71818"/>
                          <a:pt x="56114" y="71818"/>
                        </a:cubicBezTo>
                        <a:lnTo>
                          <a:pt x="79260" y="68199"/>
                        </a:lnTo>
                        <a:cubicBezTo>
                          <a:pt x="79260" y="68199"/>
                          <a:pt x="58590" y="93726"/>
                          <a:pt x="42779" y="93726"/>
                        </a:cubicBezTo>
                        <a:cubicBezTo>
                          <a:pt x="26777" y="93821"/>
                          <a:pt x="12" y="142494"/>
                          <a:pt x="12" y="142494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8" name="Google Shape;1008;p4"/>
                  <p:cNvSpPr/>
                  <p:nvPr/>
                </p:nvSpPr>
                <p:spPr>
                  <a:xfrm>
                    <a:off x="5133213" y="4111179"/>
                    <a:ext cx="190023" cy="181356"/>
                  </a:xfrm>
                  <a:custGeom>
                    <a:rect b="b" l="l" r="r" t="t"/>
                    <a:pathLst>
                      <a:path extrusionOk="0" h="181356" w="190023">
                        <a:moveTo>
                          <a:pt x="0" y="140018"/>
                        </a:moveTo>
                        <a:cubicBezTo>
                          <a:pt x="0" y="140018"/>
                          <a:pt x="31623" y="136970"/>
                          <a:pt x="35338" y="128492"/>
                        </a:cubicBezTo>
                        <a:cubicBezTo>
                          <a:pt x="38957" y="120015"/>
                          <a:pt x="58484" y="96203"/>
                          <a:pt x="81629" y="96203"/>
                        </a:cubicBezTo>
                        <a:cubicBezTo>
                          <a:pt x="104775" y="96203"/>
                          <a:pt x="143732" y="93726"/>
                          <a:pt x="151066" y="77915"/>
                        </a:cubicBezTo>
                        <a:cubicBezTo>
                          <a:pt x="158401" y="62103"/>
                          <a:pt x="104775" y="56007"/>
                          <a:pt x="99917" y="41434"/>
                        </a:cubicBezTo>
                        <a:cubicBezTo>
                          <a:pt x="95060" y="26861"/>
                          <a:pt x="147447" y="0"/>
                          <a:pt x="147447" y="0"/>
                        </a:cubicBezTo>
                        <a:cubicBezTo>
                          <a:pt x="147447" y="0"/>
                          <a:pt x="115824" y="25527"/>
                          <a:pt x="116967" y="34100"/>
                        </a:cubicBezTo>
                        <a:cubicBezTo>
                          <a:pt x="118205" y="42577"/>
                          <a:pt x="151066" y="47530"/>
                          <a:pt x="163259" y="59627"/>
                        </a:cubicBezTo>
                        <a:cubicBezTo>
                          <a:pt x="175451" y="71819"/>
                          <a:pt x="190024" y="68104"/>
                          <a:pt x="190024" y="68104"/>
                        </a:cubicBezTo>
                        <a:cubicBezTo>
                          <a:pt x="190024" y="68104"/>
                          <a:pt x="164497" y="82677"/>
                          <a:pt x="157162" y="91250"/>
                        </a:cubicBezTo>
                        <a:cubicBezTo>
                          <a:pt x="149828" y="99727"/>
                          <a:pt x="154686" y="105823"/>
                          <a:pt x="157162" y="118015"/>
                        </a:cubicBezTo>
                        <a:cubicBezTo>
                          <a:pt x="159639" y="130207"/>
                          <a:pt x="155924" y="137541"/>
                          <a:pt x="155924" y="137541"/>
                        </a:cubicBezTo>
                        <a:cubicBezTo>
                          <a:pt x="155924" y="137541"/>
                          <a:pt x="155924" y="108299"/>
                          <a:pt x="131540" y="107061"/>
                        </a:cubicBezTo>
                        <a:cubicBezTo>
                          <a:pt x="107156" y="105823"/>
                          <a:pt x="75533" y="103442"/>
                          <a:pt x="66961" y="114395"/>
                        </a:cubicBezTo>
                        <a:cubicBezTo>
                          <a:pt x="58484" y="125349"/>
                          <a:pt x="36481" y="143637"/>
                          <a:pt x="36481" y="143637"/>
                        </a:cubicBezTo>
                        <a:cubicBezTo>
                          <a:pt x="36481" y="143637"/>
                          <a:pt x="40100" y="144875"/>
                          <a:pt x="43815" y="159449"/>
                        </a:cubicBezTo>
                        <a:cubicBezTo>
                          <a:pt x="47435" y="174022"/>
                          <a:pt x="43815" y="181356"/>
                          <a:pt x="43815" y="181356"/>
                        </a:cubicBezTo>
                        <a:cubicBezTo>
                          <a:pt x="43815" y="181356"/>
                          <a:pt x="35338" y="155829"/>
                          <a:pt x="29242" y="150876"/>
                        </a:cubicBezTo>
                        <a:cubicBezTo>
                          <a:pt x="23146" y="146114"/>
                          <a:pt x="0" y="140018"/>
                          <a:pt x="0" y="140018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09" name="Google Shape;1009;p4"/>
                  <p:cNvSpPr/>
                  <p:nvPr/>
                </p:nvSpPr>
                <p:spPr>
                  <a:xfrm>
                    <a:off x="5267229" y="4006024"/>
                    <a:ext cx="92487" cy="144113"/>
                  </a:xfrm>
                  <a:custGeom>
                    <a:rect b="b" l="l" r="r" t="t"/>
                    <a:pathLst>
                      <a:path extrusionOk="0" h="144113" w="92487">
                        <a:moveTo>
                          <a:pt x="92488" y="144113"/>
                        </a:moveTo>
                        <a:cubicBezTo>
                          <a:pt x="68104" y="133159"/>
                          <a:pt x="65722" y="101537"/>
                          <a:pt x="66961" y="92964"/>
                        </a:cubicBezTo>
                        <a:cubicBezTo>
                          <a:pt x="68199" y="84487"/>
                          <a:pt x="79153" y="54007"/>
                          <a:pt x="57245" y="38195"/>
                        </a:cubicBezTo>
                        <a:cubicBezTo>
                          <a:pt x="35338" y="22384"/>
                          <a:pt x="30480" y="0"/>
                          <a:pt x="30480" y="0"/>
                        </a:cubicBezTo>
                        <a:lnTo>
                          <a:pt x="3715" y="11335"/>
                        </a:lnTo>
                        <a:cubicBezTo>
                          <a:pt x="3715" y="11335"/>
                          <a:pt x="26860" y="25908"/>
                          <a:pt x="35338" y="39338"/>
                        </a:cubicBezTo>
                        <a:cubicBezTo>
                          <a:pt x="43815" y="52768"/>
                          <a:pt x="52388" y="57626"/>
                          <a:pt x="34099" y="58864"/>
                        </a:cubicBezTo>
                        <a:cubicBezTo>
                          <a:pt x="15811" y="60103"/>
                          <a:pt x="0" y="58864"/>
                          <a:pt x="0" y="58864"/>
                        </a:cubicBezTo>
                        <a:cubicBezTo>
                          <a:pt x="0" y="58864"/>
                          <a:pt x="24384" y="78391"/>
                          <a:pt x="35338" y="72295"/>
                        </a:cubicBezTo>
                        <a:cubicBezTo>
                          <a:pt x="46291" y="66199"/>
                          <a:pt x="58483" y="63817"/>
                          <a:pt x="54864" y="73533"/>
                        </a:cubicBezTo>
                        <a:cubicBezTo>
                          <a:pt x="51244" y="83249"/>
                          <a:pt x="47530" y="106394"/>
                          <a:pt x="60960" y="121063"/>
                        </a:cubicBezTo>
                        <a:cubicBezTo>
                          <a:pt x="74200" y="135636"/>
                          <a:pt x="92488" y="144113"/>
                          <a:pt x="92488" y="144113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0" name="Google Shape;1010;p4"/>
                  <p:cNvSpPr/>
                  <p:nvPr/>
                </p:nvSpPr>
                <p:spPr>
                  <a:xfrm>
                    <a:off x="5168550" y="4077764"/>
                    <a:ext cx="75438" cy="26176"/>
                  </a:xfrm>
                  <a:custGeom>
                    <a:rect b="b" l="l" r="r" t="t"/>
                    <a:pathLst>
                      <a:path extrusionOk="0" h="26176" w="75438">
                        <a:moveTo>
                          <a:pt x="0" y="10365"/>
                        </a:moveTo>
                        <a:cubicBezTo>
                          <a:pt x="2477" y="20081"/>
                          <a:pt x="25527" y="10365"/>
                          <a:pt x="42577" y="17699"/>
                        </a:cubicBezTo>
                        <a:cubicBezTo>
                          <a:pt x="59627" y="25034"/>
                          <a:pt x="75438" y="26177"/>
                          <a:pt x="75438" y="26177"/>
                        </a:cubicBezTo>
                        <a:cubicBezTo>
                          <a:pt x="75438" y="26177"/>
                          <a:pt x="75438" y="4269"/>
                          <a:pt x="53531" y="650"/>
                        </a:cubicBezTo>
                        <a:cubicBezTo>
                          <a:pt x="31623" y="-3065"/>
                          <a:pt x="0" y="10365"/>
                          <a:pt x="0" y="10365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1" name="Google Shape;1011;p4"/>
                  <p:cNvSpPr/>
                  <p:nvPr/>
                </p:nvSpPr>
                <p:spPr>
                  <a:xfrm>
                    <a:off x="5368123" y="4001642"/>
                    <a:ext cx="26985" cy="84010"/>
                  </a:xfrm>
                  <a:custGeom>
                    <a:rect b="b" l="l" r="r" t="t"/>
                    <a:pathLst>
                      <a:path extrusionOk="0" h="84010" w="26985">
                        <a:moveTo>
                          <a:pt x="71" y="0"/>
                        </a:moveTo>
                        <a:cubicBezTo>
                          <a:pt x="6167" y="7334"/>
                          <a:pt x="18359" y="24384"/>
                          <a:pt x="8548" y="37719"/>
                        </a:cubicBezTo>
                        <a:cubicBezTo>
                          <a:pt x="-1167" y="51149"/>
                          <a:pt x="-4882" y="69342"/>
                          <a:pt x="9787" y="76676"/>
                        </a:cubicBezTo>
                        <a:cubicBezTo>
                          <a:pt x="24360" y="84011"/>
                          <a:pt x="24360" y="84011"/>
                          <a:pt x="24360" y="84011"/>
                        </a:cubicBezTo>
                        <a:cubicBezTo>
                          <a:pt x="24360" y="84011"/>
                          <a:pt x="7310" y="68199"/>
                          <a:pt x="14644" y="54769"/>
                        </a:cubicBezTo>
                        <a:cubicBezTo>
                          <a:pt x="21979" y="41339"/>
                          <a:pt x="24360" y="32861"/>
                          <a:pt x="26836" y="26765"/>
                        </a:cubicBezTo>
                        <a:cubicBezTo>
                          <a:pt x="29313" y="20669"/>
                          <a:pt x="71" y="0"/>
                          <a:pt x="71" y="0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2" name="Google Shape;1012;p4"/>
                  <p:cNvSpPr/>
                  <p:nvPr/>
                </p:nvSpPr>
                <p:spPr>
                  <a:xfrm>
                    <a:off x="5429382" y="4147374"/>
                    <a:ext cx="33957" cy="89630"/>
                  </a:xfrm>
                  <a:custGeom>
                    <a:rect b="b" l="l" r="r" t="t"/>
                    <a:pathLst>
                      <a:path extrusionOk="0" h="89630" w="33957">
                        <a:moveTo>
                          <a:pt x="534" y="89630"/>
                        </a:moveTo>
                        <a:cubicBezTo>
                          <a:pt x="534" y="89630"/>
                          <a:pt x="-1943" y="79438"/>
                          <a:pt x="3772" y="67342"/>
                        </a:cubicBezTo>
                        <a:cubicBezTo>
                          <a:pt x="9487" y="55150"/>
                          <a:pt x="22441" y="36862"/>
                          <a:pt x="26061" y="29623"/>
                        </a:cubicBezTo>
                        <a:cubicBezTo>
                          <a:pt x="29680" y="22288"/>
                          <a:pt x="32157" y="14192"/>
                          <a:pt x="30538" y="10573"/>
                        </a:cubicBezTo>
                        <a:cubicBezTo>
                          <a:pt x="28918" y="6953"/>
                          <a:pt x="28061" y="0"/>
                          <a:pt x="28061" y="0"/>
                        </a:cubicBezTo>
                        <a:cubicBezTo>
                          <a:pt x="28061" y="0"/>
                          <a:pt x="39872" y="7334"/>
                          <a:pt x="30061" y="26765"/>
                        </a:cubicBezTo>
                        <a:cubicBezTo>
                          <a:pt x="20346" y="46292"/>
                          <a:pt x="11011" y="56007"/>
                          <a:pt x="13393" y="60865"/>
                        </a:cubicBezTo>
                        <a:cubicBezTo>
                          <a:pt x="15869" y="65723"/>
                          <a:pt x="17488" y="66961"/>
                          <a:pt x="17488" y="66961"/>
                        </a:cubicBezTo>
                        <a:cubicBezTo>
                          <a:pt x="17488" y="66961"/>
                          <a:pt x="12631" y="64484"/>
                          <a:pt x="11392" y="72200"/>
                        </a:cubicBezTo>
                        <a:cubicBezTo>
                          <a:pt x="10154" y="79915"/>
                          <a:pt x="7297" y="88011"/>
                          <a:pt x="7297" y="88011"/>
                        </a:cubicBezTo>
                        <a:lnTo>
                          <a:pt x="534" y="89630"/>
                        </a:lnTo>
                        <a:close/>
                      </a:path>
                    </a:pathLst>
                  </a:custGeom>
                  <a:solidFill>
                    <a:srgbClr val="AFB6E5">
                      <a:alpha val="6941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3" name="Google Shape;1013;p4"/>
                  <p:cNvSpPr/>
                  <p:nvPr/>
                </p:nvSpPr>
                <p:spPr>
                  <a:xfrm>
                    <a:off x="5390412" y="4064983"/>
                    <a:ext cx="66650" cy="127825"/>
                  </a:xfrm>
                  <a:custGeom>
                    <a:rect b="b" l="l" r="r" t="t"/>
                    <a:pathLst>
                      <a:path extrusionOk="0" h="127825" w="66650">
                        <a:moveTo>
                          <a:pt x="7881" y="127825"/>
                        </a:moveTo>
                        <a:cubicBezTo>
                          <a:pt x="7881" y="127825"/>
                          <a:pt x="10739" y="116872"/>
                          <a:pt x="19216" y="114014"/>
                        </a:cubicBezTo>
                        <a:cubicBezTo>
                          <a:pt x="27693" y="111157"/>
                          <a:pt x="28550" y="108775"/>
                          <a:pt x="28550" y="108775"/>
                        </a:cubicBezTo>
                        <a:cubicBezTo>
                          <a:pt x="28550" y="108775"/>
                          <a:pt x="17216" y="100298"/>
                          <a:pt x="18359" y="93345"/>
                        </a:cubicBezTo>
                        <a:cubicBezTo>
                          <a:pt x="19597" y="86487"/>
                          <a:pt x="27312" y="66961"/>
                          <a:pt x="29693" y="59246"/>
                        </a:cubicBezTo>
                        <a:cubicBezTo>
                          <a:pt x="32170" y="51530"/>
                          <a:pt x="30932" y="26384"/>
                          <a:pt x="33789" y="19050"/>
                        </a:cubicBezTo>
                        <a:cubicBezTo>
                          <a:pt x="36647" y="11716"/>
                          <a:pt x="39885" y="11716"/>
                          <a:pt x="50458" y="17050"/>
                        </a:cubicBezTo>
                        <a:cubicBezTo>
                          <a:pt x="61031" y="22288"/>
                          <a:pt x="66650" y="29623"/>
                          <a:pt x="66650" y="29623"/>
                        </a:cubicBezTo>
                        <a:cubicBezTo>
                          <a:pt x="66650" y="29623"/>
                          <a:pt x="65793" y="19050"/>
                          <a:pt x="52458" y="14573"/>
                        </a:cubicBezTo>
                        <a:cubicBezTo>
                          <a:pt x="39123" y="10096"/>
                          <a:pt x="34170" y="0"/>
                          <a:pt x="34170" y="0"/>
                        </a:cubicBezTo>
                        <a:cubicBezTo>
                          <a:pt x="34170" y="0"/>
                          <a:pt x="29693" y="10573"/>
                          <a:pt x="29693" y="29242"/>
                        </a:cubicBezTo>
                        <a:cubicBezTo>
                          <a:pt x="29693" y="47911"/>
                          <a:pt x="30551" y="63341"/>
                          <a:pt x="21216" y="63341"/>
                        </a:cubicBezTo>
                        <a:cubicBezTo>
                          <a:pt x="11882" y="63341"/>
                          <a:pt x="-1072" y="57626"/>
                          <a:pt x="71" y="57626"/>
                        </a:cubicBezTo>
                        <a:cubicBezTo>
                          <a:pt x="1309" y="57626"/>
                          <a:pt x="20740" y="60484"/>
                          <a:pt x="19597" y="68961"/>
                        </a:cubicBezTo>
                        <a:cubicBezTo>
                          <a:pt x="18359" y="77438"/>
                          <a:pt x="11120" y="99822"/>
                          <a:pt x="15120" y="103060"/>
                        </a:cubicBezTo>
                        <a:cubicBezTo>
                          <a:pt x="19216" y="106299"/>
                          <a:pt x="20835" y="106299"/>
                          <a:pt x="15977" y="109156"/>
                        </a:cubicBezTo>
                        <a:cubicBezTo>
                          <a:pt x="11120" y="112014"/>
                          <a:pt x="7881" y="127825"/>
                          <a:pt x="7881" y="127825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4" name="Google Shape;1014;p4"/>
                  <p:cNvSpPr/>
                  <p:nvPr/>
                </p:nvSpPr>
                <p:spPr>
                  <a:xfrm>
                    <a:off x="5461158" y="4064983"/>
                    <a:ext cx="18287" cy="16668"/>
                  </a:xfrm>
                  <a:custGeom>
                    <a:rect b="b" l="l" r="r" t="t"/>
                    <a:pathLst>
                      <a:path extrusionOk="0" h="16668" w="18287">
                        <a:moveTo>
                          <a:pt x="0" y="0"/>
                        </a:moveTo>
                        <a:cubicBezTo>
                          <a:pt x="0" y="0"/>
                          <a:pt x="3239" y="8477"/>
                          <a:pt x="8096" y="11811"/>
                        </a:cubicBezTo>
                        <a:cubicBezTo>
                          <a:pt x="12954" y="15050"/>
                          <a:pt x="17431" y="16669"/>
                          <a:pt x="17431" y="16669"/>
                        </a:cubicBezTo>
                        <a:lnTo>
                          <a:pt x="18288" y="10954"/>
                        </a:lnTo>
                        <a:cubicBezTo>
                          <a:pt x="18288" y="10954"/>
                          <a:pt x="13049" y="10954"/>
                          <a:pt x="9335" y="8954"/>
                        </a:cubicBezTo>
                        <a:cubicBezTo>
                          <a:pt x="5715" y="685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6941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5" name="Google Shape;1015;p4"/>
                  <p:cNvSpPr/>
                  <p:nvPr/>
                </p:nvSpPr>
                <p:spPr>
                  <a:xfrm>
                    <a:off x="5373439" y="4018216"/>
                    <a:ext cx="15794" cy="55245"/>
                  </a:xfrm>
                  <a:custGeom>
                    <a:rect b="b" l="l" r="r" t="t"/>
                    <a:pathLst>
                      <a:path extrusionOk="0" h="55245" w="15794">
                        <a:moveTo>
                          <a:pt x="4947" y="55245"/>
                        </a:moveTo>
                        <a:cubicBezTo>
                          <a:pt x="4947" y="55245"/>
                          <a:pt x="-3530" y="41434"/>
                          <a:pt x="1709" y="33338"/>
                        </a:cubicBezTo>
                        <a:cubicBezTo>
                          <a:pt x="6948" y="25241"/>
                          <a:pt x="13044" y="15050"/>
                          <a:pt x="12282" y="10573"/>
                        </a:cubicBezTo>
                        <a:cubicBezTo>
                          <a:pt x="11424" y="6096"/>
                          <a:pt x="9424" y="0"/>
                          <a:pt x="9424" y="0"/>
                        </a:cubicBezTo>
                        <a:cubicBezTo>
                          <a:pt x="9424" y="0"/>
                          <a:pt x="19997" y="6096"/>
                          <a:pt x="13901" y="17050"/>
                        </a:cubicBezTo>
                        <a:cubicBezTo>
                          <a:pt x="7805" y="28004"/>
                          <a:pt x="2090" y="37338"/>
                          <a:pt x="2947" y="39814"/>
                        </a:cubicBezTo>
                        <a:cubicBezTo>
                          <a:pt x="3709" y="42291"/>
                          <a:pt x="4947" y="55245"/>
                          <a:pt x="4947" y="55245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6" name="Google Shape;1016;p4"/>
                  <p:cNvSpPr/>
                  <p:nvPr/>
                </p:nvSpPr>
                <p:spPr>
                  <a:xfrm>
                    <a:off x="5283708" y="4012977"/>
                    <a:ext cx="52768" cy="116109"/>
                  </a:xfrm>
                  <a:custGeom>
                    <a:rect b="b" l="l" r="r" t="t"/>
                    <a:pathLst>
                      <a:path extrusionOk="0" h="116109" w="52768">
                        <a:moveTo>
                          <a:pt x="8572" y="0"/>
                        </a:moveTo>
                        <a:cubicBezTo>
                          <a:pt x="8572" y="0"/>
                          <a:pt x="14668" y="15812"/>
                          <a:pt x="22384" y="25146"/>
                        </a:cubicBezTo>
                        <a:cubicBezTo>
                          <a:pt x="30099" y="34480"/>
                          <a:pt x="42672" y="31623"/>
                          <a:pt x="44291" y="47911"/>
                        </a:cubicBezTo>
                        <a:cubicBezTo>
                          <a:pt x="45910" y="64103"/>
                          <a:pt x="43910" y="79153"/>
                          <a:pt x="44291" y="89725"/>
                        </a:cubicBezTo>
                        <a:cubicBezTo>
                          <a:pt x="44672" y="100298"/>
                          <a:pt x="52768" y="116110"/>
                          <a:pt x="52768" y="116110"/>
                        </a:cubicBezTo>
                        <a:cubicBezTo>
                          <a:pt x="52768" y="116110"/>
                          <a:pt x="35719" y="99917"/>
                          <a:pt x="38576" y="91726"/>
                        </a:cubicBezTo>
                        <a:cubicBezTo>
                          <a:pt x="41434" y="83629"/>
                          <a:pt x="42672" y="63341"/>
                          <a:pt x="39815" y="58007"/>
                        </a:cubicBezTo>
                        <a:cubicBezTo>
                          <a:pt x="36957" y="52769"/>
                          <a:pt x="33338" y="57150"/>
                          <a:pt x="26860" y="58865"/>
                        </a:cubicBezTo>
                        <a:cubicBezTo>
                          <a:pt x="20383" y="60484"/>
                          <a:pt x="2095" y="58865"/>
                          <a:pt x="2095" y="58865"/>
                        </a:cubicBezTo>
                        <a:cubicBezTo>
                          <a:pt x="2095" y="58865"/>
                          <a:pt x="21145" y="56864"/>
                          <a:pt x="25622" y="55245"/>
                        </a:cubicBezTo>
                        <a:cubicBezTo>
                          <a:pt x="30099" y="53626"/>
                          <a:pt x="39815" y="51149"/>
                          <a:pt x="36195" y="45911"/>
                        </a:cubicBezTo>
                        <a:cubicBezTo>
                          <a:pt x="32575" y="40672"/>
                          <a:pt x="20383" y="28861"/>
                          <a:pt x="13430" y="21146"/>
                        </a:cubicBezTo>
                        <a:cubicBezTo>
                          <a:pt x="6572" y="13430"/>
                          <a:pt x="0" y="3715"/>
                          <a:pt x="0" y="3715"/>
                        </a:cubicBezTo>
                        <a:lnTo>
                          <a:pt x="8572" y="0"/>
                        </a:ln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7" name="Google Shape;1017;p4"/>
                  <p:cNvSpPr/>
                  <p:nvPr/>
                </p:nvSpPr>
                <p:spPr>
                  <a:xfrm>
                    <a:off x="5179885" y="4084857"/>
                    <a:ext cx="59626" cy="16226"/>
                  </a:xfrm>
                  <a:custGeom>
                    <a:rect b="b" l="l" r="r" t="t"/>
                    <a:pathLst>
                      <a:path extrusionOk="0" h="16226" w="59626">
                        <a:moveTo>
                          <a:pt x="0" y="2415"/>
                        </a:moveTo>
                        <a:cubicBezTo>
                          <a:pt x="0" y="2415"/>
                          <a:pt x="25527" y="796"/>
                          <a:pt x="36100" y="7273"/>
                        </a:cubicBezTo>
                        <a:cubicBezTo>
                          <a:pt x="46673" y="13750"/>
                          <a:pt x="59627" y="16226"/>
                          <a:pt x="59627" y="16226"/>
                        </a:cubicBezTo>
                        <a:cubicBezTo>
                          <a:pt x="59627" y="16226"/>
                          <a:pt x="52292" y="3272"/>
                          <a:pt x="40957" y="796"/>
                        </a:cubicBezTo>
                        <a:cubicBezTo>
                          <a:pt x="29623" y="-1681"/>
                          <a:pt x="0" y="2415"/>
                          <a:pt x="0" y="2415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8" name="Google Shape;1018;p4"/>
                  <p:cNvSpPr/>
                  <p:nvPr/>
                </p:nvSpPr>
                <p:spPr>
                  <a:xfrm>
                    <a:off x="5090159" y="4135659"/>
                    <a:ext cx="92106" cy="109537"/>
                  </a:xfrm>
                  <a:custGeom>
                    <a:rect b="b" l="l" r="r" t="t"/>
                    <a:pathLst>
                      <a:path extrusionOk="0" h="109537" w="92106">
                        <a:moveTo>
                          <a:pt x="0" y="109538"/>
                        </a:moveTo>
                        <a:cubicBezTo>
                          <a:pt x="0" y="109538"/>
                          <a:pt x="12192" y="77438"/>
                          <a:pt x="26384" y="76295"/>
                        </a:cubicBezTo>
                        <a:cubicBezTo>
                          <a:pt x="40577" y="75057"/>
                          <a:pt x="58007" y="62484"/>
                          <a:pt x="58007" y="62484"/>
                        </a:cubicBezTo>
                        <a:lnTo>
                          <a:pt x="41815" y="63341"/>
                        </a:lnTo>
                        <a:cubicBezTo>
                          <a:pt x="41815" y="63341"/>
                          <a:pt x="41815" y="34957"/>
                          <a:pt x="56007" y="27622"/>
                        </a:cubicBezTo>
                        <a:cubicBezTo>
                          <a:pt x="70199" y="20288"/>
                          <a:pt x="92107" y="0"/>
                          <a:pt x="92107" y="0"/>
                        </a:cubicBezTo>
                        <a:cubicBezTo>
                          <a:pt x="92107" y="0"/>
                          <a:pt x="65723" y="14573"/>
                          <a:pt x="54388" y="20288"/>
                        </a:cubicBezTo>
                        <a:cubicBezTo>
                          <a:pt x="43053" y="26003"/>
                          <a:pt x="40958" y="52768"/>
                          <a:pt x="30861" y="59246"/>
                        </a:cubicBezTo>
                        <a:cubicBezTo>
                          <a:pt x="20669" y="65722"/>
                          <a:pt x="6477" y="75914"/>
                          <a:pt x="3715" y="90868"/>
                        </a:cubicBezTo>
                        <a:cubicBezTo>
                          <a:pt x="857" y="105823"/>
                          <a:pt x="0" y="109538"/>
                          <a:pt x="0" y="109538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19" name="Google Shape;1019;p4"/>
                  <p:cNvSpPr/>
                  <p:nvPr/>
                </p:nvSpPr>
                <p:spPr>
                  <a:xfrm>
                    <a:off x="5056536" y="4296250"/>
                    <a:ext cx="96964" cy="46672"/>
                  </a:xfrm>
                  <a:custGeom>
                    <a:rect b="b" l="l" r="r" t="t"/>
                    <a:pathLst>
                      <a:path extrusionOk="0" h="46672" w="96964">
                        <a:moveTo>
                          <a:pt x="0" y="6096"/>
                        </a:moveTo>
                        <a:cubicBezTo>
                          <a:pt x="0" y="6096"/>
                          <a:pt x="12573" y="23527"/>
                          <a:pt x="25527" y="27622"/>
                        </a:cubicBezTo>
                        <a:cubicBezTo>
                          <a:pt x="38481" y="31718"/>
                          <a:pt x="60007" y="30480"/>
                          <a:pt x="68104" y="34480"/>
                        </a:cubicBezTo>
                        <a:cubicBezTo>
                          <a:pt x="76200" y="38576"/>
                          <a:pt x="96964" y="46672"/>
                          <a:pt x="96964" y="46672"/>
                        </a:cubicBezTo>
                        <a:cubicBezTo>
                          <a:pt x="96964" y="46672"/>
                          <a:pt x="70580" y="29242"/>
                          <a:pt x="74676" y="21146"/>
                        </a:cubicBezTo>
                        <a:cubicBezTo>
                          <a:pt x="78772" y="13049"/>
                          <a:pt x="87249" y="0"/>
                          <a:pt x="87249" y="0"/>
                        </a:cubicBezTo>
                        <a:cubicBezTo>
                          <a:pt x="87249" y="0"/>
                          <a:pt x="74295" y="3619"/>
                          <a:pt x="69437" y="12192"/>
                        </a:cubicBezTo>
                        <a:cubicBezTo>
                          <a:pt x="64579" y="20669"/>
                          <a:pt x="63341" y="26765"/>
                          <a:pt x="63341" y="26765"/>
                        </a:cubicBezTo>
                        <a:cubicBezTo>
                          <a:pt x="63341" y="26765"/>
                          <a:pt x="45053" y="28004"/>
                          <a:pt x="29242" y="23527"/>
                        </a:cubicBezTo>
                        <a:cubicBezTo>
                          <a:pt x="13430" y="19050"/>
                          <a:pt x="0" y="6096"/>
                          <a:pt x="0" y="6096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0" name="Google Shape;1020;p4"/>
                  <p:cNvSpPr/>
                  <p:nvPr/>
                </p:nvSpPr>
                <p:spPr>
                  <a:xfrm>
                    <a:off x="5153882" y="4131563"/>
                    <a:ext cx="152685" cy="138779"/>
                  </a:xfrm>
                  <a:custGeom>
                    <a:rect b="b" l="l" r="r" t="t"/>
                    <a:pathLst>
                      <a:path extrusionOk="0" h="138779" w="152685">
                        <a:moveTo>
                          <a:pt x="0" y="121729"/>
                        </a:moveTo>
                        <a:cubicBezTo>
                          <a:pt x="0" y="121729"/>
                          <a:pt x="17812" y="115633"/>
                          <a:pt x="21907" y="107537"/>
                        </a:cubicBezTo>
                        <a:cubicBezTo>
                          <a:pt x="26003" y="99441"/>
                          <a:pt x="42577" y="79915"/>
                          <a:pt x="62484" y="79534"/>
                        </a:cubicBezTo>
                        <a:cubicBezTo>
                          <a:pt x="82391" y="79153"/>
                          <a:pt x="123349" y="74676"/>
                          <a:pt x="129826" y="64961"/>
                        </a:cubicBezTo>
                        <a:cubicBezTo>
                          <a:pt x="136303" y="55245"/>
                          <a:pt x="138779" y="46673"/>
                          <a:pt x="121349" y="40196"/>
                        </a:cubicBezTo>
                        <a:cubicBezTo>
                          <a:pt x="103918" y="33719"/>
                          <a:pt x="83629" y="26765"/>
                          <a:pt x="84868" y="18288"/>
                        </a:cubicBezTo>
                        <a:cubicBezTo>
                          <a:pt x="86106" y="9811"/>
                          <a:pt x="97441" y="0"/>
                          <a:pt x="97441" y="0"/>
                        </a:cubicBezTo>
                        <a:cubicBezTo>
                          <a:pt x="97441" y="0"/>
                          <a:pt x="87249" y="17812"/>
                          <a:pt x="93821" y="20669"/>
                        </a:cubicBezTo>
                        <a:cubicBezTo>
                          <a:pt x="100298" y="23527"/>
                          <a:pt x="132778" y="37719"/>
                          <a:pt x="138494" y="44196"/>
                        </a:cubicBezTo>
                        <a:cubicBezTo>
                          <a:pt x="144209" y="50673"/>
                          <a:pt x="152686" y="50292"/>
                          <a:pt x="152686" y="50292"/>
                        </a:cubicBezTo>
                        <a:cubicBezTo>
                          <a:pt x="152686" y="50292"/>
                          <a:pt x="136493" y="61246"/>
                          <a:pt x="131159" y="68961"/>
                        </a:cubicBezTo>
                        <a:cubicBezTo>
                          <a:pt x="125921" y="76676"/>
                          <a:pt x="131540" y="93726"/>
                          <a:pt x="131540" y="93726"/>
                        </a:cubicBezTo>
                        <a:cubicBezTo>
                          <a:pt x="131540" y="93726"/>
                          <a:pt x="130683" y="79153"/>
                          <a:pt x="111633" y="78677"/>
                        </a:cubicBezTo>
                        <a:cubicBezTo>
                          <a:pt x="92583" y="78296"/>
                          <a:pt x="57245" y="81534"/>
                          <a:pt x="42196" y="92107"/>
                        </a:cubicBezTo>
                        <a:cubicBezTo>
                          <a:pt x="27146" y="102679"/>
                          <a:pt x="11716" y="122111"/>
                          <a:pt x="11716" y="122111"/>
                        </a:cubicBezTo>
                        <a:lnTo>
                          <a:pt x="18193" y="138779"/>
                        </a:lnTo>
                        <a:cubicBezTo>
                          <a:pt x="18193" y="138779"/>
                          <a:pt x="12478" y="124587"/>
                          <a:pt x="8001" y="124206"/>
                        </a:cubicBezTo>
                        <a:cubicBezTo>
                          <a:pt x="3715" y="123730"/>
                          <a:pt x="0" y="121729"/>
                          <a:pt x="0" y="121729"/>
                        </a:cubicBezTo>
                        <a:close/>
                      </a:path>
                    </a:pathLst>
                  </a:custGeom>
                  <a:solidFill>
                    <a:srgbClr val="AFB6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1" name="Google Shape;1021;p4"/>
                  <p:cNvSpPr/>
                  <p:nvPr/>
                </p:nvSpPr>
                <p:spPr>
                  <a:xfrm>
                    <a:off x="5234463" y="4186914"/>
                    <a:ext cx="189738" cy="155907"/>
                  </a:xfrm>
                  <a:custGeom>
                    <a:rect b="b" l="l" r="r" t="t"/>
                    <a:pathLst>
                      <a:path extrusionOk="0" h="155907" w="189738">
                        <a:moveTo>
                          <a:pt x="189738" y="51329"/>
                        </a:moveTo>
                        <a:cubicBezTo>
                          <a:pt x="186119" y="46853"/>
                          <a:pt x="167830" y="67998"/>
                          <a:pt x="153829" y="73427"/>
                        </a:cubicBezTo>
                        <a:cubicBezTo>
                          <a:pt x="139827" y="78952"/>
                          <a:pt x="148304" y="37518"/>
                          <a:pt x="146495" y="16182"/>
                        </a:cubicBezTo>
                        <a:cubicBezTo>
                          <a:pt x="144685" y="-5154"/>
                          <a:pt x="132493" y="-6297"/>
                          <a:pt x="125921" y="18182"/>
                        </a:cubicBezTo>
                        <a:cubicBezTo>
                          <a:pt x="119348" y="42757"/>
                          <a:pt x="91630" y="74570"/>
                          <a:pt x="74581" y="83143"/>
                        </a:cubicBezTo>
                        <a:cubicBezTo>
                          <a:pt x="57531" y="91620"/>
                          <a:pt x="30099" y="103812"/>
                          <a:pt x="23431" y="112385"/>
                        </a:cubicBezTo>
                        <a:cubicBezTo>
                          <a:pt x="18002" y="119338"/>
                          <a:pt x="8573" y="136197"/>
                          <a:pt x="0" y="151437"/>
                        </a:cubicBezTo>
                        <a:cubicBezTo>
                          <a:pt x="12382" y="154009"/>
                          <a:pt x="31432" y="157343"/>
                          <a:pt x="41910" y="155247"/>
                        </a:cubicBezTo>
                        <a:cubicBezTo>
                          <a:pt x="58103" y="152009"/>
                          <a:pt x="54864" y="145532"/>
                          <a:pt x="67913" y="145532"/>
                        </a:cubicBezTo>
                        <a:cubicBezTo>
                          <a:pt x="80963" y="145532"/>
                          <a:pt x="119825" y="135816"/>
                          <a:pt x="147447" y="108194"/>
                        </a:cubicBezTo>
                        <a:cubicBezTo>
                          <a:pt x="175165" y="80571"/>
                          <a:pt x="189738" y="51329"/>
                          <a:pt x="189738" y="51329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2" name="Google Shape;1022;p4"/>
                  <p:cNvSpPr/>
                  <p:nvPr/>
                </p:nvSpPr>
                <p:spPr>
                  <a:xfrm>
                    <a:off x="5431631" y="4085271"/>
                    <a:ext cx="61912" cy="152400"/>
                  </a:xfrm>
                  <a:custGeom>
                    <a:rect b="b" l="l" r="r" t="t"/>
                    <a:pathLst>
                      <a:path extrusionOk="0" h="152400" w="61912">
                        <a:moveTo>
                          <a:pt x="6001" y="125825"/>
                        </a:moveTo>
                        <a:cubicBezTo>
                          <a:pt x="2286" y="134779"/>
                          <a:pt x="476" y="144113"/>
                          <a:pt x="0" y="152400"/>
                        </a:cubicBezTo>
                        <a:cubicBezTo>
                          <a:pt x="8763" y="151162"/>
                          <a:pt x="23622" y="147447"/>
                          <a:pt x="36385" y="136779"/>
                        </a:cubicBezTo>
                        <a:cubicBezTo>
                          <a:pt x="55912" y="120587"/>
                          <a:pt x="61913" y="69818"/>
                          <a:pt x="61913" y="45434"/>
                        </a:cubicBezTo>
                        <a:cubicBezTo>
                          <a:pt x="61913" y="26099"/>
                          <a:pt x="53054" y="12192"/>
                          <a:pt x="49340" y="0"/>
                        </a:cubicBezTo>
                        <a:lnTo>
                          <a:pt x="49340" y="0"/>
                        </a:lnTo>
                        <a:cubicBezTo>
                          <a:pt x="44005" y="3239"/>
                          <a:pt x="50959" y="14383"/>
                          <a:pt x="52197" y="29623"/>
                        </a:cubicBezTo>
                        <a:cubicBezTo>
                          <a:pt x="53435" y="44863"/>
                          <a:pt x="50959" y="49721"/>
                          <a:pt x="46673" y="61246"/>
                        </a:cubicBezTo>
                        <a:cubicBezTo>
                          <a:pt x="42386" y="72771"/>
                          <a:pt x="20479" y="41720"/>
                          <a:pt x="20479" y="41720"/>
                        </a:cubicBezTo>
                        <a:cubicBezTo>
                          <a:pt x="20479" y="41720"/>
                          <a:pt x="32004" y="66104"/>
                          <a:pt x="30194" y="78200"/>
                        </a:cubicBezTo>
                        <a:cubicBezTo>
                          <a:pt x="28480" y="90488"/>
                          <a:pt x="10287" y="115443"/>
                          <a:pt x="6001" y="125825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3" name="Google Shape;1023;p4"/>
                  <p:cNvSpPr/>
                  <p:nvPr/>
                </p:nvSpPr>
                <p:spPr>
                  <a:xfrm>
                    <a:off x="5039963" y="4281010"/>
                    <a:ext cx="118014" cy="70318"/>
                  </a:xfrm>
                  <a:custGeom>
                    <a:rect b="b" l="l" r="r" t="t"/>
                    <a:pathLst>
                      <a:path extrusionOk="0" h="70318" w="118014">
                        <a:moveTo>
                          <a:pt x="118015" y="65246"/>
                        </a:moveTo>
                        <a:cubicBezTo>
                          <a:pt x="106013" y="59912"/>
                          <a:pt x="95631" y="52007"/>
                          <a:pt x="91440" y="46958"/>
                        </a:cubicBezTo>
                        <a:cubicBezTo>
                          <a:pt x="85916" y="40291"/>
                          <a:pt x="66485" y="46101"/>
                          <a:pt x="47625" y="42100"/>
                        </a:cubicBezTo>
                        <a:cubicBezTo>
                          <a:pt x="32576" y="38862"/>
                          <a:pt x="12478" y="16383"/>
                          <a:pt x="0" y="0"/>
                        </a:cubicBezTo>
                        <a:cubicBezTo>
                          <a:pt x="667" y="3810"/>
                          <a:pt x="1143" y="7525"/>
                          <a:pt x="1143" y="10858"/>
                        </a:cubicBezTo>
                        <a:cubicBezTo>
                          <a:pt x="1143" y="30385"/>
                          <a:pt x="18955" y="64389"/>
                          <a:pt x="54674" y="69342"/>
                        </a:cubicBezTo>
                        <a:cubicBezTo>
                          <a:pt x="84011" y="73247"/>
                          <a:pt x="99155" y="64103"/>
                          <a:pt x="118015" y="65246"/>
                        </a:cubicBezTo>
                        <a:close/>
                      </a:path>
                    </a:pathLst>
                  </a:custGeom>
                  <a:solidFill>
                    <a:srgbClr val="AFB6E5">
                      <a:alpha val="4000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1024" name="Google Shape;1024;p4"/>
                  <p:cNvGrpSpPr/>
                  <p:nvPr/>
                </p:nvGrpSpPr>
                <p:grpSpPr>
                  <a:xfrm>
                    <a:off x="5068580" y="4098223"/>
                    <a:ext cx="121635" cy="115410"/>
                    <a:chOff x="5068580" y="4098223"/>
                    <a:chExt cx="121635" cy="115410"/>
                  </a:xfrm>
                </p:grpSpPr>
                <p:sp>
                  <p:nvSpPr>
                    <p:cNvPr id="1025" name="Google Shape;1025;p4"/>
                    <p:cNvSpPr/>
                    <p:nvPr/>
                  </p:nvSpPr>
                  <p:spPr>
                    <a:xfrm>
                      <a:off x="5068580" y="4098223"/>
                      <a:ext cx="121635" cy="115410"/>
                    </a:xfrm>
                    <a:custGeom>
                      <a:rect b="b" l="l" r="r" t="t"/>
                      <a:pathLst>
                        <a:path extrusionOk="0" h="115410" w="121635">
                          <a:moveTo>
                            <a:pt x="98732" y="193"/>
                          </a:moveTo>
                          <a:cubicBezTo>
                            <a:pt x="89779" y="-664"/>
                            <a:pt x="78349" y="1336"/>
                            <a:pt x="66347" y="6099"/>
                          </a:cubicBezTo>
                          <a:cubicBezTo>
                            <a:pt x="54346" y="10861"/>
                            <a:pt x="41773" y="18386"/>
                            <a:pt x="30533" y="28768"/>
                          </a:cubicBezTo>
                          <a:cubicBezTo>
                            <a:pt x="8054" y="49437"/>
                            <a:pt x="9102" y="85632"/>
                            <a:pt x="4339" y="96300"/>
                          </a:cubicBezTo>
                          <a:cubicBezTo>
                            <a:pt x="-5376" y="118208"/>
                            <a:pt x="2625" y="118970"/>
                            <a:pt x="14531" y="110112"/>
                          </a:cubicBezTo>
                          <a:cubicBezTo>
                            <a:pt x="26437" y="101253"/>
                            <a:pt x="42058" y="82870"/>
                            <a:pt x="47583" y="66392"/>
                          </a:cubicBezTo>
                          <a:cubicBezTo>
                            <a:pt x="53107" y="49914"/>
                            <a:pt x="70729" y="37055"/>
                            <a:pt x="87397" y="27816"/>
                          </a:cubicBezTo>
                          <a:cubicBezTo>
                            <a:pt x="104066" y="18577"/>
                            <a:pt x="119782" y="13147"/>
                            <a:pt x="121306" y="11623"/>
                          </a:cubicBezTo>
                          <a:cubicBezTo>
                            <a:pt x="124354" y="8766"/>
                            <a:pt x="105400" y="860"/>
                            <a:pt x="98732" y="19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26" name="Google Shape;1026;p4"/>
                    <p:cNvSpPr/>
                    <p:nvPr/>
                  </p:nvSpPr>
                  <p:spPr>
                    <a:xfrm>
                      <a:off x="5070681" y="4099525"/>
                      <a:ext cx="116315" cy="109844"/>
                    </a:xfrm>
                    <a:custGeom>
                      <a:rect b="b" l="l" r="r" t="t"/>
                      <a:pathLst>
                        <a:path extrusionOk="0" h="109844" w="116315">
                          <a:moveTo>
                            <a:pt x="63770" y="5940"/>
                          </a:moveTo>
                          <a:cubicBezTo>
                            <a:pt x="75200" y="1368"/>
                            <a:pt x="85963" y="-537"/>
                            <a:pt x="94535" y="129"/>
                          </a:cubicBezTo>
                          <a:cubicBezTo>
                            <a:pt x="97107" y="320"/>
                            <a:pt x="101393" y="1558"/>
                            <a:pt x="105489" y="3177"/>
                          </a:cubicBezTo>
                          <a:cubicBezTo>
                            <a:pt x="107204" y="3844"/>
                            <a:pt x="108918" y="4606"/>
                            <a:pt x="110347" y="5273"/>
                          </a:cubicBezTo>
                          <a:cubicBezTo>
                            <a:pt x="114347" y="7273"/>
                            <a:pt x="117205" y="9464"/>
                            <a:pt x="116062" y="10702"/>
                          </a:cubicBezTo>
                          <a:cubicBezTo>
                            <a:pt x="114157" y="12321"/>
                            <a:pt x="99203" y="17560"/>
                            <a:pt x="83391" y="26323"/>
                          </a:cubicBezTo>
                          <a:cubicBezTo>
                            <a:pt x="79391" y="28514"/>
                            <a:pt x="75295" y="30990"/>
                            <a:pt x="71294" y="33657"/>
                          </a:cubicBezTo>
                          <a:cubicBezTo>
                            <a:pt x="59483" y="41658"/>
                            <a:pt x="48911" y="51564"/>
                            <a:pt x="44815" y="63471"/>
                          </a:cubicBezTo>
                          <a:cubicBezTo>
                            <a:pt x="43577" y="67090"/>
                            <a:pt x="41767" y="70900"/>
                            <a:pt x="39767" y="74615"/>
                          </a:cubicBezTo>
                          <a:cubicBezTo>
                            <a:pt x="32813" y="87283"/>
                            <a:pt x="21860" y="99094"/>
                            <a:pt x="13001" y="105571"/>
                          </a:cubicBezTo>
                          <a:cubicBezTo>
                            <a:pt x="8715" y="108619"/>
                            <a:pt x="5000" y="110238"/>
                            <a:pt x="2619" y="109762"/>
                          </a:cubicBezTo>
                          <a:cubicBezTo>
                            <a:pt x="-905" y="109095"/>
                            <a:pt x="-1286" y="103761"/>
                            <a:pt x="4048" y="91474"/>
                          </a:cubicBezTo>
                          <a:cubicBezTo>
                            <a:pt x="5477" y="88140"/>
                            <a:pt x="6429" y="82330"/>
                            <a:pt x="7667" y="75377"/>
                          </a:cubicBezTo>
                          <a:cubicBezTo>
                            <a:pt x="9668" y="64709"/>
                            <a:pt x="12525" y="51374"/>
                            <a:pt x="19383" y="39849"/>
                          </a:cubicBezTo>
                          <a:cubicBezTo>
                            <a:pt x="22050" y="35372"/>
                            <a:pt x="25384" y="31086"/>
                            <a:pt x="29480" y="27371"/>
                          </a:cubicBezTo>
                          <a:cubicBezTo>
                            <a:pt x="40338" y="17655"/>
                            <a:pt x="52340" y="10512"/>
                            <a:pt x="63770" y="594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27" name="Google Shape;1027;p4"/>
                    <p:cNvSpPr/>
                    <p:nvPr/>
                  </p:nvSpPr>
                  <p:spPr>
                    <a:xfrm>
                      <a:off x="5073032" y="4100889"/>
                      <a:ext cx="110984" cy="104290"/>
                    </a:xfrm>
                    <a:custGeom>
                      <a:rect b="b" l="l" r="r" t="t"/>
                      <a:pathLst>
                        <a:path extrusionOk="0" h="104290" w="110984">
                          <a:moveTo>
                            <a:pt x="60943" y="5719"/>
                          </a:moveTo>
                          <a:cubicBezTo>
                            <a:pt x="71706" y="1433"/>
                            <a:pt x="81993" y="-472"/>
                            <a:pt x="90184" y="99"/>
                          </a:cubicBezTo>
                          <a:cubicBezTo>
                            <a:pt x="92756" y="290"/>
                            <a:pt x="96757" y="1337"/>
                            <a:pt x="100567" y="2766"/>
                          </a:cubicBezTo>
                          <a:cubicBezTo>
                            <a:pt x="102186" y="3338"/>
                            <a:pt x="103805" y="4004"/>
                            <a:pt x="105234" y="4671"/>
                          </a:cubicBezTo>
                          <a:cubicBezTo>
                            <a:pt x="108949" y="6481"/>
                            <a:pt x="111616" y="8481"/>
                            <a:pt x="110854" y="9624"/>
                          </a:cubicBezTo>
                          <a:cubicBezTo>
                            <a:pt x="108568" y="11338"/>
                            <a:pt x="94375" y="16387"/>
                            <a:pt x="79326" y="24674"/>
                          </a:cubicBezTo>
                          <a:cubicBezTo>
                            <a:pt x="75421" y="26864"/>
                            <a:pt x="71515" y="29246"/>
                            <a:pt x="67705" y="31817"/>
                          </a:cubicBezTo>
                          <a:cubicBezTo>
                            <a:pt x="56371" y="39533"/>
                            <a:pt x="46179" y="49058"/>
                            <a:pt x="42083" y="60392"/>
                          </a:cubicBezTo>
                          <a:cubicBezTo>
                            <a:pt x="40845" y="63917"/>
                            <a:pt x="39130" y="67536"/>
                            <a:pt x="37225" y="71155"/>
                          </a:cubicBezTo>
                          <a:cubicBezTo>
                            <a:pt x="30653" y="83538"/>
                            <a:pt x="20080" y="94873"/>
                            <a:pt x="11508" y="100969"/>
                          </a:cubicBezTo>
                          <a:cubicBezTo>
                            <a:pt x="7698" y="103541"/>
                            <a:pt x="4364" y="104779"/>
                            <a:pt x="2269" y="104112"/>
                          </a:cubicBezTo>
                          <a:cubicBezTo>
                            <a:pt x="-875" y="103159"/>
                            <a:pt x="-1065" y="98111"/>
                            <a:pt x="3697" y="86681"/>
                          </a:cubicBezTo>
                          <a:cubicBezTo>
                            <a:pt x="5126" y="83347"/>
                            <a:pt x="5888" y="77918"/>
                            <a:pt x="7222" y="71441"/>
                          </a:cubicBezTo>
                          <a:cubicBezTo>
                            <a:pt x="9222" y="61250"/>
                            <a:pt x="12079" y="48676"/>
                            <a:pt x="18747" y="37818"/>
                          </a:cubicBezTo>
                          <a:cubicBezTo>
                            <a:pt x="21414" y="33532"/>
                            <a:pt x="24557" y="29531"/>
                            <a:pt x="28462" y="26102"/>
                          </a:cubicBezTo>
                          <a:cubicBezTo>
                            <a:pt x="38654" y="16863"/>
                            <a:pt x="50084" y="10005"/>
                            <a:pt x="60943" y="571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28" name="Google Shape;1028;p4"/>
                    <p:cNvSpPr/>
                    <p:nvPr/>
                  </p:nvSpPr>
                  <p:spPr>
                    <a:xfrm>
                      <a:off x="5075142" y="4102081"/>
                      <a:ext cx="105659" cy="98772"/>
                    </a:xfrm>
                    <a:custGeom>
                      <a:rect b="b" l="l" r="r" t="t"/>
                      <a:pathLst>
                        <a:path extrusionOk="0" h="98772" w="105659">
                          <a:moveTo>
                            <a:pt x="58261" y="5574"/>
                          </a:moveTo>
                          <a:cubicBezTo>
                            <a:pt x="68453" y="1478"/>
                            <a:pt x="78169" y="-331"/>
                            <a:pt x="85884" y="50"/>
                          </a:cubicBezTo>
                          <a:cubicBezTo>
                            <a:pt x="88360" y="145"/>
                            <a:pt x="92170" y="1097"/>
                            <a:pt x="95790" y="2336"/>
                          </a:cubicBezTo>
                          <a:cubicBezTo>
                            <a:pt x="97314" y="2907"/>
                            <a:pt x="98838" y="3479"/>
                            <a:pt x="100171" y="4050"/>
                          </a:cubicBezTo>
                          <a:cubicBezTo>
                            <a:pt x="103600" y="5669"/>
                            <a:pt x="106077" y="7479"/>
                            <a:pt x="105600" y="8622"/>
                          </a:cubicBezTo>
                          <a:cubicBezTo>
                            <a:pt x="102838" y="10432"/>
                            <a:pt x="89408" y="15290"/>
                            <a:pt x="75311" y="23100"/>
                          </a:cubicBezTo>
                          <a:cubicBezTo>
                            <a:pt x="71596" y="25196"/>
                            <a:pt x="67786" y="27482"/>
                            <a:pt x="64071" y="29958"/>
                          </a:cubicBezTo>
                          <a:cubicBezTo>
                            <a:pt x="53118" y="37388"/>
                            <a:pt x="43402" y="46532"/>
                            <a:pt x="39211" y="57390"/>
                          </a:cubicBezTo>
                          <a:cubicBezTo>
                            <a:pt x="37878" y="60724"/>
                            <a:pt x="36258" y="64248"/>
                            <a:pt x="34544" y="67677"/>
                          </a:cubicBezTo>
                          <a:cubicBezTo>
                            <a:pt x="28258" y="79774"/>
                            <a:pt x="18161" y="90537"/>
                            <a:pt x="9970" y="96347"/>
                          </a:cubicBezTo>
                          <a:cubicBezTo>
                            <a:pt x="6636" y="98443"/>
                            <a:pt x="3683" y="99300"/>
                            <a:pt x="1873" y="98443"/>
                          </a:cubicBezTo>
                          <a:cubicBezTo>
                            <a:pt x="-794" y="97205"/>
                            <a:pt x="-889" y="92347"/>
                            <a:pt x="3397" y="81869"/>
                          </a:cubicBezTo>
                          <a:cubicBezTo>
                            <a:pt x="4731" y="78631"/>
                            <a:pt x="5493" y="73487"/>
                            <a:pt x="6731" y="67391"/>
                          </a:cubicBezTo>
                          <a:cubicBezTo>
                            <a:pt x="8731" y="57676"/>
                            <a:pt x="11589" y="45865"/>
                            <a:pt x="18066" y="35768"/>
                          </a:cubicBezTo>
                          <a:cubicBezTo>
                            <a:pt x="20637" y="31768"/>
                            <a:pt x="23685" y="28053"/>
                            <a:pt x="27400" y="24719"/>
                          </a:cubicBezTo>
                          <a:cubicBezTo>
                            <a:pt x="37211" y="16147"/>
                            <a:pt x="47974" y="9765"/>
                            <a:pt x="58261" y="557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29" name="Google Shape;1029;p4"/>
                    <p:cNvSpPr/>
                    <p:nvPr/>
                  </p:nvSpPr>
                  <p:spPr>
                    <a:xfrm>
                      <a:off x="5077265" y="4103355"/>
                      <a:ext cx="100548" cy="93416"/>
                    </a:xfrm>
                    <a:custGeom>
                      <a:rect b="b" l="l" r="r" t="t"/>
                      <a:pathLst>
                        <a:path extrusionOk="0" h="93416" w="100548">
                          <a:moveTo>
                            <a:pt x="55662" y="5443"/>
                          </a:moveTo>
                          <a:cubicBezTo>
                            <a:pt x="65282" y="1538"/>
                            <a:pt x="74426" y="-176"/>
                            <a:pt x="81761" y="14"/>
                          </a:cubicBezTo>
                          <a:cubicBezTo>
                            <a:pt x="84142" y="109"/>
                            <a:pt x="87761" y="871"/>
                            <a:pt x="91095" y="2014"/>
                          </a:cubicBezTo>
                          <a:cubicBezTo>
                            <a:pt x="92524" y="2491"/>
                            <a:pt x="93953" y="2967"/>
                            <a:pt x="95286" y="3538"/>
                          </a:cubicBezTo>
                          <a:cubicBezTo>
                            <a:pt x="98429" y="4872"/>
                            <a:pt x="100811" y="6587"/>
                            <a:pt x="100525" y="7634"/>
                          </a:cubicBezTo>
                          <a:cubicBezTo>
                            <a:pt x="97382" y="9444"/>
                            <a:pt x="84713" y="14111"/>
                            <a:pt x="71378" y="21541"/>
                          </a:cubicBezTo>
                          <a:cubicBezTo>
                            <a:pt x="67759" y="23541"/>
                            <a:pt x="64139" y="25732"/>
                            <a:pt x="60615" y="28113"/>
                          </a:cubicBezTo>
                          <a:cubicBezTo>
                            <a:pt x="50138" y="35162"/>
                            <a:pt x="40708" y="43925"/>
                            <a:pt x="36612" y="54402"/>
                          </a:cubicBezTo>
                          <a:cubicBezTo>
                            <a:pt x="35279" y="57641"/>
                            <a:pt x="33755" y="60974"/>
                            <a:pt x="32040" y="64308"/>
                          </a:cubicBezTo>
                          <a:cubicBezTo>
                            <a:pt x="26135" y="76119"/>
                            <a:pt x="16324" y="86311"/>
                            <a:pt x="8513" y="91835"/>
                          </a:cubicBezTo>
                          <a:cubicBezTo>
                            <a:pt x="5656" y="93359"/>
                            <a:pt x="3084" y="93931"/>
                            <a:pt x="1560" y="92883"/>
                          </a:cubicBezTo>
                          <a:cubicBezTo>
                            <a:pt x="-726" y="91454"/>
                            <a:pt x="-726" y="86787"/>
                            <a:pt x="3084" y="77167"/>
                          </a:cubicBezTo>
                          <a:cubicBezTo>
                            <a:pt x="4322" y="74024"/>
                            <a:pt x="5084" y="69166"/>
                            <a:pt x="6323" y="63451"/>
                          </a:cubicBezTo>
                          <a:cubicBezTo>
                            <a:pt x="8323" y="54212"/>
                            <a:pt x="11180" y="43162"/>
                            <a:pt x="17467" y="33733"/>
                          </a:cubicBezTo>
                          <a:cubicBezTo>
                            <a:pt x="19943" y="30018"/>
                            <a:pt x="22896" y="26494"/>
                            <a:pt x="26420" y="23446"/>
                          </a:cubicBezTo>
                          <a:cubicBezTo>
                            <a:pt x="35755" y="15445"/>
                            <a:pt x="45947" y="9349"/>
                            <a:pt x="55662" y="544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0" name="Google Shape;1030;p4"/>
                    <p:cNvSpPr/>
                    <p:nvPr/>
                  </p:nvSpPr>
                  <p:spPr>
                    <a:xfrm>
                      <a:off x="5079420" y="4104703"/>
                      <a:ext cx="95321" cy="88202"/>
                    </a:xfrm>
                    <a:custGeom>
                      <a:rect b="b" l="l" r="r" t="t"/>
                      <a:pathLst>
                        <a:path extrusionOk="0" h="88202" w="95321">
                          <a:moveTo>
                            <a:pt x="53030" y="5239"/>
                          </a:moveTo>
                          <a:cubicBezTo>
                            <a:pt x="61984" y="1619"/>
                            <a:pt x="70556" y="95"/>
                            <a:pt x="77509" y="0"/>
                          </a:cubicBezTo>
                          <a:cubicBezTo>
                            <a:pt x="79891" y="0"/>
                            <a:pt x="83224" y="667"/>
                            <a:pt x="86368" y="1619"/>
                          </a:cubicBezTo>
                          <a:cubicBezTo>
                            <a:pt x="87701" y="2000"/>
                            <a:pt x="89130" y="2476"/>
                            <a:pt x="90273" y="2953"/>
                          </a:cubicBezTo>
                          <a:cubicBezTo>
                            <a:pt x="93035" y="4096"/>
                            <a:pt x="95321" y="5620"/>
                            <a:pt x="95321" y="6667"/>
                          </a:cubicBezTo>
                          <a:cubicBezTo>
                            <a:pt x="91797" y="8572"/>
                            <a:pt x="79891" y="13049"/>
                            <a:pt x="67413" y="20002"/>
                          </a:cubicBezTo>
                          <a:cubicBezTo>
                            <a:pt x="63984" y="21908"/>
                            <a:pt x="60460" y="24003"/>
                            <a:pt x="57126" y="26289"/>
                          </a:cubicBezTo>
                          <a:cubicBezTo>
                            <a:pt x="47125" y="33052"/>
                            <a:pt x="38076" y="41434"/>
                            <a:pt x="33885" y="51435"/>
                          </a:cubicBezTo>
                          <a:cubicBezTo>
                            <a:pt x="32551" y="54483"/>
                            <a:pt x="31123" y="57721"/>
                            <a:pt x="29503" y="60960"/>
                          </a:cubicBezTo>
                          <a:cubicBezTo>
                            <a:pt x="23979" y="72580"/>
                            <a:pt x="14549" y="82201"/>
                            <a:pt x="7024" y="87344"/>
                          </a:cubicBezTo>
                          <a:cubicBezTo>
                            <a:pt x="4643" y="88392"/>
                            <a:pt x="2548" y="88583"/>
                            <a:pt x="1214" y="87344"/>
                          </a:cubicBezTo>
                          <a:cubicBezTo>
                            <a:pt x="-691" y="85630"/>
                            <a:pt x="-500" y="81248"/>
                            <a:pt x="2833" y="72485"/>
                          </a:cubicBezTo>
                          <a:cubicBezTo>
                            <a:pt x="3976" y="69437"/>
                            <a:pt x="4738" y="64865"/>
                            <a:pt x="5881" y="59626"/>
                          </a:cubicBezTo>
                          <a:cubicBezTo>
                            <a:pt x="7882" y="50768"/>
                            <a:pt x="10739" y="40576"/>
                            <a:pt x="16835" y="31909"/>
                          </a:cubicBezTo>
                          <a:cubicBezTo>
                            <a:pt x="19312" y="28480"/>
                            <a:pt x="22074" y="25241"/>
                            <a:pt x="25408" y="22384"/>
                          </a:cubicBezTo>
                          <a:cubicBezTo>
                            <a:pt x="34266" y="14573"/>
                            <a:pt x="43886" y="8954"/>
                            <a:pt x="53030" y="523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1" name="Google Shape;1031;p4"/>
                    <p:cNvSpPr/>
                    <p:nvPr/>
                  </p:nvSpPr>
                  <p:spPr>
                    <a:xfrm>
                      <a:off x="5081574" y="4105845"/>
                      <a:ext cx="90310" cy="82956"/>
                    </a:xfrm>
                    <a:custGeom>
                      <a:rect b="b" l="l" r="r" t="t"/>
                      <a:pathLst>
                        <a:path extrusionOk="0" h="82956" w="90310">
                          <a:moveTo>
                            <a:pt x="50401" y="5144"/>
                          </a:moveTo>
                          <a:cubicBezTo>
                            <a:pt x="58783" y="1715"/>
                            <a:pt x="66784" y="95"/>
                            <a:pt x="73356" y="0"/>
                          </a:cubicBezTo>
                          <a:cubicBezTo>
                            <a:pt x="75642" y="0"/>
                            <a:pt x="78785" y="476"/>
                            <a:pt x="81643" y="1238"/>
                          </a:cubicBezTo>
                          <a:cubicBezTo>
                            <a:pt x="82976" y="1619"/>
                            <a:pt x="84214" y="1905"/>
                            <a:pt x="85357" y="2381"/>
                          </a:cubicBezTo>
                          <a:cubicBezTo>
                            <a:pt x="87834" y="3334"/>
                            <a:pt x="90025" y="4667"/>
                            <a:pt x="90310" y="5620"/>
                          </a:cubicBezTo>
                          <a:cubicBezTo>
                            <a:pt x="86405" y="7620"/>
                            <a:pt x="75166" y="11906"/>
                            <a:pt x="63545" y="18383"/>
                          </a:cubicBezTo>
                          <a:cubicBezTo>
                            <a:pt x="60211" y="20193"/>
                            <a:pt x="56878" y="22288"/>
                            <a:pt x="53639" y="24479"/>
                          </a:cubicBezTo>
                          <a:cubicBezTo>
                            <a:pt x="44019" y="30956"/>
                            <a:pt x="35446" y="38957"/>
                            <a:pt x="31160" y="48387"/>
                          </a:cubicBezTo>
                          <a:cubicBezTo>
                            <a:pt x="29827" y="51340"/>
                            <a:pt x="28398" y="54388"/>
                            <a:pt x="26969" y="57436"/>
                          </a:cubicBezTo>
                          <a:cubicBezTo>
                            <a:pt x="21730" y="68771"/>
                            <a:pt x="12777" y="77819"/>
                            <a:pt x="5538" y="82677"/>
                          </a:cubicBezTo>
                          <a:cubicBezTo>
                            <a:pt x="3633" y="83249"/>
                            <a:pt x="1918" y="82963"/>
                            <a:pt x="871" y="81629"/>
                          </a:cubicBezTo>
                          <a:cubicBezTo>
                            <a:pt x="-558" y="79724"/>
                            <a:pt x="-368" y="75438"/>
                            <a:pt x="2490" y="67628"/>
                          </a:cubicBezTo>
                          <a:cubicBezTo>
                            <a:pt x="3633" y="64579"/>
                            <a:pt x="4300" y="60293"/>
                            <a:pt x="5443" y="55531"/>
                          </a:cubicBezTo>
                          <a:cubicBezTo>
                            <a:pt x="7443" y="47149"/>
                            <a:pt x="10396" y="37719"/>
                            <a:pt x="16206" y="29718"/>
                          </a:cubicBezTo>
                          <a:cubicBezTo>
                            <a:pt x="18587" y="26479"/>
                            <a:pt x="21254" y="23527"/>
                            <a:pt x="24397" y="20860"/>
                          </a:cubicBezTo>
                          <a:cubicBezTo>
                            <a:pt x="32779" y="13907"/>
                            <a:pt x="41828" y="8668"/>
                            <a:pt x="50401" y="514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2" name="Google Shape;1032;p4"/>
                    <p:cNvSpPr/>
                    <p:nvPr/>
                  </p:nvSpPr>
                  <p:spPr>
                    <a:xfrm>
                      <a:off x="5083681" y="4107164"/>
                      <a:ext cx="85060" cy="78318"/>
                    </a:xfrm>
                    <a:custGeom>
                      <a:rect b="b" l="l" r="r" t="t"/>
                      <a:pathLst>
                        <a:path extrusionOk="0" h="78318" w="85060">
                          <a:moveTo>
                            <a:pt x="47722" y="4968"/>
                          </a:moveTo>
                          <a:cubicBezTo>
                            <a:pt x="55533" y="1824"/>
                            <a:pt x="62962" y="205"/>
                            <a:pt x="69058" y="14"/>
                          </a:cubicBezTo>
                          <a:cubicBezTo>
                            <a:pt x="71344" y="-81"/>
                            <a:pt x="74202" y="300"/>
                            <a:pt x="76869" y="967"/>
                          </a:cubicBezTo>
                          <a:cubicBezTo>
                            <a:pt x="78107" y="1253"/>
                            <a:pt x="79250" y="1539"/>
                            <a:pt x="80298" y="1919"/>
                          </a:cubicBezTo>
                          <a:cubicBezTo>
                            <a:pt x="82488" y="2681"/>
                            <a:pt x="84489" y="3920"/>
                            <a:pt x="85060" y="4777"/>
                          </a:cubicBezTo>
                          <a:cubicBezTo>
                            <a:pt x="80774" y="6872"/>
                            <a:pt x="70296" y="10968"/>
                            <a:pt x="59438" y="16969"/>
                          </a:cubicBezTo>
                          <a:cubicBezTo>
                            <a:pt x="56295" y="18779"/>
                            <a:pt x="53056" y="20684"/>
                            <a:pt x="50008" y="22779"/>
                          </a:cubicBezTo>
                          <a:cubicBezTo>
                            <a:pt x="40864" y="28971"/>
                            <a:pt x="32577" y="36590"/>
                            <a:pt x="28386" y="45544"/>
                          </a:cubicBezTo>
                          <a:cubicBezTo>
                            <a:pt x="27053" y="48306"/>
                            <a:pt x="25719" y="51259"/>
                            <a:pt x="24386" y="54212"/>
                          </a:cubicBezTo>
                          <a:cubicBezTo>
                            <a:pt x="19528" y="65356"/>
                            <a:pt x="10956" y="73738"/>
                            <a:pt x="4002" y="78310"/>
                          </a:cubicBezTo>
                          <a:cubicBezTo>
                            <a:pt x="2478" y="78405"/>
                            <a:pt x="1240" y="77739"/>
                            <a:pt x="573" y="76310"/>
                          </a:cubicBezTo>
                          <a:cubicBezTo>
                            <a:pt x="-474" y="74119"/>
                            <a:pt x="-189" y="70118"/>
                            <a:pt x="2288" y="63165"/>
                          </a:cubicBezTo>
                          <a:cubicBezTo>
                            <a:pt x="3336" y="60213"/>
                            <a:pt x="4002" y="56212"/>
                            <a:pt x="5050" y="51830"/>
                          </a:cubicBezTo>
                          <a:cubicBezTo>
                            <a:pt x="7050" y="43925"/>
                            <a:pt x="10003" y="35257"/>
                            <a:pt x="15623" y="28018"/>
                          </a:cubicBezTo>
                          <a:cubicBezTo>
                            <a:pt x="17909" y="25065"/>
                            <a:pt x="20481" y="22398"/>
                            <a:pt x="23433" y="19922"/>
                          </a:cubicBezTo>
                          <a:cubicBezTo>
                            <a:pt x="31339" y="13159"/>
                            <a:pt x="39721" y="8206"/>
                            <a:pt x="47722" y="496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3" name="Google Shape;1033;p4"/>
                    <p:cNvSpPr/>
                    <p:nvPr/>
                  </p:nvSpPr>
                  <p:spPr>
                    <a:xfrm>
                      <a:off x="5085874" y="4108298"/>
                      <a:ext cx="79913" cy="73747"/>
                    </a:xfrm>
                    <a:custGeom>
                      <a:rect b="b" l="l" r="r" t="t"/>
                      <a:pathLst>
                        <a:path extrusionOk="0" h="73747" w="79913">
                          <a:moveTo>
                            <a:pt x="45052" y="4882"/>
                          </a:moveTo>
                          <a:cubicBezTo>
                            <a:pt x="52291" y="1929"/>
                            <a:pt x="59149" y="405"/>
                            <a:pt x="64864" y="24"/>
                          </a:cubicBezTo>
                          <a:cubicBezTo>
                            <a:pt x="67055" y="-71"/>
                            <a:pt x="69722" y="119"/>
                            <a:pt x="72103" y="595"/>
                          </a:cubicBezTo>
                          <a:cubicBezTo>
                            <a:pt x="73246" y="786"/>
                            <a:pt x="74294" y="976"/>
                            <a:pt x="75342" y="1357"/>
                          </a:cubicBezTo>
                          <a:cubicBezTo>
                            <a:pt x="77247" y="1929"/>
                            <a:pt x="79057" y="2977"/>
                            <a:pt x="79914" y="3739"/>
                          </a:cubicBezTo>
                          <a:cubicBezTo>
                            <a:pt x="75247" y="5929"/>
                            <a:pt x="65436" y="9739"/>
                            <a:pt x="55530" y="15359"/>
                          </a:cubicBezTo>
                          <a:cubicBezTo>
                            <a:pt x="52482" y="17074"/>
                            <a:pt x="49434" y="18883"/>
                            <a:pt x="46576" y="20883"/>
                          </a:cubicBezTo>
                          <a:cubicBezTo>
                            <a:pt x="37909" y="26789"/>
                            <a:pt x="30003" y="33933"/>
                            <a:pt x="25717" y="42505"/>
                          </a:cubicBezTo>
                          <a:cubicBezTo>
                            <a:pt x="24383" y="45172"/>
                            <a:pt x="23050" y="47935"/>
                            <a:pt x="21907" y="50792"/>
                          </a:cubicBezTo>
                          <a:cubicBezTo>
                            <a:pt x="17430" y="61650"/>
                            <a:pt x="9238" y="69556"/>
                            <a:pt x="2571" y="73747"/>
                          </a:cubicBezTo>
                          <a:cubicBezTo>
                            <a:pt x="1523" y="73271"/>
                            <a:pt x="761" y="72319"/>
                            <a:pt x="285" y="70699"/>
                          </a:cubicBezTo>
                          <a:cubicBezTo>
                            <a:pt x="-382" y="68318"/>
                            <a:pt x="94" y="64413"/>
                            <a:pt x="1999" y="58412"/>
                          </a:cubicBezTo>
                          <a:cubicBezTo>
                            <a:pt x="2952" y="55554"/>
                            <a:pt x="3619" y="51840"/>
                            <a:pt x="4666" y="47935"/>
                          </a:cubicBezTo>
                          <a:cubicBezTo>
                            <a:pt x="6667" y="40505"/>
                            <a:pt x="9619" y="32599"/>
                            <a:pt x="15049" y="26027"/>
                          </a:cubicBezTo>
                          <a:cubicBezTo>
                            <a:pt x="17239" y="23360"/>
                            <a:pt x="19716" y="20883"/>
                            <a:pt x="22478" y="18598"/>
                          </a:cubicBezTo>
                          <a:cubicBezTo>
                            <a:pt x="29812" y="12502"/>
                            <a:pt x="37623" y="8025"/>
                            <a:pt x="45052" y="488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4" name="Google Shape;1034;p4"/>
                    <p:cNvSpPr/>
                    <p:nvPr/>
                  </p:nvSpPr>
                  <p:spPr>
                    <a:xfrm>
                      <a:off x="5087898" y="4109556"/>
                      <a:ext cx="74937" cy="69060"/>
                    </a:xfrm>
                    <a:custGeom>
                      <a:rect b="b" l="l" r="r" t="t"/>
                      <a:pathLst>
                        <a:path extrusionOk="0" h="69060" w="74937">
                          <a:moveTo>
                            <a:pt x="42552" y="4766"/>
                          </a:moveTo>
                          <a:cubicBezTo>
                            <a:pt x="49125" y="2004"/>
                            <a:pt x="55411" y="575"/>
                            <a:pt x="60745" y="99"/>
                          </a:cubicBezTo>
                          <a:cubicBezTo>
                            <a:pt x="62936" y="-91"/>
                            <a:pt x="65317" y="4"/>
                            <a:pt x="67508" y="290"/>
                          </a:cubicBezTo>
                          <a:cubicBezTo>
                            <a:pt x="68556" y="385"/>
                            <a:pt x="69604" y="575"/>
                            <a:pt x="70461" y="766"/>
                          </a:cubicBezTo>
                          <a:cubicBezTo>
                            <a:pt x="71985" y="1147"/>
                            <a:pt x="73795" y="2004"/>
                            <a:pt x="74938" y="2671"/>
                          </a:cubicBezTo>
                          <a:cubicBezTo>
                            <a:pt x="69794" y="4957"/>
                            <a:pt x="60840" y="8576"/>
                            <a:pt x="51697" y="13720"/>
                          </a:cubicBezTo>
                          <a:cubicBezTo>
                            <a:pt x="48839" y="15339"/>
                            <a:pt x="45982" y="17054"/>
                            <a:pt x="43124" y="18959"/>
                          </a:cubicBezTo>
                          <a:cubicBezTo>
                            <a:pt x="34837" y="24578"/>
                            <a:pt x="27408" y="31341"/>
                            <a:pt x="23122" y="39437"/>
                          </a:cubicBezTo>
                          <a:cubicBezTo>
                            <a:pt x="21788" y="41914"/>
                            <a:pt x="20550" y="44581"/>
                            <a:pt x="19502" y="47248"/>
                          </a:cubicBezTo>
                          <a:cubicBezTo>
                            <a:pt x="15406" y="57916"/>
                            <a:pt x="7501" y="65155"/>
                            <a:pt x="1214" y="69060"/>
                          </a:cubicBezTo>
                          <a:cubicBezTo>
                            <a:pt x="642" y="68108"/>
                            <a:pt x="262" y="66774"/>
                            <a:pt x="71" y="64964"/>
                          </a:cubicBezTo>
                          <a:cubicBezTo>
                            <a:pt x="-215" y="62297"/>
                            <a:pt x="357" y="58678"/>
                            <a:pt x="1881" y="53439"/>
                          </a:cubicBezTo>
                          <a:cubicBezTo>
                            <a:pt x="2738" y="50582"/>
                            <a:pt x="3405" y="47248"/>
                            <a:pt x="4452" y="43724"/>
                          </a:cubicBezTo>
                          <a:cubicBezTo>
                            <a:pt x="6453" y="36770"/>
                            <a:pt x="9406" y="29627"/>
                            <a:pt x="14644" y="23816"/>
                          </a:cubicBezTo>
                          <a:cubicBezTo>
                            <a:pt x="16835" y="21435"/>
                            <a:pt x="19121" y="19149"/>
                            <a:pt x="21693" y="17149"/>
                          </a:cubicBezTo>
                          <a:cubicBezTo>
                            <a:pt x="28456" y="11815"/>
                            <a:pt x="35695" y="7624"/>
                            <a:pt x="42552" y="476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5" name="Google Shape;1035;p4"/>
                    <p:cNvSpPr/>
                    <p:nvPr/>
                  </p:nvSpPr>
                  <p:spPr>
                    <a:xfrm>
                      <a:off x="5089802" y="4110666"/>
                      <a:ext cx="70080" cy="64712"/>
                    </a:xfrm>
                    <a:custGeom>
                      <a:rect b="b" l="l" r="r" t="t"/>
                      <a:pathLst>
                        <a:path extrusionOk="0" h="64712" w="70080">
                          <a:moveTo>
                            <a:pt x="40172" y="4800"/>
                          </a:moveTo>
                          <a:cubicBezTo>
                            <a:pt x="46172" y="2324"/>
                            <a:pt x="51887" y="799"/>
                            <a:pt x="56840" y="228"/>
                          </a:cubicBezTo>
                          <a:cubicBezTo>
                            <a:pt x="58936" y="-58"/>
                            <a:pt x="61127" y="-58"/>
                            <a:pt x="63032" y="133"/>
                          </a:cubicBezTo>
                          <a:cubicBezTo>
                            <a:pt x="63984" y="228"/>
                            <a:pt x="64937" y="323"/>
                            <a:pt x="65794" y="419"/>
                          </a:cubicBezTo>
                          <a:cubicBezTo>
                            <a:pt x="67032" y="704"/>
                            <a:pt x="68651" y="1276"/>
                            <a:pt x="70080" y="1943"/>
                          </a:cubicBezTo>
                          <a:cubicBezTo>
                            <a:pt x="64556" y="4228"/>
                            <a:pt x="56364" y="7753"/>
                            <a:pt x="48077" y="12420"/>
                          </a:cubicBezTo>
                          <a:cubicBezTo>
                            <a:pt x="45315" y="13944"/>
                            <a:pt x="42648" y="15659"/>
                            <a:pt x="39981" y="17373"/>
                          </a:cubicBezTo>
                          <a:cubicBezTo>
                            <a:pt x="32171" y="22707"/>
                            <a:pt x="25027" y="29089"/>
                            <a:pt x="20741" y="36614"/>
                          </a:cubicBezTo>
                          <a:cubicBezTo>
                            <a:pt x="19407" y="38995"/>
                            <a:pt x="18264" y="41471"/>
                            <a:pt x="17312" y="44043"/>
                          </a:cubicBezTo>
                          <a:cubicBezTo>
                            <a:pt x="13597" y="54425"/>
                            <a:pt x="6072" y="61093"/>
                            <a:pt x="71" y="64712"/>
                          </a:cubicBezTo>
                          <a:cubicBezTo>
                            <a:pt x="-24" y="63284"/>
                            <a:pt x="-24" y="61569"/>
                            <a:pt x="71" y="59569"/>
                          </a:cubicBezTo>
                          <a:cubicBezTo>
                            <a:pt x="262" y="56711"/>
                            <a:pt x="738" y="53187"/>
                            <a:pt x="1976" y="48901"/>
                          </a:cubicBezTo>
                          <a:cubicBezTo>
                            <a:pt x="2738" y="46139"/>
                            <a:pt x="3405" y="43091"/>
                            <a:pt x="4358" y="40043"/>
                          </a:cubicBezTo>
                          <a:cubicBezTo>
                            <a:pt x="6358" y="33566"/>
                            <a:pt x="9406" y="27184"/>
                            <a:pt x="14359" y="22040"/>
                          </a:cubicBezTo>
                          <a:cubicBezTo>
                            <a:pt x="16454" y="19945"/>
                            <a:pt x="18645" y="17945"/>
                            <a:pt x="21026" y="16135"/>
                          </a:cubicBezTo>
                          <a:cubicBezTo>
                            <a:pt x="27218" y="11182"/>
                            <a:pt x="33790" y="7372"/>
                            <a:pt x="40172" y="480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6" name="Google Shape;1036;p4"/>
                    <p:cNvSpPr/>
                    <p:nvPr/>
                  </p:nvSpPr>
                  <p:spPr>
                    <a:xfrm>
                      <a:off x="5090445" y="4111656"/>
                      <a:ext cx="66293" cy="60388"/>
                    </a:xfrm>
                    <a:custGeom>
                      <a:rect b="b" l="l" r="r" t="t"/>
                      <a:pathLst>
                        <a:path extrusionOk="0" h="60388" w="66293">
                          <a:moveTo>
                            <a:pt x="0" y="60388"/>
                          </a:moveTo>
                          <a:cubicBezTo>
                            <a:pt x="381" y="58483"/>
                            <a:pt x="762" y="56388"/>
                            <a:pt x="1143" y="54197"/>
                          </a:cubicBezTo>
                          <a:cubicBezTo>
                            <a:pt x="2095" y="48578"/>
                            <a:pt x="3239" y="42291"/>
                            <a:pt x="5334" y="36290"/>
                          </a:cubicBezTo>
                          <a:cubicBezTo>
                            <a:pt x="7429" y="30290"/>
                            <a:pt x="10382" y="24670"/>
                            <a:pt x="15145" y="20288"/>
                          </a:cubicBezTo>
                          <a:cubicBezTo>
                            <a:pt x="22765" y="13240"/>
                            <a:pt x="31147" y="8192"/>
                            <a:pt x="38957" y="4858"/>
                          </a:cubicBezTo>
                          <a:cubicBezTo>
                            <a:pt x="46768" y="1524"/>
                            <a:pt x="54102" y="0"/>
                            <a:pt x="59722" y="0"/>
                          </a:cubicBezTo>
                          <a:cubicBezTo>
                            <a:pt x="60579" y="0"/>
                            <a:pt x="61436" y="0"/>
                            <a:pt x="62198" y="95"/>
                          </a:cubicBezTo>
                          <a:cubicBezTo>
                            <a:pt x="63151" y="191"/>
                            <a:pt x="64675" y="571"/>
                            <a:pt x="66294" y="1143"/>
                          </a:cubicBezTo>
                          <a:cubicBezTo>
                            <a:pt x="58293" y="4382"/>
                            <a:pt x="47530" y="9239"/>
                            <a:pt x="37814" y="15716"/>
                          </a:cubicBezTo>
                          <a:cubicBezTo>
                            <a:pt x="28099" y="22288"/>
                            <a:pt x="19526" y="30575"/>
                            <a:pt x="16097" y="40862"/>
                          </a:cubicBezTo>
                          <a:cubicBezTo>
                            <a:pt x="12859" y="51054"/>
                            <a:pt x="5715" y="57150"/>
                            <a:pt x="0" y="6038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37" name="Google Shape;1037;p4"/>
                  <p:cNvGrpSpPr/>
                  <p:nvPr/>
                </p:nvGrpSpPr>
                <p:grpSpPr>
                  <a:xfrm>
                    <a:off x="5302664" y="3996893"/>
                    <a:ext cx="60216" cy="97339"/>
                    <a:chOff x="5302664" y="3996893"/>
                    <a:chExt cx="60216" cy="97339"/>
                  </a:xfrm>
                </p:grpSpPr>
                <p:sp>
                  <p:nvSpPr>
                    <p:cNvPr id="1038" name="Google Shape;1038;p4"/>
                    <p:cNvSpPr/>
                    <p:nvPr/>
                  </p:nvSpPr>
                  <p:spPr>
                    <a:xfrm>
                      <a:off x="5302664" y="3996893"/>
                      <a:ext cx="60216" cy="97339"/>
                    </a:xfrm>
                    <a:custGeom>
                      <a:rect b="b" l="l" r="r" t="t"/>
                      <a:pathLst>
                        <a:path extrusionOk="0" h="97339" w="60216">
                          <a:moveTo>
                            <a:pt x="3046" y="1891"/>
                          </a:moveTo>
                          <a:cubicBezTo>
                            <a:pt x="-4764" y="4368"/>
                            <a:pt x="3427" y="26275"/>
                            <a:pt x="16476" y="39610"/>
                          </a:cubicBezTo>
                          <a:cubicBezTo>
                            <a:pt x="29430" y="53040"/>
                            <a:pt x="41242" y="58279"/>
                            <a:pt x="40003" y="80568"/>
                          </a:cubicBezTo>
                          <a:cubicBezTo>
                            <a:pt x="38765" y="102856"/>
                            <a:pt x="57434" y="100856"/>
                            <a:pt x="58291" y="86664"/>
                          </a:cubicBezTo>
                          <a:cubicBezTo>
                            <a:pt x="58672" y="79520"/>
                            <a:pt x="58005" y="69138"/>
                            <a:pt x="57624" y="58565"/>
                          </a:cubicBezTo>
                          <a:cubicBezTo>
                            <a:pt x="57244" y="48087"/>
                            <a:pt x="57148" y="37515"/>
                            <a:pt x="58768" y="30180"/>
                          </a:cubicBezTo>
                          <a:cubicBezTo>
                            <a:pt x="62006" y="15607"/>
                            <a:pt x="59625" y="3796"/>
                            <a:pt x="53529" y="2558"/>
                          </a:cubicBezTo>
                          <a:cubicBezTo>
                            <a:pt x="50481" y="1986"/>
                            <a:pt x="41051" y="748"/>
                            <a:pt x="30764" y="177"/>
                          </a:cubicBezTo>
                          <a:cubicBezTo>
                            <a:pt x="20382" y="-204"/>
                            <a:pt x="9333" y="-109"/>
                            <a:pt x="3046" y="189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39" name="Google Shape;1039;p4"/>
                    <p:cNvSpPr/>
                    <p:nvPr/>
                  </p:nvSpPr>
                  <p:spPr>
                    <a:xfrm>
                      <a:off x="5303207" y="3997141"/>
                      <a:ext cx="57407" cy="92748"/>
                    </a:xfrm>
                    <a:custGeom>
                      <a:rect b="b" l="l" r="r" t="t"/>
                      <a:pathLst>
                        <a:path extrusionOk="0" h="92748" w="57407">
                          <a:moveTo>
                            <a:pt x="2599" y="1929"/>
                          </a:moveTo>
                          <a:cubicBezTo>
                            <a:pt x="5361" y="1072"/>
                            <a:pt x="9171" y="500"/>
                            <a:pt x="13457" y="214"/>
                          </a:cubicBezTo>
                          <a:cubicBezTo>
                            <a:pt x="18506" y="-71"/>
                            <a:pt x="24221" y="-71"/>
                            <a:pt x="29650" y="214"/>
                          </a:cubicBezTo>
                          <a:cubicBezTo>
                            <a:pt x="39365" y="691"/>
                            <a:pt x="48224" y="1834"/>
                            <a:pt x="51176" y="2405"/>
                          </a:cubicBezTo>
                          <a:cubicBezTo>
                            <a:pt x="55367" y="3358"/>
                            <a:pt x="57749" y="9835"/>
                            <a:pt x="57368" y="19074"/>
                          </a:cubicBezTo>
                          <a:cubicBezTo>
                            <a:pt x="57272" y="22217"/>
                            <a:pt x="56796" y="25646"/>
                            <a:pt x="56129" y="29361"/>
                          </a:cubicBezTo>
                          <a:cubicBezTo>
                            <a:pt x="54701" y="36505"/>
                            <a:pt x="54891" y="46696"/>
                            <a:pt x="55367" y="56793"/>
                          </a:cubicBezTo>
                          <a:cubicBezTo>
                            <a:pt x="55463" y="58222"/>
                            <a:pt x="55463" y="59650"/>
                            <a:pt x="55558" y="61079"/>
                          </a:cubicBezTo>
                          <a:cubicBezTo>
                            <a:pt x="55939" y="68985"/>
                            <a:pt x="56415" y="76510"/>
                            <a:pt x="56320" y="82225"/>
                          </a:cubicBezTo>
                          <a:cubicBezTo>
                            <a:pt x="56320" y="82796"/>
                            <a:pt x="56320" y="83368"/>
                            <a:pt x="56225" y="83939"/>
                          </a:cubicBezTo>
                          <a:cubicBezTo>
                            <a:pt x="55939" y="87463"/>
                            <a:pt x="54510" y="89940"/>
                            <a:pt x="52510" y="91369"/>
                          </a:cubicBezTo>
                          <a:cubicBezTo>
                            <a:pt x="47271" y="95083"/>
                            <a:pt x="38603" y="91654"/>
                            <a:pt x="39175" y="76700"/>
                          </a:cubicBezTo>
                          <a:cubicBezTo>
                            <a:pt x="39842" y="59936"/>
                            <a:pt x="32603" y="53269"/>
                            <a:pt x="23459" y="44887"/>
                          </a:cubicBezTo>
                          <a:cubicBezTo>
                            <a:pt x="21077" y="42696"/>
                            <a:pt x="18601" y="40505"/>
                            <a:pt x="16124" y="37933"/>
                          </a:cubicBezTo>
                          <a:cubicBezTo>
                            <a:pt x="15362" y="37171"/>
                            <a:pt x="14696" y="36409"/>
                            <a:pt x="13934" y="35647"/>
                          </a:cubicBezTo>
                          <a:cubicBezTo>
                            <a:pt x="2694" y="22789"/>
                            <a:pt x="-3973" y="4405"/>
                            <a:pt x="2599" y="192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0" name="Google Shape;1040;p4"/>
                    <p:cNvSpPr/>
                    <p:nvPr/>
                  </p:nvSpPr>
                  <p:spPr>
                    <a:xfrm>
                      <a:off x="5303803" y="3997247"/>
                      <a:ext cx="54906" cy="88229"/>
                    </a:xfrm>
                    <a:custGeom>
                      <a:rect b="b" l="l" r="r" t="t"/>
                      <a:pathLst>
                        <a:path extrusionOk="0" h="88229" w="54906">
                          <a:moveTo>
                            <a:pt x="2193" y="2013"/>
                          </a:moveTo>
                          <a:cubicBezTo>
                            <a:pt x="4860" y="1156"/>
                            <a:pt x="8480" y="585"/>
                            <a:pt x="12861" y="299"/>
                          </a:cubicBezTo>
                          <a:cubicBezTo>
                            <a:pt x="17814" y="-82"/>
                            <a:pt x="23434" y="-82"/>
                            <a:pt x="28768" y="204"/>
                          </a:cubicBezTo>
                          <a:cubicBezTo>
                            <a:pt x="37912" y="585"/>
                            <a:pt x="46199" y="1633"/>
                            <a:pt x="49056" y="2109"/>
                          </a:cubicBezTo>
                          <a:cubicBezTo>
                            <a:pt x="52866" y="3061"/>
                            <a:pt x="55248" y="9348"/>
                            <a:pt x="54867" y="18396"/>
                          </a:cubicBezTo>
                          <a:cubicBezTo>
                            <a:pt x="54771" y="21445"/>
                            <a:pt x="54390" y="24778"/>
                            <a:pt x="53724" y="28303"/>
                          </a:cubicBezTo>
                          <a:cubicBezTo>
                            <a:pt x="52485" y="35351"/>
                            <a:pt x="52771" y="45066"/>
                            <a:pt x="53247" y="54877"/>
                          </a:cubicBezTo>
                          <a:cubicBezTo>
                            <a:pt x="53343" y="56211"/>
                            <a:pt x="53438" y="57640"/>
                            <a:pt x="53533" y="58973"/>
                          </a:cubicBezTo>
                          <a:cubicBezTo>
                            <a:pt x="54009" y="66593"/>
                            <a:pt x="54486" y="73927"/>
                            <a:pt x="54390" y="79452"/>
                          </a:cubicBezTo>
                          <a:cubicBezTo>
                            <a:pt x="54390" y="80023"/>
                            <a:pt x="54390" y="80595"/>
                            <a:pt x="54295" y="81166"/>
                          </a:cubicBezTo>
                          <a:cubicBezTo>
                            <a:pt x="54009" y="84214"/>
                            <a:pt x="52581" y="86310"/>
                            <a:pt x="50866" y="87358"/>
                          </a:cubicBezTo>
                          <a:cubicBezTo>
                            <a:pt x="46104" y="90120"/>
                            <a:pt x="38198" y="86595"/>
                            <a:pt x="38484" y="72784"/>
                          </a:cubicBezTo>
                          <a:cubicBezTo>
                            <a:pt x="38769" y="57068"/>
                            <a:pt x="31721" y="50686"/>
                            <a:pt x="22863" y="42685"/>
                          </a:cubicBezTo>
                          <a:cubicBezTo>
                            <a:pt x="20577" y="40685"/>
                            <a:pt x="18195" y="38494"/>
                            <a:pt x="15814" y="36113"/>
                          </a:cubicBezTo>
                          <a:cubicBezTo>
                            <a:pt x="15147" y="35446"/>
                            <a:pt x="14385" y="34684"/>
                            <a:pt x="13719" y="33922"/>
                          </a:cubicBezTo>
                          <a:cubicBezTo>
                            <a:pt x="2765" y="21921"/>
                            <a:pt x="-3617" y="4680"/>
                            <a:pt x="2193" y="201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1" name="Google Shape;1041;p4"/>
                    <p:cNvSpPr/>
                    <p:nvPr/>
                  </p:nvSpPr>
                  <p:spPr>
                    <a:xfrm>
                      <a:off x="5304314" y="3997516"/>
                      <a:ext cx="52260" cy="83778"/>
                    </a:xfrm>
                    <a:custGeom>
                      <a:rect b="b" l="l" r="r" t="t"/>
                      <a:pathLst>
                        <a:path extrusionOk="0" h="83778" w="52260">
                          <a:moveTo>
                            <a:pt x="1778" y="2030"/>
                          </a:moveTo>
                          <a:cubicBezTo>
                            <a:pt x="4349" y="1173"/>
                            <a:pt x="7874" y="697"/>
                            <a:pt x="12160" y="316"/>
                          </a:cubicBezTo>
                          <a:cubicBezTo>
                            <a:pt x="17113" y="-65"/>
                            <a:pt x="22542" y="-65"/>
                            <a:pt x="27686" y="125"/>
                          </a:cubicBezTo>
                          <a:cubicBezTo>
                            <a:pt x="36258" y="411"/>
                            <a:pt x="43973" y="1363"/>
                            <a:pt x="46736" y="1840"/>
                          </a:cubicBezTo>
                          <a:cubicBezTo>
                            <a:pt x="50260" y="2887"/>
                            <a:pt x="52451" y="8983"/>
                            <a:pt x="52070" y="17746"/>
                          </a:cubicBezTo>
                          <a:cubicBezTo>
                            <a:pt x="51974" y="20699"/>
                            <a:pt x="51593" y="23938"/>
                            <a:pt x="51022" y="27367"/>
                          </a:cubicBezTo>
                          <a:cubicBezTo>
                            <a:pt x="49879" y="34225"/>
                            <a:pt x="50355" y="43654"/>
                            <a:pt x="50927" y="52989"/>
                          </a:cubicBezTo>
                          <a:cubicBezTo>
                            <a:pt x="51022" y="54322"/>
                            <a:pt x="51117" y="55656"/>
                            <a:pt x="51212" y="56894"/>
                          </a:cubicBezTo>
                          <a:cubicBezTo>
                            <a:pt x="51784" y="64324"/>
                            <a:pt x="52260" y="71372"/>
                            <a:pt x="52260" y="76706"/>
                          </a:cubicBezTo>
                          <a:cubicBezTo>
                            <a:pt x="52260" y="77278"/>
                            <a:pt x="52260" y="77849"/>
                            <a:pt x="52165" y="78421"/>
                          </a:cubicBezTo>
                          <a:cubicBezTo>
                            <a:pt x="51879" y="81088"/>
                            <a:pt x="50546" y="82707"/>
                            <a:pt x="48926" y="83374"/>
                          </a:cubicBezTo>
                          <a:cubicBezTo>
                            <a:pt x="44640" y="85088"/>
                            <a:pt x="37592" y="81564"/>
                            <a:pt x="37496" y="68896"/>
                          </a:cubicBezTo>
                          <a:cubicBezTo>
                            <a:pt x="37496" y="54227"/>
                            <a:pt x="30543" y="48131"/>
                            <a:pt x="22066" y="40606"/>
                          </a:cubicBezTo>
                          <a:cubicBezTo>
                            <a:pt x="19875" y="38701"/>
                            <a:pt x="17589" y="36701"/>
                            <a:pt x="15303" y="34415"/>
                          </a:cubicBezTo>
                          <a:cubicBezTo>
                            <a:pt x="14636" y="33748"/>
                            <a:pt x="13970" y="33082"/>
                            <a:pt x="13303" y="32320"/>
                          </a:cubicBezTo>
                          <a:cubicBezTo>
                            <a:pt x="3016" y="20890"/>
                            <a:pt x="-3271" y="4697"/>
                            <a:pt x="1778" y="203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2" name="Google Shape;1042;p4"/>
                    <p:cNvSpPr/>
                    <p:nvPr/>
                  </p:nvSpPr>
                  <p:spPr>
                    <a:xfrm>
                      <a:off x="5304880" y="3997737"/>
                      <a:ext cx="50359" cy="79230"/>
                    </a:xfrm>
                    <a:custGeom>
                      <a:rect b="b" l="l" r="r" t="t"/>
                      <a:pathLst>
                        <a:path extrusionOk="0" h="79230" w="50359">
                          <a:moveTo>
                            <a:pt x="1401" y="2095"/>
                          </a:moveTo>
                          <a:cubicBezTo>
                            <a:pt x="3878" y="1334"/>
                            <a:pt x="7307" y="762"/>
                            <a:pt x="11593" y="381"/>
                          </a:cubicBezTo>
                          <a:cubicBezTo>
                            <a:pt x="16451" y="0"/>
                            <a:pt x="21785" y="-95"/>
                            <a:pt x="26738" y="95"/>
                          </a:cubicBezTo>
                          <a:cubicBezTo>
                            <a:pt x="34739" y="381"/>
                            <a:pt x="41978" y="1143"/>
                            <a:pt x="44550" y="1524"/>
                          </a:cubicBezTo>
                          <a:cubicBezTo>
                            <a:pt x="47693" y="2572"/>
                            <a:pt x="49788" y="8477"/>
                            <a:pt x="49407" y="17050"/>
                          </a:cubicBezTo>
                          <a:cubicBezTo>
                            <a:pt x="49312" y="19907"/>
                            <a:pt x="48931" y="23051"/>
                            <a:pt x="48550" y="26289"/>
                          </a:cubicBezTo>
                          <a:cubicBezTo>
                            <a:pt x="47598" y="32956"/>
                            <a:pt x="48074" y="42005"/>
                            <a:pt x="48836" y="51054"/>
                          </a:cubicBezTo>
                          <a:cubicBezTo>
                            <a:pt x="48931" y="52292"/>
                            <a:pt x="49026" y="53531"/>
                            <a:pt x="49122" y="54769"/>
                          </a:cubicBezTo>
                          <a:cubicBezTo>
                            <a:pt x="49693" y="61913"/>
                            <a:pt x="50265" y="68770"/>
                            <a:pt x="50360" y="73819"/>
                          </a:cubicBezTo>
                          <a:cubicBezTo>
                            <a:pt x="50360" y="74485"/>
                            <a:pt x="50360" y="74962"/>
                            <a:pt x="50265" y="75438"/>
                          </a:cubicBezTo>
                          <a:cubicBezTo>
                            <a:pt x="49979" y="77629"/>
                            <a:pt x="48741" y="78867"/>
                            <a:pt x="47312" y="79153"/>
                          </a:cubicBezTo>
                          <a:cubicBezTo>
                            <a:pt x="43502" y="79819"/>
                            <a:pt x="37215" y="76295"/>
                            <a:pt x="36834" y="64770"/>
                          </a:cubicBezTo>
                          <a:cubicBezTo>
                            <a:pt x="36453" y="51054"/>
                            <a:pt x="29691" y="45339"/>
                            <a:pt x="21594" y="38290"/>
                          </a:cubicBezTo>
                          <a:cubicBezTo>
                            <a:pt x="19499" y="36481"/>
                            <a:pt x="17308" y="34576"/>
                            <a:pt x="15117" y="32480"/>
                          </a:cubicBezTo>
                          <a:cubicBezTo>
                            <a:pt x="14451" y="31814"/>
                            <a:pt x="13784" y="31242"/>
                            <a:pt x="13212" y="30575"/>
                          </a:cubicBezTo>
                          <a:cubicBezTo>
                            <a:pt x="3116" y="19907"/>
                            <a:pt x="-2885" y="4858"/>
                            <a:pt x="1401" y="20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3" name="Google Shape;1043;p4"/>
                    <p:cNvSpPr/>
                    <p:nvPr/>
                  </p:nvSpPr>
                  <p:spPr>
                    <a:xfrm>
                      <a:off x="5305337" y="3997808"/>
                      <a:ext cx="48284" cy="75279"/>
                    </a:xfrm>
                    <a:custGeom>
                      <a:rect b="b" l="l" r="r" t="t"/>
                      <a:pathLst>
                        <a:path extrusionOk="0" h="75279" w="48284">
                          <a:moveTo>
                            <a:pt x="1040" y="2215"/>
                          </a:moveTo>
                          <a:cubicBezTo>
                            <a:pt x="3421" y="1453"/>
                            <a:pt x="6755" y="881"/>
                            <a:pt x="11041" y="501"/>
                          </a:cubicBezTo>
                          <a:cubicBezTo>
                            <a:pt x="15804" y="119"/>
                            <a:pt x="21043" y="-71"/>
                            <a:pt x="25900" y="24"/>
                          </a:cubicBezTo>
                          <a:cubicBezTo>
                            <a:pt x="33330" y="215"/>
                            <a:pt x="39997" y="881"/>
                            <a:pt x="42474" y="1263"/>
                          </a:cubicBezTo>
                          <a:cubicBezTo>
                            <a:pt x="45331" y="2406"/>
                            <a:pt x="47332" y="8025"/>
                            <a:pt x="46855" y="16407"/>
                          </a:cubicBezTo>
                          <a:cubicBezTo>
                            <a:pt x="46665" y="19169"/>
                            <a:pt x="46474" y="22122"/>
                            <a:pt x="46093" y="25361"/>
                          </a:cubicBezTo>
                          <a:cubicBezTo>
                            <a:pt x="45331" y="31933"/>
                            <a:pt x="45903" y="40601"/>
                            <a:pt x="46665" y="49173"/>
                          </a:cubicBezTo>
                          <a:cubicBezTo>
                            <a:pt x="46760" y="50411"/>
                            <a:pt x="46855" y="51555"/>
                            <a:pt x="46951" y="52793"/>
                          </a:cubicBezTo>
                          <a:cubicBezTo>
                            <a:pt x="47617" y="59746"/>
                            <a:pt x="48189" y="66318"/>
                            <a:pt x="48284" y="71176"/>
                          </a:cubicBezTo>
                          <a:cubicBezTo>
                            <a:pt x="48284" y="71843"/>
                            <a:pt x="48284" y="72319"/>
                            <a:pt x="48189" y="72795"/>
                          </a:cubicBezTo>
                          <a:cubicBezTo>
                            <a:pt x="47808" y="74605"/>
                            <a:pt x="46760" y="75367"/>
                            <a:pt x="45427" y="75272"/>
                          </a:cubicBezTo>
                          <a:cubicBezTo>
                            <a:pt x="42188" y="74986"/>
                            <a:pt x="36568" y="71367"/>
                            <a:pt x="35902" y="60984"/>
                          </a:cubicBezTo>
                          <a:cubicBezTo>
                            <a:pt x="35140" y="48316"/>
                            <a:pt x="28472" y="42887"/>
                            <a:pt x="20757" y="36314"/>
                          </a:cubicBezTo>
                          <a:cubicBezTo>
                            <a:pt x="18757" y="34600"/>
                            <a:pt x="16661" y="32885"/>
                            <a:pt x="14566" y="30885"/>
                          </a:cubicBezTo>
                          <a:cubicBezTo>
                            <a:pt x="13899" y="30314"/>
                            <a:pt x="13327" y="29742"/>
                            <a:pt x="12756" y="29076"/>
                          </a:cubicBezTo>
                          <a:cubicBezTo>
                            <a:pt x="3326" y="19169"/>
                            <a:pt x="-2484" y="5168"/>
                            <a:pt x="1040" y="221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4" name="Google Shape;1044;p4"/>
                    <p:cNvSpPr/>
                    <p:nvPr/>
                  </p:nvSpPr>
                  <p:spPr>
                    <a:xfrm>
                      <a:off x="5305800" y="3997999"/>
                      <a:ext cx="46297" cy="71432"/>
                    </a:xfrm>
                    <a:custGeom>
                      <a:rect b="b" l="l" r="r" t="t"/>
                      <a:pathLst>
                        <a:path extrusionOk="0" h="71432" w="46297">
                          <a:moveTo>
                            <a:pt x="672" y="2310"/>
                          </a:moveTo>
                          <a:cubicBezTo>
                            <a:pt x="2958" y="1643"/>
                            <a:pt x="6197" y="976"/>
                            <a:pt x="10388" y="595"/>
                          </a:cubicBezTo>
                          <a:cubicBezTo>
                            <a:pt x="15055" y="119"/>
                            <a:pt x="20199" y="-71"/>
                            <a:pt x="24866" y="24"/>
                          </a:cubicBezTo>
                          <a:cubicBezTo>
                            <a:pt x="31724" y="119"/>
                            <a:pt x="37820" y="691"/>
                            <a:pt x="40201" y="976"/>
                          </a:cubicBezTo>
                          <a:cubicBezTo>
                            <a:pt x="42678" y="2119"/>
                            <a:pt x="44583" y="7549"/>
                            <a:pt x="44106" y="15740"/>
                          </a:cubicBezTo>
                          <a:cubicBezTo>
                            <a:pt x="43916" y="18407"/>
                            <a:pt x="43725" y="21265"/>
                            <a:pt x="43440" y="24312"/>
                          </a:cubicBezTo>
                          <a:cubicBezTo>
                            <a:pt x="42868" y="30694"/>
                            <a:pt x="43535" y="38981"/>
                            <a:pt x="44392" y="47268"/>
                          </a:cubicBezTo>
                          <a:cubicBezTo>
                            <a:pt x="44487" y="48411"/>
                            <a:pt x="44583" y="49554"/>
                            <a:pt x="44773" y="50697"/>
                          </a:cubicBezTo>
                          <a:cubicBezTo>
                            <a:pt x="45440" y="57364"/>
                            <a:pt x="46202" y="63746"/>
                            <a:pt x="46297" y="68413"/>
                          </a:cubicBezTo>
                          <a:cubicBezTo>
                            <a:pt x="46297" y="69080"/>
                            <a:pt x="46297" y="69556"/>
                            <a:pt x="46202" y="70033"/>
                          </a:cubicBezTo>
                          <a:cubicBezTo>
                            <a:pt x="45821" y="71366"/>
                            <a:pt x="44868" y="71747"/>
                            <a:pt x="43725" y="71176"/>
                          </a:cubicBezTo>
                          <a:cubicBezTo>
                            <a:pt x="41058" y="69937"/>
                            <a:pt x="36105" y="66223"/>
                            <a:pt x="35248" y="56983"/>
                          </a:cubicBezTo>
                          <a:cubicBezTo>
                            <a:pt x="34105" y="45363"/>
                            <a:pt x="27628" y="40219"/>
                            <a:pt x="20294" y="34028"/>
                          </a:cubicBezTo>
                          <a:cubicBezTo>
                            <a:pt x="18389" y="32409"/>
                            <a:pt x="16389" y="30790"/>
                            <a:pt x="14388" y="28980"/>
                          </a:cubicBezTo>
                          <a:cubicBezTo>
                            <a:pt x="13817" y="28408"/>
                            <a:pt x="13245" y="27837"/>
                            <a:pt x="12674" y="27265"/>
                          </a:cubicBezTo>
                          <a:cubicBezTo>
                            <a:pt x="3530" y="18216"/>
                            <a:pt x="-1995" y="5262"/>
                            <a:pt x="672" y="231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5" name="Google Shape;1045;p4"/>
                    <p:cNvSpPr/>
                    <p:nvPr/>
                  </p:nvSpPr>
                  <p:spPr>
                    <a:xfrm>
                      <a:off x="5306277" y="3998100"/>
                      <a:ext cx="44391" cy="67967"/>
                    </a:xfrm>
                    <a:custGeom>
                      <a:rect b="b" l="l" r="r" t="t"/>
                      <a:pathLst>
                        <a:path extrusionOk="0" h="67967" w="44391">
                          <a:moveTo>
                            <a:pt x="386" y="2399"/>
                          </a:moveTo>
                          <a:cubicBezTo>
                            <a:pt x="2576" y="1733"/>
                            <a:pt x="5624" y="1161"/>
                            <a:pt x="9911" y="685"/>
                          </a:cubicBezTo>
                          <a:cubicBezTo>
                            <a:pt x="14483" y="209"/>
                            <a:pt x="19531" y="-77"/>
                            <a:pt x="24103" y="18"/>
                          </a:cubicBezTo>
                          <a:cubicBezTo>
                            <a:pt x="30389" y="113"/>
                            <a:pt x="35914" y="495"/>
                            <a:pt x="38200" y="780"/>
                          </a:cubicBezTo>
                          <a:cubicBezTo>
                            <a:pt x="40391" y="2019"/>
                            <a:pt x="42200" y="7162"/>
                            <a:pt x="41629" y="15163"/>
                          </a:cubicBezTo>
                          <a:cubicBezTo>
                            <a:pt x="41438" y="17735"/>
                            <a:pt x="41343" y="20497"/>
                            <a:pt x="41153" y="23450"/>
                          </a:cubicBezTo>
                          <a:cubicBezTo>
                            <a:pt x="40772" y="29736"/>
                            <a:pt x="41534" y="37642"/>
                            <a:pt x="42391" y="45453"/>
                          </a:cubicBezTo>
                          <a:cubicBezTo>
                            <a:pt x="42486" y="46500"/>
                            <a:pt x="42677" y="47643"/>
                            <a:pt x="42772" y="48691"/>
                          </a:cubicBezTo>
                          <a:cubicBezTo>
                            <a:pt x="43534" y="55168"/>
                            <a:pt x="44296" y="61264"/>
                            <a:pt x="44391" y="65741"/>
                          </a:cubicBezTo>
                          <a:cubicBezTo>
                            <a:pt x="44391" y="66407"/>
                            <a:pt x="44391" y="66884"/>
                            <a:pt x="44296" y="67265"/>
                          </a:cubicBezTo>
                          <a:cubicBezTo>
                            <a:pt x="43915" y="68217"/>
                            <a:pt x="43058" y="68217"/>
                            <a:pt x="42010" y="67170"/>
                          </a:cubicBezTo>
                          <a:cubicBezTo>
                            <a:pt x="39819" y="65074"/>
                            <a:pt x="35628" y="61169"/>
                            <a:pt x="34485" y="53073"/>
                          </a:cubicBezTo>
                          <a:cubicBezTo>
                            <a:pt x="32961" y="42404"/>
                            <a:pt x="26675" y="37642"/>
                            <a:pt x="19721" y="31927"/>
                          </a:cubicBezTo>
                          <a:cubicBezTo>
                            <a:pt x="17912" y="30498"/>
                            <a:pt x="16007" y="28974"/>
                            <a:pt x="14102" y="27260"/>
                          </a:cubicBezTo>
                          <a:cubicBezTo>
                            <a:pt x="13530" y="26783"/>
                            <a:pt x="12959" y="26212"/>
                            <a:pt x="12387" y="25736"/>
                          </a:cubicBezTo>
                          <a:cubicBezTo>
                            <a:pt x="3815" y="17354"/>
                            <a:pt x="-1519" y="5543"/>
                            <a:pt x="386" y="239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6" name="Google Shape;1046;p4"/>
                    <p:cNvSpPr/>
                    <p:nvPr/>
                  </p:nvSpPr>
                  <p:spPr>
                    <a:xfrm>
                      <a:off x="5306600" y="3998294"/>
                      <a:ext cx="42639" cy="64598"/>
                    </a:xfrm>
                    <a:custGeom>
                      <a:rect b="b" l="l" r="r" t="t"/>
                      <a:pathLst>
                        <a:path extrusionOk="0" h="64598" w="42639">
                          <a:moveTo>
                            <a:pt x="158" y="2491"/>
                          </a:moveTo>
                          <a:cubicBezTo>
                            <a:pt x="2159" y="1824"/>
                            <a:pt x="5207" y="1253"/>
                            <a:pt x="9493" y="777"/>
                          </a:cubicBezTo>
                          <a:cubicBezTo>
                            <a:pt x="13970" y="300"/>
                            <a:pt x="18923" y="-81"/>
                            <a:pt x="23304" y="15"/>
                          </a:cubicBezTo>
                          <a:cubicBezTo>
                            <a:pt x="29019" y="110"/>
                            <a:pt x="33972" y="300"/>
                            <a:pt x="36163" y="491"/>
                          </a:cubicBezTo>
                          <a:cubicBezTo>
                            <a:pt x="37973" y="1729"/>
                            <a:pt x="39687" y="6682"/>
                            <a:pt x="39211" y="14493"/>
                          </a:cubicBezTo>
                          <a:cubicBezTo>
                            <a:pt x="39020" y="16969"/>
                            <a:pt x="38925" y="19541"/>
                            <a:pt x="38830" y="22398"/>
                          </a:cubicBezTo>
                          <a:cubicBezTo>
                            <a:pt x="38639" y="28494"/>
                            <a:pt x="39497" y="36019"/>
                            <a:pt x="40449" y="43544"/>
                          </a:cubicBezTo>
                          <a:cubicBezTo>
                            <a:pt x="40544" y="44592"/>
                            <a:pt x="40735" y="45639"/>
                            <a:pt x="40830" y="46592"/>
                          </a:cubicBezTo>
                          <a:cubicBezTo>
                            <a:pt x="41687" y="52783"/>
                            <a:pt x="42449" y="58689"/>
                            <a:pt x="42640" y="62880"/>
                          </a:cubicBezTo>
                          <a:cubicBezTo>
                            <a:pt x="42640" y="63546"/>
                            <a:pt x="42640" y="64023"/>
                            <a:pt x="42545" y="64404"/>
                          </a:cubicBezTo>
                          <a:cubicBezTo>
                            <a:pt x="42164" y="64880"/>
                            <a:pt x="41306" y="64499"/>
                            <a:pt x="40544" y="63070"/>
                          </a:cubicBezTo>
                          <a:cubicBezTo>
                            <a:pt x="38830" y="60117"/>
                            <a:pt x="35306" y="56022"/>
                            <a:pt x="33972" y="49068"/>
                          </a:cubicBezTo>
                          <a:cubicBezTo>
                            <a:pt x="32067" y="39448"/>
                            <a:pt x="25971" y="34971"/>
                            <a:pt x="19304" y="29733"/>
                          </a:cubicBezTo>
                          <a:cubicBezTo>
                            <a:pt x="17589" y="28399"/>
                            <a:pt x="15779" y="26970"/>
                            <a:pt x="13970" y="25446"/>
                          </a:cubicBezTo>
                          <a:cubicBezTo>
                            <a:pt x="13398" y="24970"/>
                            <a:pt x="12922" y="24494"/>
                            <a:pt x="12350" y="24018"/>
                          </a:cubicBezTo>
                          <a:cubicBezTo>
                            <a:pt x="4159" y="16398"/>
                            <a:pt x="-985" y="5730"/>
                            <a:pt x="158" y="249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7" name="Google Shape;1047;p4"/>
                    <p:cNvSpPr/>
                    <p:nvPr/>
                  </p:nvSpPr>
                  <p:spPr>
                    <a:xfrm>
                      <a:off x="5306928" y="3998473"/>
                      <a:ext cx="40597" cy="61850"/>
                    </a:xfrm>
                    <a:custGeom>
                      <a:rect b="b" l="l" r="r" t="t"/>
                      <a:pathLst>
                        <a:path extrusionOk="0" h="61850" w="40597">
                          <a:moveTo>
                            <a:pt x="21" y="2597"/>
                          </a:moveTo>
                          <a:cubicBezTo>
                            <a:pt x="1926" y="2026"/>
                            <a:pt x="4879" y="1359"/>
                            <a:pt x="9070" y="883"/>
                          </a:cubicBezTo>
                          <a:cubicBezTo>
                            <a:pt x="13451" y="311"/>
                            <a:pt x="18309" y="25"/>
                            <a:pt x="22500" y="25"/>
                          </a:cubicBezTo>
                          <a:cubicBezTo>
                            <a:pt x="27643" y="-70"/>
                            <a:pt x="32120" y="121"/>
                            <a:pt x="34120" y="311"/>
                          </a:cubicBezTo>
                          <a:cubicBezTo>
                            <a:pt x="35644" y="1645"/>
                            <a:pt x="37264" y="6407"/>
                            <a:pt x="36692" y="13932"/>
                          </a:cubicBezTo>
                          <a:cubicBezTo>
                            <a:pt x="36502" y="16218"/>
                            <a:pt x="36406" y="18790"/>
                            <a:pt x="36406" y="21552"/>
                          </a:cubicBezTo>
                          <a:cubicBezTo>
                            <a:pt x="36406" y="27457"/>
                            <a:pt x="37359" y="34696"/>
                            <a:pt x="38311" y="41745"/>
                          </a:cubicBezTo>
                          <a:cubicBezTo>
                            <a:pt x="38407" y="42697"/>
                            <a:pt x="38597" y="43650"/>
                            <a:pt x="38692" y="44698"/>
                          </a:cubicBezTo>
                          <a:cubicBezTo>
                            <a:pt x="39550" y="50603"/>
                            <a:pt x="40407" y="56318"/>
                            <a:pt x="40597" y="60319"/>
                          </a:cubicBezTo>
                          <a:cubicBezTo>
                            <a:pt x="40597" y="60985"/>
                            <a:pt x="40597" y="61462"/>
                            <a:pt x="40502" y="61843"/>
                          </a:cubicBezTo>
                          <a:cubicBezTo>
                            <a:pt x="40121" y="61938"/>
                            <a:pt x="39359" y="61176"/>
                            <a:pt x="38692" y="59271"/>
                          </a:cubicBezTo>
                          <a:cubicBezTo>
                            <a:pt x="37359" y="55366"/>
                            <a:pt x="34692" y="51175"/>
                            <a:pt x="33073" y="45364"/>
                          </a:cubicBezTo>
                          <a:cubicBezTo>
                            <a:pt x="30691" y="36792"/>
                            <a:pt x="24786" y="32601"/>
                            <a:pt x="18595" y="27838"/>
                          </a:cubicBezTo>
                          <a:cubicBezTo>
                            <a:pt x="16975" y="26600"/>
                            <a:pt x="15261" y="25362"/>
                            <a:pt x="13642" y="23933"/>
                          </a:cubicBezTo>
                          <a:cubicBezTo>
                            <a:pt x="13165" y="23552"/>
                            <a:pt x="12594" y="23076"/>
                            <a:pt x="12118" y="22600"/>
                          </a:cubicBezTo>
                          <a:cubicBezTo>
                            <a:pt x="4498" y="15456"/>
                            <a:pt x="-360" y="5931"/>
                            <a:pt x="21" y="259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8" name="Google Shape;1048;p4"/>
                    <p:cNvSpPr/>
                    <p:nvPr/>
                  </p:nvSpPr>
                  <p:spPr>
                    <a:xfrm>
                      <a:off x="5307044" y="3998417"/>
                      <a:ext cx="39243" cy="59231"/>
                    </a:xfrm>
                    <a:custGeom>
                      <a:rect b="b" l="l" r="r" t="t"/>
                      <a:pathLst>
                        <a:path extrusionOk="0" h="59231" w="39243">
                          <a:moveTo>
                            <a:pt x="0" y="2844"/>
                          </a:moveTo>
                          <a:cubicBezTo>
                            <a:pt x="1810" y="2272"/>
                            <a:pt x="4667" y="1605"/>
                            <a:pt x="8858" y="1129"/>
                          </a:cubicBezTo>
                          <a:cubicBezTo>
                            <a:pt x="13145" y="558"/>
                            <a:pt x="17907" y="272"/>
                            <a:pt x="22003" y="81"/>
                          </a:cubicBezTo>
                          <a:cubicBezTo>
                            <a:pt x="26575" y="-109"/>
                            <a:pt x="30480" y="81"/>
                            <a:pt x="32385" y="177"/>
                          </a:cubicBezTo>
                          <a:cubicBezTo>
                            <a:pt x="33528" y="1510"/>
                            <a:pt x="35052" y="6082"/>
                            <a:pt x="34481" y="13417"/>
                          </a:cubicBezTo>
                          <a:cubicBezTo>
                            <a:pt x="34290" y="15607"/>
                            <a:pt x="34290" y="18084"/>
                            <a:pt x="34385" y="20655"/>
                          </a:cubicBezTo>
                          <a:cubicBezTo>
                            <a:pt x="34576" y="26466"/>
                            <a:pt x="35528" y="33229"/>
                            <a:pt x="36671" y="39991"/>
                          </a:cubicBezTo>
                          <a:cubicBezTo>
                            <a:pt x="36862" y="40944"/>
                            <a:pt x="36957" y="41801"/>
                            <a:pt x="37148" y="42754"/>
                          </a:cubicBezTo>
                          <a:cubicBezTo>
                            <a:pt x="38100" y="48468"/>
                            <a:pt x="38957" y="53898"/>
                            <a:pt x="39243" y="57708"/>
                          </a:cubicBezTo>
                          <a:cubicBezTo>
                            <a:pt x="39243" y="58375"/>
                            <a:pt x="39243" y="58851"/>
                            <a:pt x="39148" y="59232"/>
                          </a:cubicBezTo>
                          <a:cubicBezTo>
                            <a:pt x="38672" y="58851"/>
                            <a:pt x="38005" y="57708"/>
                            <a:pt x="37624" y="55422"/>
                          </a:cubicBezTo>
                          <a:cubicBezTo>
                            <a:pt x="36767" y="50659"/>
                            <a:pt x="34766" y="46278"/>
                            <a:pt x="32957" y="41610"/>
                          </a:cubicBezTo>
                          <a:cubicBezTo>
                            <a:pt x="30099" y="34086"/>
                            <a:pt x="24479" y="30180"/>
                            <a:pt x="18669" y="25894"/>
                          </a:cubicBezTo>
                          <a:cubicBezTo>
                            <a:pt x="17145" y="24751"/>
                            <a:pt x="15526" y="23608"/>
                            <a:pt x="14002" y="22370"/>
                          </a:cubicBezTo>
                          <a:cubicBezTo>
                            <a:pt x="13526" y="21989"/>
                            <a:pt x="13049" y="21608"/>
                            <a:pt x="12573" y="21227"/>
                          </a:cubicBezTo>
                          <a:cubicBezTo>
                            <a:pt x="5048" y="14845"/>
                            <a:pt x="381" y="6273"/>
                            <a:pt x="0" y="284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49" name="Google Shape;1049;p4"/>
                    <p:cNvSpPr/>
                    <p:nvPr/>
                  </p:nvSpPr>
                  <p:spPr>
                    <a:xfrm>
                      <a:off x="5307139" y="3998499"/>
                      <a:ext cx="37663" cy="56388"/>
                    </a:xfrm>
                    <a:custGeom>
                      <a:rect b="b" l="l" r="r" t="t"/>
                      <a:pathLst>
                        <a:path extrusionOk="0" h="56388" w="37663">
                          <a:moveTo>
                            <a:pt x="37528" y="56388"/>
                          </a:moveTo>
                          <a:cubicBezTo>
                            <a:pt x="37052" y="55626"/>
                            <a:pt x="36481" y="54007"/>
                            <a:pt x="36195" y="51340"/>
                          </a:cubicBezTo>
                          <a:cubicBezTo>
                            <a:pt x="34862" y="35243"/>
                            <a:pt x="26860" y="29623"/>
                            <a:pt x="18383" y="23622"/>
                          </a:cubicBezTo>
                          <a:cubicBezTo>
                            <a:pt x="16478" y="22289"/>
                            <a:pt x="14573" y="20955"/>
                            <a:pt x="12573" y="19431"/>
                          </a:cubicBezTo>
                          <a:cubicBezTo>
                            <a:pt x="5620" y="14002"/>
                            <a:pt x="1143" y="6668"/>
                            <a:pt x="0" y="3048"/>
                          </a:cubicBezTo>
                          <a:cubicBezTo>
                            <a:pt x="1715" y="2477"/>
                            <a:pt x="4477" y="1905"/>
                            <a:pt x="8668" y="1333"/>
                          </a:cubicBezTo>
                          <a:cubicBezTo>
                            <a:pt x="12954" y="762"/>
                            <a:pt x="17526" y="381"/>
                            <a:pt x="21431" y="191"/>
                          </a:cubicBezTo>
                          <a:cubicBezTo>
                            <a:pt x="25432" y="0"/>
                            <a:pt x="28766" y="0"/>
                            <a:pt x="30575" y="0"/>
                          </a:cubicBezTo>
                          <a:cubicBezTo>
                            <a:pt x="31432" y="1429"/>
                            <a:pt x="32766" y="5715"/>
                            <a:pt x="32195" y="12859"/>
                          </a:cubicBezTo>
                          <a:cubicBezTo>
                            <a:pt x="31528" y="20479"/>
                            <a:pt x="33433" y="30766"/>
                            <a:pt x="35338" y="40767"/>
                          </a:cubicBezTo>
                          <a:cubicBezTo>
                            <a:pt x="36385" y="46196"/>
                            <a:pt x="37338" y="51340"/>
                            <a:pt x="37624" y="55055"/>
                          </a:cubicBezTo>
                          <a:cubicBezTo>
                            <a:pt x="37719" y="55626"/>
                            <a:pt x="37624" y="56102"/>
                            <a:pt x="37528" y="5638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50" name="Google Shape;1050;p4"/>
                  <p:cNvGrpSpPr/>
                  <p:nvPr/>
                </p:nvGrpSpPr>
                <p:grpSpPr>
                  <a:xfrm>
                    <a:off x="5153889" y="4128494"/>
                    <a:ext cx="111741" cy="93938"/>
                    <a:chOff x="5153889" y="4128494"/>
                    <a:chExt cx="111741" cy="93938"/>
                  </a:xfrm>
                </p:grpSpPr>
                <p:sp>
                  <p:nvSpPr>
                    <p:cNvPr id="1051" name="Google Shape;1051;p4"/>
                    <p:cNvSpPr/>
                    <p:nvPr/>
                  </p:nvSpPr>
                  <p:spPr>
                    <a:xfrm>
                      <a:off x="5153889" y="4128494"/>
                      <a:ext cx="111741" cy="93938"/>
                    </a:xfrm>
                    <a:custGeom>
                      <a:rect b="b" l="l" r="r" t="t"/>
                      <a:pathLst>
                        <a:path extrusionOk="0" h="93938" w="111741">
                          <a:moveTo>
                            <a:pt x="17043" y="93937"/>
                          </a:moveTo>
                          <a:cubicBezTo>
                            <a:pt x="28473" y="94128"/>
                            <a:pt x="57619" y="67553"/>
                            <a:pt x="87623" y="68791"/>
                          </a:cubicBezTo>
                          <a:cubicBezTo>
                            <a:pt x="117627" y="70029"/>
                            <a:pt x="118484" y="58218"/>
                            <a:pt x="96577" y="44883"/>
                          </a:cubicBezTo>
                          <a:cubicBezTo>
                            <a:pt x="74669" y="31453"/>
                            <a:pt x="87242" y="3450"/>
                            <a:pt x="64477" y="211"/>
                          </a:cubicBezTo>
                          <a:cubicBezTo>
                            <a:pt x="41713" y="-3027"/>
                            <a:pt x="49904" y="31834"/>
                            <a:pt x="34855" y="45645"/>
                          </a:cubicBezTo>
                          <a:cubicBezTo>
                            <a:pt x="19900" y="59457"/>
                            <a:pt x="-23915" y="93080"/>
                            <a:pt x="17043" y="9393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2" name="Google Shape;1052;p4"/>
                    <p:cNvSpPr/>
                    <p:nvPr/>
                  </p:nvSpPr>
                  <p:spPr>
                    <a:xfrm>
                      <a:off x="5157177" y="4130900"/>
                      <a:ext cx="105469" cy="89340"/>
                    </a:xfrm>
                    <a:custGeom>
                      <a:rect b="b" l="l" r="r" t="t"/>
                      <a:pathLst>
                        <a:path extrusionOk="0" h="89340" w="105469">
                          <a:moveTo>
                            <a:pt x="61094" y="187"/>
                          </a:moveTo>
                          <a:cubicBezTo>
                            <a:pt x="61665" y="282"/>
                            <a:pt x="62237" y="377"/>
                            <a:pt x="62713" y="472"/>
                          </a:cubicBezTo>
                          <a:cubicBezTo>
                            <a:pt x="69190" y="1806"/>
                            <a:pt x="72143" y="5521"/>
                            <a:pt x="74238" y="10759"/>
                          </a:cubicBezTo>
                          <a:cubicBezTo>
                            <a:pt x="78144" y="20570"/>
                            <a:pt x="78144" y="34762"/>
                            <a:pt x="91764" y="43049"/>
                          </a:cubicBezTo>
                          <a:cubicBezTo>
                            <a:pt x="95479" y="45335"/>
                            <a:pt x="98432" y="47526"/>
                            <a:pt x="100718" y="49526"/>
                          </a:cubicBezTo>
                          <a:cubicBezTo>
                            <a:pt x="103004" y="51717"/>
                            <a:pt x="104433" y="53812"/>
                            <a:pt x="105099" y="55717"/>
                          </a:cubicBezTo>
                          <a:cubicBezTo>
                            <a:pt x="105576" y="57051"/>
                            <a:pt x="105576" y="58384"/>
                            <a:pt x="105195" y="59432"/>
                          </a:cubicBezTo>
                          <a:cubicBezTo>
                            <a:pt x="104909" y="60194"/>
                            <a:pt x="104433" y="60861"/>
                            <a:pt x="103766" y="61432"/>
                          </a:cubicBezTo>
                          <a:cubicBezTo>
                            <a:pt x="100623" y="64099"/>
                            <a:pt x="93574" y="65528"/>
                            <a:pt x="82430" y="65242"/>
                          </a:cubicBezTo>
                          <a:cubicBezTo>
                            <a:pt x="67095" y="64766"/>
                            <a:pt x="52140" y="71814"/>
                            <a:pt x="39853" y="78387"/>
                          </a:cubicBezTo>
                          <a:cubicBezTo>
                            <a:pt x="33186" y="81911"/>
                            <a:pt x="27185" y="85435"/>
                            <a:pt x="22518" y="87435"/>
                          </a:cubicBezTo>
                          <a:cubicBezTo>
                            <a:pt x="19565" y="88674"/>
                            <a:pt x="17088" y="89341"/>
                            <a:pt x="15183" y="89341"/>
                          </a:cubicBezTo>
                          <a:cubicBezTo>
                            <a:pt x="-21869" y="88197"/>
                            <a:pt x="18803" y="56955"/>
                            <a:pt x="32709" y="44097"/>
                          </a:cubicBezTo>
                          <a:cubicBezTo>
                            <a:pt x="34805" y="42096"/>
                            <a:pt x="36519" y="39810"/>
                            <a:pt x="37853" y="37143"/>
                          </a:cubicBezTo>
                          <a:cubicBezTo>
                            <a:pt x="42806" y="27618"/>
                            <a:pt x="43663" y="14855"/>
                            <a:pt x="47854" y="6949"/>
                          </a:cubicBezTo>
                          <a:cubicBezTo>
                            <a:pt x="50616" y="1996"/>
                            <a:pt x="54331" y="-766"/>
                            <a:pt x="61094" y="18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3" name="Google Shape;1053;p4"/>
                    <p:cNvSpPr/>
                    <p:nvPr/>
                  </p:nvSpPr>
                  <p:spPr>
                    <a:xfrm>
                      <a:off x="5160344" y="4133336"/>
                      <a:ext cx="99269" cy="84627"/>
                    </a:xfrm>
                    <a:custGeom>
                      <a:rect b="b" l="l" r="r" t="t"/>
                      <a:pathLst>
                        <a:path extrusionOk="0" h="84627" w="99269">
                          <a:moveTo>
                            <a:pt x="57736" y="132"/>
                          </a:moveTo>
                          <a:cubicBezTo>
                            <a:pt x="58308" y="227"/>
                            <a:pt x="58784" y="322"/>
                            <a:pt x="59260" y="418"/>
                          </a:cubicBezTo>
                          <a:cubicBezTo>
                            <a:pt x="65356" y="1656"/>
                            <a:pt x="68118" y="5085"/>
                            <a:pt x="70119" y="10419"/>
                          </a:cubicBezTo>
                          <a:cubicBezTo>
                            <a:pt x="73738" y="19848"/>
                            <a:pt x="73929" y="33279"/>
                            <a:pt x="87073" y="41280"/>
                          </a:cubicBezTo>
                          <a:cubicBezTo>
                            <a:pt x="90597" y="43470"/>
                            <a:pt x="93455" y="45566"/>
                            <a:pt x="95550" y="47471"/>
                          </a:cubicBezTo>
                          <a:cubicBezTo>
                            <a:pt x="97551" y="49471"/>
                            <a:pt x="98598" y="51376"/>
                            <a:pt x="99075" y="52995"/>
                          </a:cubicBezTo>
                          <a:cubicBezTo>
                            <a:pt x="99360" y="54234"/>
                            <a:pt x="99360" y="55377"/>
                            <a:pt x="98884" y="56329"/>
                          </a:cubicBezTo>
                          <a:cubicBezTo>
                            <a:pt x="98598" y="56996"/>
                            <a:pt x="98122" y="57568"/>
                            <a:pt x="97455" y="58139"/>
                          </a:cubicBezTo>
                          <a:cubicBezTo>
                            <a:pt x="94312" y="60615"/>
                            <a:pt x="87549" y="61854"/>
                            <a:pt x="77167" y="61663"/>
                          </a:cubicBezTo>
                          <a:cubicBezTo>
                            <a:pt x="62594" y="61473"/>
                            <a:pt x="48402" y="68140"/>
                            <a:pt x="36781" y="74427"/>
                          </a:cubicBezTo>
                          <a:cubicBezTo>
                            <a:pt x="30495" y="77760"/>
                            <a:pt x="24684" y="81189"/>
                            <a:pt x="20303" y="82999"/>
                          </a:cubicBezTo>
                          <a:cubicBezTo>
                            <a:pt x="17445" y="84047"/>
                            <a:pt x="15159" y="84714"/>
                            <a:pt x="13350" y="84619"/>
                          </a:cubicBezTo>
                          <a:cubicBezTo>
                            <a:pt x="-19797" y="83190"/>
                            <a:pt x="17636" y="54234"/>
                            <a:pt x="30590" y="42423"/>
                          </a:cubicBezTo>
                          <a:cubicBezTo>
                            <a:pt x="32685" y="40518"/>
                            <a:pt x="34305" y="38327"/>
                            <a:pt x="35638" y="35851"/>
                          </a:cubicBezTo>
                          <a:cubicBezTo>
                            <a:pt x="40591" y="26802"/>
                            <a:pt x="41544" y="14705"/>
                            <a:pt x="45449" y="7085"/>
                          </a:cubicBezTo>
                          <a:cubicBezTo>
                            <a:pt x="48116" y="1941"/>
                            <a:pt x="51545" y="-630"/>
                            <a:pt x="57736" y="13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4" name="Google Shape;1054;p4"/>
                    <p:cNvSpPr/>
                    <p:nvPr/>
                  </p:nvSpPr>
                  <p:spPr>
                    <a:xfrm>
                      <a:off x="5163899" y="4135810"/>
                      <a:ext cx="93040" cy="80155"/>
                    </a:xfrm>
                    <a:custGeom>
                      <a:rect b="b" l="l" r="r" t="t"/>
                      <a:pathLst>
                        <a:path extrusionOk="0" h="80155" w="93040">
                          <a:moveTo>
                            <a:pt x="53991" y="135"/>
                          </a:moveTo>
                          <a:cubicBezTo>
                            <a:pt x="54467" y="230"/>
                            <a:pt x="54943" y="230"/>
                            <a:pt x="55515" y="421"/>
                          </a:cubicBezTo>
                          <a:cubicBezTo>
                            <a:pt x="61230" y="1563"/>
                            <a:pt x="63706" y="4802"/>
                            <a:pt x="65802" y="10136"/>
                          </a:cubicBezTo>
                          <a:cubicBezTo>
                            <a:pt x="69231" y="19090"/>
                            <a:pt x="69612" y="31948"/>
                            <a:pt x="82185" y="39568"/>
                          </a:cubicBezTo>
                          <a:cubicBezTo>
                            <a:pt x="85519" y="41664"/>
                            <a:pt x="88281" y="43569"/>
                            <a:pt x="90281" y="45474"/>
                          </a:cubicBezTo>
                          <a:cubicBezTo>
                            <a:pt x="91900" y="47284"/>
                            <a:pt x="92662" y="48998"/>
                            <a:pt x="92948" y="50427"/>
                          </a:cubicBezTo>
                          <a:cubicBezTo>
                            <a:pt x="93139" y="51570"/>
                            <a:pt x="93043" y="52522"/>
                            <a:pt x="92567" y="53380"/>
                          </a:cubicBezTo>
                          <a:cubicBezTo>
                            <a:pt x="92281" y="53951"/>
                            <a:pt x="91805" y="54522"/>
                            <a:pt x="91138" y="54999"/>
                          </a:cubicBezTo>
                          <a:cubicBezTo>
                            <a:pt x="87995" y="57285"/>
                            <a:pt x="81518" y="58333"/>
                            <a:pt x="71898" y="58333"/>
                          </a:cubicBezTo>
                          <a:cubicBezTo>
                            <a:pt x="58087" y="58333"/>
                            <a:pt x="44656" y="64809"/>
                            <a:pt x="33703" y="70620"/>
                          </a:cubicBezTo>
                          <a:cubicBezTo>
                            <a:pt x="27797" y="73763"/>
                            <a:pt x="22082" y="77001"/>
                            <a:pt x="18082" y="78716"/>
                          </a:cubicBezTo>
                          <a:cubicBezTo>
                            <a:pt x="15415" y="79669"/>
                            <a:pt x="13129" y="80240"/>
                            <a:pt x="11509" y="80145"/>
                          </a:cubicBezTo>
                          <a:cubicBezTo>
                            <a:pt x="-17732" y="78430"/>
                            <a:pt x="16558" y="51855"/>
                            <a:pt x="28464" y="40997"/>
                          </a:cubicBezTo>
                          <a:cubicBezTo>
                            <a:pt x="30464" y="39187"/>
                            <a:pt x="31988" y="37092"/>
                            <a:pt x="33322" y="34806"/>
                          </a:cubicBezTo>
                          <a:cubicBezTo>
                            <a:pt x="38275" y="26329"/>
                            <a:pt x="39322" y="14803"/>
                            <a:pt x="42847" y="7374"/>
                          </a:cubicBezTo>
                          <a:cubicBezTo>
                            <a:pt x="45228" y="1849"/>
                            <a:pt x="48371" y="-627"/>
                            <a:pt x="53991" y="13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5" name="Google Shape;1055;p4"/>
                    <p:cNvSpPr/>
                    <p:nvPr/>
                  </p:nvSpPr>
                  <p:spPr>
                    <a:xfrm>
                      <a:off x="5166906" y="4138241"/>
                      <a:ext cx="86893" cy="75428"/>
                    </a:xfrm>
                    <a:custGeom>
                      <a:rect b="b" l="l" r="r" t="t"/>
                      <a:pathLst>
                        <a:path extrusionOk="0" h="75428" w="86893">
                          <a:moveTo>
                            <a:pt x="50793" y="85"/>
                          </a:moveTo>
                          <a:cubicBezTo>
                            <a:pt x="51270" y="180"/>
                            <a:pt x="51746" y="180"/>
                            <a:pt x="52222" y="276"/>
                          </a:cubicBezTo>
                          <a:cubicBezTo>
                            <a:pt x="57556" y="1324"/>
                            <a:pt x="59842" y="4276"/>
                            <a:pt x="61842" y="9705"/>
                          </a:cubicBezTo>
                          <a:cubicBezTo>
                            <a:pt x="64986" y="18278"/>
                            <a:pt x="65652" y="30375"/>
                            <a:pt x="77559" y="37709"/>
                          </a:cubicBezTo>
                          <a:cubicBezTo>
                            <a:pt x="80797" y="39709"/>
                            <a:pt x="83274" y="41519"/>
                            <a:pt x="85179" y="43233"/>
                          </a:cubicBezTo>
                          <a:cubicBezTo>
                            <a:pt x="86512" y="44853"/>
                            <a:pt x="86893" y="46282"/>
                            <a:pt x="86893" y="47615"/>
                          </a:cubicBezTo>
                          <a:cubicBezTo>
                            <a:pt x="86893" y="48567"/>
                            <a:pt x="86798" y="49425"/>
                            <a:pt x="86322" y="50187"/>
                          </a:cubicBezTo>
                          <a:cubicBezTo>
                            <a:pt x="85941" y="50663"/>
                            <a:pt x="85560" y="51234"/>
                            <a:pt x="84893" y="51616"/>
                          </a:cubicBezTo>
                          <a:cubicBezTo>
                            <a:pt x="81654" y="53616"/>
                            <a:pt x="75558" y="54568"/>
                            <a:pt x="66700" y="54759"/>
                          </a:cubicBezTo>
                          <a:cubicBezTo>
                            <a:pt x="53651" y="54949"/>
                            <a:pt x="41078" y="61141"/>
                            <a:pt x="30696" y="66665"/>
                          </a:cubicBezTo>
                          <a:cubicBezTo>
                            <a:pt x="25076" y="69618"/>
                            <a:pt x="19647" y="72761"/>
                            <a:pt x="15932" y="74190"/>
                          </a:cubicBezTo>
                          <a:cubicBezTo>
                            <a:pt x="13360" y="75047"/>
                            <a:pt x="11265" y="75428"/>
                            <a:pt x="9645" y="75428"/>
                          </a:cubicBezTo>
                          <a:cubicBezTo>
                            <a:pt x="-15596" y="73428"/>
                            <a:pt x="15456" y="49234"/>
                            <a:pt x="26219" y="39328"/>
                          </a:cubicBezTo>
                          <a:cubicBezTo>
                            <a:pt x="28124" y="37614"/>
                            <a:pt x="29648" y="35613"/>
                            <a:pt x="30981" y="33518"/>
                          </a:cubicBezTo>
                          <a:cubicBezTo>
                            <a:pt x="35839" y="25517"/>
                            <a:pt x="37077" y="14658"/>
                            <a:pt x="40316" y="7420"/>
                          </a:cubicBezTo>
                          <a:cubicBezTo>
                            <a:pt x="42888" y="1800"/>
                            <a:pt x="45650" y="-486"/>
                            <a:pt x="50793" y="8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6" name="Google Shape;1056;p4"/>
                    <p:cNvSpPr/>
                    <p:nvPr/>
                  </p:nvSpPr>
                  <p:spPr>
                    <a:xfrm>
                      <a:off x="5170218" y="4140715"/>
                      <a:ext cx="80928" cy="70872"/>
                    </a:xfrm>
                    <a:custGeom>
                      <a:rect b="b" l="l" r="r" t="t"/>
                      <a:pathLst>
                        <a:path extrusionOk="0" h="70872" w="80928">
                          <a:moveTo>
                            <a:pt x="47291" y="88"/>
                          </a:moveTo>
                          <a:cubicBezTo>
                            <a:pt x="47767" y="183"/>
                            <a:pt x="48148" y="183"/>
                            <a:pt x="48624" y="278"/>
                          </a:cubicBezTo>
                          <a:cubicBezTo>
                            <a:pt x="53577" y="1231"/>
                            <a:pt x="55578" y="3898"/>
                            <a:pt x="57578" y="9422"/>
                          </a:cubicBezTo>
                          <a:cubicBezTo>
                            <a:pt x="60435" y="17518"/>
                            <a:pt x="61293" y="29044"/>
                            <a:pt x="72723" y="35997"/>
                          </a:cubicBezTo>
                          <a:cubicBezTo>
                            <a:pt x="75771" y="37902"/>
                            <a:pt x="78152" y="39616"/>
                            <a:pt x="79866" y="41236"/>
                          </a:cubicBezTo>
                          <a:cubicBezTo>
                            <a:pt x="80819" y="42664"/>
                            <a:pt x="81200" y="43903"/>
                            <a:pt x="80724" y="45046"/>
                          </a:cubicBezTo>
                          <a:cubicBezTo>
                            <a:pt x="80724" y="45903"/>
                            <a:pt x="80438" y="46570"/>
                            <a:pt x="79866" y="47236"/>
                          </a:cubicBezTo>
                          <a:cubicBezTo>
                            <a:pt x="79485" y="47617"/>
                            <a:pt x="79009" y="48094"/>
                            <a:pt x="78438" y="48475"/>
                          </a:cubicBezTo>
                          <a:cubicBezTo>
                            <a:pt x="75104" y="50284"/>
                            <a:pt x="69389" y="51046"/>
                            <a:pt x="61293" y="51332"/>
                          </a:cubicBezTo>
                          <a:cubicBezTo>
                            <a:pt x="49005" y="51713"/>
                            <a:pt x="37194" y="57714"/>
                            <a:pt x="27574" y="62858"/>
                          </a:cubicBezTo>
                          <a:cubicBezTo>
                            <a:pt x="22335" y="65620"/>
                            <a:pt x="17097" y="68668"/>
                            <a:pt x="13763" y="69906"/>
                          </a:cubicBezTo>
                          <a:cubicBezTo>
                            <a:pt x="11286" y="70573"/>
                            <a:pt x="9286" y="70954"/>
                            <a:pt x="7857" y="70858"/>
                          </a:cubicBezTo>
                          <a:cubicBezTo>
                            <a:pt x="-13479" y="68572"/>
                            <a:pt x="14334" y="46760"/>
                            <a:pt x="24145" y="37807"/>
                          </a:cubicBezTo>
                          <a:cubicBezTo>
                            <a:pt x="25955" y="36092"/>
                            <a:pt x="27479" y="34283"/>
                            <a:pt x="28717" y="32377"/>
                          </a:cubicBezTo>
                          <a:cubicBezTo>
                            <a:pt x="33575" y="24853"/>
                            <a:pt x="34908" y="14661"/>
                            <a:pt x="37861" y="7612"/>
                          </a:cubicBezTo>
                          <a:cubicBezTo>
                            <a:pt x="40242" y="1707"/>
                            <a:pt x="42719" y="-484"/>
                            <a:pt x="47291" y="8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7" name="Google Shape;1057;p4"/>
                    <p:cNvSpPr/>
                    <p:nvPr/>
                  </p:nvSpPr>
                  <p:spPr>
                    <a:xfrm>
                      <a:off x="5173514" y="4143139"/>
                      <a:ext cx="75165" cy="66166"/>
                    </a:xfrm>
                    <a:custGeom>
                      <a:rect b="b" l="l" r="r" t="t"/>
                      <a:pathLst>
                        <a:path extrusionOk="0" h="66166" w="75165">
                          <a:moveTo>
                            <a:pt x="43805" y="45"/>
                          </a:moveTo>
                          <a:cubicBezTo>
                            <a:pt x="44186" y="45"/>
                            <a:pt x="44662" y="140"/>
                            <a:pt x="45043" y="235"/>
                          </a:cubicBezTo>
                          <a:cubicBezTo>
                            <a:pt x="49710" y="1093"/>
                            <a:pt x="51425" y="3474"/>
                            <a:pt x="53330" y="9094"/>
                          </a:cubicBezTo>
                          <a:cubicBezTo>
                            <a:pt x="55997" y="16809"/>
                            <a:pt x="57044" y="27572"/>
                            <a:pt x="67903" y="34240"/>
                          </a:cubicBezTo>
                          <a:cubicBezTo>
                            <a:pt x="70760" y="35954"/>
                            <a:pt x="73046" y="37669"/>
                            <a:pt x="74666" y="39098"/>
                          </a:cubicBezTo>
                          <a:cubicBezTo>
                            <a:pt x="75332" y="40240"/>
                            <a:pt x="75332" y="41384"/>
                            <a:pt x="74666" y="42336"/>
                          </a:cubicBezTo>
                          <a:cubicBezTo>
                            <a:pt x="74570" y="43003"/>
                            <a:pt x="74189" y="43669"/>
                            <a:pt x="73618" y="44146"/>
                          </a:cubicBezTo>
                          <a:cubicBezTo>
                            <a:pt x="73237" y="44527"/>
                            <a:pt x="72761" y="44908"/>
                            <a:pt x="72189" y="45098"/>
                          </a:cubicBezTo>
                          <a:cubicBezTo>
                            <a:pt x="68855" y="46622"/>
                            <a:pt x="63426" y="47384"/>
                            <a:pt x="56092" y="47765"/>
                          </a:cubicBezTo>
                          <a:cubicBezTo>
                            <a:pt x="44567" y="48432"/>
                            <a:pt x="33518" y="54052"/>
                            <a:pt x="24564" y="58814"/>
                          </a:cubicBezTo>
                          <a:cubicBezTo>
                            <a:pt x="19706" y="61386"/>
                            <a:pt x="14563" y="64339"/>
                            <a:pt x="11610" y="65386"/>
                          </a:cubicBezTo>
                          <a:cubicBezTo>
                            <a:pt x="9229" y="65958"/>
                            <a:pt x="7419" y="66244"/>
                            <a:pt x="6086" y="66148"/>
                          </a:cubicBezTo>
                          <a:cubicBezTo>
                            <a:pt x="-11345" y="63577"/>
                            <a:pt x="13325" y="44146"/>
                            <a:pt x="22088" y="36145"/>
                          </a:cubicBezTo>
                          <a:cubicBezTo>
                            <a:pt x="23802" y="34526"/>
                            <a:pt x="25326" y="32811"/>
                            <a:pt x="26469" y="31001"/>
                          </a:cubicBezTo>
                          <a:cubicBezTo>
                            <a:pt x="31327" y="23953"/>
                            <a:pt x="32756" y="14428"/>
                            <a:pt x="35423" y="7570"/>
                          </a:cubicBezTo>
                          <a:cubicBezTo>
                            <a:pt x="37613" y="1664"/>
                            <a:pt x="39804" y="-336"/>
                            <a:pt x="43805" y="4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8" name="Google Shape;1058;p4"/>
                    <p:cNvSpPr/>
                    <p:nvPr/>
                  </p:nvSpPr>
                  <p:spPr>
                    <a:xfrm>
                      <a:off x="5176556" y="4145614"/>
                      <a:ext cx="69745" cy="61792"/>
                    </a:xfrm>
                    <a:custGeom>
                      <a:rect b="b" l="l" r="r" t="t"/>
                      <a:pathLst>
                        <a:path extrusionOk="0" h="61792" w="69745">
                          <a:moveTo>
                            <a:pt x="40667" y="46"/>
                          </a:moveTo>
                          <a:cubicBezTo>
                            <a:pt x="41048" y="46"/>
                            <a:pt x="41429" y="142"/>
                            <a:pt x="41810" y="237"/>
                          </a:cubicBezTo>
                          <a:cubicBezTo>
                            <a:pt x="46097" y="999"/>
                            <a:pt x="47621" y="3094"/>
                            <a:pt x="49430" y="8809"/>
                          </a:cubicBezTo>
                          <a:cubicBezTo>
                            <a:pt x="51812" y="16048"/>
                            <a:pt x="53050" y="26240"/>
                            <a:pt x="63337" y="32527"/>
                          </a:cubicBezTo>
                          <a:cubicBezTo>
                            <a:pt x="66099" y="34146"/>
                            <a:pt x="68099" y="35765"/>
                            <a:pt x="69623" y="37099"/>
                          </a:cubicBezTo>
                          <a:cubicBezTo>
                            <a:pt x="69909" y="38051"/>
                            <a:pt x="69719" y="39004"/>
                            <a:pt x="68766" y="39766"/>
                          </a:cubicBezTo>
                          <a:cubicBezTo>
                            <a:pt x="68576" y="40337"/>
                            <a:pt x="68099" y="40813"/>
                            <a:pt x="67528" y="41194"/>
                          </a:cubicBezTo>
                          <a:cubicBezTo>
                            <a:pt x="67147" y="41480"/>
                            <a:pt x="66671" y="41766"/>
                            <a:pt x="66099" y="41956"/>
                          </a:cubicBezTo>
                          <a:cubicBezTo>
                            <a:pt x="62670" y="43195"/>
                            <a:pt x="57622" y="43861"/>
                            <a:pt x="51050" y="44433"/>
                          </a:cubicBezTo>
                          <a:cubicBezTo>
                            <a:pt x="40286" y="45290"/>
                            <a:pt x="29999" y="50624"/>
                            <a:pt x="21713" y="55101"/>
                          </a:cubicBezTo>
                          <a:cubicBezTo>
                            <a:pt x="17236" y="57482"/>
                            <a:pt x="12283" y="60340"/>
                            <a:pt x="9616" y="61197"/>
                          </a:cubicBezTo>
                          <a:cubicBezTo>
                            <a:pt x="7330" y="61673"/>
                            <a:pt x="5615" y="61864"/>
                            <a:pt x="4377" y="61768"/>
                          </a:cubicBezTo>
                          <a:cubicBezTo>
                            <a:pt x="-9148" y="58911"/>
                            <a:pt x="12283" y="41766"/>
                            <a:pt x="19998" y="34813"/>
                          </a:cubicBezTo>
                          <a:cubicBezTo>
                            <a:pt x="21713" y="33289"/>
                            <a:pt x="23141" y="31669"/>
                            <a:pt x="24284" y="30050"/>
                          </a:cubicBezTo>
                          <a:cubicBezTo>
                            <a:pt x="29142" y="23478"/>
                            <a:pt x="30666" y="14620"/>
                            <a:pt x="32952" y="7952"/>
                          </a:cubicBezTo>
                          <a:cubicBezTo>
                            <a:pt x="35238" y="1570"/>
                            <a:pt x="37048" y="-335"/>
                            <a:pt x="40667" y="4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59" name="Google Shape;1059;p4"/>
                    <p:cNvSpPr/>
                    <p:nvPr/>
                  </p:nvSpPr>
                  <p:spPr>
                    <a:xfrm>
                      <a:off x="5179563" y="4148027"/>
                      <a:ext cx="64615" cy="56878"/>
                    </a:xfrm>
                    <a:custGeom>
                      <a:rect b="b" l="l" r="r" t="t"/>
                      <a:pathLst>
                        <a:path extrusionOk="0" h="56878" w="64615">
                          <a:moveTo>
                            <a:pt x="37469" y="14"/>
                          </a:moveTo>
                          <a:cubicBezTo>
                            <a:pt x="37850" y="14"/>
                            <a:pt x="38136" y="109"/>
                            <a:pt x="38517" y="109"/>
                          </a:cubicBezTo>
                          <a:cubicBezTo>
                            <a:pt x="42422" y="776"/>
                            <a:pt x="43660" y="2586"/>
                            <a:pt x="45470" y="8301"/>
                          </a:cubicBezTo>
                          <a:cubicBezTo>
                            <a:pt x="47566" y="15159"/>
                            <a:pt x="49090" y="24588"/>
                            <a:pt x="58805" y="30589"/>
                          </a:cubicBezTo>
                          <a:cubicBezTo>
                            <a:pt x="61377" y="32113"/>
                            <a:pt x="63282" y="33542"/>
                            <a:pt x="64615" y="34780"/>
                          </a:cubicBezTo>
                          <a:cubicBezTo>
                            <a:pt x="64615" y="35542"/>
                            <a:pt x="64044" y="36209"/>
                            <a:pt x="62901" y="36780"/>
                          </a:cubicBezTo>
                          <a:cubicBezTo>
                            <a:pt x="62520" y="37161"/>
                            <a:pt x="62044" y="37542"/>
                            <a:pt x="61377" y="37828"/>
                          </a:cubicBezTo>
                          <a:cubicBezTo>
                            <a:pt x="60996" y="38019"/>
                            <a:pt x="60520" y="38304"/>
                            <a:pt x="59948" y="38400"/>
                          </a:cubicBezTo>
                          <a:cubicBezTo>
                            <a:pt x="56424" y="39352"/>
                            <a:pt x="51757" y="39924"/>
                            <a:pt x="45946" y="40590"/>
                          </a:cubicBezTo>
                          <a:cubicBezTo>
                            <a:pt x="35945" y="41733"/>
                            <a:pt x="26515" y="46782"/>
                            <a:pt x="18800" y="50877"/>
                          </a:cubicBezTo>
                          <a:cubicBezTo>
                            <a:pt x="14609" y="53163"/>
                            <a:pt x="9847" y="55735"/>
                            <a:pt x="7561" y="56497"/>
                          </a:cubicBezTo>
                          <a:cubicBezTo>
                            <a:pt x="5370" y="56878"/>
                            <a:pt x="3846" y="56973"/>
                            <a:pt x="2703" y="56783"/>
                          </a:cubicBezTo>
                          <a:cubicBezTo>
                            <a:pt x="-6822" y="53640"/>
                            <a:pt x="11371" y="38876"/>
                            <a:pt x="18038" y="32970"/>
                          </a:cubicBezTo>
                          <a:cubicBezTo>
                            <a:pt x="19657" y="31542"/>
                            <a:pt x="20991" y="30018"/>
                            <a:pt x="22134" y="28589"/>
                          </a:cubicBezTo>
                          <a:cubicBezTo>
                            <a:pt x="26992" y="22493"/>
                            <a:pt x="28516" y="14206"/>
                            <a:pt x="30611" y="7824"/>
                          </a:cubicBezTo>
                          <a:cubicBezTo>
                            <a:pt x="32897" y="1538"/>
                            <a:pt x="34421" y="-177"/>
                            <a:pt x="37469" y="1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0" name="Google Shape;1060;p4"/>
                    <p:cNvSpPr/>
                    <p:nvPr/>
                  </p:nvSpPr>
                  <p:spPr>
                    <a:xfrm>
                      <a:off x="5182745" y="4150502"/>
                      <a:ext cx="59719" cy="52465"/>
                    </a:xfrm>
                    <a:custGeom>
                      <a:rect b="b" l="l" r="r" t="t"/>
                      <a:pathLst>
                        <a:path extrusionOk="0" h="52465" w="59719">
                          <a:moveTo>
                            <a:pt x="34097" y="15"/>
                          </a:moveTo>
                          <a:cubicBezTo>
                            <a:pt x="34383" y="15"/>
                            <a:pt x="34764" y="111"/>
                            <a:pt x="35145" y="111"/>
                          </a:cubicBezTo>
                          <a:cubicBezTo>
                            <a:pt x="38669" y="682"/>
                            <a:pt x="39717" y="2206"/>
                            <a:pt x="41526" y="8016"/>
                          </a:cubicBezTo>
                          <a:cubicBezTo>
                            <a:pt x="43431" y="14398"/>
                            <a:pt x="45051" y="23256"/>
                            <a:pt x="54290" y="28876"/>
                          </a:cubicBezTo>
                          <a:cubicBezTo>
                            <a:pt x="56671" y="30305"/>
                            <a:pt x="58481" y="31638"/>
                            <a:pt x="59719" y="32781"/>
                          </a:cubicBezTo>
                          <a:cubicBezTo>
                            <a:pt x="59338" y="33353"/>
                            <a:pt x="58481" y="33639"/>
                            <a:pt x="57147" y="34210"/>
                          </a:cubicBezTo>
                          <a:cubicBezTo>
                            <a:pt x="56671" y="34401"/>
                            <a:pt x="56100" y="34686"/>
                            <a:pt x="55433" y="34877"/>
                          </a:cubicBezTo>
                          <a:cubicBezTo>
                            <a:pt x="54957" y="34972"/>
                            <a:pt x="54576" y="35163"/>
                            <a:pt x="54004" y="35258"/>
                          </a:cubicBezTo>
                          <a:cubicBezTo>
                            <a:pt x="50385" y="35925"/>
                            <a:pt x="46098" y="36496"/>
                            <a:pt x="41050" y="37258"/>
                          </a:cubicBezTo>
                          <a:cubicBezTo>
                            <a:pt x="31716" y="38687"/>
                            <a:pt x="23143" y="43354"/>
                            <a:pt x="16190" y="47164"/>
                          </a:cubicBezTo>
                          <a:cubicBezTo>
                            <a:pt x="12380" y="49260"/>
                            <a:pt x="7808" y="51736"/>
                            <a:pt x="5808" y="52308"/>
                          </a:cubicBezTo>
                          <a:cubicBezTo>
                            <a:pt x="3807" y="52498"/>
                            <a:pt x="2283" y="52498"/>
                            <a:pt x="1236" y="52403"/>
                          </a:cubicBezTo>
                          <a:cubicBezTo>
                            <a:pt x="-4384" y="48974"/>
                            <a:pt x="10665" y="36591"/>
                            <a:pt x="16285" y="31638"/>
                          </a:cubicBezTo>
                          <a:cubicBezTo>
                            <a:pt x="17809" y="30305"/>
                            <a:pt x="19143" y="28876"/>
                            <a:pt x="20286" y="27638"/>
                          </a:cubicBezTo>
                          <a:cubicBezTo>
                            <a:pt x="25143" y="22113"/>
                            <a:pt x="26667" y="14398"/>
                            <a:pt x="28572" y="8207"/>
                          </a:cubicBezTo>
                          <a:cubicBezTo>
                            <a:pt x="30287" y="1349"/>
                            <a:pt x="31620" y="-175"/>
                            <a:pt x="34097" y="1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1" name="Google Shape;1061;p4"/>
                    <p:cNvSpPr/>
                    <p:nvPr/>
                  </p:nvSpPr>
                  <p:spPr>
                    <a:xfrm>
                      <a:off x="5185147" y="4152895"/>
                      <a:ext cx="55222" cy="47952"/>
                    </a:xfrm>
                    <a:custGeom>
                      <a:rect b="b" l="l" r="r" t="t"/>
                      <a:pathLst>
                        <a:path extrusionOk="0" h="47952" w="55222">
                          <a:moveTo>
                            <a:pt x="31505" y="4"/>
                          </a:moveTo>
                          <a:cubicBezTo>
                            <a:pt x="31791" y="4"/>
                            <a:pt x="32076" y="4"/>
                            <a:pt x="32457" y="100"/>
                          </a:cubicBezTo>
                          <a:cubicBezTo>
                            <a:pt x="35601" y="576"/>
                            <a:pt x="36458" y="1814"/>
                            <a:pt x="38172" y="7720"/>
                          </a:cubicBezTo>
                          <a:cubicBezTo>
                            <a:pt x="39887" y="13625"/>
                            <a:pt x="41697" y="21817"/>
                            <a:pt x="50269" y="27151"/>
                          </a:cubicBezTo>
                          <a:cubicBezTo>
                            <a:pt x="52460" y="28484"/>
                            <a:pt x="54079" y="29722"/>
                            <a:pt x="55222" y="30675"/>
                          </a:cubicBezTo>
                          <a:cubicBezTo>
                            <a:pt x="54555" y="31056"/>
                            <a:pt x="53412" y="31246"/>
                            <a:pt x="51793" y="31532"/>
                          </a:cubicBezTo>
                          <a:cubicBezTo>
                            <a:pt x="51222" y="31627"/>
                            <a:pt x="50555" y="31818"/>
                            <a:pt x="49888" y="31818"/>
                          </a:cubicBezTo>
                          <a:cubicBezTo>
                            <a:pt x="49412" y="31913"/>
                            <a:pt x="48936" y="31913"/>
                            <a:pt x="48459" y="32008"/>
                          </a:cubicBezTo>
                          <a:cubicBezTo>
                            <a:pt x="44840" y="32389"/>
                            <a:pt x="40839" y="32866"/>
                            <a:pt x="36553" y="33818"/>
                          </a:cubicBezTo>
                          <a:cubicBezTo>
                            <a:pt x="27981" y="35533"/>
                            <a:pt x="20170" y="39819"/>
                            <a:pt x="13884" y="43248"/>
                          </a:cubicBezTo>
                          <a:cubicBezTo>
                            <a:pt x="10455" y="45153"/>
                            <a:pt x="6073" y="47534"/>
                            <a:pt x="4359" y="47915"/>
                          </a:cubicBezTo>
                          <a:cubicBezTo>
                            <a:pt x="2454" y="48010"/>
                            <a:pt x="1120" y="47915"/>
                            <a:pt x="168" y="47725"/>
                          </a:cubicBezTo>
                          <a:cubicBezTo>
                            <a:pt x="-1547" y="44010"/>
                            <a:pt x="10359" y="34009"/>
                            <a:pt x="14836" y="30008"/>
                          </a:cubicBezTo>
                          <a:cubicBezTo>
                            <a:pt x="16265" y="28675"/>
                            <a:pt x="17598" y="27436"/>
                            <a:pt x="18646" y="26389"/>
                          </a:cubicBezTo>
                          <a:cubicBezTo>
                            <a:pt x="23504" y="21340"/>
                            <a:pt x="25123" y="14292"/>
                            <a:pt x="26742" y="8291"/>
                          </a:cubicBezTo>
                          <a:cubicBezTo>
                            <a:pt x="28552" y="1338"/>
                            <a:pt x="29505" y="-91"/>
                            <a:pt x="31505" y="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2" name="Google Shape;1062;p4"/>
                    <p:cNvSpPr/>
                    <p:nvPr/>
                  </p:nvSpPr>
                  <p:spPr>
                    <a:xfrm>
                      <a:off x="5186553" y="4155280"/>
                      <a:ext cx="51815" cy="43529"/>
                    </a:xfrm>
                    <a:custGeom>
                      <a:rect b="b" l="l" r="r" t="t"/>
                      <a:pathLst>
                        <a:path extrusionOk="0" h="43529" w="51815">
                          <a:moveTo>
                            <a:pt x="3810" y="43529"/>
                          </a:moveTo>
                          <a:cubicBezTo>
                            <a:pt x="2000" y="43529"/>
                            <a:pt x="762" y="43339"/>
                            <a:pt x="0" y="43148"/>
                          </a:cubicBezTo>
                          <a:cubicBezTo>
                            <a:pt x="2191" y="39148"/>
                            <a:pt x="10858" y="31528"/>
                            <a:pt x="14383" y="28480"/>
                          </a:cubicBezTo>
                          <a:cubicBezTo>
                            <a:pt x="15811" y="27242"/>
                            <a:pt x="17050" y="26194"/>
                            <a:pt x="18097" y="25241"/>
                          </a:cubicBezTo>
                          <a:cubicBezTo>
                            <a:pt x="22955" y="20764"/>
                            <a:pt x="24574" y="14288"/>
                            <a:pt x="26003" y="8477"/>
                          </a:cubicBezTo>
                          <a:cubicBezTo>
                            <a:pt x="27718" y="1333"/>
                            <a:pt x="28575" y="0"/>
                            <a:pt x="29908" y="0"/>
                          </a:cubicBezTo>
                          <a:cubicBezTo>
                            <a:pt x="30194" y="0"/>
                            <a:pt x="30480" y="0"/>
                            <a:pt x="30766" y="95"/>
                          </a:cubicBezTo>
                          <a:cubicBezTo>
                            <a:pt x="33623" y="476"/>
                            <a:pt x="34195" y="1429"/>
                            <a:pt x="35814" y="7429"/>
                          </a:cubicBezTo>
                          <a:cubicBezTo>
                            <a:pt x="37243" y="12954"/>
                            <a:pt x="39243" y="20479"/>
                            <a:pt x="47339" y="25432"/>
                          </a:cubicBezTo>
                          <a:cubicBezTo>
                            <a:pt x="49435" y="26670"/>
                            <a:pt x="50864" y="27813"/>
                            <a:pt x="51816" y="28670"/>
                          </a:cubicBezTo>
                          <a:cubicBezTo>
                            <a:pt x="50768" y="28861"/>
                            <a:pt x="49340" y="28956"/>
                            <a:pt x="47434" y="28956"/>
                          </a:cubicBezTo>
                          <a:cubicBezTo>
                            <a:pt x="46768" y="28956"/>
                            <a:pt x="46006" y="28956"/>
                            <a:pt x="45244" y="28956"/>
                          </a:cubicBezTo>
                          <a:cubicBezTo>
                            <a:pt x="44768" y="28956"/>
                            <a:pt x="44291" y="28956"/>
                            <a:pt x="43815" y="28956"/>
                          </a:cubicBezTo>
                          <a:cubicBezTo>
                            <a:pt x="31814" y="28956"/>
                            <a:pt x="20669" y="35052"/>
                            <a:pt x="12478" y="39529"/>
                          </a:cubicBezTo>
                          <a:cubicBezTo>
                            <a:pt x="9430" y="41148"/>
                            <a:pt x="5239" y="43434"/>
                            <a:pt x="3810" y="4352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63" name="Google Shape;1063;p4"/>
                  <p:cNvGrpSpPr/>
                  <p:nvPr/>
                </p:nvGrpSpPr>
                <p:grpSpPr>
                  <a:xfrm>
                    <a:off x="5143433" y="4293767"/>
                    <a:ext cx="84758" cy="54039"/>
                    <a:chOff x="5143433" y="4293767"/>
                    <a:chExt cx="84758" cy="54039"/>
                  </a:xfrm>
                </p:grpSpPr>
                <p:sp>
                  <p:nvSpPr>
                    <p:cNvPr id="1064" name="Google Shape;1064;p4"/>
                    <p:cNvSpPr/>
                    <p:nvPr/>
                  </p:nvSpPr>
                  <p:spPr>
                    <a:xfrm>
                      <a:off x="5143433" y="4293767"/>
                      <a:ext cx="84758" cy="54039"/>
                    </a:xfrm>
                    <a:custGeom>
                      <a:rect b="b" l="l" r="r" t="t"/>
                      <a:pathLst>
                        <a:path extrusionOk="0" h="54039" w="84758">
                          <a:moveTo>
                            <a:pt x="1971" y="13056"/>
                          </a:moveTo>
                          <a:cubicBezTo>
                            <a:pt x="-2696" y="16104"/>
                            <a:pt x="1305" y="27915"/>
                            <a:pt x="9972" y="38106"/>
                          </a:cubicBezTo>
                          <a:cubicBezTo>
                            <a:pt x="18640" y="48298"/>
                            <a:pt x="31975" y="56871"/>
                            <a:pt x="46262" y="53156"/>
                          </a:cubicBezTo>
                          <a:cubicBezTo>
                            <a:pt x="60455" y="49537"/>
                            <a:pt x="71504" y="43726"/>
                            <a:pt x="78076" y="36678"/>
                          </a:cubicBezTo>
                          <a:cubicBezTo>
                            <a:pt x="84648" y="29629"/>
                            <a:pt x="86649" y="21343"/>
                            <a:pt x="82839" y="12580"/>
                          </a:cubicBezTo>
                          <a:cubicBezTo>
                            <a:pt x="79029" y="3817"/>
                            <a:pt x="65217" y="-184"/>
                            <a:pt x="49120" y="6"/>
                          </a:cubicBezTo>
                          <a:cubicBezTo>
                            <a:pt x="41119" y="102"/>
                            <a:pt x="32547" y="1245"/>
                            <a:pt x="24355" y="3435"/>
                          </a:cubicBezTo>
                          <a:cubicBezTo>
                            <a:pt x="16164" y="5722"/>
                            <a:pt x="8353" y="8960"/>
                            <a:pt x="1971" y="1305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5" name="Google Shape;1065;p4"/>
                    <p:cNvSpPr/>
                    <p:nvPr/>
                  </p:nvSpPr>
                  <p:spPr>
                    <a:xfrm>
                      <a:off x="5145271" y="4296869"/>
                      <a:ext cx="81667" cy="49928"/>
                    </a:xfrm>
                    <a:custGeom>
                      <a:rect b="b" l="l" r="r" t="t"/>
                      <a:pathLst>
                        <a:path extrusionOk="0" h="49928" w="81667">
                          <a:moveTo>
                            <a:pt x="1753" y="11573"/>
                          </a:moveTo>
                          <a:cubicBezTo>
                            <a:pt x="8230" y="8049"/>
                            <a:pt x="15659" y="5287"/>
                            <a:pt x="23375" y="3287"/>
                          </a:cubicBezTo>
                          <a:cubicBezTo>
                            <a:pt x="28709" y="1953"/>
                            <a:pt x="34233" y="1001"/>
                            <a:pt x="39853" y="524"/>
                          </a:cubicBezTo>
                          <a:cubicBezTo>
                            <a:pt x="42329" y="334"/>
                            <a:pt x="44806" y="143"/>
                            <a:pt x="47187" y="48"/>
                          </a:cubicBezTo>
                          <a:cubicBezTo>
                            <a:pt x="52807" y="-142"/>
                            <a:pt x="58236" y="239"/>
                            <a:pt x="63094" y="1096"/>
                          </a:cubicBezTo>
                          <a:cubicBezTo>
                            <a:pt x="71285" y="2620"/>
                            <a:pt x="77477" y="5763"/>
                            <a:pt x="79858" y="10907"/>
                          </a:cubicBezTo>
                          <a:cubicBezTo>
                            <a:pt x="81191" y="13764"/>
                            <a:pt x="81668" y="16431"/>
                            <a:pt x="81668" y="19003"/>
                          </a:cubicBezTo>
                          <a:cubicBezTo>
                            <a:pt x="81668" y="23099"/>
                            <a:pt x="80144" y="27099"/>
                            <a:pt x="77191" y="30909"/>
                          </a:cubicBezTo>
                          <a:cubicBezTo>
                            <a:pt x="76429" y="31862"/>
                            <a:pt x="75667" y="32814"/>
                            <a:pt x="74810" y="33671"/>
                          </a:cubicBezTo>
                          <a:cubicBezTo>
                            <a:pt x="68428" y="40244"/>
                            <a:pt x="57760" y="45673"/>
                            <a:pt x="43949" y="49102"/>
                          </a:cubicBezTo>
                          <a:cubicBezTo>
                            <a:pt x="40424" y="49959"/>
                            <a:pt x="36995" y="50150"/>
                            <a:pt x="33662" y="49673"/>
                          </a:cubicBezTo>
                          <a:lnTo>
                            <a:pt x="33662" y="49673"/>
                          </a:lnTo>
                          <a:cubicBezTo>
                            <a:pt x="24041" y="48340"/>
                            <a:pt x="15469" y="42053"/>
                            <a:pt x="9468" y="35100"/>
                          </a:cubicBezTo>
                          <a:cubicBezTo>
                            <a:pt x="1181" y="25480"/>
                            <a:pt x="-2438" y="14431"/>
                            <a:pt x="1753" y="1157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6" name="Google Shape;1066;p4"/>
                    <p:cNvSpPr/>
                    <p:nvPr/>
                  </p:nvSpPr>
                  <p:spPr>
                    <a:xfrm>
                      <a:off x="5147157" y="4299836"/>
                      <a:ext cx="78652" cy="45966"/>
                    </a:xfrm>
                    <a:custGeom>
                      <a:rect b="b" l="l" r="r" t="t"/>
                      <a:pathLst>
                        <a:path extrusionOk="0" h="45966" w="78652">
                          <a:moveTo>
                            <a:pt x="1581" y="10130"/>
                          </a:moveTo>
                          <a:cubicBezTo>
                            <a:pt x="8153" y="7272"/>
                            <a:pt x="15106" y="4891"/>
                            <a:pt x="22441" y="3177"/>
                          </a:cubicBezTo>
                          <a:cubicBezTo>
                            <a:pt x="27489" y="2034"/>
                            <a:pt x="32823" y="1176"/>
                            <a:pt x="38347" y="700"/>
                          </a:cubicBezTo>
                          <a:cubicBezTo>
                            <a:pt x="40633" y="510"/>
                            <a:pt x="43015" y="319"/>
                            <a:pt x="45396" y="129"/>
                          </a:cubicBezTo>
                          <a:cubicBezTo>
                            <a:pt x="50730" y="-157"/>
                            <a:pt x="55969" y="33"/>
                            <a:pt x="60636" y="700"/>
                          </a:cubicBezTo>
                          <a:cubicBezTo>
                            <a:pt x="68542" y="1843"/>
                            <a:pt x="74733" y="4510"/>
                            <a:pt x="77019" y="9273"/>
                          </a:cubicBezTo>
                          <a:cubicBezTo>
                            <a:pt x="78352" y="12035"/>
                            <a:pt x="78733" y="14607"/>
                            <a:pt x="78638" y="17083"/>
                          </a:cubicBezTo>
                          <a:cubicBezTo>
                            <a:pt x="78543" y="20893"/>
                            <a:pt x="76924" y="24608"/>
                            <a:pt x="73876" y="28227"/>
                          </a:cubicBezTo>
                          <a:cubicBezTo>
                            <a:pt x="73114" y="29085"/>
                            <a:pt x="72352" y="29942"/>
                            <a:pt x="71494" y="30799"/>
                          </a:cubicBezTo>
                          <a:cubicBezTo>
                            <a:pt x="65303" y="36895"/>
                            <a:pt x="55016" y="41848"/>
                            <a:pt x="41586" y="45182"/>
                          </a:cubicBezTo>
                          <a:cubicBezTo>
                            <a:pt x="38252" y="46039"/>
                            <a:pt x="35014" y="46134"/>
                            <a:pt x="31870" y="45753"/>
                          </a:cubicBezTo>
                          <a:cubicBezTo>
                            <a:pt x="31870" y="45753"/>
                            <a:pt x="31870" y="45753"/>
                            <a:pt x="31870" y="45753"/>
                          </a:cubicBezTo>
                          <a:cubicBezTo>
                            <a:pt x="22536" y="44515"/>
                            <a:pt x="14440" y="38705"/>
                            <a:pt x="8820" y="32228"/>
                          </a:cubicBezTo>
                          <a:cubicBezTo>
                            <a:pt x="1105" y="23179"/>
                            <a:pt x="-2229" y="12892"/>
                            <a:pt x="1581" y="1013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7" name="Google Shape;1067;p4"/>
                    <p:cNvSpPr/>
                    <p:nvPr/>
                  </p:nvSpPr>
                  <p:spPr>
                    <a:xfrm>
                      <a:off x="5149008" y="4302738"/>
                      <a:ext cx="75851" cy="41831"/>
                    </a:xfrm>
                    <a:custGeom>
                      <a:rect b="b" l="l" r="r" t="t"/>
                      <a:pathLst>
                        <a:path extrusionOk="0" h="41831" w="75851">
                          <a:moveTo>
                            <a:pt x="1445" y="8847"/>
                          </a:moveTo>
                          <a:cubicBezTo>
                            <a:pt x="8112" y="6657"/>
                            <a:pt x="14684" y="4561"/>
                            <a:pt x="21638" y="3132"/>
                          </a:cubicBezTo>
                          <a:cubicBezTo>
                            <a:pt x="26495" y="2085"/>
                            <a:pt x="31448" y="1418"/>
                            <a:pt x="36973" y="942"/>
                          </a:cubicBezTo>
                          <a:cubicBezTo>
                            <a:pt x="39068" y="751"/>
                            <a:pt x="41354" y="465"/>
                            <a:pt x="43735" y="275"/>
                          </a:cubicBezTo>
                          <a:cubicBezTo>
                            <a:pt x="48784" y="-106"/>
                            <a:pt x="53832" y="-106"/>
                            <a:pt x="58309" y="370"/>
                          </a:cubicBezTo>
                          <a:cubicBezTo>
                            <a:pt x="66024" y="1132"/>
                            <a:pt x="72120" y="3228"/>
                            <a:pt x="74311" y="7609"/>
                          </a:cubicBezTo>
                          <a:cubicBezTo>
                            <a:pt x="75644" y="10371"/>
                            <a:pt x="75930" y="12753"/>
                            <a:pt x="75835" y="15039"/>
                          </a:cubicBezTo>
                          <a:cubicBezTo>
                            <a:pt x="75644" y="18468"/>
                            <a:pt x="74025" y="21897"/>
                            <a:pt x="70882" y="25421"/>
                          </a:cubicBezTo>
                          <a:cubicBezTo>
                            <a:pt x="70120" y="26183"/>
                            <a:pt x="69453" y="27040"/>
                            <a:pt x="68596" y="27802"/>
                          </a:cubicBezTo>
                          <a:cubicBezTo>
                            <a:pt x="62595" y="33327"/>
                            <a:pt x="52689" y="37994"/>
                            <a:pt x="39640" y="41137"/>
                          </a:cubicBezTo>
                          <a:cubicBezTo>
                            <a:pt x="36497" y="41899"/>
                            <a:pt x="33449" y="41994"/>
                            <a:pt x="30401" y="41613"/>
                          </a:cubicBezTo>
                          <a:lnTo>
                            <a:pt x="30401" y="41613"/>
                          </a:lnTo>
                          <a:cubicBezTo>
                            <a:pt x="21447" y="40566"/>
                            <a:pt x="13827" y="35136"/>
                            <a:pt x="8493" y="29040"/>
                          </a:cubicBezTo>
                          <a:cubicBezTo>
                            <a:pt x="1064" y="20849"/>
                            <a:pt x="-2080" y="11419"/>
                            <a:pt x="1445" y="884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8" name="Google Shape;1068;p4"/>
                    <p:cNvSpPr/>
                    <p:nvPr/>
                  </p:nvSpPr>
                  <p:spPr>
                    <a:xfrm>
                      <a:off x="5150853" y="4305512"/>
                      <a:ext cx="72729" cy="37890"/>
                    </a:xfrm>
                    <a:custGeom>
                      <a:rect b="b" l="l" r="r" t="t"/>
                      <a:pathLst>
                        <a:path extrusionOk="0" h="37890" w="72729">
                          <a:moveTo>
                            <a:pt x="1219" y="7598"/>
                          </a:moveTo>
                          <a:cubicBezTo>
                            <a:pt x="7981" y="6074"/>
                            <a:pt x="14173" y="4359"/>
                            <a:pt x="20745" y="3121"/>
                          </a:cubicBezTo>
                          <a:cubicBezTo>
                            <a:pt x="25317" y="2264"/>
                            <a:pt x="30079" y="1597"/>
                            <a:pt x="35413" y="1216"/>
                          </a:cubicBezTo>
                          <a:cubicBezTo>
                            <a:pt x="37318" y="1121"/>
                            <a:pt x="39509" y="740"/>
                            <a:pt x="41890" y="549"/>
                          </a:cubicBezTo>
                          <a:cubicBezTo>
                            <a:pt x="46653" y="73"/>
                            <a:pt x="51511" y="-118"/>
                            <a:pt x="55797" y="73"/>
                          </a:cubicBezTo>
                          <a:cubicBezTo>
                            <a:pt x="63226" y="454"/>
                            <a:pt x="69322" y="2073"/>
                            <a:pt x="71323" y="6074"/>
                          </a:cubicBezTo>
                          <a:cubicBezTo>
                            <a:pt x="72751" y="8836"/>
                            <a:pt x="72847" y="11027"/>
                            <a:pt x="72656" y="13122"/>
                          </a:cubicBezTo>
                          <a:cubicBezTo>
                            <a:pt x="72370" y="16265"/>
                            <a:pt x="70751" y="19409"/>
                            <a:pt x="67417" y="22743"/>
                          </a:cubicBezTo>
                          <a:cubicBezTo>
                            <a:pt x="66751" y="23409"/>
                            <a:pt x="65989" y="24171"/>
                            <a:pt x="65131" y="24933"/>
                          </a:cubicBezTo>
                          <a:cubicBezTo>
                            <a:pt x="59321" y="29982"/>
                            <a:pt x="49796" y="34268"/>
                            <a:pt x="37128" y="37220"/>
                          </a:cubicBezTo>
                          <a:cubicBezTo>
                            <a:pt x="34175" y="37887"/>
                            <a:pt x="31222" y="38078"/>
                            <a:pt x="28460" y="37697"/>
                          </a:cubicBezTo>
                          <a:cubicBezTo>
                            <a:pt x="28460" y="37697"/>
                            <a:pt x="28460" y="37697"/>
                            <a:pt x="28460" y="37697"/>
                          </a:cubicBezTo>
                          <a:cubicBezTo>
                            <a:pt x="19792" y="36744"/>
                            <a:pt x="12649" y="31696"/>
                            <a:pt x="7696" y="26172"/>
                          </a:cubicBezTo>
                          <a:cubicBezTo>
                            <a:pt x="1028" y="18742"/>
                            <a:pt x="-1829" y="9979"/>
                            <a:pt x="1219" y="759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69" name="Google Shape;1069;p4"/>
                    <p:cNvSpPr/>
                    <p:nvPr/>
                  </p:nvSpPr>
                  <p:spPr>
                    <a:xfrm>
                      <a:off x="5152728" y="4308252"/>
                      <a:ext cx="69821" cy="34251"/>
                    </a:xfrm>
                    <a:custGeom>
                      <a:rect b="b" l="l" r="r" t="t"/>
                      <a:pathLst>
                        <a:path extrusionOk="0" h="34251" w="69821">
                          <a:moveTo>
                            <a:pt x="1058" y="6477"/>
                          </a:moveTo>
                          <a:cubicBezTo>
                            <a:pt x="7916" y="5620"/>
                            <a:pt x="13726" y="4286"/>
                            <a:pt x="19822" y="3334"/>
                          </a:cubicBezTo>
                          <a:cubicBezTo>
                            <a:pt x="24109" y="2667"/>
                            <a:pt x="28585" y="2096"/>
                            <a:pt x="33919" y="1715"/>
                          </a:cubicBezTo>
                          <a:cubicBezTo>
                            <a:pt x="35729" y="1619"/>
                            <a:pt x="37824" y="1238"/>
                            <a:pt x="40015" y="953"/>
                          </a:cubicBezTo>
                          <a:cubicBezTo>
                            <a:pt x="44492" y="381"/>
                            <a:pt x="49064" y="0"/>
                            <a:pt x="53350" y="0"/>
                          </a:cubicBezTo>
                          <a:cubicBezTo>
                            <a:pt x="60589" y="0"/>
                            <a:pt x="66495" y="1143"/>
                            <a:pt x="68495" y="4763"/>
                          </a:cubicBezTo>
                          <a:cubicBezTo>
                            <a:pt x="69924" y="7429"/>
                            <a:pt x="69924" y="9620"/>
                            <a:pt x="69733" y="11525"/>
                          </a:cubicBezTo>
                          <a:cubicBezTo>
                            <a:pt x="69352" y="14383"/>
                            <a:pt x="67638" y="17240"/>
                            <a:pt x="64209" y="20383"/>
                          </a:cubicBezTo>
                          <a:cubicBezTo>
                            <a:pt x="63542" y="21050"/>
                            <a:pt x="62780" y="21717"/>
                            <a:pt x="62018" y="22384"/>
                          </a:cubicBezTo>
                          <a:cubicBezTo>
                            <a:pt x="56398" y="26956"/>
                            <a:pt x="47254" y="30861"/>
                            <a:pt x="34967" y="33623"/>
                          </a:cubicBezTo>
                          <a:cubicBezTo>
                            <a:pt x="32205" y="34290"/>
                            <a:pt x="29443" y="34385"/>
                            <a:pt x="26871" y="34100"/>
                          </a:cubicBezTo>
                          <a:lnTo>
                            <a:pt x="26871" y="34100"/>
                          </a:lnTo>
                          <a:cubicBezTo>
                            <a:pt x="18584" y="33338"/>
                            <a:pt x="11821" y="28670"/>
                            <a:pt x="7345" y="23622"/>
                          </a:cubicBezTo>
                          <a:cubicBezTo>
                            <a:pt x="867" y="16574"/>
                            <a:pt x="-1609" y="8668"/>
                            <a:pt x="1058" y="647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0" name="Google Shape;1070;p4"/>
                    <p:cNvSpPr/>
                    <p:nvPr/>
                  </p:nvSpPr>
                  <p:spPr>
                    <a:xfrm>
                      <a:off x="5154573" y="4310625"/>
                      <a:ext cx="66960" cy="30481"/>
                    </a:xfrm>
                    <a:custGeom>
                      <a:rect b="b" l="l" r="r" t="t"/>
                      <a:pathLst>
                        <a:path extrusionOk="0" h="30481" w="66960">
                          <a:moveTo>
                            <a:pt x="832" y="5627"/>
                          </a:moveTo>
                          <a:cubicBezTo>
                            <a:pt x="7786" y="5437"/>
                            <a:pt x="13215" y="4484"/>
                            <a:pt x="18930" y="3722"/>
                          </a:cubicBezTo>
                          <a:cubicBezTo>
                            <a:pt x="23026" y="3151"/>
                            <a:pt x="27217" y="2675"/>
                            <a:pt x="32455" y="2389"/>
                          </a:cubicBezTo>
                          <a:cubicBezTo>
                            <a:pt x="34075" y="2294"/>
                            <a:pt x="36075" y="1913"/>
                            <a:pt x="38266" y="1532"/>
                          </a:cubicBezTo>
                          <a:cubicBezTo>
                            <a:pt x="42361" y="865"/>
                            <a:pt x="46838" y="389"/>
                            <a:pt x="50934" y="103"/>
                          </a:cubicBezTo>
                          <a:cubicBezTo>
                            <a:pt x="57887" y="-278"/>
                            <a:pt x="63793" y="293"/>
                            <a:pt x="65698" y="3627"/>
                          </a:cubicBezTo>
                          <a:cubicBezTo>
                            <a:pt x="67126" y="6294"/>
                            <a:pt x="67126" y="8294"/>
                            <a:pt x="66745" y="10009"/>
                          </a:cubicBezTo>
                          <a:cubicBezTo>
                            <a:pt x="66269" y="12485"/>
                            <a:pt x="64554" y="15152"/>
                            <a:pt x="60935" y="18105"/>
                          </a:cubicBezTo>
                          <a:cubicBezTo>
                            <a:pt x="60268" y="18677"/>
                            <a:pt x="59601" y="19248"/>
                            <a:pt x="58744" y="19820"/>
                          </a:cubicBezTo>
                          <a:cubicBezTo>
                            <a:pt x="53220" y="23915"/>
                            <a:pt x="44552" y="27440"/>
                            <a:pt x="32646" y="29916"/>
                          </a:cubicBezTo>
                          <a:cubicBezTo>
                            <a:pt x="30074" y="30488"/>
                            <a:pt x="27502" y="30583"/>
                            <a:pt x="25121" y="30392"/>
                          </a:cubicBezTo>
                          <a:lnTo>
                            <a:pt x="25121" y="30392"/>
                          </a:lnTo>
                          <a:cubicBezTo>
                            <a:pt x="17215" y="29725"/>
                            <a:pt x="10929" y="25439"/>
                            <a:pt x="6738" y="20963"/>
                          </a:cubicBezTo>
                          <a:cubicBezTo>
                            <a:pt x="832" y="14867"/>
                            <a:pt x="-1358" y="7723"/>
                            <a:pt x="832" y="562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1" name="Google Shape;1071;p4"/>
                    <p:cNvSpPr/>
                    <p:nvPr/>
                  </p:nvSpPr>
                  <p:spPr>
                    <a:xfrm>
                      <a:off x="5156418" y="4312950"/>
                      <a:ext cx="64026" cy="27283"/>
                    </a:xfrm>
                    <a:custGeom>
                      <a:rect b="b" l="l" r="r" t="t"/>
                      <a:pathLst>
                        <a:path extrusionOk="0" h="27283" w="64026">
                          <a:moveTo>
                            <a:pt x="703" y="4922"/>
                          </a:moveTo>
                          <a:cubicBezTo>
                            <a:pt x="7751" y="5303"/>
                            <a:pt x="12799" y="4826"/>
                            <a:pt x="18038" y="4350"/>
                          </a:cubicBezTo>
                          <a:cubicBezTo>
                            <a:pt x="21848" y="3969"/>
                            <a:pt x="25753" y="3588"/>
                            <a:pt x="30992" y="3302"/>
                          </a:cubicBezTo>
                          <a:cubicBezTo>
                            <a:pt x="32421" y="3207"/>
                            <a:pt x="34326" y="2826"/>
                            <a:pt x="36517" y="2350"/>
                          </a:cubicBezTo>
                          <a:cubicBezTo>
                            <a:pt x="40327" y="1588"/>
                            <a:pt x="44613" y="921"/>
                            <a:pt x="48518" y="445"/>
                          </a:cubicBezTo>
                          <a:cubicBezTo>
                            <a:pt x="55281" y="-412"/>
                            <a:pt x="61091" y="-222"/>
                            <a:pt x="62806" y="2731"/>
                          </a:cubicBezTo>
                          <a:cubicBezTo>
                            <a:pt x="64330" y="5303"/>
                            <a:pt x="64139" y="7208"/>
                            <a:pt x="63758" y="8827"/>
                          </a:cubicBezTo>
                          <a:cubicBezTo>
                            <a:pt x="63187" y="11018"/>
                            <a:pt x="61472" y="13399"/>
                            <a:pt x="57757" y="16161"/>
                          </a:cubicBezTo>
                          <a:cubicBezTo>
                            <a:pt x="57091" y="16638"/>
                            <a:pt x="56424" y="17209"/>
                            <a:pt x="55662" y="17685"/>
                          </a:cubicBezTo>
                          <a:cubicBezTo>
                            <a:pt x="50328" y="21209"/>
                            <a:pt x="42041" y="24353"/>
                            <a:pt x="30516" y="26734"/>
                          </a:cubicBezTo>
                          <a:cubicBezTo>
                            <a:pt x="28135" y="27210"/>
                            <a:pt x="25753" y="27401"/>
                            <a:pt x="23563" y="27210"/>
                          </a:cubicBezTo>
                          <a:lnTo>
                            <a:pt x="23563" y="27210"/>
                          </a:lnTo>
                          <a:cubicBezTo>
                            <a:pt x="15943" y="26639"/>
                            <a:pt x="10132" y="22829"/>
                            <a:pt x="6322" y="18828"/>
                          </a:cubicBezTo>
                          <a:cubicBezTo>
                            <a:pt x="798" y="13113"/>
                            <a:pt x="-1202" y="6827"/>
                            <a:pt x="703" y="492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2" name="Google Shape;1072;p4"/>
                    <p:cNvSpPr/>
                    <p:nvPr/>
                  </p:nvSpPr>
                  <p:spPr>
                    <a:xfrm>
                      <a:off x="5158241" y="4314920"/>
                      <a:ext cx="61172" cy="24130"/>
                    </a:xfrm>
                    <a:custGeom>
                      <a:rect b="b" l="l" r="r" t="t"/>
                      <a:pathLst>
                        <a:path extrusionOk="0" h="24130" w="61172">
                          <a:moveTo>
                            <a:pt x="499" y="4476"/>
                          </a:moveTo>
                          <a:cubicBezTo>
                            <a:pt x="7642" y="5523"/>
                            <a:pt x="12310" y="5428"/>
                            <a:pt x="17167" y="5142"/>
                          </a:cubicBezTo>
                          <a:cubicBezTo>
                            <a:pt x="20692" y="4952"/>
                            <a:pt x="24406" y="4571"/>
                            <a:pt x="29550" y="4380"/>
                          </a:cubicBezTo>
                          <a:cubicBezTo>
                            <a:pt x="30883" y="4285"/>
                            <a:pt x="32598" y="3904"/>
                            <a:pt x="34693" y="3333"/>
                          </a:cubicBezTo>
                          <a:cubicBezTo>
                            <a:pt x="38218" y="2475"/>
                            <a:pt x="42313" y="1618"/>
                            <a:pt x="46123" y="951"/>
                          </a:cubicBezTo>
                          <a:cubicBezTo>
                            <a:pt x="52600" y="-287"/>
                            <a:pt x="58411" y="-668"/>
                            <a:pt x="60030" y="1999"/>
                          </a:cubicBezTo>
                          <a:cubicBezTo>
                            <a:pt x="61554" y="4571"/>
                            <a:pt x="61268" y="6285"/>
                            <a:pt x="60792" y="7714"/>
                          </a:cubicBezTo>
                          <a:cubicBezTo>
                            <a:pt x="60220" y="9524"/>
                            <a:pt x="58411" y="11715"/>
                            <a:pt x="54505" y="14286"/>
                          </a:cubicBezTo>
                          <a:cubicBezTo>
                            <a:pt x="53839" y="14667"/>
                            <a:pt x="53172" y="15144"/>
                            <a:pt x="52410" y="15620"/>
                          </a:cubicBezTo>
                          <a:cubicBezTo>
                            <a:pt x="47266" y="18668"/>
                            <a:pt x="39361" y="21430"/>
                            <a:pt x="28216" y="23621"/>
                          </a:cubicBezTo>
                          <a:cubicBezTo>
                            <a:pt x="26026" y="24097"/>
                            <a:pt x="23835" y="24192"/>
                            <a:pt x="21739" y="24097"/>
                          </a:cubicBezTo>
                          <a:cubicBezTo>
                            <a:pt x="21739" y="24097"/>
                            <a:pt x="21739" y="24097"/>
                            <a:pt x="21739" y="24097"/>
                          </a:cubicBezTo>
                          <a:cubicBezTo>
                            <a:pt x="14500" y="23716"/>
                            <a:pt x="9071" y="20192"/>
                            <a:pt x="5642" y="16763"/>
                          </a:cubicBezTo>
                          <a:cubicBezTo>
                            <a:pt x="689" y="11810"/>
                            <a:pt x="-930" y="6285"/>
                            <a:pt x="499" y="447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3" name="Google Shape;1073;p4"/>
                    <p:cNvSpPr/>
                    <p:nvPr/>
                  </p:nvSpPr>
                  <p:spPr>
                    <a:xfrm>
                      <a:off x="5160115" y="4316858"/>
                      <a:ext cx="58228" cy="21050"/>
                    </a:xfrm>
                    <a:custGeom>
                      <a:rect b="b" l="l" r="r" t="t"/>
                      <a:pathLst>
                        <a:path extrusionOk="0" h="21050" w="58228">
                          <a:moveTo>
                            <a:pt x="339" y="4157"/>
                          </a:moveTo>
                          <a:cubicBezTo>
                            <a:pt x="7673" y="5872"/>
                            <a:pt x="11864" y="6157"/>
                            <a:pt x="16246" y="6062"/>
                          </a:cubicBezTo>
                          <a:cubicBezTo>
                            <a:pt x="19579" y="5967"/>
                            <a:pt x="22913" y="5776"/>
                            <a:pt x="27961" y="5586"/>
                          </a:cubicBezTo>
                          <a:cubicBezTo>
                            <a:pt x="29104" y="5586"/>
                            <a:pt x="30819" y="5110"/>
                            <a:pt x="32819" y="4538"/>
                          </a:cubicBezTo>
                          <a:cubicBezTo>
                            <a:pt x="36058" y="3586"/>
                            <a:pt x="39868" y="2538"/>
                            <a:pt x="43582" y="1585"/>
                          </a:cubicBezTo>
                          <a:cubicBezTo>
                            <a:pt x="49869" y="-34"/>
                            <a:pt x="55584" y="-891"/>
                            <a:pt x="57108" y="1395"/>
                          </a:cubicBezTo>
                          <a:cubicBezTo>
                            <a:pt x="58727" y="3871"/>
                            <a:pt x="58251" y="5491"/>
                            <a:pt x="57775" y="6824"/>
                          </a:cubicBezTo>
                          <a:cubicBezTo>
                            <a:pt x="57108" y="8348"/>
                            <a:pt x="55393" y="10253"/>
                            <a:pt x="51202" y="12539"/>
                          </a:cubicBezTo>
                          <a:cubicBezTo>
                            <a:pt x="50536" y="12920"/>
                            <a:pt x="49964" y="13301"/>
                            <a:pt x="49202" y="13682"/>
                          </a:cubicBezTo>
                          <a:cubicBezTo>
                            <a:pt x="44249" y="16254"/>
                            <a:pt x="36724" y="18635"/>
                            <a:pt x="25866" y="20635"/>
                          </a:cubicBezTo>
                          <a:cubicBezTo>
                            <a:pt x="23866" y="21016"/>
                            <a:pt x="21865" y="21112"/>
                            <a:pt x="19960" y="21016"/>
                          </a:cubicBezTo>
                          <a:lnTo>
                            <a:pt x="19960" y="21016"/>
                          </a:lnTo>
                          <a:cubicBezTo>
                            <a:pt x="13007" y="20731"/>
                            <a:pt x="8054" y="17683"/>
                            <a:pt x="5006" y="14730"/>
                          </a:cubicBezTo>
                          <a:cubicBezTo>
                            <a:pt x="625" y="10444"/>
                            <a:pt x="-709" y="5776"/>
                            <a:pt x="339" y="415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4" name="Google Shape;1074;p4"/>
                    <p:cNvSpPr/>
                    <p:nvPr/>
                  </p:nvSpPr>
                  <p:spPr>
                    <a:xfrm>
                      <a:off x="5161928" y="4318623"/>
                      <a:ext cx="55378" cy="18228"/>
                    </a:xfrm>
                    <a:custGeom>
                      <a:rect b="b" l="l" r="r" t="t"/>
                      <a:pathLst>
                        <a:path extrusionOk="0" h="18228" w="55378">
                          <a:moveTo>
                            <a:pt x="145" y="3916"/>
                          </a:moveTo>
                          <a:cubicBezTo>
                            <a:pt x="7575" y="6297"/>
                            <a:pt x="11385" y="6964"/>
                            <a:pt x="15385" y="7155"/>
                          </a:cubicBezTo>
                          <a:cubicBezTo>
                            <a:pt x="18433" y="7250"/>
                            <a:pt x="21576" y="7059"/>
                            <a:pt x="26529" y="6964"/>
                          </a:cubicBezTo>
                          <a:cubicBezTo>
                            <a:pt x="27482" y="6964"/>
                            <a:pt x="29101" y="6488"/>
                            <a:pt x="31101" y="5821"/>
                          </a:cubicBezTo>
                          <a:cubicBezTo>
                            <a:pt x="34054" y="4869"/>
                            <a:pt x="37674" y="3535"/>
                            <a:pt x="41198" y="2392"/>
                          </a:cubicBezTo>
                          <a:cubicBezTo>
                            <a:pt x="47294" y="392"/>
                            <a:pt x="52914" y="-1037"/>
                            <a:pt x="54247" y="963"/>
                          </a:cubicBezTo>
                          <a:cubicBezTo>
                            <a:pt x="55962" y="3440"/>
                            <a:pt x="55390" y="4869"/>
                            <a:pt x="54723" y="6012"/>
                          </a:cubicBezTo>
                          <a:cubicBezTo>
                            <a:pt x="54057" y="7155"/>
                            <a:pt x="52247" y="8964"/>
                            <a:pt x="47961" y="10965"/>
                          </a:cubicBezTo>
                          <a:cubicBezTo>
                            <a:pt x="47389" y="11250"/>
                            <a:pt x="46722" y="11536"/>
                            <a:pt x="45960" y="11917"/>
                          </a:cubicBezTo>
                          <a:cubicBezTo>
                            <a:pt x="41198" y="14013"/>
                            <a:pt x="34054" y="16108"/>
                            <a:pt x="23577" y="17823"/>
                          </a:cubicBezTo>
                          <a:cubicBezTo>
                            <a:pt x="21767" y="18108"/>
                            <a:pt x="19957" y="18299"/>
                            <a:pt x="18243" y="18204"/>
                          </a:cubicBezTo>
                          <a:lnTo>
                            <a:pt x="18243" y="18204"/>
                          </a:lnTo>
                          <a:cubicBezTo>
                            <a:pt x="11670" y="18108"/>
                            <a:pt x="7194" y="15346"/>
                            <a:pt x="4527" y="12870"/>
                          </a:cubicBezTo>
                          <a:cubicBezTo>
                            <a:pt x="621" y="9345"/>
                            <a:pt x="-426" y="5440"/>
                            <a:pt x="145" y="391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5" name="Google Shape;1075;p4"/>
                    <p:cNvSpPr/>
                    <p:nvPr/>
                  </p:nvSpPr>
                  <p:spPr>
                    <a:xfrm>
                      <a:off x="5163761" y="4320223"/>
                      <a:ext cx="52572" cy="15556"/>
                    </a:xfrm>
                    <a:custGeom>
                      <a:rect b="b" l="l" r="r" t="t"/>
                      <a:pathLst>
                        <a:path extrusionOk="0" h="15556" w="52572">
                          <a:moveTo>
                            <a:pt x="16696" y="15556"/>
                          </a:moveTo>
                          <a:cubicBezTo>
                            <a:pt x="10409" y="15556"/>
                            <a:pt x="6409" y="13270"/>
                            <a:pt x="4123" y="11270"/>
                          </a:cubicBezTo>
                          <a:cubicBezTo>
                            <a:pt x="598" y="8317"/>
                            <a:pt x="-164" y="5174"/>
                            <a:pt x="27" y="3840"/>
                          </a:cubicBezTo>
                          <a:cubicBezTo>
                            <a:pt x="13362" y="9270"/>
                            <a:pt x="13838" y="8412"/>
                            <a:pt x="25078" y="8412"/>
                          </a:cubicBezTo>
                          <a:cubicBezTo>
                            <a:pt x="26983" y="8412"/>
                            <a:pt x="32983" y="5650"/>
                            <a:pt x="38794" y="3269"/>
                          </a:cubicBezTo>
                          <a:cubicBezTo>
                            <a:pt x="44604" y="888"/>
                            <a:pt x="50319" y="-1017"/>
                            <a:pt x="51462" y="602"/>
                          </a:cubicBezTo>
                          <a:cubicBezTo>
                            <a:pt x="53176" y="2983"/>
                            <a:pt x="52605" y="4317"/>
                            <a:pt x="51748" y="5269"/>
                          </a:cubicBezTo>
                          <a:cubicBezTo>
                            <a:pt x="50986" y="6126"/>
                            <a:pt x="49176" y="7746"/>
                            <a:pt x="44699" y="9460"/>
                          </a:cubicBezTo>
                          <a:cubicBezTo>
                            <a:pt x="40127" y="11270"/>
                            <a:pt x="32983" y="13270"/>
                            <a:pt x="21363" y="14985"/>
                          </a:cubicBezTo>
                          <a:cubicBezTo>
                            <a:pt x="19744" y="15461"/>
                            <a:pt x="18124" y="15556"/>
                            <a:pt x="16696" y="15556"/>
                          </a:cubicBezTo>
                          <a:lnTo>
                            <a:pt x="16696" y="15556"/>
                          </a:ln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76" name="Google Shape;1076;p4"/>
                  <p:cNvGrpSpPr/>
                  <p:nvPr/>
                </p:nvGrpSpPr>
                <p:grpSpPr>
                  <a:xfrm>
                    <a:off x="5401675" y="4135656"/>
                    <a:ext cx="57867" cy="98218"/>
                    <a:chOff x="5401675" y="4135656"/>
                    <a:chExt cx="57867" cy="98218"/>
                  </a:xfrm>
                </p:grpSpPr>
                <p:sp>
                  <p:nvSpPr>
                    <p:cNvPr id="1077" name="Google Shape;1077;p4"/>
                    <p:cNvSpPr/>
                    <p:nvPr/>
                  </p:nvSpPr>
                  <p:spPr>
                    <a:xfrm>
                      <a:off x="5401675" y="4135656"/>
                      <a:ext cx="57867" cy="98218"/>
                    </a:xfrm>
                    <a:custGeom>
                      <a:rect b="b" l="l" r="r" t="t"/>
                      <a:pathLst>
                        <a:path extrusionOk="0" h="98218" w="57867">
                          <a:moveTo>
                            <a:pt x="237" y="95253"/>
                          </a:moveTo>
                          <a:cubicBezTo>
                            <a:pt x="714" y="101063"/>
                            <a:pt x="8715" y="97920"/>
                            <a:pt x="18335" y="89443"/>
                          </a:cubicBezTo>
                          <a:cubicBezTo>
                            <a:pt x="27955" y="80965"/>
                            <a:pt x="39290" y="67249"/>
                            <a:pt x="46529" y="52009"/>
                          </a:cubicBezTo>
                          <a:cubicBezTo>
                            <a:pt x="61102" y="21529"/>
                            <a:pt x="62150" y="-283"/>
                            <a:pt x="46624" y="3"/>
                          </a:cubicBezTo>
                          <a:cubicBezTo>
                            <a:pt x="38909" y="193"/>
                            <a:pt x="26431" y="14767"/>
                            <a:pt x="16335" y="33912"/>
                          </a:cubicBezTo>
                          <a:cubicBezTo>
                            <a:pt x="11286" y="43532"/>
                            <a:pt x="6810" y="54200"/>
                            <a:pt x="3857" y="64868"/>
                          </a:cubicBezTo>
                          <a:cubicBezTo>
                            <a:pt x="904" y="75536"/>
                            <a:pt x="-620" y="86014"/>
                            <a:pt x="237" y="9525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8" name="Google Shape;1078;p4"/>
                    <p:cNvSpPr/>
                    <p:nvPr/>
                  </p:nvSpPr>
                  <p:spPr>
                    <a:xfrm>
                      <a:off x="5403387" y="4137363"/>
                      <a:ext cx="55308" cy="93896"/>
                    </a:xfrm>
                    <a:custGeom>
                      <a:rect b="b" l="l" r="r" t="t"/>
                      <a:pathLst>
                        <a:path extrusionOk="0" h="93896" w="55308">
                          <a:moveTo>
                            <a:pt x="45294" y="10"/>
                          </a:moveTo>
                          <a:cubicBezTo>
                            <a:pt x="52723" y="-276"/>
                            <a:pt x="55962" y="5630"/>
                            <a:pt x="55200" y="15250"/>
                          </a:cubicBezTo>
                          <a:cubicBezTo>
                            <a:pt x="54628" y="23822"/>
                            <a:pt x="50913" y="35538"/>
                            <a:pt x="44436" y="49159"/>
                          </a:cubicBezTo>
                          <a:cubicBezTo>
                            <a:pt x="39864" y="58779"/>
                            <a:pt x="33483" y="67828"/>
                            <a:pt x="27101" y="75353"/>
                          </a:cubicBezTo>
                          <a:cubicBezTo>
                            <a:pt x="24053" y="78972"/>
                            <a:pt x="20910" y="82116"/>
                            <a:pt x="17957" y="84783"/>
                          </a:cubicBezTo>
                          <a:cubicBezTo>
                            <a:pt x="13385" y="89069"/>
                            <a:pt x="9099" y="91926"/>
                            <a:pt x="5955" y="93164"/>
                          </a:cubicBezTo>
                          <a:cubicBezTo>
                            <a:pt x="2431" y="94498"/>
                            <a:pt x="621" y="94022"/>
                            <a:pt x="145" y="91641"/>
                          </a:cubicBezTo>
                          <a:cubicBezTo>
                            <a:pt x="-426" y="83639"/>
                            <a:pt x="717" y="74876"/>
                            <a:pt x="3098" y="66113"/>
                          </a:cubicBezTo>
                          <a:cubicBezTo>
                            <a:pt x="3479" y="64875"/>
                            <a:pt x="3765" y="63637"/>
                            <a:pt x="4146" y="62399"/>
                          </a:cubicBezTo>
                          <a:cubicBezTo>
                            <a:pt x="6241" y="55445"/>
                            <a:pt x="9099" y="48492"/>
                            <a:pt x="12147" y="41729"/>
                          </a:cubicBezTo>
                          <a:cubicBezTo>
                            <a:pt x="13480" y="38777"/>
                            <a:pt x="15004" y="35729"/>
                            <a:pt x="16528" y="32681"/>
                          </a:cubicBezTo>
                          <a:cubicBezTo>
                            <a:pt x="23958" y="18393"/>
                            <a:pt x="32721" y="6106"/>
                            <a:pt x="39674" y="1724"/>
                          </a:cubicBezTo>
                          <a:cubicBezTo>
                            <a:pt x="41960" y="486"/>
                            <a:pt x="43770" y="10"/>
                            <a:pt x="45294" y="1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79" name="Google Shape;1079;p4"/>
                    <p:cNvSpPr/>
                    <p:nvPr/>
                  </p:nvSpPr>
                  <p:spPr>
                    <a:xfrm>
                      <a:off x="5405246" y="4138975"/>
                      <a:ext cx="52793" cy="89572"/>
                    </a:xfrm>
                    <a:custGeom>
                      <a:rect b="b" l="l" r="r" t="t"/>
                      <a:pathLst>
                        <a:path extrusionOk="0" h="89572" w="52793">
                          <a:moveTo>
                            <a:pt x="43911" y="17"/>
                          </a:moveTo>
                          <a:cubicBezTo>
                            <a:pt x="50578" y="493"/>
                            <a:pt x="53436" y="5351"/>
                            <a:pt x="52674" y="14590"/>
                          </a:cubicBezTo>
                          <a:cubicBezTo>
                            <a:pt x="52007" y="22591"/>
                            <a:pt x="48483" y="33640"/>
                            <a:pt x="42387" y="46404"/>
                          </a:cubicBezTo>
                          <a:cubicBezTo>
                            <a:pt x="38101" y="55453"/>
                            <a:pt x="32195" y="64025"/>
                            <a:pt x="26194" y="71169"/>
                          </a:cubicBezTo>
                          <a:cubicBezTo>
                            <a:pt x="23337" y="74598"/>
                            <a:pt x="20384" y="77551"/>
                            <a:pt x="17622" y="80122"/>
                          </a:cubicBezTo>
                          <a:cubicBezTo>
                            <a:pt x="13050" y="84599"/>
                            <a:pt x="8859" y="87457"/>
                            <a:pt x="5716" y="88695"/>
                          </a:cubicBezTo>
                          <a:cubicBezTo>
                            <a:pt x="2191" y="90124"/>
                            <a:pt x="763" y="89743"/>
                            <a:pt x="96" y="88028"/>
                          </a:cubicBezTo>
                          <a:cubicBezTo>
                            <a:pt x="-380" y="80027"/>
                            <a:pt x="953" y="71836"/>
                            <a:pt x="3334" y="63454"/>
                          </a:cubicBezTo>
                          <a:cubicBezTo>
                            <a:pt x="3715" y="62311"/>
                            <a:pt x="4096" y="61072"/>
                            <a:pt x="4477" y="59929"/>
                          </a:cubicBezTo>
                          <a:cubicBezTo>
                            <a:pt x="6668" y="53357"/>
                            <a:pt x="9526" y="46785"/>
                            <a:pt x="12669" y="40213"/>
                          </a:cubicBezTo>
                          <a:cubicBezTo>
                            <a:pt x="14002" y="37450"/>
                            <a:pt x="15336" y="34498"/>
                            <a:pt x="16860" y="31450"/>
                          </a:cubicBezTo>
                          <a:cubicBezTo>
                            <a:pt x="23813" y="17734"/>
                            <a:pt x="32100" y="5256"/>
                            <a:pt x="38672" y="1351"/>
                          </a:cubicBezTo>
                          <a:cubicBezTo>
                            <a:pt x="40768" y="208"/>
                            <a:pt x="42482" y="-78"/>
                            <a:pt x="43911" y="1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0" name="Google Shape;1080;p4"/>
                    <p:cNvSpPr/>
                    <p:nvPr/>
                  </p:nvSpPr>
                  <p:spPr>
                    <a:xfrm>
                      <a:off x="5406805" y="4140536"/>
                      <a:ext cx="50422" cy="85302"/>
                    </a:xfrm>
                    <a:custGeom>
                      <a:rect b="b" l="l" r="r" t="t"/>
                      <a:pathLst>
                        <a:path extrusionOk="0" h="85302" w="50422">
                          <a:moveTo>
                            <a:pt x="42733" y="76"/>
                          </a:moveTo>
                          <a:cubicBezTo>
                            <a:pt x="48639" y="838"/>
                            <a:pt x="51115" y="5219"/>
                            <a:pt x="50258" y="13982"/>
                          </a:cubicBezTo>
                          <a:cubicBezTo>
                            <a:pt x="49496" y="21507"/>
                            <a:pt x="46257" y="31699"/>
                            <a:pt x="40447" y="43796"/>
                          </a:cubicBezTo>
                          <a:cubicBezTo>
                            <a:pt x="36447" y="52178"/>
                            <a:pt x="31017" y="60274"/>
                            <a:pt x="25302" y="67037"/>
                          </a:cubicBezTo>
                          <a:cubicBezTo>
                            <a:pt x="22635" y="70275"/>
                            <a:pt x="19968" y="73133"/>
                            <a:pt x="17397" y="75514"/>
                          </a:cubicBezTo>
                          <a:cubicBezTo>
                            <a:pt x="12920" y="80181"/>
                            <a:pt x="8634" y="83039"/>
                            <a:pt x="5586" y="84277"/>
                          </a:cubicBezTo>
                          <a:cubicBezTo>
                            <a:pt x="1966" y="85801"/>
                            <a:pt x="918" y="85420"/>
                            <a:pt x="61" y="84467"/>
                          </a:cubicBezTo>
                          <a:cubicBezTo>
                            <a:pt x="-320" y="76562"/>
                            <a:pt x="1109" y="68751"/>
                            <a:pt x="3585" y="60941"/>
                          </a:cubicBezTo>
                          <a:cubicBezTo>
                            <a:pt x="3966" y="59798"/>
                            <a:pt x="4347" y="58750"/>
                            <a:pt x="4728" y="57607"/>
                          </a:cubicBezTo>
                          <a:cubicBezTo>
                            <a:pt x="7014" y="51416"/>
                            <a:pt x="9872" y="45224"/>
                            <a:pt x="13015" y="38843"/>
                          </a:cubicBezTo>
                          <a:cubicBezTo>
                            <a:pt x="14253" y="36271"/>
                            <a:pt x="15587" y="33413"/>
                            <a:pt x="17016" y="30461"/>
                          </a:cubicBezTo>
                          <a:cubicBezTo>
                            <a:pt x="23493" y="17316"/>
                            <a:pt x="31398" y="4648"/>
                            <a:pt x="37590" y="1219"/>
                          </a:cubicBezTo>
                          <a:cubicBezTo>
                            <a:pt x="39876" y="-19"/>
                            <a:pt x="41400" y="-115"/>
                            <a:pt x="42733" y="7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137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1" name="Google Shape;1081;p4"/>
                    <p:cNvSpPr/>
                    <p:nvPr/>
                  </p:nvSpPr>
                  <p:spPr>
                    <a:xfrm>
                      <a:off x="5408468" y="4142082"/>
                      <a:ext cx="47992" cy="81142"/>
                    </a:xfrm>
                    <a:custGeom>
                      <a:rect b="b" l="l" r="r" t="t"/>
                      <a:pathLst>
                        <a:path extrusionOk="0" h="81142" w="47992">
                          <a:moveTo>
                            <a:pt x="41451" y="149"/>
                          </a:moveTo>
                          <a:cubicBezTo>
                            <a:pt x="46594" y="1197"/>
                            <a:pt x="48785" y="5102"/>
                            <a:pt x="47737" y="13389"/>
                          </a:cubicBezTo>
                          <a:cubicBezTo>
                            <a:pt x="46880" y="20342"/>
                            <a:pt x="43832" y="29867"/>
                            <a:pt x="38403" y="41107"/>
                          </a:cubicBezTo>
                          <a:cubicBezTo>
                            <a:pt x="34688" y="48822"/>
                            <a:pt x="29640" y="56442"/>
                            <a:pt x="24401" y="62919"/>
                          </a:cubicBezTo>
                          <a:cubicBezTo>
                            <a:pt x="21924" y="65967"/>
                            <a:pt x="19448" y="68634"/>
                            <a:pt x="17067" y="70920"/>
                          </a:cubicBezTo>
                          <a:cubicBezTo>
                            <a:pt x="12590" y="75778"/>
                            <a:pt x="8399" y="78635"/>
                            <a:pt x="5351" y="79874"/>
                          </a:cubicBezTo>
                          <a:cubicBezTo>
                            <a:pt x="1636" y="81493"/>
                            <a:pt x="1065" y="81207"/>
                            <a:pt x="17" y="80921"/>
                          </a:cubicBezTo>
                          <a:cubicBezTo>
                            <a:pt x="-174" y="73111"/>
                            <a:pt x="1255" y="65681"/>
                            <a:pt x="3922" y="58347"/>
                          </a:cubicBezTo>
                          <a:cubicBezTo>
                            <a:pt x="4303" y="57299"/>
                            <a:pt x="4684" y="56252"/>
                            <a:pt x="5065" y="55204"/>
                          </a:cubicBezTo>
                          <a:cubicBezTo>
                            <a:pt x="7351" y="49394"/>
                            <a:pt x="10399" y="43583"/>
                            <a:pt x="13447" y="37392"/>
                          </a:cubicBezTo>
                          <a:cubicBezTo>
                            <a:pt x="14590" y="35011"/>
                            <a:pt x="15924" y="32249"/>
                            <a:pt x="17257" y="29296"/>
                          </a:cubicBezTo>
                          <a:cubicBezTo>
                            <a:pt x="23258" y="16723"/>
                            <a:pt x="30783" y="3959"/>
                            <a:pt x="36498" y="816"/>
                          </a:cubicBezTo>
                          <a:cubicBezTo>
                            <a:pt x="38879" y="-232"/>
                            <a:pt x="40308" y="-41"/>
                            <a:pt x="41451" y="14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2" name="Google Shape;1082;p4"/>
                    <p:cNvSpPr/>
                    <p:nvPr/>
                  </p:nvSpPr>
                  <p:spPr>
                    <a:xfrm>
                      <a:off x="5410100" y="4143539"/>
                      <a:ext cx="45591" cy="77654"/>
                    </a:xfrm>
                    <a:custGeom>
                      <a:rect b="b" l="l" r="r" t="t"/>
                      <a:pathLst>
                        <a:path extrusionOk="0" h="77654" w="45591">
                          <a:moveTo>
                            <a:pt x="40199" y="407"/>
                          </a:moveTo>
                          <a:cubicBezTo>
                            <a:pt x="44676" y="788"/>
                            <a:pt x="46391" y="5169"/>
                            <a:pt x="45248" y="12980"/>
                          </a:cubicBezTo>
                          <a:cubicBezTo>
                            <a:pt x="44295" y="19362"/>
                            <a:pt x="41438" y="28125"/>
                            <a:pt x="36389" y="38602"/>
                          </a:cubicBezTo>
                          <a:cubicBezTo>
                            <a:pt x="32960" y="45746"/>
                            <a:pt x="28388" y="52794"/>
                            <a:pt x="23531" y="58986"/>
                          </a:cubicBezTo>
                          <a:cubicBezTo>
                            <a:pt x="21340" y="61843"/>
                            <a:pt x="19054" y="64320"/>
                            <a:pt x="16863" y="66510"/>
                          </a:cubicBezTo>
                          <a:cubicBezTo>
                            <a:pt x="12386" y="71463"/>
                            <a:pt x="8291" y="74416"/>
                            <a:pt x="5243" y="75750"/>
                          </a:cubicBezTo>
                          <a:cubicBezTo>
                            <a:pt x="1528" y="77464"/>
                            <a:pt x="1337" y="77274"/>
                            <a:pt x="4" y="77655"/>
                          </a:cubicBezTo>
                          <a:cubicBezTo>
                            <a:pt x="-91" y="69939"/>
                            <a:pt x="1528" y="62891"/>
                            <a:pt x="4195" y="56128"/>
                          </a:cubicBezTo>
                          <a:cubicBezTo>
                            <a:pt x="4576" y="55176"/>
                            <a:pt x="4957" y="54128"/>
                            <a:pt x="5433" y="53175"/>
                          </a:cubicBezTo>
                          <a:cubicBezTo>
                            <a:pt x="7814" y="47746"/>
                            <a:pt x="10862" y="42317"/>
                            <a:pt x="13910" y="36316"/>
                          </a:cubicBezTo>
                          <a:cubicBezTo>
                            <a:pt x="15053" y="34125"/>
                            <a:pt x="16196" y="31458"/>
                            <a:pt x="17625" y="28506"/>
                          </a:cubicBezTo>
                          <a:cubicBezTo>
                            <a:pt x="23245" y="16504"/>
                            <a:pt x="30293" y="3550"/>
                            <a:pt x="35627" y="883"/>
                          </a:cubicBezTo>
                          <a:cubicBezTo>
                            <a:pt x="37913" y="-355"/>
                            <a:pt x="39247" y="-69"/>
                            <a:pt x="40199" y="40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5686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3" name="Google Shape;1083;p4"/>
                    <p:cNvSpPr/>
                    <p:nvPr/>
                  </p:nvSpPr>
                  <p:spPr>
                    <a:xfrm>
                      <a:off x="5411819" y="4144945"/>
                      <a:ext cx="43203" cy="74248"/>
                    </a:xfrm>
                    <a:custGeom>
                      <a:rect b="b" l="l" r="r" t="t"/>
                      <a:pathLst>
                        <a:path extrusionOk="0" h="74248" w="43203">
                          <a:moveTo>
                            <a:pt x="38862" y="620"/>
                          </a:moveTo>
                          <a:cubicBezTo>
                            <a:pt x="42577" y="1096"/>
                            <a:pt x="44006" y="5097"/>
                            <a:pt x="42767" y="12526"/>
                          </a:cubicBezTo>
                          <a:cubicBezTo>
                            <a:pt x="41815" y="18432"/>
                            <a:pt x="39053" y="26433"/>
                            <a:pt x="34385" y="36053"/>
                          </a:cubicBezTo>
                          <a:cubicBezTo>
                            <a:pt x="31242" y="42530"/>
                            <a:pt x="27051" y="49102"/>
                            <a:pt x="22574" y="55008"/>
                          </a:cubicBezTo>
                          <a:cubicBezTo>
                            <a:pt x="20574" y="57675"/>
                            <a:pt x="18479" y="60056"/>
                            <a:pt x="16478" y="62056"/>
                          </a:cubicBezTo>
                          <a:cubicBezTo>
                            <a:pt x="12097" y="67200"/>
                            <a:pt x="7906" y="70152"/>
                            <a:pt x="5048" y="71486"/>
                          </a:cubicBezTo>
                          <a:cubicBezTo>
                            <a:pt x="1238" y="73200"/>
                            <a:pt x="1429" y="73200"/>
                            <a:pt x="0" y="74248"/>
                          </a:cubicBezTo>
                          <a:cubicBezTo>
                            <a:pt x="0" y="66533"/>
                            <a:pt x="1715" y="60056"/>
                            <a:pt x="4477" y="53674"/>
                          </a:cubicBezTo>
                          <a:cubicBezTo>
                            <a:pt x="4858" y="52722"/>
                            <a:pt x="5334" y="51864"/>
                            <a:pt x="5715" y="50912"/>
                          </a:cubicBezTo>
                          <a:cubicBezTo>
                            <a:pt x="8192" y="45768"/>
                            <a:pt x="11240" y="40815"/>
                            <a:pt x="14383" y="35005"/>
                          </a:cubicBezTo>
                          <a:cubicBezTo>
                            <a:pt x="15431" y="33100"/>
                            <a:pt x="16574" y="30433"/>
                            <a:pt x="17907" y="27480"/>
                          </a:cubicBezTo>
                          <a:cubicBezTo>
                            <a:pt x="23051" y="16146"/>
                            <a:pt x="29718" y="3001"/>
                            <a:pt x="34576" y="620"/>
                          </a:cubicBezTo>
                          <a:cubicBezTo>
                            <a:pt x="36957" y="-428"/>
                            <a:pt x="38100" y="48"/>
                            <a:pt x="38862" y="62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843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4" name="Google Shape;1084;p4"/>
                    <p:cNvSpPr/>
                    <p:nvPr/>
                  </p:nvSpPr>
                  <p:spPr>
                    <a:xfrm>
                      <a:off x="5413533" y="4146394"/>
                      <a:ext cx="40783" cy="70893"/>
                    </a:xfrm>
                    <a:custGeom>
                      <a:rect b="b" l="l" r="r" t="t"/>
                      <a:pathLst>
                        <a:path extrusionOk="0" h="70893" w="40783">
                          <a:moveTo>
                            <a:pt x="37529" y="790"/>
                          </a:moveTo>
                          <a:cubicBezTo>
                            <a:pt x="40577" y="1361"/>
                            <a:pt x="41529" y="5076"/>
                            <a:pt x="40196" y="12029"/>
                          </a:cubicBezTo>
                          <a:cubicBezTo>
                            <a:pt x="39148" y="17363"/>
                            <a:pt x="36671" y="24602"/>
                            <a:pt x="32290" y="33461"/>
                          </a:cubicBezTo>
                          <a:cubicBezTo>
                            <a:pt x="29432" y="39366"/>
                            <a:pt x="25718" y="45367"/>
                            <a:pt x="21622" y="50987"/>
                          </a:cubicBezTo>
                          <a:cubicBezTo>
                            <a:pt x="19812" y="53463"/>
                            <a:pt x="18002" y="55654"/>
                            <a:pt x="16193" y="57654"/>
                          </a:cubicBezTo>
                          <a:cubicBezTo>
                            <a:pt x="11811" y="62988"/>
                            <a:pt x="7715" y="65941"/>
                            <a:pt x="4858" y="67274"/>
                          </a:cubicBezTo>
                          <a:cubicBezTo>
                            <a:pt x="953" y="69084"/>
                            <a:pt x="1619" y="69179"/>
                            <a:pt x="0" y="70894"/>
                          </a:cubicBezTo>
                          <a:cubicBezTo>
                            <a:pt x="95" y="63274"/>
                            <a:pt x="1905" y="57178"/>
                            <a:pt x="4763" y="51272"/>
                          </a:cubicBezTo>
                          <a:cubicBezTo>
                            <a:pt x="5144" y="50415"/>
                            <a:pt x="5620" y="49558"/>
                            <a:pt x="6096" y="48700"/>
                          </a:cubicBezTo>
                          <a:cubicBezTo>
                            <a:pt x="8573" y="43938"/>
                            <a:pt x="11811" y="39366"/>
                            <a:pt x="14859" y="33746"/>
                          </a:cubicBezTo>
                          <a:cubicBezTo>
                            <a:pt x="15811" y="32032"/>
                            <a:pt x="16859" y="29460"/>
                            <a:pt x="18193" y="26507"/>
                          </a:cubicBezTo>
                          <a:cubicBezTo>
                            <a:pt x="22955" y="15744"/>
                            <a:pt x="29147" y="2504"/>
                            <a:pt x="33623" y="504"/>
                          </a:cubicBezTo>
                          <a:cubicBezTo>
                            <a:pt x="35909" y="-448"/>
                            <a:pt x="36957" y="123"/>
                            <a:pt x="37529" y="79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5" name="Google Shape;1085;p4"/>
                    <p:cNvSpPr/>
                    <p:nvPr/>
                  </p:nvSpPr>
                  <p:spPr>
                    <a:xfrm>
                      <a:off x="5415153" y="4147844"/>
                      <a:ext cx="38635" cy="67538"/>
                    </a:xfrm>
                    <a:custGeom>
                      <a:rect b="b" l="l" r="r" t="t"/>
                      <a:pathLst>
                        <a:path extrusionOk="0" h="67538" w="38635">
                          <a:moveTo>
                            <a:pt x="36385" y="1054"/>
                          </a:moveTo>
                          <a:cubicBezTo>
                            <a:pt x="38672" y="1816"/>
                            <a:pt x="39338" y="5150"/>
                            <a:pt x="37814" y="11627"/>
                          </a:cubicBezTo>
                          <a:cubicBezTo>
                            <a:pt x="36671" y="16390"/>
                            <a:pt x="34385" y="22962"/>
                            <a:pt x="30385" y="30963"/>
                          </a:cubicBezTo>
                          <a:cubicBezTo>
                            <a:pt x="27813" y="36202"/>
                            <a:pt x="24479" y="41726"/>
                            <a:pt x="20765" y="47060"/>
                          </a:cubicBezTo>
                          <a:cubicBezTo>
                            <a:pt x="19145" y="49346"/>
                            <a:pt x="17526" y="51442"/>
                            <a:pt x="16002" y="53251"/>
                          </a:cubicBezTo>
                          <a:cubicBezTo>
                            <a:pt x="11716" y="58776"/>
                            <a:pt x="7620" y="61729"/>
                            <a:pt x="4763" y="63062"/>
                          </a:cubicBezTo>
                          <a:cubicBezTo>
                            <a:pt x="857" y="64967"/>
                            <a:pt x="1810" y="65062"/>
                            <a:pt x="0" y="67539"/>
                          </a:cubicBezTo>
                          <a:cubicBezTo>
                            <a:pt x="286" y="60014"/>
                            <a:pt x="2191" y="54299"/>
                            <a:pt x="5048" y="48965"/>
                          </a:cubicBezTo>
                          <a:cubicBezTo>
                            <a:pt x="5429" y="48203"/>
                            <a:pt x="5905" y="47441"/>
                            <a:pt x="6382" y="46584"/>
                          </a:cubicBezTo>
                          <a:cubicBezTo>
                            <a:pt x="8953" y="42202"/>
                            <a:pt x="12192" y="37916"/>
                            <a:pt x="15240" y="32677"/>
                          </a:cubicBezTo>
                          <a:cubicBezTo>
                            <a:pt x="16097" y="31154"/>
                            <a:pt x="17145" y="28677"/>
                            <a:pt x="18383" y="25724"/>
                          </a:cubicBezTo>
                          <a:cubicBezTo>
                            <a:pt x="22765" y="15533"/>
                            <a:pt x="28480" y="2197"/>
                            <a:pt x="32480" y="578"/>
                          </a:cubicBezTo>
                          <a:cubicBezTo>
                            <a:pt x="34957" y="-565"/>
                            <a:pt x="35814" y="197"/>
                            <a:pt x="36385" y="105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274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6" name="Google Shape;1086;p4"/>
                    <p:cNvSpPr/>
                    <p:nvPr/>
                  </p:nvSpPr>
                  <p:spPr>
                    <a:xfrm>
                      <a:off x="5416867" y="4149136"/>
                      <a:ext cx="36386" cy="64151"/>
                    </a:xfrm>
                    <a:custGeom>
                      <a:rect b="b" l="l" r="r" t="t"/>
                      <a:pathLst>
                        <a:path extrusionOk="0" h="64151" w="36386">
                          <a:moveTo>
                            <a:pt x="35052" y="1382"/>
                          </a:moveTo>
                          <a:cubicBezTo>
                            <a:pt x="36576" y="2239"/>
                            <a:pt x="36957" y="5287"/>
                            <a:pt x="35338" y="11288"/>
                          </a:cubicBezTo>
                          <a:cubicBezTo>
                            <a:pt x="34195" y="15574"/>
                            <a:pt x="32004" y="21289"/>
                            <a:pt x="28384" y="28528"/>
                          </a:cubicBezTo>
                          <a:cubicBezTo>
                            <a:pt x="26098" y="33195"/>
                            <a:pt x="23241" y="38149"/>
                            <a:pt x="19907" y="43102"/>
                          </a:cubicBezTo>
                          <a:cubicBezTo>
                            <a:pt x="18574" y="45197"/>
                            <a:pt x="17145" y="47102"/>
                            <a:pt x="15716" y="48816"/>
                          </a:cubicBezTo>
                          <a:cubicBezTo>
                            <a:pt x="11430" y="54532"/>
                            <a:pt x="7334" y="57484"/>
                            <a:pt x="4572" y="58818"/>
                          </a:cubicBezTo>
                          <a:cubicBezTo>
                            <a:pt x="571" y="60818"/>
                            <a:pt x="2000" y="61008"/>
                            <a:pt x="0" y="64152"/>
                          </a:cubicBezTo>
                          <a:cubicBezTo>
                            <a:pt x="381" y="56722"/>
                            <a:pt x="2381" y="51388"/>
                            <a:pt x="5334" y="46531"/>
                          </a:cubicBezTo>
                          <a:cubicBezTo>
                            <a:pt x="5810" y="45769"/>
                            <a:pt x="6191" y="45102"/>
                            <a:pt x="6668" y="44340"/>
                          </a:cubicBezTo>
                          <a:cubicBezTo>
                            <a:pt x="9334" y="40339"/>
                            <a:pt x="12573" y="36434"/>
                            <a:pt x="15621" y="31386"/>
                          </a:cubicBezTo>
                          <a:cubicBezTo>
                            <a:pt x="16383" y="30052"/>
                            <a:pt x="17431" y="27671"/>
                            <a:pt x="18574" y="24718"/>
                          </a:cubicBezTo>
                          <a:cubicBezTo>
                            <a:pt x="22479" y="15098"/>
                            <a:pt x="27908" y="1668"/>
                            <a:pt x="31432" y="334"/>
                          </a:cubicBezTo>
                          <a:cubicBezTo>
                            <a:pt x="34004" y="-523"/>
                            <a:pt x="34671" y="429"/>
                            <a:pt x="35052" y="138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7" name="Google Shape;1087;p4"/>
                    <p:cNvSpPr/>
                    <p:nvPr/>
                  </p:nvSpPr>
                  <p:spPr>
                    <a:xfrm>
                      <a:off x="5418582" y="4150543"/>
                      <a:ext cx="34206" cy="60744"/>
                    </a:xfrm>
                    <a:custGeom>
                      <a:rect b="b" l="l" r="r" t="t"/>
                      <a:pathLst>
                        <a:path extrusionOk="0" h="60744" w="34206">
                          <a:moveTo>
                            <a:pt x="33718" y="1594"/>
                          </a:moveTo>
                          <a:cubicBezTo>
                            <a:pt x="34480" y="2547"/>
                            <a:pt x="34480" y="5214"/>
                            <a:pt x="32766" y="10834"/>
                          </a:cubicBezTo>
                          <a:cubicBezTo>
                            <a:pt x="31623" y="14548"/>
                            <a:pt x="29527" y="19597"/>
                            <a:pt x="26384" y="25978"/>
                          </a:cubicBezTo>
                          <a:cubicBezTo>
                            <a:pt x="24384" y="29979"/>
                            <a:pt x="21907" y="34360"/>
                            <a:pt x="19050" y="39123"/>
                          </a:cubicBezTo>
                          <a:cubicBezTo>
                            <a:pt x="17907" y="41028"/>
                            <a:pt x="16669" y="42743"/>
                            <a:pt x="15526" y="44362"/>
                          </a:cubicBezTo>
                          <a:cubicBezTo>
                            <a:pt x="11335" y="50267"/>
                            <a:pt x="7239" y="53220"/>
                            <a:pt x="4477" y="54553"/>
                          </a:cubicBezTo>
                          <a:cubicBezTo>
                            <a:pt x="381" y="56649"/>
                            <a:pt x="2286" y="56935"/>
                            <a:pt x="0" y="60745"/>
                          </a:cubicBezTo>
                          <a:cubicBezTo>
                            <a:pt x="476" y="53410"/>
                            <a:pt x="2667" y="48553"/>
                            <a:pt x="5620" y="44076"/>
                          </a:cubicBezTo>
                          <a:cubicBezTo>
                            <a:pt x="6096" y="43409"/>
                            <a:pt x="6572" y="42743"/>
                            <a:pt x="7048" y="42076"/>
                          </a:cubicBezTo>
                          <a:cubicBezTo>
                            <a:pt x="9811" y="38456"/>
                            <a:pt x="13049" y="34932"/>
                            <a:pt x="16193" y="30074"/>
                          </a:cubicBezTo>
                          <a:cubicBezTo>
                            <a:pt x="16954" y="28931"/>
                            <a:pt x="17907" y="26645"/>
                            <a:pt x="18955" y="23788"/>
                          </a:cubicBezTo>
                          <a:cubicBezTo>
                            <a:pt x="22479" y="14834"/>
                            <a:pt x="27432" y="1309"/>
                            <a:pt x="30480" y="261"/>
                          </a:cubicBezTo>
                          <a:cubicBezTo>
                            <a:pt x="32956" y="-501"/>
                            <a:pt x="33528" y="547"/>
                            <a:pt x="33718" y="159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745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88" name="Google Shape;1088;p4"/>
                    <p:cNvSpPr/>
                    <p:nvPr/>
                  </p:nvSpPr>
                  <p:spPr>
                    <a:xfrm>
                      <a:off x="5420201" y="4151997"/>
                      <a:ext cx="32575" cy="57480"/>
                    </a:xfrm>
                    <a:custGeom>
                      <a:rect b="b" l="l" r="r" t="t"/>
                      <a:pathLst>
                        <a:path extrusionOk="0" h="57480" w="32575">
                          <a:moveTo>
                            <a:pt x="15145" y="39954"/>
                          </a:moveTo>
                          <a:cubicBezTo>
                            <a:pt x="10954" y="46050"/>
                            <a:pt x="6953" y="49003"/>
                            <a:pt x="4286" y="50432"/>
                          </a:cubicBezTo>
                          <a:cubicBezTo>
                            <a:pt x="191" y="52622"/>
                            <a:pt x="2381" y="53003"/>
                            <a:pt x="0" y="57480"/>
                          </a:cubicBezTo>
                          <a:cubicBezTo>
                            <a:pt x="572" y="50146"/>
                            <a:pt x="2857" y="45765"/>
                            <a:pt x="6001" y="41859"/>
                          </a:cubicBezTo>
                          <a:cubicBezTo>
                            <a:pt x="9049" y="37954"/>
                            <a:pt x="12954" y="34430"/>
                            <a:pt x="16669" y="29000"/>
                          </a:cubicBezTo>
                          <a:cubicBezTo>
                            <a:pt x="19145" y="25381"/>
                            <a:pt x="26003" y="1283"/>
                            <a:pt x="29528" y="235"/>
                          </a:cubicBezTo>
                          <a:cubicBezTo>
                            <a:pt x="32099" y="-527"/>
                            <a:pt x="32480" y="711"/>
                            <a:pt x="32576" y="1854"/>
                          </a:cubicBezTo>
                          <a:cubicBezTo>
                            <a:pt x="32576" y="2902"/>
                            <a:pt x="32385" y="5283"/>
                            <a:pt x="30385" y="10427"/>
                          </a:cubicBezTo>
                          <a:cubicBezTo>
                            <a:pt x="28480" y="15570"/>
                            <a:pt x="24860" y="23381"/>
                            <a:pt x="18193" y="35287"/>
                          </a:cubicBezTo>
                          <a:cubicBezTo>
                            <a:pt x="17145" y="36906"/>
                            <a:pt x="16193" y="38525"/>
                            <a:pt x="15145" y="39954"/>
                          </a:cubicBezTo>
                          <a:cubicBezTo>
                            <a:pt x="15145" y="39954"/>
                            <a:pt x="15145" y="39954"/>
                            <a:pt x="15145" y="3995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89" name="Google Shape;1089;p4"/>
                  <p:cNvGrpSpPr/>
                  <p:nvPr/>
                </p:nvGrpSpPr>
                <p:grpSpPr>
                  <a:xfrm>
                    <a:off x="5282980" y="4246962"/>
                    <a:ext cx="82139" cy="79816"/>
                    <a:chOff x="5282980" y="4246962"/>
                    <a:chExt cx="82139" cy="79816"/>
                  </a:xfrm>
                </p:grpSpPr>
                <p:sp>
                  <p:nvSpPr>
                    <p:cNvPr id="1090" name="Google Shape;1090;p4"/>
                    <p:cNvSpPr/>
                    <p:nvPr/>
                  </p:nvSpPr>
                  <p:spPr>
                    <a:xfrm>
                      <a:off x="5282980" y="4246962"/>
                      <a:ext cx="82139" cy="79816"/>
                    </a:xfrm>
                    <a:custGeom>
                      <a:rect b="b" l="l" r="r" t="t"/>
                      <a:pathLst>
                        <a:path extrusionOk="0" h="79816" w="82139">
                          <a:moveTo>
                            <a:pt x="156" y="75673"/>
                          </a:moveTo>
                          <a:cubicBezTo>
                            <a:pt x="-1273" y="81388"/>
                            <a:pt x="7299" y="80912"/>
                            <a:pt x="19110" y="75959"/>
                          </a:cubicBezTo>
                          <a:cubicBezTo>
                            <a:pt x="30921" y="71006"/>
                            <a:pt x="46066" y="61576"/>
                            <a:pt x="57877" y="49479"/>
                          </a:cubicBezTo>
                          <a:cubicBezTo>
                            <a:pt x="69688" y="37382"/>
                            <a:pt x="77594" y="26238"/>
                            <a:pt x="80642" y="17570"/>
                          </a:cubicBezTo>
                          <a:cubicBezTo>
                            <a:pt x="83785" y="8903"/>
                            <a:pt x="82071" y="2616"/>
                            <a:pt x="74641" y="330"/>
                          </a:cubicBezTo>
                          <a:cubicBezTo>
                            <a:pt x="67212" y="-1956"/>
                            <a:pt x="50829" y="7855"/>
                            <a:pt x="35112" y="22714"/>
                          </a:cubicBezTo>
                          <a:cubicBezTo>
                            <a:pt x="27302" y="30143"/>
                            <a:pt x="19587" y="38907"/>
                            <a:pt x="13395" y="48050"/>
                          </a:cubicBezTo>
                          <a:cubicBezTo>
                            <a:pt x="7204" y="57194"/>
                            <a:pt x="2346" y="66624"/>
                            <a:pt x="156" y="7567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1" name="Google Shape;1091;p4"/>
                    <p:cNvSpPr/>
                    <p:nvPr/>
                  </p:nvSpPr>
                  <p:spPr>
                    <a:xfrm>
                      <a:off x="5285361" y="4248451"/>
                      <a:ext cx="78883" cy="76288"/>
                    </a:xfrm>
                    <a:custGeom>
                      <a:rect b="b" l="l" r="r" t="t"/>
                      <a:pathLst>
                        <a:path extrusionOk="0" h="76288" w="78883">
                          <a:moveTo>
                            <a:pt x="71975" y="269"/>
                          </a:moveTo>
                          <a:cubicBezTo>
                            <a:pt x="74737" y="1126"/>
                            <a:pt x="76451" y="2460"/>
                            <a:pt x="77594" y="4270"/>
                          </a:cubicBezTo>
                          <a:cubicBezTo>
                            <a:pt x="79404" y="7222"/>
                            <a:pt x="79309" y="11509"/>
                            <a:pt x="77309" y="16747"/>
                          </a:cubicBezTo>
                          <a:cubicBezTo>
                            <a:pt x="77023" y="17605"/>
                            <a:pt x="76642" y="18367"/>
                            <a:pt x="76261" y="19224"/>
                          </a:cubicBezTo>
                          <a:cubicBezTo>
                            <a:pt x="72737" y="27034"/>
                            <a:pt x="65498" y="36655"/>
                            <a:pt x="55306" y="47132"/>
                          </a:cubicBezTo>
                          <a:cubicBezTo>
                            <a:pt x="51972" y="50561"/>
                            <a:pt x="48257" y="53800"/>
                            <a:pt x="44447" y="56848"/>
                          </a:cubicBezTo>
                          <a:cubicBezTo>
                            <a:pt x="41780" y="58943"/>
                            <a:pt x="39113" y="60848"/>
                            <a:pt x="36446" y="62658"/>
                          </a:cubicBezTo>
                          <a:cubicBezTo>
                            <a:pt x="36446" y="62658"/>
                            <a:pt x="36446" y="62658"/>
                            <a:pt x="36446" y="62658"/>
                          </a:cubicBezTo>
                          <a:cubicBezTo>
                            <a:pt x="30065" y="66944"/>
                            <a:pt x="23778" y="70278"/>
                            <a:pt x="18158" y="72564"/>
                          </a:cubicBezTo>
                          <a:cubicBezTo>
                            <a:pt x="16158" y="73421"/>
                            <a:pt x="14158" y="74088"/>
                            <a:pt x="12443" y="74659"/>
                          </a:cubicBezTo>
                          <a:cubicBezTo>
                            <a:pt x="4252" y="77231"/>
                            <a:pt x="-606" y="76850"/>
                            <a:pt x="61" y="72850"/>
                          </a:cubicBezTo>
                          <a:cubicBezTo>
                            <a:pt x="2156" y="64563"/>
                            <a:pt x="6443" y="56276"/>
                            <a:pt x="11967" y="48180"/>
                          </a:cubicBezTo>
                          <a:cubicBezTo>
                            <a:pt x="12348" y="47608"/>
                            <a:pt x="12729" y="47037"/>
                            <a:pt x="13205" y="46466"/>
                          </a:cubicBezTo>
                          <a:cubicBezTo>
                            <a:pt x="18063" y="39703"/>
                            <a:pt x="23683" y="33226"/>
                            <a:pt x="29684" y="27225"/>
                          </a:cubicBezTo>
                          <a:cubicBezTo>
                            <a:pt x="31208" y="25606"/>
                            <a:pt x="32827" y="24082"/>
                            <a:pt x="34446" y="22558"/>
                          </a:cubicBezTo>
                          <a:cubicBezTo>
                            <a:pt x="39685" y="17509"/>
                            <a:pt x="45019" y="12937"/>
                            <a:pt x="50162" y="9318"/>
                          </a:cubicBezTo>
                          <a:cubicBezTo>
                            <a:pt x="59211" y="2650"/>
                            <a:pt x="67403" y="-1064"/>
                            <a:pt x="71975" y="26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6666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2" name="Google Shape;1092;p4"/>
                    <p:cNvSpPr/>
                    <p:nvPr/>
                  </p:nvSpPr>
                  <p:spPr>
                    <a:xfrm>
                      <a:off x="5287416" y="4249944"/>
                      <a:ext cx="75855" cy="72554"/>
                    </a:xfrm>
                    <a:custGeom>
                      <a:rect b="b" l="l" r="r" t="t"/>
                      <a:pathLst>
                        <a:path extrusionOk="0" h="72554" w="75855">
                          <a:moveTo>
                            <a:pt x="69539" y="205"/>
                          </a:moveTo>
                          <a:cubicBezTo>
                            <a:pt x="72301" y="967"/>
                            <a:pt x="73825" y="2301"/>
                            <a:pt x="74777" y="4015"/>
                          </a:cubicBezTo>
                          <a:cubicBezTo>
                            <a:pt x="76397" y="6777"/>
                            <a:pt x="76206" y="10778"/>
                            <a:pt x="74111" y="15826"/>
                          </a:cubicBezTo>
                          <a:cubicBezTo>
                            <a:pt x="73825" y="16588"/>
                            <a:pt x="73444" y="17446"/>
                            <a:pt x="73063" y="18208"/>
                          </a:cubicBezTo>
                          <a:cubicBezTo>
                            <a:pt x="69539" y="25542"/>
                            <a:pt x="62681" y="34686"/>
                            <a:pt x="52870" y="44687"/>
                          </a:cubicBezTo>
                          <a:cubicBezTo>
                            <a:pt x="49631" y="47925"/>
                            <a:pt x="46202" y="51069"/>
                            <a:pt x="42488" y="53926"/>
                          </a:cubicBezTo>
                          <a:cubicBezTo>
                            <a:pt x="39916" y="55926"/>
                            <a:pt x="37344" y="57831"/>
                            <a:pt x="34772" y="59546"/>
                          </a:cubicBezTo>
                          <a:lnTo>
                            <a:pt x="34772" y="59546"/>
                          </a:lnTo>
                          <a:cubicBezTo>
                            <a:pt x="28581" y="63642"/>
                            <a:pt x="22580" y="66880"/>
                            <a:pt x="17342" y="68976"/>
                          </a:cubicBezTo>
                          <a:cubicBezTo>
                            <a:pt x="15437" y="69738"/>
                            <a:pt x="13532" y="70404"/>
                            <a:pt x="11817" y="70976"/>
                          </a:cubicBezTo>
                          <a:cubicBezTo>
                            <a:pt x="4007" y="73357"/>
                            <a:pt x="-184" y="73071"/>
                            <a:pt x="6" y="69928"/>
                          </a:cubicBezTo>
                          <a:cubicBezTo>
                            <a:pt x="2197" y="61832"/>
                            <a:pt x="6388" y="53926"/>
                            <a:pt x="11817" y="46497"/>
                          </a:cubicBezTo>
                          <a:cubicBezTo>
                            <a:pt x="12198" y="45925"/>
                            <a:pt x="12579" y="45449"/>
                            <a:pt x="12960" y="44877"/>
                          </a:cubicBezTo>
                          <a:cubicBezTo>
                            <a:pt x="17723" y="38591"/>
                            <a:pt x="23247" y="32495"/>
                            <a:pt x="29057" y="26685"/>
                          </a:cubicBezTo>
                          <a:cubicBezTo>
                            <a:pt x="30486" y="25256"/>
                            <a:pt x="32010" y="23732"/>
                            <a:pt x="33629" y="22208"/>
                          </a:cubicBezTo>
                          <a:cubicBezTo>
                            <a:pt x="38582" y="17446"/>
                            <a:pt x="43726" y="12969"/>
                            <a:pt x="48584" y="9254"/>
                          </a:cubicBezTo>
                          <a:cubicBezTo>
                            <a:pt x="57442" y="2777"/>
                            <a:pt x="65252" y="-938"/>
                            <a:pt x="69539" y="20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3" name="Google Shape;1093;p4"/>
                    <p:cNvSpPr/>
                    <p:nvPr/>
                  </p:nvSpPr>
                  <p:spPr>
                    <a:xfrm>
                      <a:off x="5289899" y="4251504"/>
                      <a:ext cx="72473" cy="69265"/>
                    </a:xfrm>
                    <a:custGeom>
                      <a:rect b="b" l="l" r="r" t="t"/>
                      <a:pathLst>
                        <a:path extrusionOk="0" h="69265" w="72473">
                          <a:moveTo>
                            <a:pt x="66675" y="169"/>
                          </a:moveTo>
                          <a:cubicBezTo>
                            <a:pt x="69437" y="931"/>
                            <a:pt x="70771" y="2265"/>
                            <a:pt x="71628" y="3884"/>
                          </a:cubicBezTo>
                          <a:cubicBezTo>
                            <a:pt x="72962" y="6456"/>
                            <a:pt x="72771" y="10170"/>
                            <a:pt x="70676" y="15123"/>
                          </a:cubicBezTo>
                          <a:cubicBezTo>
                            <a:pt x="70390" y="15885"/>
                            <a:pt x="70009" y="16647"/>
                            <a:pt x="69628" y="17409"/>
                          </a:cubicBezTo>
                          <a:cubicBezTo>
                            <a:pt x="66199" y="24267"/>
                            <a:pt x="59627" y="32935"/>
                            <a:pt x="50197" y="42555"/>
                          </a:cubicBezTo>
                          <a:cubicBezTo>
                            <a:pt x="47149" y="45699"/>
                            <a:pt x="43815" y="48651"/>
                            <a:pt x="40386" y="51414"/>
                          </a:cubicBezTo>
                          <a:cubicBezTo>
                            <a:pt x="38005" y="53319"/>
                            <a:pt x="35528" y="55128"/>
                            <a:pt x="33052" y="56843"/>
                          </a:cubicBezTo>
                          <a:cubicBezTo>
                            <a:pt x="33052" y="56843"/>
                            <a:pt x="33052" y="56843"/>
                            <a:pt x="33052" y="56843"/>
                          </a:cubicBezTo>
                          <a:cubicBezTo>
                            <a:pt x="27146" y="60843"/>
                            <a:pt x="21336" y="63891"/>
                            <a:pt x="16383" y="65892"/>
                          </a:cubicBezTo>
                          <a:cubicBezTo>
                            <a:pt x="14478" y="66654"/>
                            <a:pt x="12764" y="67225"/>
                            <a:pt x="11144" y="67701"/>
                          </a:cubicBezTo>
                          <a:cubicBezTo>
                            <a:pt x="3620" y="69892"/>
                            <a:pt x="191" y="69797"/>
                            <a:pt x="0" y="67320"/>
                          </a:cubicBezTo>
                          <a:cubicBezTo>
                            <a:pt x="2286" y="59415"/>
                            <a:pt x="6382" y="51985"/>
                            <a:pt x="11621" y="45032"/>
                          </a:cubicBezTo>
                          <a:cubicBezTo>
                            <a:pt x="12002" y="44556"/>
                            <a:pt x="12382" y="44079"/>
                            <a:pt x="12764" y="43508"/>
                          </a:cubicBezTo>
                          <a:cubicBezTo>
                            <a:pt x="17431" y="37602"/>
                            <a:pt x="22860" y="32078"/>
                            <a:pt x="28575" y="26458"/>
                          </a:cubicBezTo>
                          <a:cubicBezTo>
                            <a:pt x="29908" y="25125"/>
                            <a:pt x="31337" y="23601"/>
                            <a:pt x="32861" y="22172"/>
                          </a:cubicBezTo>
                          <a:cubicBezTo>
                            <a:pt x="37433" y="17600"/>
                            <a:pt x="42386" y="13218"/>
                            <a:pt x="47054" y="9599"/>
                          </a:cubicBezTo>
                          <a:cubicBezTo>
                            <a:pt x="55245" y="3027"/>
                            <a:pt x="62675" y="-879"/>
                            <a:pt x="66675" y="16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137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4" name="Google Shape;1094;p4"/>
                    <p:cNvSpPr/>
                    <p:nvPr/>
                  </p:nvSpPr>
                  <p:spPr>
                    <a:xfrm>
                      <a:off x="5291994" y="4252965"/>
                      <a:ext cx="69523" cy="65625"/>
                    </a:xfrm>
                    <a:custGeom>
                      <a:rect b="b" l="l" r="r" t="t"/>
                      <a:pathLst>
                        <a:path extrusionOk="0" h="65625" w="69523">
                          <a:moveTo>
                            <a:pt x="64199" y="137"/>
                          </a:moveTo>
                          <a:cubicBezTo>
                            <a:pt x="66866" y="804"/>
                            <a:pt x="68104" y="2138"/>
                            <a:pt x="68866" y="3662"/>
                          </a:cubicBezTo>
                          <a:cubicBezTo>
                            <a:pt x="70009" y="6043"/>
                            <a:pt x="69723" y="9472"/>
                            <a:pt x="67532" y="14234"/>
                          </a:cubicBezTo>
                          <a:cubicBezTo>
                            <a:pt x="67247" y="14901"/>
                            <a:pt x="66866" y="15663"/>
                            <a:pt x="66484" y="16425"/>
                          </a:cubicBezTo>
                          <a:cubicBezTo>
                            <a:pt x="63151" y="22902"/>
                            <a:pt x="56864" y="30998"/>
                            <a:pt x="47720" y="40142"/>
                          </a:cubicBezTo>
                          <a:cubicBezTo>
                            <a:pt x="44768" y="43095"/>
                            <a:pt x="41624" y="45857"/>
                            <a:pt x="38386" y="48620"/>
                          </a:cubicBezTo>
                          <a:cubicBezTo>
                            <a:pt x="36100" y="50525"/>
                            <a:pt x="33814" y="52239"/>
                            <a:pt x="31432" y="53763"/>
                          </a:cubicBezTo>
                          <a:lnTo>
                            <a:pt x="31432" y="53763"/>
                          </a:lnTo>
                          <a:cubicBezTo>
                            <a:pt x="25718" y="57668"/>
                            <a:pt x="20193" y="60526"/>
                            <a:pt x="15526" y="62336"/>
                          </a:cubicBezTo>
                          <a:cubicBezTo>
                            <a:pt x="13716" y="63002"/>
                            <a:pt x="12097" y="63574"/>
                            <a:pt x="10573" y="64050"/>
                          </a:cubicBezTo>
                          <a:cubicBezTo>
                            <a:pt x="3429" y="66050"/>
                            <a:pt x="667" y="66146"/>
                            <a:pt x="0" y="64336"/>
                          </a:cubicBezTo>
                          <a:cubicBezTo>
                            <a:pt x="2381" y="56525"/>
                            <a:pt x="6382" y="49667"/>
                            <a:pt x="11525" y="43190"/>
                          </a:cubicBezTo>
                          <a:cubicBezTo>
                            <a:pt x="11906" y="42714"/>
                            <a:pt x="12287" y="42238"/>
                            <a:pt x="12668" y="41762"/>
                          </a:cubicBezTo>
                          <a:cubicBezTo>
                            <a:pt x="17240" y="36332"/>
                            <a:pt x="22574" y="31189"/>
                            <a:pt x="28194" y="25855"/>
                          </a:cubicBezTo>
                          <a:cubicBezTo>
                            <a:pt x="29432" y="24617"/>
                            <a:pt x="30861" y="23188"/>
                            <a:pt x="32290" y="21759"/>
                          </a:cubicBezTo>
                          <a:cubicBezTo>
                            <a:pt x="36576" y="17473"/>
                            <a:pt x="41243" y="13091"/>
                            <a:pt x="45720" y="9472"/>
                          </a:cubicBezTo>
                          <a:cubicBezTo>
                            <a:pt x="53340" y="3281"/>
                            <a:pt x="60484" y="-815"/>
                            <a:pt x="64199" y="13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5" name="Google Shape;1095;p4"/>
                    <p:cNvSpPr/>
                    <p:nvPr/>
                  </p:nvSpPr>
                  <p:spPr>
                    <a:xfrm>
                      <a:off x="5294090" y="4254441"/>
                      <a:ext cx="66452" cy="62090"/>
                    </a:xfrm>
                    <a:custGeom>
                      <a:rect b="b" l="l" r="r" t="t"/>
                      <a:pathLst>
                        <a:path extrusionOk="0" h="62090" w="66452">
                          <a:moveTo>
                            <a:pt x="61722" y="89"/>
                          </a:moveTo>
                          <a:cubicBezTo>
                            <a:pt x="64389" y="661"/>
                            <a:pt x="65437" y="1994"/>
                            <a:pt x="66008" y="3518"/>
                          </a:cubicBezTo>
                          <a:cubicBezTo>
                            <a:pt x="66866" y="5709"/>
                            <a:pt x="66580" y="8948"/>
                            <a:pt x="64294" y="13424"/>
                          </a:cubicBezTo>
                          <a:cubicBezTo>
                            <a:pt x="64008" y="14091"/>
                            <a:pt x="63627" y="14758"/>
                            <a:pt x="63246" y="15425"/>
                          </a:cubicBezTo>
                          <a:cubicBezTo>
                            <a:pt x="60007" y="21425"/>
                            <a:pt x="54007" y="29045"/>
                            <a:pt x="45244" y="37808"/>
                          </a:cubicBezTo>
                          <a:cubicBezTo>
                            <a:pt x="42481" y="40571"/>
                            <a:pt x="39529" y="43238"/>
                            <a:pt x="36385" y="45809"/>
                          </a:cubicBezTo>
                          <a:cubicBezTo>
                            <a:pt x="34195" y="47619"/>
                            <a:pt x="32004" y="49238"/>
                            <a:pt x="29813" y="50762"/>
                          </a:cubicBezTo>
                          <a:lnTo>
                            <a:pt x="29813" y="50762"/>
                          </a:lnTo>
                          <a:cubicBezTo>
                            <a:pt x="24289" y="54572"/>
                            <a:pt x="19145" y="57239"/>
                            <a:pt x="14668" y="58954"/>
                          </a:cubicBezTo>
                          <a:cubicBezTo>
                            <a:pt x="12954" y="59621"/>
                            <a:pt x="11430" y="60097"/>
                            <a:pt x="10001" y="60478"/>
                          </a:cubicBezTo>
                          <a:cubicBezTo>
                            <a:pt x="3239" y="62288"/>
                            <a:pt x="1143" y="62478"/>
                            <a:pt x="0" y="61526"/>
                          </a:cubicBezTo>
                          <a:cubicBezTo>
                            <a:pt x="2476" y="53906"/>
                            <a:pt x="6382" y="47524"/>
                            <a:pt x="11430" y="41618"/>
                          </a:cubicBezTo>
                          <a:cubicBezTo>
                            <a:pt x="11811" y="41237"/>
                            <a:pt x="12192" y="40761"/>
                            <a:pt x="12573" y="40380"/>
                          </a:cubicBezTo>
                          <a:cubicBezTo>
                            <a:pt x="17050" y="35332"/>
                            <a:pt x="22289" y="30665"/>
                            <a:pt x="27718" y="25521"/>
                          </a:cubicBezTo>
                          <a:cubicBezTo>
                            <a:pt x="28861" y="24378"/>
                            <a:pt x="30194" y="23045"/>
                            <a:pt x="31623" y="21616"/>
                          </a:cubicBezTo>
                          <a:cubicBezTo>
                            <a:pt x="35623" y="17615"/>
                            <a:pt x="40005" y="13329"/>
                            <a:pt x="44291" y="9710"/>
                          </a:cubicBezTo>
                          <a:cubicBezTo>
                            <a:pt x="51530" y="3518"/>
                            <a:pt x="58293" y="-673"/>
                            <a:pt x="61722" y="89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5686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6" name="Google Shape;1096;p4"/>
                    <p:cNvSpPr/>
                    <p:nvPr/>
                  </p:nvSpPr>
                  <p:spPr>
                    <a:xfrm>
                      <a:off x="5296376" y="4255986"/>
                      <a:ext cx="63350" cy="58733"/>
                    </a:xfrm>
                    <a:custGeom>
                      <a:rect b="b" l="l" r="r" t="t"/>
                      <a:pathLst>
                        <a:path extrusionOk="0" h="58733" w="63350">
                          <a:moveTo>
                            <a:pt x="59055" y="68"/>
                          </a:moveTo>
                          <a:cubicBezTo>
                            <a:pt x="61722" y="640"/>
                            <a:pt x="62579" y="1878"/>
                            <a:pt x="63055" y="3307"/>
                          </a:cubicBezTo>
                          <a:cubicBezTo>
                            <a:pt x="63722" y="5307"/>
                            <a:pt x="63341" y="8260"/>
                            <a:pt x="61055" y="12641"/>
                          </a:cubicBezTo>
                          <a:cubicBezTo>
                            <a:pt x="60770" y="13213"/>
                            <a:pt x="60389" y="13880"/>
                            <a:pt x="60007" y="14546"/>
                          </a:cubicBezTo>
                          <a:cubicBezTo>
                            <a:pt x="56864" y="20071"/>
                            <a:pt x="51149" y="27215"/>
                            <a:pt x="42767" y="35501"/>
                          </a:cubicBezTo>
                          <a:cubicBezTo>
                            <a:pt x="40196" y="38073"/>
                            <a:pt x="37338" y="40645"/>
                            <a:pt x="34385" y="43121"/>
                          </a:cubicBezTo>
                          <a:cubicBezTo>
                            <a:pt x="32290" y="44836"/>
                            <a:pt x="30290" y="46360"/>
                            <a:pt x="28194" y="47789"/>
                          </a:cubicBezTo>
                          <a:lnTo>
                            <a:pt x="28194" y="47789"/>
                          </a:lnTo>
                          <a:cubicBezTo>
                            <a:pt x="22955" y="51503"/>
                            <a:pt x="18002" y="53980"/>
                            <a:pt x="13811" y="55504"/>
                          </a:cubicBezTo>
                          <a:cubicBezTo>
                            <a:pt x="12192" y="56075"/>
                            <a:pt x="10668" y="56552"/>
                            <a:pt x="9334" y="56933"/>
                          </a:cubicBezTo>
                          <a:cubicBezTo>
                            <a:pt x="2953" y="58552"/>
                            <a:pt x="1524" y="58933"/>
                            <a:pt x="0" y="58647"/>
                          </a:cubicBezTo>
                          <a:cubicBezTo>
                            <a:pt x="2477" y="51122"/>
                            <a:pt x="6382" y="45217"/>
                            <a:pt x="11240" y="39883"/>
                          </a:cubicBezTo>
                          <a:cubicBezTo>
                            <a:pt x="11621" y="39502"/>
                            <a:pt x="12002" y="39121"/>
                            <a:pt x="12287" y="38740"/>
                          </a:cubicBezTo>
                          <a:cubicBezTo>
                            <a:pt x="16669" y="34168"/>
                            <a:pt x="21812" y="29977"/>
                            <a:pt x="27146" y="25024"/>
                          </a:cubicBezTo>
                          <a:cubicBezTo>
                            <a:pt x="28194" y="24071"/>
                            <a:pt x="29432" y="22738"/>
                            <a:pt x="30861" y="21309"/>
                          </a:cubicBezTo>
                          <a:cubicBezTo>
                            <a:pt x="34576" y="17499"/>
                            <a:pt x="38672" y="13308"/>
                            <a:pt x="42767" y="9689"/>
                          </a:cubicBezTo>
                          <a:cubicBezTo>
                            <a:pt x="49530" y="3688"/>
                            <a:pt x="55912" y="-598"/>
                            <a:pt x="59055" y="6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843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7" name="Google Shape;1097;p4"/>
                    <p:cNvSpPr/>
                    <p:nvPr/>
                  </p:nvSpPr>
                  <p:spPr>
                    <a:xfrm>
                      <a:off x="5298566" y="4257448"/>
                      <a:ext cx="60363" cy="56042"/>
                    </a:xfrm>
                    <a:custGeom>
                      <a:rect b="b" l="l" r="r" t="t"/>
                      <a:pathLst>
                        <a:path extrusionOk="0" h="56042" w="60363">
                          <a:moveTo>
                            <a:pt x="56579" y="35"/>
                          </a:moveTo>
                          <a:cubicBezTo>
                            <a:pt x="59246" y="512"/>
                            <a:pt x="59912" y="1750"/>
                            <a:pt x="60198" y="3083"/>
                          </a:cubicBezTo>
                          <a:cubicBezTo>
                            <a:pt x="60674" y="4893"/>
                            <a:pt x="60198" y="7560"/>
                            <a:pt x="57817" y="11751"/>
                          </a:cubicBezTo>
                          <a:cubicBezTo>
                            <a:pt x="57531" y="12323"/>
                            <a:pt x="57150" y="12894"/>
                            <a:pt x="56769" y="13561"/>
                          </a:cubicBezTo>
                          <a:cubicBezTo>
                            <a:pt x="53626" y="18609"/>
                            <a:pt x="48292" y="25277"/>
                            <a:pt x="40291" y="33183"/>
                          </a:cubicBezTo>
                          <a:cubicBezTo>
                            <a:pt x="37814" y="35564"/>
                            <a:pt x="35147" y="38040"/>
                            <a:pt x="32385" y="40421"/>
                          </a:cubicBezTo>
                          <a:cubicBezTo>
                            <a:pt x="30480" y="42041"/>
                            <a:pt x="28480" y="43565"/>
                            <a:pt x="26575" y="44898"/>
                          </a:cubicBezTo>
                          <a:cubicBezTo>
                            <a:pt x="26575" y="44898"/>
                            <a:pt x="26575" y="44898"/>
                            <a:pt x="26575" y="44898"/>
                          </a:cubicBezTo>
                          <a:cubicBezTo>
                            <a:pt x="21527" y="48422"/>
                            <a:pt x="16859" y="50804"/>
                            <a:pt x="12954" y="52233"/>
                          </a:cubicBezTo>
                          <a:cubicBezTo>
                            <a:pt x="11430" y="52804"/>
                            <a:pt x="10001" y="53185"/>
                            <a:pt x="8763" y="53566"/>
                          </a:cubicBezTo>
                          <a:cubicBezTo>
                            <a:pt x="2667" y="55090"/>
                            <a:pt x="2000" y="55566"/>
                            <a:pt x="0" y="56042"/>
                          </a:cubicBezTo>
                          <a:cubicBezTo>
                            <a:pt x="2572" y="48708"/>
                            <a:pt x="6477" y="43279"/>
                            <a:pt x="11144" y="38421"/>
                          </a:cubicBezTo>
                          <a:cubicBezTo>
                            <a:pt x="11525" y="38040"/>
                            <a:pt x="11811" y="37754"/>
                            <a:pt x="12192" y="37373"/>
                          </a:cubicBezTo>
                          <a:cubicBezTo>
                            <a:pt x="16478" y="33183"/>
                            <a:pt x="21431" y="29468"/>
                            <a:pt x="26670" y="24800"/>
                          </a:cubicBezTo>
                          <a:cubicBezTo>
                            <a:pt x="27623" y="23943"/>
                            <a:pt x="28766" y="22705"/>
                            <a:pt x="30099" y="21276"/>
                          </a:cubicBezTo>
                          <a:cubicBezTo>
                            <a:pt x="33433" y="17752"/>
                            <a:pt x="37433" y="13656"/>
                            <a:pt x="41243" y="10037"/>
                          </a:cubicBezTo>
                          <a:cubicBezTo>
                            <a:pt x="47625" y="3941"/>
                            <a:pt x="53626" y="-441"/>
                            <a:pt x="56579" y="3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8" name="Google Shape;1098;p4"/>
                    <p:cNvSpPr/>
                    <p:nvPr/>
                  </p:nvSpPr>
                  <p:spPr>
                    <a:xfrm>
                      <a:off x="5300853" y="4258890"/>
                      <a:ext cx="57312" cy="53076"/>
                    </a:xfrm>
                    <a:custGeom>
                      <a:rect b="b" l="l" r="r" t="t"/>
                      <a:pathLst>
                        <a:path extrusionOk="0" h="53076" w="57312">
                          <a:moveTo>
                            <a:pt x="53912" y="22"/>
                          </a:moveTo>
                          <a:cubicBezTo>
                            <a:pt x="56578" y="403"/>
                            <a:pt x="57055" y="1641"/>
                            <a:pt x="57245" y="2975"/>
                          </a:cubicBezTo>
                          <a:cubicBezTo>
                            <a:pt x="57531" y="4499"/>
                            <a:pt x="56959" y="7071"/>
                            <a:pt x="54483" y="10976"/>
                          </a:cubicBezTo>
                          <a:cubicBezTo>
                            <a:pt x="54197" y="11547"/>
                            <a:pt x="53816" y="12024"/>
                            <a:pt x="53435" y="12595"/>
                          </a:cubicBezTo>
                          <a:cubicBezTo>
                            <a:pt x="50387" y="17262"/>
                            <a:pt x="45339" y="23263"/>
                            <a:pt x="37719" y="30788"/>
                          </a:cubicBezTo>
                          <a:cubicBezTo>
                            <a:pt x="35433" y="33074"/>
                            <a:pt x="32956" y="35265"/>
                            <a:pt x="30290" y="37551"/>
                          </a:cubicBezTo>
                          <a:cubicBezTo>
                            <a:pt x="28480" y="39075"/>
                            <a:pt x="26670" y="40503"/>
                            <a:pt x="24860" y="41837"/>
                          </a:cubicBezTo>
                          <a:cubicBezTo>
                            <a:pt x="24860" y="41837"/>
                            <a:pt x="24860" y="41837"/>
                            <a:pt x="24860" y="41837"/>
                          </a:cubicBezTo>
                          <a:cubicBezTo>
                            <a:pt x="20098" y="45266"/>
                            <a:pt x="15621" y="47457"/>
                            <a:pt x="12001" y="48790"/>
                          </a:cubicBezTo>
                          <a:cubicBezTo>
                            <a:pt x="10573" y="49266"/>
                            <a:pt x="9239" y="49647"/>
                            <a:pt x="8096" y="49933"/>
                          </a:cubicBezTo>
                          <a:cubicBezTo>
                            <a:pt x="2381" y="51267"/>
                            <a:pt x="2381" y="51838"/>
                            <a:pt x="0" y="53076"/>
                          </a:cubicBezTo>
                          <a:cubicBezTo>
                            <a:pt x="2667" y="45933"/>
                            <a:pt x="6477" y="40980"/>
                            <a:pt x="11049" y="36693"/>
                          </a:cubicBezTo>
                          <a:cubicBezTo>
                            <a:pt x="11430" y="36408"/>
                            <a:pt x="11716" y="36027"/>
                            <a:pt x="12097" y="35741"/>
                          </a:cubicBezTo>
                          <a:cubicBezTo>
                            <a:pt x="16288" y="32026"/>
                            <a:pt x="21146" y="28692"/>
                            <a:pt x="26289" y="24311"/>
                          </a:cubicBezTo>
                          <a:cubicBezTo>
                            <a:pt x="27146" y="23549"/>
                            <a:pt x="28289" y="22406"/>
                            <a:pt x="29527" y="20977"/>
                          </a:cubicBezTo>
                          <a:cubicBezTo>
                            <a:pt x="32575" y="17643"/>
                            <a:pt x="36290" y="13643"/>
                            <a:pt x="39910" y="10023"/>
                          </a:cubicBezTo>
                          <a:cubicBezTo>
                            <a:pt x="45625" y="4213"/>
                            <a:pt x="51245" y="-359"/>
                            <a:pt x="53912" y="2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274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99" name="Google Shape;1099;p4"/>
                    <p:cNvSpPr/>
                    <p:nvPr/>
                  </p:nvSpPr>
                  <p:spPr>
                    <a:xfrm>
                      <a:off x="5303043" y="4260424"/>
                      <a:ext cx="54301" cy="50209"/>
                    </a:xfrm>
                    <a:custGeom>
                      <a:rect b="b" l="l" r="r" t="t"/>
                      <a:pathLst>
                        <a:path extrusionOk="0" h="50209" w="54301">
                          <a:moveTo>
                            <a:pt x="51340" y="12"/>
                          </a:moveTo>
                          <a:cubicBezTo>
                            <a:pt x="54007" y="298"/>
                            <a:pt x="54293" y="1536"/>
                            <a:pt x="54293" y="2775"/>
                          </a:cubicBezTo>
                          <a:cubicBezTo>
                            <a:pt x="54388" y="4108"/>
                            <a:pt x="53721" y="6394"/>
                            <a:pt x="51245" y="10204"/>
                          </a:cubicBezTo>
                          <a:cubicBezTo>
                            <a:pt x="50959" y="10680"/>
                            <a:pt x="50578" y="11157"/>
                            <a:pt x="50197" y="11728"/>
                          </a:cubicBezTo>
                          <a:cubicBezTo>
                            <a:pt x="47244" y="15919"/>
                            <a:pt x="42481" y="21443"/>
                            <a:pt x="35243" y="28492"/>
                          </a:cubicBezTo>
                          <a:cubicBezTo>
                            <a:pt x="33147" y="30588"/>
                            <a:pt x="30766" y="32683"/>
                            <a:pt x="28289" y="34874"/>
                          </a:cubicBezTo>
                          <a:cubicBezTo>
                            <a:pt x="26575" y="36303"/>
                            <a:pt x="24860" y="37731"/>
                            <a:pt x="23241" y="38874"/>
                          </a:cubicBezTo>
                          <a:cubicBezTo>
                            <a:pt x="23241" y="38874"/>
                            <a:pt x="23241" y="38874"/>
                            <a:pt x="23241" y="38874"/>
                          </a:cubicBezTo>
                          <a:cubicBezTo>
                            <a:pt x="18669" y="42208"/>
                            <a:pt x="14478" y="44208"/>
                            <a:pt x="11144" y="45351"/>
                          </a:cubicBezTo>
                          <a:cubicBezTo>
                            <a:pt x="9811" y="45828"/>
                            <a:pt x="8573" y="46113"/>
                            <a:pt x="7525" y="46399"/>
                          </a:cubicBezTo>
                          <a:cubicBezTo>
                            <a:pt x="2191" y="47542"/>
                            <a:pt x="2857" y="48304"/>
                            <a:pt x="0" y="50209"/>
                          </a:cubicBezTo>
                          <a:cubicBezTo>
                            <a:pt x="2762" y="43161"/>
                            <a:pt x="6477" y="38779"/>
                            <a:pt x="10858" y="34969"/>
                          </a:cubicBezTo>
                          <a:cubicBezTo>
                            <a:pt x="11240" y="34683"/>
                            <a:pt x="11525" y="34397"/>
                            <a:pt x="11906" y="34112"/>
                          </a:cubicBezTo>
                          <a:cubicBezTo>
                            <a:pt x="16002" y="30778"/>
                            <a:pt x="20765" y="27921"/>
                            <a:pt x="25813" y="23730"/>
                          </a:cubicBezTo>
                          <a:cubicBezTo>
                            <a:pt x="26575" y="23063"/>
                            <a:pt x="27623" y="22015"/>
                            <a:pt x="28861" y="20682"/>
                          </a:cubicBezTo>
                          <a:cubicBezTo>
                            <a:pt x="31623" y="17634"/>
                            <a:pt x="35052" y="13728"/>
                            <a:pt x="38481" y="10109"/>
                          </a:cubicBezTo>
                          <a:cubicBezTo>
                            <a:pt x="43720" y="4489"/>
                            <a:pt x="48958" y="-274"/>
                            <a:pt x="51340" y="1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0" name="Google Shape;1100;p4"/>
                    <p:cNvSpPr/>
                    <p:nvPr/>
                  </p:nvSpPr>
                  <p:spPr>
                    <a:xfrm>
                      <a:off x="5305139" y="4261860"/>
                      <a:ext cx="51552" cy="47630"/>
                    </a:xfrm>
                    <a:custGeom>
                      <a:rect b="b" l="l" r="r" t="t"/>
                      <a:pathLst>
                        <a:path extrusionOk="0" h="47630" w="51552">
                          <a:moveTo>
                            <a:pt x="48863" y="5"/>
                          </a:moveTo>
                          <a:cubicBezTo>
                            <a:pt x="51530" y="291"/>
                            <a:pt x="51625" y="1434"/>
                            <a:pt x="51530" y="2672"/>
                          </a:cubicBezTo>
                          <a:cubicBezTo>
                            <a:pt x="51435" y="3815"/>
                            <a:pt x="50673" y="5816"/>
                            <a:pt x="48101" y="9435"/>
                          </a:cubicBezTo>
                          <a:cubicBezTo>
                            <a:pt x="47816" y="9911"/>
                            <a:pt x="47434" y="10388"/>
                            <a:pt x="47053" y="10864"/>
                          </a:cubicBezTo>
                          <a:cubicBezTo>
                            <a:pt x="44196" y="14579"/>
                            <a:pt x="39719" y="19627"/>
                            <a:pt x="32861" y="26294"/>
                          </a:cubicBezTo>
                          <a:cubicBezTo>
                            <a:pt x="30861" y="28199"/>
                            <a:pt x="28766" y="30200"/>
                            <a:pt x="26384" y="32295"/>
                          </a:cubicBezTo>
                          <a:cubicBezTo>
                            <a:pt x="24765" y="33724"/>
                            <a:pt x="23241" y="34962"/>
                            <a:pt x="21717" y="36105"/>
                          </a:cubicBezTo>
                          <a:lnTo>
                            <a:pt x="21717" y="36105"/>
                          </a:lnTo>
                          <a:cubicBezTo>
                            <a:pt x="17335" y="39344"/>
                            <a:pt x="13525" y="41153"/>
                            <a:pt x="10382" y="42201"/>
                          </a:cubicBezTo>
                          <a:cubicBezTo>
                            <a:pt x="9144" y="42582"/>
                            <a:pt x="8001" y="42868"/>
                            <a:pt x="6953" y="43058"/>
                          </a:cubicBezTo>
                          <a:cubicBezTo>
                            <a:pt x="2000" y="44011"/>
                            <a:pt x="3334" y="44868"/>
                            <a:pt x="0" y="47630"/>
                          </a:cubicBezTo>
                          <a:cubicBezTo>
                            <a:pt x="2857" y="40772"/>
                            <a:pt x="6477" y="36772"/>
                            <a:pt x="10763" y="33533"/>
                          </a:cubicBezTo>
                          <a:cubicBezTo>
                            <a:pt x="11049" y="33247"/>
                            <a:pt x="11430" y="33057"/>
                            <a:pt x="11716" y="32771"/>
                          </a:cubicBezTo>
                          <a:cubicBezTo>
                            <a:pt x="15716" y="29914"/>
                            <a:pt x="20288" y="27437"/>
                            <a:pt x="25241" y="23532"/>
                          </a:cubicBezTo>
                          <a:cubicBezTo>
                            <a:pt x="25908" y="22961"/>
                            <a:pt x="26860" y="21913"/>
                            <a:pt x="28099" y="20675"/>
                          </a:cubicBezTo>
                          <a:cubicBezTo>
                            <a:pt x="30575" y="17912"/>
                            <a:pt x="33718" y="14007"/>
                            <a:pt x="36957" y="10388"/>
                          </a:cubicBezTo>
                          <a:cubicBezTo>
                            <a:pt x="41910" y="4768"/>
                            <a:pt x="46768" y="-185"/>
                            <a:pt x="48863" y="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745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1" name="Google Shape;1101;p4"/>
                    <p:cNvSpPr/>
                    <p:nvPr/>
                  </p:nvSpPr>
                  <p:spPr>
                    <a:xfrm>
                      <a:off x="5307330" y="4263388"/>
                      <a:ext cx="48796" cy="44673"/>
                    </a:xfrm>
                    <a:custGeom>
                      <a:rect b="b" l="l" r="r" t="t"/>
                      <a:pathLst>
                        <a:path extrusionOk="0" h="44673" w="48796">
                          <a:moveTo>
                            <a:pt x="20002" y="33053"/>
                          </a:moveTo>
                          <a:cubicBezTo>
                            <a:pt x="14097" y="37434"/>
                            <a:pt x="9334" y="38959"/>
                            <a:pt x="6286" y="39435"/>
                          </a:cubicBezTo>
                          <a:cubicBezTo>
                            <a:pt x="1715" y="40197"/>
                            <a:pt x="3715" y="41244"/>
                            <a:pt x="0" y="44673"/>
                          </a:cubicBezTo>
                          <a:cubicBezTo>
                            <a:pt x="2953" y="37911"/>
                            <a:pt x="6477" y="34482"/>
                            <a:pt x="10668" y="31815"/>
                          </a:cubicBezTo>
                          <a:cubicBezTo>
                            <a:pt x="14859" y="29052"/>
                            <a:pt x="19621" y="27052"/>
                            <a:pt x="24860" y="23052"/>
                          </a:cubicBezTo>
                          <a:cubicBezTo>
                            <a:pt x="26670" y="21718"/>
                            <a:pt x="31051" y="15908"/>
                            <a:pt x="35528" y="10479"/>
                          </a:cubicBezTo>
                          <a:cubicBezTo>
                            <a:pt x="40005" y="5050"/>
                            <a:pt x="44482" y="-94"/>
                            <a:pt x="46292" y="1"/>
                          </a:cubicBezTo>
                          <a:cubicBezTo>
                            <a:pt x="48958" y="97"/>
                            <a:pt x="48958" y="1430"/>
                            <a:pt x="48673" y="2478"/>
                          </a:cubicBezTo>
                          <a:cubicBezTo>
                            <a:pt x="48387" y="3526"/>
                            <a:pt x="47339" y="5716"/>
                            <a:pt x="43815" y="9907"/>
                          </a:cubicBezTo>
                          <a:cubicBezTo>
                            <a:pt x="40291" y="14098"/>
                            <a:pt x="34385" y="20385"/>
                            <a:pt x="24289" y="29529"/>
                          </a:cubicBezTo>
                          <a:cubicBezTo>
                            <a:pt x="22860" y="30767"/>
                            <a:pt x="21431" y="32005"/>
                            <a:pt x="20002" y="33053"/>
                          </a:cubicBezTo>
                          <a:lnTo>
                            <a:pt x="20002" y="33053"/>
                          </a:ln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102" name="Google Shape;1102;p4"/>
                  <p:cNvGrpSpPr/>
                  <p:nvPr/>
                </p:nvGrpSpPr>
                <p:grpSpPr>
                  <a:xfrm>
                    <a:off x="5181033" y="4215437"/>
                    <a:ext cx="108409" cy="51061"/>
                    <a:chOff x="5181033" y="4215437"/>
                    <a:chExt cx="108409" cy="51061"/>
                  </a:xfrm>
                </p:grpSpPr>
                <p:sp>
                  <p:nvSpPr>
                    <p:cNvPr id="1103" name="Google Shape;1103;p4"/>
                    <p:cNvSpPr/>
                    <p:nvPr/>
                  </p:nvSpPr>
                  <p:spPr>
                    <a:xfrm>
                      <a:off x="5181033" y="4215437"/>
                      <a:ext cx="108409" cy="51061"/>
                    </a:xfrm>
                    <a:custGeom>
                      <a:rect b="b" l="l" r="r" t="t"/>
                      <a:pathLst>
                        <a:path extrusionOk="0" h="51061" w="108409">
                          <a:moveTo>
                            <a:pt x="101913" y="47190"/>
                          </a:moveTo>
                          <a:cubicBezTo>
                            <a:pt x="107247" y="45666"/>
                            <a:pt x="110580" y="34617"/>
                            <a:pt x="106770" y="23568"/>
                          </a:cubicBezTo>
                          <a:cubicBezTo>
                            <a:pt x="102960" y="12519"/>
                            <a:pt x="91911" y="1565"/>
                            <a:pt x="68480" y="136"/>
                          </a:cubicBezTo>
                          <a:cubicBezTo>
                            <a:pt x="53811" y="-721"/>
                            <a:pt x="36190" y="2518"/>
                            <a:pt x="22474" y="8328"/>
                          </a:cubicBezTo>
                          <a:cubicBezTo>
                            <a:pt x="8758" y="14138"/>
                            <a:pt x="-1053" y="22615"/>
                            <a:pt x="90" y="32045"/>
                          </a:cubicBezTo>
                          <a:cubicBezTo>
                            <a:pt x="1138" y="41570"/>
                            <a:pt x="19331" y="47380"/>
                            <a:pt x="40857" y="49762"/>
                          </a:cubicBezTo>
                          <a:cubicBezTo>
                            <a:pt x="51621" y="51000"/>
                            <a:pt x="63241" y="51286"/>
                            <a:pt x="74004" y="50905"/>
                          </a:cubicBezTo>
                          <a:cubicBezTo>
                            <a:pt x="84672" y="50524"/>
                            <a:pt x="94578" y="49285"/>
                            <a:pt x="101913" y="4719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4" name="Google Shape;1104;p4"/>
                    <p:cNvSpPr/>
                    <p:nvPr/>
                  </p:nvSpPr>
                  <p:spPr>
                    <a:xfrm>
                      <a:off x="5184102" y="4216351"/>
                      <a:ext cx="103731" cy="47263"/>
                    </a:xfrm>
                    <a:custGeom>
                      <a:rect b="b" l="l" r="r" t="t"/>
                      <a:pathLst>
                        <a:path extrusionOk="0" h="47263" w="103731">
                          <a:moveTo>
                            <a:pt x="20643" y="7985"/>
                          </a:moveTo>
                          <a:cubicBezTo>
                            <a:pt x="25977" y="5699"/>
                            <a:pt x="32169" y="3699"/>
                            <a:pt x="38741" y="2365"/>
                          </a:cubicBezTo>
                          <a:cubicBezTo>
                            <a:pt x="47504" y="460"/>
                            <a:pt x="56648" y="-397"/>
                            <a:pt x="64935" y="175"/>
                          </a:cubicBezTo>
                          <a:cubicBezTo>
                            <a:pt x="71412" y="556"/>
                            <a:pt x="77031" y="1699"/>
                            <a:pt x="81794" y="3413"/>
                          </a:cubicBezTo>
                          <a:cubicBezTo>
                            <a:pt x="84366" y="4366"/>
                            <a:pt x="86652" y="5413"/>
                            <a:pt x="88652" y="6556"/>
                          </a:cubicBezTo>
                          <a:cubicBezTo>
                            <a:pt x="88652" y="6556"/>
                            <a:pt x="88652" y="6556"/>
                            <a:pt x="88652" y="6556"/>
                          </a:cubicBezTo>
                          <a:cubicBezTo>
                            <a:pt x="95891" y="10747"/>
                            <a:pt x="100082" y="16558"/>
                            <a:pt x="102082" y="22368"/>
                          </a:cubicBezTo>
                          <a:cubicBezTo>
                            <a:pt x="105797" y="32750"/>
                            <a:pt x="102749" y="43132"/>
                            <a:pt x="97796" y="44561"/>
                          </a:cubicBezTo>
                          <a:cubicBezTo>
                            <a:pt x="91414" y="45799"/>
                            <a:pt x="83508" y="46752"/>
                            <a:pt x="74841" y="47133"/>
                          </a:cubicBezTo>
                          <a:cubicBezTo>
                            <a:pt x="73602" y="47228"/>
                            <a:pt x="72364" y="47228"/>
                            <a:pt x="71221" y="47228"/>
                          </a:cubicBezTo>
                          <a:cubicBezTo>
                            <a:pt x="65792" y="47323"/>
                            <a:pt x="60077" y="47228"/>
                            <a:pt x="54267" y="46942"/>
                          </a:cubicBezTo>
                          <a:cubicBezTo>
                            <a:pt x="49409" y="46657"/>
                            <a:pt x="44361" y="46466"/>
                            <a:pt x="39503" y="45990"/>
                          </a:cubicBezTo>
                          <a:cubicBezTo>
                            <a:pt x="33597" y="45418"/>
                            <a:pt x="27978" y="44561"/>
                            <a:pt x="22834" y="43513"/>
                          </a:cubicBezTo>
                          <a:cubicBezTo>
                            <a:pt x="10166" y="40751"/>
                            <a:pt x="831" y="36370"/>
                            <a:pt x="69" y="30083"/>
                          </a:cubicBezTo>
                          <a:cubicBezTo>
                            <a:pt x="-883" y="21130"/>
                            <a:pt x="8070" y="13319"/>
                            <a:pt x="20643" y="798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5" name="Google Shape;1105;p4"/>
                    <p:cNvSpPr/>
                    <p:nvPr/>
                  </p:nvSpPr>
                  <p:spPr>
                    <a:xfrm>
                      <a:off x="5187476" y="4217158"/>
                      <a:ext cx="99041" cy="43373"/>
                    </a:xfrm>
                    <a:custGeom>
                      <a:rect b="b" l="l" r="r" t="t"/>
                      <a:pathLst>
                        <a:path extrusionOk="0" h="43373" w="99041">
                          <a:moveTo>
                            <a:pt x="18507" y="7655"/>
                          </a:moveTo>
                          <a:cubicBezTo>
                            <a:pt x="23365" y="5560"/>
                            <a:pt x="29366" y="3655"/>
                            <a:pt x="35938" y="2226"/>
                          </a:cubicBezTo>
                          <a:cubicBezTo>
                            <a:pt x="44224" y="511"/>
                            <a:pt x="53083" y="-346"/>
                            <a:pt x="61179" y="130"/>
                          </a:cubicBezTo>
                          <a:cubicBezTo>
                            <a:pt x="67370" y="511"/>
                            <a:pt x="72799" y="1559"/>
                            <a:pt x="77467" y="3178"/>
                          </a:cubicBezTo>
                          <a:cubicBezTo>
                            <a:pt x="79943" y="4036"/>
                            <a:pt x="82134" y="4988"/>
                            <a:pt x="84134" y="6131"/>
                          </a:cubicBezTo>
                          <a:cubicBezTo>
                            <a:pt x="84134" y="6131"/>
                            <a:pt x="84134" y="6131"/>
                            <a:pt x="84134" y="6131"/>
                          </a:cubicBezTo>
                          <a:cubicBezTo>
                            <a:pt x="91183" y="10132"/>
                            <a:pt x="95278" y="15656"/>
                            <a:pt x="97374" y="21085"/>
                          </a:cubicBezTo>
                          <a:cubicBezTo>
                            <a:pt x="100994" y="30801"/>
                            <a:pt x="98231" y="40421"/>
                            <a:pt x="93754" y="41850"/>
                          </a:cubicBezTo>
                          <a:cubicBezTo>
                            <a:pt x="87468" y="42517"/>
                            <a:pt x="80039" y="43183"/>
                            <a:pt x="71942" y="43374"/>
                          </a:cubicBezTo>
                          <a:cubicBezTo>
                            <a:pt x="70799" y="43374"/>
                            <a:pt x="69656" y="43374"/>
                            <a:pt x="68513" y="43374"/>
                          </a:cubicBezTo>
                          <a:cubicBezTo>
                            <a:pt x="63370" y="43374"/>
                            <a:pt x="58036" y="43183"/>
                            <a:pt x="52321" y="42802"/>
                          </a:cubicBezTo>
                          <a:cubicBezTo>
                            <a:pt x="47844" y="42517"/>
                            <a:pt x="42986" y="42421"/>
                            <a:pt x="38128" y="42040"/>
                          </a:cubicBezTo>
                          <a:cubicBezTo>
                            <a:pt x="32509" y="41564"/>
                            <a:pt x="27079" y="40897"/>
                            <a:pt x="22222" y="39945"/>
                          </a:cubicBezTo>
                          <a:cubicBezTo>
                            <a:pt x="10030" y="37564"/>
                            <a:pt x="886" y="33754"/>
                            <a:pt x="124" y="27848"/>
                          </a:cubicBezTo>
                          <a:cubicBezTo>
                            <a:pt x="-1114" y="19657"/>
                            <a:pt x="7077" y="12513"/>
                            <a:pt x="18507" y="765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6" name="Google Shape;1106;p4"/>
                    <p:cNvSpPr/>
                    <p:nvPr/>
                  </p:nvSpPr>
                  <p:spPr>
                    <a:xfrm>
                      <a:off x="5190550" y="4217953"/>
                      <a:ext cx="94441" cy="39640"/>
                    </a:xfrm>
                    <a:custGeom>
                      <a:rect b="b" l="l" r="r" t="t"/>
                      <a:pathLst>
                        <a:path extrusionOk="0" h="39640" w="94441">
                          <a:moveTo>
                            <a:pt x="16672" y="7336"/>
                          </a:moveTo>
                          <a:cubicBezTo>
                            <a:pt x="21149" y="5431"/>
                            <a:pt x="26864" y="3526"/>
                            <a:pt x="33436" y="2097"/>
                          </a:cubicBezTo>
                          <a:cubicBezTo>
                            <a:pt x="41342" y="478"/>
                            <a:pt x="49724" y="-284"/>
                            <a:pt x="57725" y="97"/>
                          </a:cubicBezTo>
                          <a:cubicBezTo>
                            <a:pt x="63630" y="382"/>
                            <a:pt x="68774" y="1430"/>
                            <a:pt x="73441" y="2859"/>
                          </a:cubicBezTo>
                          <a:cubicBezTo>
                            <a:pt x="75822" y="3621"/>
                            <a:pt x="77918" y="4573"/>
                            <a:pt x="79823" y="5621"/>
                          </a:cubicBezTo>
                          <a:lnTo>
                            <a:pt x="79823" y="5621"/>
                          </a:lnTo>
                          <a:cubicBezTo>
                            <a:pt x="86776" y="9336"/>
                            <a:pt x="90777" y="14670"/>
                            <a:pt x="92777" y="19813"/>
                          </a:cubicBezTo>
                          <a:cubicBezTo>
                            <a:pt x="96301" y="28862"/>
                            <a:pt x="93729" y="37816"/>
                            <a:pt x="89729" y="39244"/>
                          </a:cubicBezTo>
                          <a:cubicBezTo>
                            <a:pt x="83538" y="39340"/>
                            <a:pt x="76584" y="39721"/>
                            <a:pt x="69060" y="39625"/>
                          </a:cubicBezTo>
                          <a:cubicBezTo>
                            <a:pt x="68012" y="39625"/>
                            <a:pt x="66869" y="39625"/>
                            <a:pt x="65821" y="39625"/>
                          </a:cubicBezTo>
                          <a:cubicBezTo>
                            <a:pt x="60963" y="39530"/>
                            <a:pt x="55915" y="39244"/>
                            <a:pt x="50391" y="38863"/>
                          </a:cubicBezTo>
                          <a:cubicBezTo>
                            <a:pt x="46295" y="38578"/>
                            <a:pt x="41628" y="38482"/>
                            <a:pt x="36865" y="38197"/>
                          </a:cubicBezTo>
                          <a:cubicBezTo>
                            <a:pt x="31531" y="37911"/>
                            <a:pt x="26388" y="37244"/>
                            <a:pt x="21625" y="36482"/>
                          </a:cubicBezTo>
                          <a:cubicBezTo>
                            <a:pt x="9814" y="34577"/>
                            <a:pt x="860" y="31243"/>
                            <a:pt x="99" y="25814"/>
                          </a:cubicBezTo>
                          <a:cubicBezTo>
                            <a:pt x="-949" y="18194"/>
                            <a:pt x="6480" y="11812"/>
                            <a:pt x="16672" y="733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7" name="Google Shape;1107;p4"/>
                    <p:cNvSpPr/>
                    <p:nvPr/>
                  </p:nvSpPr>
                  <p:spPr>
                    <a:xfrm>
                      <a:off x="5193683" y="4218862"/>
                      <a:ext cx="89860" cy="36716"/>
                    </a:xfrm>
                    <a:custGeom>
                      <a:rect b="b" l="l" r="r" t="t"/>
                      <a:pathLst>
                        <a:path extrusionOk="0" h="36716" w="89860">
                          <a:moveTo>
                            <a:pt x="14777" y="6904"/>
                          </a:moveTo>
                          <a:cubicBezTo>
                            <a:pt x="18777" y="5094"/>
                            <a:pt x="24302" y="3284"/>
                            <a:pt x="30969" y="1951"/>
                          </a:cubicBezTo>
                          <a:cubicBezTo>
                            <a:pt x="38399" y="427"/>
                            <a:pt x="46495" y="-335"/>
                            <a:pt x="54306" y="141"/>
                          </a:cubicBezTo>
                          <a:cubicBezTo>
                            <a:pt x="59830" y="427"/>
                            <a:pt x="64878" y="1284"/>
                            <a:pt x="69355" y="2713"/>
                          </a:cubicBezTo>
                          <a:cubicBezTo>
                            <a:pt x="71641" y="3379"/>
                            <a:pt x="73737" y="4237"/>
                            <a:pt x="75546" y="5284"/>
                          </a:cubicBezTo>
                          <a:cubicBezTo>
                            <a:pt x="75546" y="5284"/>
                            <a:pt x="75546" y="5284"/>
                            <a:pt x="75546" y="5284"/>
                          </a:cubicBezTo>
                          <a:cubicBezTo>
                            <a:pt x="82404" y="8809"/>
                            <a:pt x="86310" y="13857"/>
                            <a:pt x="88215" y="18715"/>
                          </a:cubicBezTo>
                          <a:cubicBezTo>
                            <a:pt x="91548" y="27192"/>
                            <a:pt x="89358" y="35383"/>
                            <a:pt x="85738" y="36717"/>
                          </a:cubicBezTo>
                          <a:cubicBezTo>
                            <a:pt x="79642" y="36241"/>
                            <a:pt x="73165" y="36336"/>
                            <a:pt x="66212" y="36050"/>
                          </a:cubicBezTo>
                          <a:cubicBezTo>
                            <a:pt x="65164" y="36050"/>
                            <a:pt x="64212" y="35955"/>
                            <a:pt x="63164" y="35955"/>
                          </a:cubicBezTo>
                          <a:cubicBezTo>
                            <a:pt x="58592" y="35764"/>
                            <a:pt x="53829" y="35383"/>
                            <a:pt x="48400" y="34907"/>
                          </a:cubicBezTo>
                          <a:cubicBezTo>
                            <a:pt x="44685" y="34526"/>
                            <a:pt x="40209" y="34621"/>
                            <a:pt x="35541" y="34431"/>
                          </a:cubicBezTo>
                          <a:cubicBezTo>
                            <a:pt x="30493" y="34241"/>
                            <a:pt x="25540" y="33764"/>
                            <a:pt x="20968" y="33097"/>
                          </a:cubicBezTo>
                          <a:cubicBezTo>
                            <a:pt x="9633" y="31574"/>
                            <a:pt x="870" y="28811"/>
                            <a:pt x="108" y="23763"/>
                          </a:cubicBezTo>
                          <a:cubicBezTo>
                            <a:pt x="-939" y="16619"/>
                            <a:pt x="5728" y="10904"/>
                            <a:pt x="14777" y="690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8" name="Google Shape;1108;p4"/>
                    <p:cNvSpPr/>
                    <p:nvPr/>
                  </p:nvSpPr>
                  <p:spPr>
                    <a:xfrm>
                      <a:off x="5196832" y="4219666"/>
                      <a:ext cx="85312" cy="34007"/>
                    </a:xfrm>
                    <a:custGeom>
                      <a:rect b="b" l="l" r="r" t="t"/>
                      <a:pathLst>
                        <a:path extrusionOk="0" h="34007" w="85312">
                          <a:moveTo>
                            <a:pt x="12866" y="6575"/>
                          </a:moveTo>
                          <a:cubicBezTo>
                            <a:pt x="16485" y="4956"/>
                            <a:pt x="21724" y="3146"/>
                            <a:pt x="28392" y="1813"/>
                          </a:cubicBezTo>
                          <a:cubicBezTo>
                            <a:pt x="35345" y="479"/>
                            <a:pt x="43060" y="-283"/>
                            <a:pt x="50775" y="98"/>
                          </a:cubicBezTo>
                          <a:cubicBezTo>
                            <a:pt x="56014" y="384"/>
                            <a:pt x="60872" y="1146"/>
                            <a:pt x="65253" y="2479"/>
                          </a:cubicBezTo>
                          <a:cubicBezTo>
                            <a:pt x="67444" y="3146"/>
                            <a:pt x="69444" y="3908"/>
                            <a:pt x="71254" y="4765"/>
                          </a:cubicBezTo>
                          <a:lnTo>
                            <a:pt x="71254" y="4765"/>
                          </a:lnTo>
                          <a:cubicBezTo>
                            <a:pt x="78017" y="8004"/>
                            <a:pt x="81732" y="12862"/>
                            <a:pt x="83637" y="17338"/>
                          </a:cubicBezTo>
                          <a:cubicBezTo>
                            <a:pt x="86875" y="25149"/>
                            <a:pt x="84970" y="32578"/>
                            <a:pt x="81732" y="34007"/>
                          </a:cubicBezTo>
                          <a:cubicBezTo>
                            <a:pt x="75731" y="32959"/>
                            <a:pt x="69730" y="32674"/>
                            <a:pt x="63348" y="32293"/>
                          </a:cubicBezTo>
                          <a:cubicBezTo>
                            <a:pt x="62396" y="32197"/>
                            <a:pt x="61443" y="32197"/>
                            <a:pt x="60491" y="32102"/>
                          </a:cubicBezTo>
                          <a:cubicBezTo>
                            <a:pt x="56300" y="31816"/>
                            <a:pt x="51823" y="31340"/>
                            <a:pt x="46489" y="30769"/>
                          </a:cubicBezTo>
                          <a:cubicBezTo>
                            <a:pt x="43155" y="30388"/>
                            <a:pt x="38869" y="30578"/>
                            <a:pt x="34202" y="30483"/>
                          </a:cubicBezTo>
                          <a:cubicBezTo>
                            <a:pt x="29535" y="30388"/>
                            <a:pt x="24772" y="30007"/>
                            <a:pt x="20295" y="29626"/>
                          </a:cubicBezTo>
                          <a:cubicBezTo>
                            <a:pt x="9437" y="28483"/>
                            <a:pt x="769" y="26197"/>
                            <a:pt x="102" y="21720"/>
                          </a:cubicBezTo>
                          <a:cubicBezTo>
                            <a:pt x="-850" y="15243"/>
                            <a:pt x="4960" y="10195"/>
                            <a:pt x="12866" y="657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9" name="Google Shape;1109;p4"/>
                    <p:cNvSpPr/>
                    <p:nvPr/>
                  </p:nvSpPr>
                  <p:spPr>
                    <a:xfrm>
                      <a:off x="5199962" y="4220610"/>
                      <a:ext cx="80580" cy="31348"/>
                    </a:xfrm>
                    <a:custGeom>
                      <a:rect b="b" l="l" r="r" t="t"/>
                      <a:pathLst>
                        <a:path extrusionOk="0" h="31348" w="80580">
                          <a:moveTo>
                            <a:pt x="10974" y="6108"/>
                          </a:moveTo>
                          <a:cubicBezTo>
                            <a:pt x="14117" y="4679"/>
                            <a:pt x="19166" y="2869"/>
                            <a:pt x="25833" y="1631"/>
                          </a:cubicBezTo>
                          <a:cubicBezTo>
                            <a:pt x="32405" y="393"/>
                            <a:pt x="39740" y="-274"/>
                            <a:pt x="47169" y="107"/>
                          </a:cubicBezTo>
                          <a:cubicBezTo>
                            <a:pt x="52122" y="393"/>
                            <a:pt x="56694" y="1060"/>
                            <a:pt x="61076" y="2202"/>
                          </a:cubicBezTo>
                          <a:cubicBezTo>
                            <a:pt x="63171" y="2774"/>
                            <a:pt x="65076" y="3536"/>
                            <a:pt x="66791" y="4298"/>
                          </a:cubicBezTo>
                          <a:cubicBezTo>
                            <a:pt x="66791" y="4298"/>
                            <a:pt x="66791" y="4298"/>
                            <a:pt x="66791" y="4298"/>
                          </a:cubicBezTo>
                          <a:cubicBezTo>
                            <a:pt x="73363" y="7346"/>
                            <a:pt x="77078" y="11918"/>
                            <a:pt x="78887" y="16109"/>
                          </a:cubicBezTo>
                          <a:cubicBezTo>
                            <a:pt x="82031" y="23253"/>
                            <a:pt x="80316" y="30015"/>
                            <a:pt x="77649" y="31349"/>
                          </a:cubicBezTo>
                          <a:cubicBezTo>
                            <a:pt x="71648" y="29730"/>
                            <a:pt x="66219" y="29158"/>
                            <a:pt x="60409" y="28587"/>
                          </a:cubicBezTo>
                          <a:cubicBezTo>
                            <a:pt x="59552" y="28492"/>
                            <a:pt x="58694" y="28396"/>
                            <a:pt x="57742" y="28301"/>
                          </a:cubicBezTo>
                          <a:cubicBezTo>
                            <a:pt x="53837" y="27920"/>
                            <a:pt x="49646" y="27348"/>
                            <a:pt x="44502" y="26682"/>
                          </a:cubicBezTo>
                          <a:cubicBezTo>
                            <a:pt x="41549" y="26301"/>
                            <a:pt x="37454" y="26586"/>
                            <a:pt x="32882" y="26586"/>
                          </a:cubicBezTo>
                          <a:cubicBezTo>
                            <a:pt x="28500" y="26586"/>
                            <a:pt x="23928" y="26396"/>
                            <a:pt x="19737" y="26110"/>
                          </a:cubicBezTo>
                          <a:cubicBezTo>
                            <a:pt x="9355" y="25348"/>
                            <a:pt x="878" y="23634"/>
                            <a:pt x="116" y="19538"/>
                          </a:cubicBezTo>
                          <a:cubicBezTo>
                            <a:pt x="-837" y="13632"/>
                            <a:pt x="4211" y="9251"/>
                            <a:pt x="10974" y="610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0" name="Google Shape;1110;p4"/>
                    <p:cNvSpPr/>
                    <p:nvPr/>
                  </p:nvSpPr>
                  <p:spPr>
                    <a:xfrm>
                      <a:off x="5203158" y="4221467"/>
                      <a:ext cx="75908" cy="28682"/>
                    </a:xfrm>
                    <a:custGeom>
                      <a:rect b="b" l="l" r="r" t="t"/>
                      <a:pathLst>
                        <a:path extrusionOk="0" h="28682" w="75908">
                          <a:moveTo>
                            <a:pt x="9017" y="5823"/>
                          </a:moveTo>
                          <a:cubicBezTo>
                            <a:pt x="11684" y="4584"/>
                            <a:pt x="16541" y="2775"/>
                            <a:pt x="23209" y="1536"/>
                          </a:cubicBezTo>
                          <a:cubicBezTo>
                            <a:pt x="29305" y="393"/>
                            <a:pt x="36353" y="-273"/>
                            <a:pt x="43592" y="108"/>
                          </a:cubicBezTo>
                          <a:cubicBezTo>
                            <a:pt x="48260" y="393"/>
                            <a:pt x="52641" y="965"/>
                            <a:pt x="56832" y="2013"/>
                          </a:cubicBezTo>
                          <a:cubicBezTo>
                            <a:pt x="58832" y="2489"/>
                            <a:pt x="60737" y="3156"/>
                            <a:pt x="62357" y="3918"/>
                          </a:cubicBezTo>
                          <a:lnTo>
                            <a:pt x="62357" y="3918"/>
                          </a:lnTo>
                          <a:cubicBezTo>
                            <a:pt x="68834" y="6680"/>
                            <a:pt x="72453" y="11061"/>
                            <a:pt x="74168" y="14871"/>
                          </a:cubicBezTo>
                          <a:cubicBezTo>
                            <a:pt x="77216" y="21348"/>
                            <a:pt x="75787" y="27444"/>
                            <a:pt x="73501" y="28683"/>
                          </a:cubicBezTo>
                          <a:cubicBezTo>
                            <a:pt x="67595" y="26397"/>
                            <a:pt x="62642" y="25635"/>
                            <a:pt x="57499" y="24873"/>
                          </a:cubicBezTo>
                          <a:cubicBezTo>
                            <a:pt x="56737" y="24777"/>
                            <a:pt x="55880" y="24587"/>
                            <a:pt x="55022" y="24492"/>
                          </a:cubicBezTo>
                          <a:cubicBezTo>
                            <a:pt x="51403" y="23920"/>
                            <a:pt x="47498" y="23349"/>
                            <a:pt x="42545" y="22587"/>
                          </a:cubicBezTo>
                          <a:cubicBezTo>
                            <a:pt x="39973" y="22206"/>
                            <a:pt x="35972" y="22491"/>
                            <a:pt x="31591" y="22587"/>
                          </a:cubicBezTo>
                          <a:cubicBezTo>
                            <a:pt x="27495" y="22682"/>
                            <a:pt x="23209" y="22682"/>
                            <a:pt x="19113" y="22491"/>
                          </a:cubicBezTo>
                          <a:cubicBezTo>
                            <a:pt x="9207" y="22110"/>
                            <a:pt x="825" y="20967"/>
                            <a:pt x="158" y="17253"/>
                          </a:cubicBezTo>
                          <a:cubicBezTo>
                            <a:pt x="-889" y="12109"/>
                            <a:pt x="3397" y="8394"/>
                            <a:pt x="9017" y="582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1" name="Google Shape;1111;p4"/>
                    <p:cNvSpPr/>
                    <p:nvPr/>
                  </p:nvSpPr>
                  <p:spPr>
                    <a:xfrm>
                      <a:off x="5206365" y="4222263"/>
                      <a:ext cx="71295" cy="26171"/>
                    </a:xfrm>
                    <a:custGeom>
                      <a:rect b="b" l="l" r="r" t="t"/>
                      <a:pathLst>
                        <a:path extrusionOk="0" h="26171" w="71295">
                          <a:moveTo>
                            <a:pt x="7048" y="5503"/>
                          </a:moveTo>
                          <a:cubicBezTo>
                            <a:pt x="9334" y="4455"/>
                            <a:pt x="13906" y="2645"/>
                            <a:pt x="20573" y="1407"/>
                          </a:cubicBezTo>
                          <a:cubicBezTo>
                            <a:pt x="26288" y="359"/>
                            <a:pt x="32861" y="-212"/>
                            <a:pt x="40004" y="73"/>
                          </a:cubicBezTo>
                          <a:cubicBezTo>
                            <a:pt x="44291" y="264"/>
                            <a:pt x="48482" y="835"/>
                            <a:pt x="52673" y="1788"/>
                          </a:cubicBezTo>
                          <a:cubicBezTo>
                            <a:pt x="54578" y="2264"/>
                            <a:pt x="56387" y="2836"/>
                            <a:pt x="58007" y="3502"/>
                          </a:cubicBezTo>
                          <a:lnTo>
                            <a:pt x="58007" y="3502"/>
                          </a:lnTo>
                          <a:cubicBezTo>
                            <a:pt x="64388" y="6074"/>
                            <a:pt x="67817" y="10170"/>
                            <a:pt x="69532" y="13694"/>
                          </a:cubicBezTo>
                          <a:cubicBezTo>
                            <a:pt x="72389" y="19504"/>
                            <a:pt x="71342" y="24838"/>
                            <a:pt x="69437" y="26172"/>
                          </a:cubicBezTo>
                          <a:cubicBezTo>
                            <a:pt x="63626" y="23314"/>
                            <a:pt x="59150" y="22267"/>
                            <a:pt x="54578" y="21314"/>
                          </a:cubicBezTo>
                          <a:cubicBezTo>
                            <a:pt x="53816" y="21124"/>
                            <a:pt x="53054" y="21028"/>
                            <a:pt x="52387" y="20838"/>
                          </a:cubicBezTo>
                          <a:cubicBezTo>
                            <a:pt x="49053" y="20171"/>
                            <a:pt x="45529" y="19504"/>
                            <a:pt x="40671" y="18647"/>
                          </a:cubicBezTo>
                          <a:cubicBezTo>
                            <a:pt x="38480" y="18266"/>
                            <a:pt x="34670" y="18647"/>
                            <a:pt x="30289" y="18838"/>
                          </a:cubicBezTo>
                          <a:cubicBezTo>
                            <a:pt x="26479" y="19028"/>
                            <a:pt x="22383" y="19123"/>
                            <a:pt x="18478" y="19219"/>
                          </a:cubicBezTo>
                          <a:cubicBezTo>
                            <a:pt x="9048" y="19314"/>
                            <a:pt x="857" y="18647"/>
                            <a:pt x="190" y="15409"/>
                          </a:cubicBezTo>
                          <a:cubicBezTo>
                            <a:pt x="-858" y="10646"/>
                            <a:pt x="2571" y="7598"/>
                            <a:pt x="7048" y="550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2" name="Google Shape;1112;p4"/>
                    <p:cNvSpPr/>
                    <p:nvPr/>
                  </p:nvSpPr>
                  <p:spPr>
                    <a:xfrm>
                      <a:off x="5209525" y="4223169"/>
                      <a:ext cx="66851" cy="23646"/>
                    </a:xfrm>
                    <a:custGeom>
                      <a:rect b="b" l="l" r="r" t="t"/>
                      <a:pathLst>
                        <a:path extrusionOk="0" h="23646" w="66851">
                          <a:moveTo>
                            <a:pt x="5127" y="5072"/>
                          </a:moveTo>
                          <a:cubicBezTo>
                            <a:pt x="6936" y="4120"/>
                            <a:pt x="11318" y="2405"/>
                            <a:pt x="17985" y="1262"/>
                          </a:cubicBezTo>
                          <a:cubicBezTo>
                            <a:pt x="23224" y="310"/>
                            <a:pt x="29511" y="-262"/>
                            <a:pt x="36464" y="119"/>
                          </a:cubicBezTo>
                          <a:cubicBezTo>
                            <a:pt x="40464" y="310"/>
                            <a:pt x="44465" y="786"/>
                            <a:pt x="48561" y="1643"/>
                          </a:cubicBezTo>
                          <a:cubicBezTo>
                            <a:pt x="50370" y="2024"/>
                            <a:pt x="52085" y="2501"/>
                            <a:pt x="53704" y="3167"/>
                          </a:cubicBezTo>
                          <a:lnTo>
                            <a:pt x="53704" y="3167"/>
                          </a:lnTo>
                          <a:cubicBezTo>
                            <a:pt x="59895" y="5453"/>
                            <a:pt x="63324" y="9359"/>
                            <a:pt x="65039" y="12597"/>
                          </a:cubicBezTo>
                          <a:cubicBezTo>
                            <a:pt x="67801" y="17741"/>
                            <a:pt x="66944" y="22408"/>
                            <a:pt x="65515" y="23646"/>
                          </a:cubicBezTo>
                          <a:cubicBezTo>
                            <a:pt x="59800" y="20217"/>
                            <a:pt x="55800" y="18788"/>
                            <a:pt x="51799" y="17645"/>
                          </a:cubicBezTo>
                          <a:cubicBezTo>
                            <a:pt x="51132" y="17455"/>
                            <a:pt x="50466" y="17264"/>
                            <a:pt x="49799" y="17074"/>
                          </a:cubicBezTo>
                          <a:cubicBezTo>
                            <a:pt x="46751" y="16312"/>
                            <a:pt x="43512" y="15550"/>
                            <a:pt x="38750" y="14597"/>
                          </a:cubicBezTo>
                          <a:cubicBezTo>
                            <a:pt x="36940" y="14216"/>
                            <a:pt x="33321" y="14597"/>
                            <a:pt x="29034" y="14978"/>
                          </a:cubicBezTo>
                          <a:cubicBezTo>
                            <a:pt x="25510" y="15264"/>
                            <a:pt x="21605" y="15550"/>
                            <a:pt x="17985" y="15740"/>
                          </a:cubicBezTo>
                          <a:cubicBezTo>
                            <a:pt x="9032" y="16217"/>
                            <a:pt x="1031" y="16026"/>
                            <a:pt x="269" y="13264"/>
                          </a:cubicBezTo>
                          <a:cubicBezTo>
                            <a:pt x="-874" y="9168"/>
                            <a:pt x="1793" y="6692"/>
                            <a:pt x="5127" y="507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3" name="Google Shape;1113;p4"/>
                    <p:cNvSpPr/>
                    <p:nvPr/>
                  </p:nvSpPr>
                  <p:spPr>
                    <a:xfrm>
                      <a:off x="5212631" y="4223968"/>
                      <a:ext cx="62218" cy="20752"/>
                    </a:xfrm>
                    <a:custGeom>
                      <a:rect b="b" l="l" r="r" t="t"/>
                      <a:pathLst>
                        <a:path extrusionOk="0" h="20752" w="62218">
                          <a:moveTo>
                            <a:pt x="3258" y="4750"/>
                          </a:moveTo>
                          <a:cubicBezTo>
                            <a:pt x="4687" y="3988"/>
                            <a:pt x="8783" y="2274"/>
                            <a:pt x="15450" y="1131"/>
                          </a:cubicBezTo>
                          <a:cubicBezTo>
                            <a:pt x="20308" y="274"/>
                            <a:pt x="26214" y="-203"/>
                            <a:pt x="32976" y="83"/>
                          </a:cubicBezTo>
                          <a:cubicBezTo>
                            <a:pt x="36691" y="274"/>
                            <a:pt x="40501" y="655"/>
                            <a:pt x="44406" y="1321"/>
                          </a:cubicBezTo>
                          <a:cubicBezTo>
                            <a:pt x="46121" y="1607"/>
                            <a:pt x="47835" y="2083"/>
                            <a:pt x="49264" y="2560"/>
                          </a:cubicBezTo>
                          <a:lnTo>
                            <a:pt x="49264" y="2560"/>
                          </a:lnTo>
                          <a:cubicBezTo>
                            <a:pt x="55360" y="4655"/>
                            <a:pt x="58599" y="8275"/>
                            <a:pt x="60313" y="11132"/>
                          </a:cubicBezTo>
                          <a:cubicBezTo>
                            <a:pt x="62885" y="15704"/>
                            <a:pt x="62409" y="19609"/>
                            <a:pt x="61456" y="20752"/>
                          </a:cubicBezTo>
                          <a:cubicBezTo>
                            <a:pt x="55836" y="16752"/>
                            <a:pt x="52312" y="14942"/>
                            <a:pt x="48883" y="13704"/>
                          </a:cubicBezTo>
                          <a:cubicBezTo>
                            <a:pt x="48312" y="13513"/>
                            <a:pt x="47645" y="13228"/>
                            <a:pt x="47073" y="13037"/>
                          </a:cubicBezTo>
                          <a:cubicBezTo>
                            <a:pt x="44311" y="12180"/>
                            <a:pt x="41358" y="11418"/>
                            <a:pt x="36786" y="10275"/>
                          </a:cubicBezTo>
                          <a:cubicBezTo>
                            <a:pt x="35358" y="9894"/>
                            <a:pt x="31929" y="10370"/>
                            <a:pt x="27738" y="10846"/>
                          </a:cubicBezTo>
                          <a:cubicBezTo>
                            <a:pt x="24499" y="11227"/>
                            <a:pt x="20880" y="11608"/>
                            <a:pt x="17355" y="11989"/>
                          </a:cubicBezTo>
                          <a:cubicBezTo>
                            <a:pt x="8878" y="12847"/>
                            <a:pt x="972" y="13228"/>
                            <a:pt x="306" y="10846"/>
                          </a:cubicBezTo>
                          <a:cubicBezTo>
                            <a:pt x="-742" y="7703"/>
                            <a:pt x="1068" y="5893"/>
                            <a:pt x="3258" y="475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4" name="Google Shape;1114;p4"/>
                    <p:cNvSpPr/>
                    <p:nvPr/>
                  </p:nvSpPr>
                  <p:spPr>
                    <a:xfrm>
                      <a:off x="5215704" y="4224880"/>
                      <a:ext cx="57792" cy="18221"/>
                    </a:xfrm>
                    <a:custGeom>
                      <a:rect b="b" l="l" r="r" t="t"/>
                      <a:pathLst>
                        <a:path extrusionOk="0" h="18221" w="57792">
                          <a:moveTo>
                            <a:pt x="44953" y="2124"/>
                          </a:moveTo>
                          <a:cubicBezTo>
                            <a:pt x="50953" y="4029"/>
                            <a:pt x="54097" y="7363"/>
                            <a:pt x="55716" y="9935"/>
                          </a:cubicBezTo>
                          <a:cubicBezTo>
                            <a:pt x="58192" y="13840"/>
                            <a:pt x="58002" y="17078"/>
                            <a:pt x="57430" y="18221"/>
                          </a:cubicBezTo>
                          <a:cubicBezTo>
                            <a:pt x="51906" y="13649"/>
                            <a:pt x="48953" y="11554"/>
                            <a:pt x="46000" y="10125"/>
                          </a:cubicBezTo>
                          <a:cubicBezTo>
                            <a:pt x="43048" y="8696"/>
                            <a:pt x="40190" y="8029"/>
                            <a:pt x="34856" y="6410"/>
                          </a:cubicBezTo>
                          <a:cubicBezTo>
                            <a:pt x="33046" y="5839"/>
                            <a:pt x="24760" y="7458"/>
                            <a:pt x="16759" y="8696"/>
                          </a:cubicBezTo>
                          <a:cubicBezTo>
                            <a:pt x="8758" y="9935"/>
                            <a:pt x="1042" y="10887"/>
                            <a:pt x="376" y="8982"/>
                          </a:cubicBezTo>
                          <a:cubicBezTo>
                            <a:pt x="-577" y="6220"/>
                            <a:pt x="471" y="5077"/>
                            <a:pt x="1423" y="4410"/>
                          </a:cubicBezTo>
                          <a:cubicBezTo>
                            <a:pt x="2376" y="3743"/>
                            <a:pt x="6281" y="2124"/>
                            <a:pt x="12949" y="981"/>
                          </a:cubicBezTo>
                          <a:cubicBezTo>
                            <a:pt x="19521" y="-67"/>
                            <a:pt x="28760" y="-638"/>
                            <a:pt x="40381" y="1171"/>
                          </a:cubicBezTo>
                          <a:cubicBezTo>
                            <a:pt x="42000" y="1362"/>
                            <a:pt x="43524" y="1743"/>
                            <a:pt x="44953" y="2124"/>
                          </a:cubicBezTo>
                          <a:lnTo>
                            <a:pt x="44953" y="2124"/>
                          </a:ln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115" name="Google Shape;1115;p4"/>
                  <p:cNvGrpSpPr/>
                  <p:nvPr/>
                </p:nvGrpSpPr>
                <p:grpSpPr>
                  <a:xfrm>
                    <a:off x="5199653" y="4026796"/>
                    <a:ext cx="106941" cy="57548"/>
                    <a:chOff x="5199653" y="4026796"/>
                    <a:chExt cx="106941" cy="57548"/>
                  </a:xfrm>
                </p:grpSpPr>
                <p:sp>
                  <p:nvSpPr>
                    <p:cNvPr id="1116" name="Google Shape;1116;p4"/>
                    <p:cNvSpPr/>
                    <p:nvPr/>
                  </p:nvSpPr>
                  <p:spPr>
                    <a:xfrm>
                      <a:off x="5199653" y="4026796"/>
                      <a:ext cx="106941" cy="57548"/>
                    </a:xfrm>
                    <a:custGeom>
                      <a:rect b="b" l="l" r="r" t="t"/>
                      <a:pathLst>
                        <a:path extrusionOk="0" h="57548" w="106941">
                          <a:moveTo>
                            <a:pt x="103295" y="38663"/>
                          </a:moveTo>
                          <a:cubicBezTo>
                            <a:pt x="108058" y="35901"/>
                            <a:pt x="108629" y="24376"/>
                            <a:pt x="102152" y="14565"/>
                          </a:cubicBezTo>
                          <a:cubicBezTo>
                            <a:pt x="95675" y="4849"/>
                            <a:pt x="82340" y="-3152"/>
                            <a:pt x="59290" y="1230"/>
                          </a:cubicBezTo>
                          <a:cubicBezTo>
                            <a:pt x="44907" y="3992"/>
                            <a:pt x="28619" y="11517"/>
                            <a:pt x="16713" y="20470"/>
                          </a:cubicBezTo>
                          <a:cubicBezTo>
                            <a:pt x="4807" y="29519"/>
                            <a:pt x="-2527" y="40092"/>
                            <a:pt x="806" y="48950"/>
                          </a:cubicBezTo>
                          <a:cubicBezTo>
                            <a:pt x="4140" y="57904"/>
                            <a:pt x="23190" y="59047"/>
                            <a:pt x="44621" y="56094"/>
                          </a:cubicBezTo>
                          <a:cubicBezTo>
                            <a:pt x="55385" y="54665"/>
                            <a:pt x="66719" y="52093"/>
                            <a:pt x="77006" y="49045"/>
                          </a:cubicBezTo>
                          <a:cubicBezTo>
                            <a:pt x="87389" y="46093"/>
                            <a:pt x="96628" y="42473"/>
                            <a:pt x="103295" y="3866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7" name="Google Shape;1117;p4"/>
                    <p:cNvSpPr/>
                    <p:nvPr/>
                  </p:nvSpPr>
                  <p:spPr>
                    <a:xfrm>
                      <a:off x="5202373" y="4027741"/>
                      <a:ext cx="102546" cy="53695"/>
                    </a:xfrm>
                    <a:custGeom>
                      <a:rect b="b" l="l" r="r" t="t"/>
                      <a:pathLst>
                        <a:path extrusionOk="0" h="53695" w="102546">
                          <a:moveTo>
                            <a:pt x="57332" y="1143"/>
                          </a:moveTo>
                          <a:cubicBezTo>
                            <a:pt x="61713" y="286"/>
                            <a:pt x="65714" y="0"/>
                            <a:pt x="69333" y="0"/>
                          </a:cubicBezTo>
                          <a:lnTo>
                            <a:pt x="69333" y="0"/>
                          </a:lnTo>
                          <a:cubicBezTo>
                            <a:pt x="83907" y="95"/>
                            <a:pt x="92955" y="6382"/>
                            <a:pt x="97908" y="13621"/>
                          </a:cubicBezTo>
                          <a:cubicBezTo>
                            <a:pt x="104100" y="22765"/>
                            <a:pt x="103623" y="33528"/>
                            <a:pt x="99242" y="36195"/>
                          </a:cubicBezTo>
                          <a:cubicBezTo>
                            <a:pt x="92479" y="39338"/>
                            <a:pt x="83811" y="42577"/>
                            <a:pt x="74001" y="45339"/>
                          </a:cubicBezTo>
                          <a:cubicBezTo>
                            <a:pt x="68952" y="46768"/>
                            <a:pt x="63714" y="48006"/>
                            <a:pt x="58189" y="49149"/>
                          </a:cubicBezTo>
                          <a:cubicBezTo>
                            <a:pt x="53236" y="50197"/>
                            <a:pt x="48093" y="51245"/>
                            <a:pt x="42949" y="52007"/>
                          </a:cubicBezTo>
                          <a:cubicBezTo>
                            <a:pt x="37234" y="52864"/>
                            <a:pt x="31710" y="53435"/>
                            <a:pt x="26566" y="53626"/>
                          </a:cubicBezTo>
                          <a:cubicBezTo>
                            <a:pt x="13422" y="54102"/>
                            <a:pt x="3230" y="52197"/>
                            <a:pt x="849" y="46196"/>
                          </a:cubicBezTo>
                          <a:cubicBezTo>
                            <a:pt x="-390" y="43148"/>
                            <a:pt x="-199" y="40005"/>
                            <a:pt x="944" y="36767"/>
                          </a:cubicBezTo>
                          <a:cubicBezTo>
                            <a:pt x="3039" y="30956"/>
                            <a:pt x="8659" y="24860"/>
                            <a:pt x="16184" y="19241"/>
                          </a:cubicBezTo>
                          <a:cubicBezTo>
                            <a:pt x="27614" y="10858"/>
                            <a:pt x="43235" y="3715"/>
                            <a:pt x="57332" y="114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8" name="Google Shape;1118;p4"/>
                    <p:cNvSpPr/>
                    <p:nvPr/>
                  </p:nvSpPr>
                  <p:spPr>
                    <a:xfrm>
                      <a:off x="5205263" y="4028598"/>
                      <a:ext cx="97982" cy="49618"/>
                    </a:xfrm>
                    <a:custGeom>
                      <a:rect b="b" l="l" r="r" t="t"/>
                      <a:pathLst>
                        <a:path extrusionOk="0" h="49618" w="97982">
                          <a:moveTo>
                            <a:pt x="55299" y="1048"/>
                          </a:moveTo>
                          <a:cubicBezTo>
                            <a:pt x="59394" y="286"/>
                            <a:pt x="63109" y="0"/>
                            <a:pt x="66538" y="0"/>
                          </a:cubicBezTo>
                          <a:lnTo>
                            <a:pt x="66538" y="0"/>
                          </a:lnTo>
                          <a:cubicBezTo>
                            <a:pt x="80254" y="95"/>
                            <a:pt x="88827" y="6001"/>
                            <a:pt x="93494" y="12763"/>
                          </a:cubicBezTo>
                          <a:cubicBezTo>
                            <a:pt x="99399" y="21336"/>
                            <a:pt x="99018" y="31337"/>
                            <a:pt x="95018" y="33814"/>
                          </a:cubicBezTo>
                          <a:cubicBezTo>
                            <a:pt x="88160" y="36195"/>
                            <a:pt x="79968" y="39053"/>
                            <a:pt x="70824" y="41434"/>
                          </a:cubicBezTo>
                          <a:cubicBezTo>
                            <a:pt x="66062" y="42672"/>
                            <a:pt x="61014" y="43720"/>
                            <a:pt x="55680" y="44767"/>
                          </a:cubicBezTo>
                          <a:cubicBezTo>
                            <a:pt x="51108" y="45625"/>
                            <a:pt x="46155" y="46768"/>
                            <a:pt x="41106" y="47625"/>
                          </a:cubicBezTo>
                          <a:cubicBezTo>
                            <a:pt x="35677" y="48578"/>
                            <a:pt x="30438" y="49149"/>
                            <a:pt x="25485" y="49435"/>
                          </a:cubicBezTo>
                          <a:cubicBezTo>
                            <a:pt x="12912" y="50197"/>
                            <a:pt x="3006" y="48673"/>
                            <a:pt x="816" y="43148"/>
                          </a:cubicBezTo>
                          <a:cubicBezTo>
                            <a:pt x="-423" y="40100"/>
                            <a:pt x="-137" y="37148"/>
                            <a:pt x="911" y="34195"/>
                          </a:cubicBezTo>
                          <a:cubicBezTo>
                            <a:pt x="2911" y="28956"/>
                            <a:pt x="8245" y="23146"/>
                            <a:pt x="15675" y="17812"/>
                          </a:cubicBezTo>
                          <a:cubicBezTo>
                            <a:pt x="26438" y="10192"/>
                            <a:pt x="41392" y="3524"/>
                            <a:pt x="55299" y="104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9" name="Google Shape;1119;p4"/>
                    <p:cNvSpPr/>
                    <p:nvPr/>
                  </p:nvSpPr>
                  <p:spPr>
                    <a:xfrm>
                      <a:off x="5207930" y="4029455"/>
                      <a:ext cx="93660" cy="45896"/>
                    </a:xfrm>
                    <a:custGeom>
                      <a:rect b="b" l="l" r="r" t="t"/>
                      <a:pathLst>
                        <a:path extrusionOk="0" h="45896" w="93660">
                          <a:moveTo>
                            <a:pt x="53394" y="953"/>
                          </a:moveTo>
                          <a:cubicBezTo>
                            <a:pt x="57204" y="286"/>
                            <a:pt x="60728" y="0"/>
                            <a:pt x="63966" y="0"/>
                          </a:cubicBezTo>
                          <a:cubicBezTo>
                            <a:pt x="63966" y="0"/>
                            <a:pt x="63966" y="0"/>
                            <a:pt x="63966" y="0"/>
                          </a:cubicBezTo>
                          <a:cubicBezTo>
                            <a:pt x="76920" y="191"/>
                            <a:pt x="84921" y="5715"/>
                            <a:pt x="89303" y="11906"/>
                          </a:cubicBezTo>
                          <a:cubicBezTo>
                            <a:pt x="94923" y="19907"/>
                            <a:pt x="94637" y="29147"/>
                            <a:pt x="91113" y="31433"/>
                          </a:cubicBezTo>
                          <a:cubicBezTo>
                            <a:pt x="84159" y="33147"/>
                            <a:pt x="76444" y="35528"/>
                            <a:pt x="67872" y="37624"/>
                          </a:cubicBezTo>
                          <a:cubicBezTo>
                            <a:pt x="63395" y="38672"/>
                            <a:pt x="58537" y="39624"/>
                            <a:pt x="53298" y="40577"/>
                          </a:cubicBezTo>
                          <a:cubicBezTo>
                            <a:pt x="49107" y="41339"/>
                            <a:pt x="44345" y="42482"/>
                            <a:pt x="39392" y="43434"/>
                          </a:cubicBezTo>
                          <a:cubicBezTo>
                            <a:pt x="34344" y="44387"/>
                            <a:pt x="29200" y="45053"/>
                            <a:pt x="24533" y="45530"/>
                          </a:cubicBezTo>
                          <a:cubicBezTo>
                            <a:pt x="12531" y="46577"/>
                            <a:pt x="3006" y="45530"/>
                            <a:pt x="816" y="40481"/>
                          </a:cubicBezTo>
                          <a:cubicBezTo>
                            <a:pt x="-423" y="37529"/>
                            <a:pt x="-137" y="34766"/>
                            <a:pt x="911" y="32004"/>
                          </a:cubicBezTo>
                          <a:cubicBezTo>
                            <a:pt x="2816" y="27242"/>
                            <a:pt x="7959" y="21812"/>
                            <a:pt x="15198" y="16764"/>
                          </a:cubicBezTo>
                          <a:cubicBezTo>
                            <a:pt x="25581" y="9525"/>
                            <a:pt x="39773" y="3334"/>
                            <a:pt x="53394" y="95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0" name="Google Shape;1120;p4"/>
                    <p:cNvSpPr/>
                    <p:nvPr/>
                  </p:nvSpPr>
                  <p:spPr>
                    <a:xfrm>
                      <a:off x="5210654" y="4030312"/>
                      <a:ext cx="89310" cy="42155"/>
                    </a:xfrm>
                    <a:custGeom>
                      <a:rect b="b" l="l" r="r" t="t"/>
                      <a:pathLst>
                        <a:path extrusionOk="0" h="42155" w="89310">
                          <a:moveTo>
                            <a:pt x="51527" y="857"/>
                          </a:moveTo>
                          <a:cubicBezTo>
                            <a:pt x="55051" y="286"/>
                            <a:pt x="58385" y="0"/>
                            <a:pt x="61338" y="0"/>
                          </a:cubicBezTo>
                          <a:cubicBezTo>
                            <a:pt x="61338" y="0"/>
                            <a:pt x="61338" y="0"/>
                            <a:pt x="61338" y="0"/>
                          </a:cubicBezTo>
                          <a:cubicBezTo>
                            <a:pt x="73435" y="190"/>
                            <a:pt x="80959" y="5334"/>
                            <a:pt x="85055" y="11049"/>
                          </a:cubicBezTo>
                          <a:cubicBezTo>
                            <a:pt x="90389" y="18383"/>
                            <a:pt x="90294" y="26860"/>
                            <a:pt x="87055" y="29146"/>
                          </a:cubicBezTo>
                          <a:cubicBezTo>
                            <a:pt x="79912" y="30194"/>
                            <a:pt x="72863" y="32194"/>
                            <a:pt x="64767" y="33909"/>
                          </a:cubicBezTo>
                          <a:cubicBezTo>
                            <a:pt x="60481" y="34861"/>
                            <a:pt x="56004" y="35623"/>
                            <a:pt x="50860" y="36385"/>
                          </a:cubicBezTo>
                          <a:cubicBezTo>
                            <a:pt x="47050" y="36957"/>
                            <a:pt x="42478" y="38195"/>
                            <a:pt x="37716" y="39243"/>
                          </a:cubicBezTo>
                          <a:cubicBezTo>
                            <a:pt x="32953" y="40291"/>
                            <a:pt x="28096" y="40957"/>
                            <a:pt x="23619" y="41529"/>
                          </a:cubicBezTo>
                          <a:cubicBezTo>
                            <a:pt x="12189" y="42863"/>
                            <a:pt x="2950" y="42291"/>
                            <a:pt x="854" y="37624"/>
                          </a:cubicBezTo>
                          <a:cubicBezTo>
                            <a:pt x="-479" y="34671"/>
                            <a:pt x="-98" y="32099"/>
                            <a:pt x="949" y="29623"/>
                          </a:cubicBezTo>
                          <a:cubicBezTo>
                            <a:pt x="2664" y="25336"/>
                            <a:pt x="7617" y="20288"/>
                            <a:pt x="14761" y="15526"/>
                          </a:cubicBezTo>
                          <a:cubicBezTo>
                            <a:pt x="24571" y="8858"/>
                            <a:pt x="38097" y="3143"/>
                            <a:pt x="51527" y="85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1" name="Google Shape;1121;p4"/>
                    <p:cNvSpPr/>
                    <p:nvPr/>
                  </p:nvSpPr>
                  <p:spPr>
                    <a:xfrm>
                      <a:off x="5213607" y="4031170"/>
                      <a:ext cx="84713" cy="38496"/>
                    </a:xfrm>
                    <a:custGeom>
                      <a:rect b="b" l="l" r="r" t="t"/>
                      <a:pathLst>
                        <a:path extrusionOk="0" h="38496" w="84713">
                          <a:moveTo>
                            <a:pt x="49336" y="762"/>
                          </a:moveTo>
                          <a:cubicBezTo>
                            <a:pt x="52575" y="191"/>
                            <a:pt x="55623" y="0"/>
                            <a:pt x="58480" y="0"/>
                          </a:cubicBezTo>
                          <a:cubicBezTo>
                            <a:pt x="58480" y="0"/>
                            <a:pt x="58480" y="0"/>
                            <a:pt x="58480" y="0"/>
                          </a:cubicBezTo>
                          <a:cubicBezTo>
                            <a:pt x="69720" y="191"/>
                            <a:pt x="76673" y="4953"/>
                            <a:pt x="80578" y="10192"/>
                          </a:cubicBezTo>
                          <a:cubicBezTo>
                            <a:pt x="85627" y="16954"/>
                            <a:pt x="85627" y="24670"/>
                            <a:pt x="82864" y="26765"/>
                          </a:cubicBezTo>
                          <a:cubicBezTo>
                            <a:pt x="75625" y="27146"/>
                            <a:pt x="69053" y="28670"/>
                            <a:pt x="61624" y="30099"/>
                          </a:cubicBezTo>
                          <a:cubicBezTo>
                            <a:pt x="57623" y="30861"/>
                            <a:pt x="53337" y="31433"/>
                            <a:pt x="48384" y="32195"/>
                          </a:cubicBezTo>
                          <a:cubicBezTo>
                            <a:pt x="44955" y="32671"/>
                            <a:pt x="40573" y="34004"/>
                            <a:pt x="35906" y="35052"/>
                          </a:cubicBezTo>
                          <a:cubicBezTo>
                            <a:pt x="31429" y="36100"/>
                            <a:pt x="26857" y="36862"/>
                            <a:pt x="22571" y="37529"/>
                          </a:cubicBezTo>
                          <a:cubicBezTo>
                            <a:pt x="11713" y="39148"/>
                            <a:pt x="2759" y="39053"/>
                            <a:pt x="854" y="34766"/>
                          </a:cubicBezTo>
                          <a:cubicBezTo>
                            <a:pt x="-479" y="31909"/>
                            <a:pt x="-98" y="29528"/>
                            <a:pt x="949" y="27242"/>
                          </a:cubicBezTo>
                          <a:cubicBezTo>
                            <a:pt x="2569" y="23431"/>
                            <a:pt x="7331" y="18764"/>
                            <a:pt x="14189" y="14288"/>
                          </a:cubicBezTo>
                          <a:cubicBezTo>
                            <a:pt x="23333" y="8287"/>
                            <a:pt x="36192" y="2858"/>
                            <a:pt x="49336" y="76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2" name="Google Shape;1122;p4"/>
                    <p:cNvSpPr/>
                    <p:nvPr/>
                  </p:nvSpPr>
                  <p:spPr>
                    <a:xfrm>
                      <a:off x="5216074" y="4032027"/>
                      <a:ext cx="80497" cy="34669"/>
                    </a:xfrm>
                    <a:custGeom>
                      <a:rect b="b" l="l" r="r" t="t"/>
                      <a:pathLst>
                        <a:path extrusionOk="0" h="34669" w="80497">
                          <a:moveTo>
                            <a:pt x="47631" y="667"/>
                          </a:moveTo>
                          <a:cubicBezTo>
                            <a:pt x="50679" y="191"/>
                            <a:pt x="53441" y="0"/>
                            <a:pt x="56013" y="0"/>
                          </a:cubicBezTo>
                          <a:lnTo>
                            <a:pt x="56013" y="0"/>
                          </a:lnTo>
                          <a:cubicBezTo>
                            <a:pt x="66395" y="191"/>
                            <a:pt x="72872" y="4667"/>
                            <a:pt x="76492" y="9334"/>
                          </a:cubicBezTo>
                          <a:cubicBezTo>
                            <a:pt x="81254" y="15526"/>
                            <a:pt x="81349" y="22479"/>
                            <a:pt x="78968" y="24384"/>
                          </a:cubicBezTo>
                          <a:cubicBezTo>
                            <a:pt x="71539" y="24003"/>
                            <a:pt x="65538" y="25146"/>
                            <a:pt x="58680" y="26194"/>
                          </a:cubicBezTo>
                          <a:cubicBezTo>
                            <a:pt x="54965" y="26765"/>
                            <a:pt x="50869" y="27242"/>
                            <a:pt x="46012" y="27813"/>
                          </a:cubicBezTo>
                          <a:cubicBezTo>
                            <a:pt x="42964" y="28194"/>
                            <a:pt x="38773" y="29528"/>
                            <a:pt x="34201" y="30671"/>
                          </a:cubicBezTo>
                          <a:cubicBezTo>
                            <a:pt x="30010" y="31718"/>
                            <a:pt x="25723" y="32671"/>
                            <a:pt x="21628" y="33338"/>
                          </a:cubicBezTo>
                          <a:cubicBezTo>
                            <a:pt x="11341" y="35147"/>
                            <a:pt x="2673" y="35528"/>
                            <a:pt x="863" y="31813"/>
                          </a:cubicBezTo>
                          <a:cubicBezTo>
                            <a:pt x="-470" y="29051"/>
                            <a:pt x="-89" y="26861"/>
                            <a:pt x="863" y="24765"/>
                          </a:cubicBezTo>
                          <a:cubicBezTo>
                            <a:pt x="2387" y="21527"/>
                            <a:pt x="6864" y="17145"/>
                            <a:pt x="13627" y="12954"/>
                          </a:cubicBezTo>
                          <a:cubicBezTo>
                            <a:pt x="22580" y="7620"/>
                            <a:pt x="34772" y="2667"/>
                            <a:pt x="47631" y="66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3" name="Google Shape;1123;p4"/>
                    <p:cNvSpPr/>
                    <p:nvPr/>
                  </p:nvSpPr>
                  <p:spPr>
                    <a:xfrm>
                      <a:off x="5219020" y="4032884"/>
                      <a:ext cx="75927" cy="31186"/>
                    </a:xfrm>
                    <a:custGeom>
                      <a:rect b="b" l="l" r="r" t="t"/>
                      <a:pathLst>
                        <a:path extrusionOk="0" h="31186" w="75927">
                          <a:moveTo>
                            <a:pt x="45542" y="572"/>
                          </a:moveTo>
                          <a:cubicBezTo>
                            <a:pt x="48305" y="191"/>
                            <a:pt x="50877" y="0"/>
                            <a:pt x="53162" y="0"/>
                          </a:cubicBezTo>
                          <a:lnTo>
                            <a:pt x="53162" y="0"/>
                          </a:lnTo>
                          <a:cubicBezTo>
                            <a:pt x="62783" y="286"/>
                            <a:pt x="68688" y="4286"/>
                            <a:pt x="72022" y="8382"/>
                          </a:cubicBezTo>
                          <a:cubicBezTo>
                            <a:pt x="76499" y="14002"/>
                            <a:pt x="76689" y="20193"/>
                            <a:pt x="74784" y="22003"/>
                          </a:cubicBezTo>
                          <a:cubicBezTo>
                            <a:pt x="67260" y="20955"/>
                            <a:pt x="61830" y="21622"/>
                            <a:pt x="55544" y="22384"/>
                          </a:cubicBezTo>
                          <a:cubicBezTo>
                            <a:pt x="52020" y="22765"/>
                            <a:pt x="48305" y="23051"/>
                            <a:pt x="43542" y="23527"/>
                          </a:cubicBezTo>
                          <a:cubicBezTo>
                            <a:pt x="40875" y="23813"/>
                            <a:pt x="36875" y="25146"/>
                            <a:pt x="32493" y="26384"/>
                          </a:cubicBezTo>
                          <a:cubicBezTo>
                            <a:pt x="28588" y="27527"/>
                            <a:pt x="24587" y="28480"/>
                            <a:pt x="20682" y="29337"/>
                          </a:cubicBezTo>
                          <a:cubicBezTo>
                            <a:pt x="10967" y="31433"/>
                            <a:pt x="2585" y="32290"/>
                            <a:pt x="870" y="28956"/>
                          </a:cubicBezTo>
                          <a:cubicBezTo>
                            <a:pt x="-559" y="26194"/>
                            <a:pt x="13" y="24194"/>
                            <a:pt x="870" y="22384"/>
                          </a:cubicBezTo>
                          <a:cubicBezTo>
                            <a:pt x="2204" y="19622"/>
                            <a:pt x="6490" y="15621"/>
                            <a:pt x="13158" y="11716"/>
                          </a:cubicBezTo>
                          <a:cubicBezTo>
                            <a:pt x="21444" y="6953"/>
                            <a:pt x="32874" y="2477"/>
                            <a:pt x="45542" y="57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4" name="Google Shape;1124;p4"/>
                    <p:cNvSpPr/>
                    <p:nvPr/>
                  </p:nvSpPr>
                  <p:spPr>
                    <a:xfrm>
                      <a:off x="5221687" y="4033741"/>
                      <a:ext cx="71629" cy="27791"/>
                    </a:xfrm>
                    <a:custGeom>
                      <a:rect b="b" l="l" r="r" t="t"/>
                      <a:pathLst>
                        <a:path extrusionOk="0" h="27791" w="71629">
                          <a:moveTo>
                            <a:pt x="43638" y="476"/>
                          </a:moveTo>
                          <a:cubicBezTo>
                            <a:pt x="46114" y="95"/>
                            <a:pt x="48400" y="0"/>
                            <a:pt x="50591" y="0"/>
                          </a:cubicBezTo>
                          <a:lnTo>
                            <a:pt x="50591" y="0"/>
                          </a:lnTo>
                          <a:cubicBezTo>
                            <a:pt x="59354" y="286"/>
                            <a:pt x="64783" y="3905"/>
                            <a:pt x="67831" y="7525"/>
                          </a:cubicBezTo>
                          <a:cubicBezTo>
                            <a:pt x="72022" y="12478"/>
                            <a:pt x="72308" y="17907"/>
                            <a:pt x="70784" y="19621"/>
                          </a:cubicBezTo>
                          <a:cubicBezTo>
                            <a:pt x="63164" y="17907"/>
                            <a:pt x="58211" y="18097"/>
                            <a:pt x="52496" y="18574"/>
                          </a:cubicBezTo>
                          <a:cubicBezTo>
                            <a:pt x="49257" y="18859"/>
                            <a:pt x="45733" y="18955"/>
                            <a:pt x="41066" y="19336"/>
                          </a:cubicBezTo>
                          <a:cubicBezTo>
                            <a:pt x="38780" y="19526"/>
                            <a:pt x="35065" y="20860"/>
                            <a:pt x="30684" y="22193"/>
                          </a:cubicBezTo>
                          <a:cubicBezTo>
                            <a:pt x="27159" y="23336"/>
                            <a:pt x="23349" y="24384"/>
                            <a:pt x="19635" y="25336"/>
                          </a:cubicBezTo>
                          <a:cubicBezTo>
                            <a:pt x="10491" y="27718"/>
                            <a:pt x="2394" y="29051"/>
                            <a:pt x="870" y="26098"/>
                          </a:cubicBezTo>
                          <a:cubicBezTo>
                            <a:pt x="-558" y="23431"/>
                            <a:pt x="13" y="21622"/>
                            <a:pt x="870" y="20002"/>
                          </a:cubicBezTo>
                          <a:cubicBezTo>
                            <a:pt x="2109" y="17717"/>
                            <a:pt x="6109" y="14097"/>
                            <a:pt x="12681" y="10477"/>
                          </a:cubicBezTo>
                          <a:cubicBezTo>
                            <a:pt x="20492" y="6191"/>
                            <a:pt x="31255" y="2191"/>
                            <a:pt x="43638" y="47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5" name="Google Shape;1125;p4"/>
                    <p:cNvSpPr/>
                    <p:nvPr/>
                  </p:nvSpPr>
                  <p:spPr>
                    <a:xfrm>
                      <a:off x="5224505" y="4034753"/>
                      <a:ext cx="67228" cy="24423"/>
                    </a:xfrm>
                    <a:custGeom>
                      <a:rect b="b" l="l" r="r" t="t"/>
                      <a:pathLst>
                        <a:path extrusionOk="0" h="24423" w="67228">
                          <a:moveTo>
                            <a:pt x="41677" y="321"/>
                          </a:moveTo>
                          <a:cubicBezTo>
                            <a:pt x="43868" y="36"/>
                            <a:pt x="45963" y="-60"/>
                            <a:pt x="47868" y="36"/>
                          </a:cubicBezTo>
                          <a:lnTo>
                            <a:pt x="47868" y="36"/>
                          </a:lnTo>
                          <a:cubicBezTo>
                            <a:pt x="55774" y="321"/>
                            <a:pt x="60727" y="3655"/>
                            <a:pt x="63489" y="6703"/>
                          </a:cubicBezTo>
                          <a:cubicBezTo>
                            <a:pt x="67394" y="11085"/>
                            <a:pt x="67775" y="15752"/>
                            <a:pt x="66728" y="17276"/>
                          </a:cubicBezTo>
                          <a:cubicBezTo>
                            <a:pt x="58917" y="14895"/>
                            <a:pt x="54536" y="14609"/>
                            <a:pt x="49487" y="14799"/>
                          </a:cubicBezTo>
                          <a:cubicBezTo>
                            <a:pt x="46535" y="14895"/>
                            <a:pt x="43296" y="14895"/>
                            <a:pt x="38724" y="15085"/>
                          </a:cubicBezTo>
                          <a:cubicBezTo>
                            <a:pt x="36819" y="15180"/>
                            <a:pt x="33295" y="16514"/>
                            <a:pt x="29009" y="17943"/>
                          </a:cubicBezTo>
                          <a:cubicBezTo>
                            <a:pt x="25770" y="19086"/>
                            <a:pt x="22151" y="20229"/>
                            <a:pt x="18722" y="21276"/>
                          </a:cubicBezTo>
                          <a:cubicBezTo>
                            <a:pt x="10149" y="23943"/>
                            <a:pt x="2339" y="25753"/>
                            <a:pt x="910" y="23181"/>
                          </a:cubicBezTo>
                          <a:cubicBezTo>
                            <a:pt x="-614" y="20514"/>
                            <a:pt x="53" y="18895"/>
                            <a:pt x="910" y="17562"/>
                          </a:cubicBezTo>
                          <a:cubicBezTo>
                            <a:pt x="1958" y="15752"/>
                            <a:pt x="5863" y="12513"/>
                            <a:pt x="12245" y="9180"/>
                          </a:cubicBezTo>
                          <a:cubicBezTo>
                            <a:pt x="19388" y="5370"/>
                            <a:pt x="29580" y="1845"/>
                            <a:pt x="41677" y="32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6" name="Google Shape;1126;p4"/>
                    <p:cNvSpPr/>
                    <p:nvPr/>
                  </p:nvSpPr>
                  <p:spPr>
                    <a:xfrm>
                      <a:off x="5227259" y="4035609"/>
                      <a:ext cx="62894" cy="21328"/>
                    </a:xfrm>
                    <a:custGeom>
                      <a:rect b="b" l="l" r="r" t="t"/>
                      <a:pathLst>
                        <a:path extrusionOk="0" h="21328" w="62894">
                          <a:moveTo>
                            <a:pt x="39685" y="228"/>
                          </a:moveTo>
                          <a:cubicBezTo>
                            <a:pt x="41590" y="37"/>
                            <a:pt x="43495" y="-58"/>
                            <a:pt x="45209" y="37"/>
                          </a:cubicBezTo>
                          <a:lnTo>
                            <a:pt x="45209" y="37"/>
                          </a:lnTo>
                          <a:cubicBezTo>
                            <a:pt x="52258" y="323"/>
                            <a:pt x="56734" y="3276"/>
                            <a:pt x="59211" y="5848"/>
                          </a:cubicBezTo>
                          <a:cubicBezTo>
                            <a:pt x="62830" y="9658"/>
                            <a:pt x="63307" y="13563"/>
                            <a:pt x="62640" y="14992"/>
                          </a:cubicBezTo>
                          <a:cubicBezTo>
                            <a:pt x="54734" y="11944"/>
                            <a:pt x="50924" y="11182"/>
                            <a:pt x="46352" y="11086"/>
                          </a:cubicBezTo>
                          <a:cubicBezTo>
                            <a:pt x="43590" y="10991"/>
                            <a:pt x="40637" y="10991"/>
                            <a:pt x="36256" y="10991"/>
                          </a:cubicBezTo>
                          <a:cubicBezTo>
                            <a:pt x="34732" y="10991"/>
                            <a:pt x="31398" y="12325"/>
                            <a:pt x="27302" y="13849"/>
                          </a:cubicBezTo>
                          <a:cubicBezTo>
                            <a:pt x="24349" y="14992"/>
                            <a:pt x="21016" y="16230"/>
                            <a:pt x="17777" y="17373"/>
                          </a:cubicBezTo>
                          <a:cubicBezTo>
                            <a:pt x="9776" y="20326"/>
                            <a:pt x="2251" y="22612"/>
                            <a:pt x="918" y="20516"/>
                          </a:cubicBezTo>
                          <a:cubicBezTo>
                            <a:pt x="-606" y="17944"/>
                            <a:pt x="61" y="16516"/>
                            <a:pt x="823" y="15373"/>
                          </a:cubicBezTo>
                          <a:cubicBezTo>
                            <a:pt x="1775" y="14039"/>
                            <a:pt x="5395" y="11086"/>
                            <a:pt x="11681" y="8134"/>
                          </a:cubicBezTo>
                          <a:cubicBezTo>
                            <a:pt x="18349" y="4705"/>
                            <a:pt x="27874" y="1561"/>
                            <a:pt x="39685" y="22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27" name="Google Shape;1127;p4"/>
                    <p:cNvSpPr/>
                    <p:nvPr/>
                  </p:nvSpPr>
                  <p:spPr>
                    <a:xfrm>
                      <a:off x="5230077" y="4036408"/>
                      <a:ext cx="58616" cy="18136"/>
                    </a:xfrm>
                    <a:custGeom>
                      <a:rect b="b" l="l" r="r" t="t"/>
                      <a:pathLst>
                        <a:path extrusionOk="0" h="18136" w="58616">
                          <a:moveTo>
                            <a:pt x="42486" y="0"/>
                          </a:moveTo>
                          <a:cubicBezTo>
                            <a:pt x="48773" y="381"/>
                            <a:pt x="52678" y="2858"/>
                            <a:pt x="54869" y="4953"/>
                          </a:cubicBezTo>
                          <a:cubicBezTo>
                            <a:pt x="58203" y="8096"/>
                            <a:pt x="58774" y="11239"/>
                            <a:pt x="58584" y="12573"/>
                          </a:cubicBezTo>
                          <a:cubicBezTo>
                            <a:pt x="45630" y="6477"/>
                            <a:pt x="45058" y="7239"/>
                            <a:pt x="33819" y="6667"/>
                          </a:cubicBezTo>
                          <a:cubicBezTo>
                            <a:pt x="31914" y="6572"/>
                            <a:pt x="24294" y="10096"/>
                            <a:pt x="16769" y="13335"/>
                          </a:cubicBezTo>
                          <a:cubicBezTo>
                            <a:pt x="9339" y="16478"/>
                            <a:pt x="2005" y="19336"/>
                            <a:pt x="957" y="17621"/>
                          </a:cubicBezTo>
                          <a:cubicBezTo>
                            <a:pt x="-662" y="15145"/>
                            <a:pt x="100" y="13811"/>
                            <a:pt x="862" y="12859"/>
                          </a:cubicBezTo>
                          <a:cubicBezTo>
                            <a:pt x="1624" y="12001"/>
                            <a:pt x="5053" y="9430"/>
                            <a:pt x="11149" y="6763"/>
                          </a:cubicBezTo>
                          <a:cubicBezTo>
                            <a:pt x="17245" y="4096"/>
                            <a:pt x="26103" y="1333"/>
                            <a:pt x="37724" y="190"/>
                          </a:cubicBezTo>
                          <a:cubicBezTo>
                            <a:pt x="39343" y="0"/>
                            <a:pt x="40962" y="0"/>
                            <a:pt x="42486" y="0"/>
                          </a:cubicBezTo>
                          <a:lnTo>
                            <a:pt x="42486" y="0"/>
                          </a:ln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128" name="Google Shape;1128;p4"/>
                  <p:cNvGrpSpPr/>
                  <p:nvPr/>
                </p:nvGrpSpPr>
                <p:grpSpPr>
                  <a:xfrm>
                    <a:off x="5039168" y="4227811"/>
                    <a:ext cx="94650" cy="76590"/>
                    <a:chOff x="5039168" y="4227811"/>
                    <a:chExt cx="94650" cy="76590"/>
                  </a:xfrm>
                </p:grpSpPr>
                <p:sp>
                  <p:nvSpPr>
                    <p:cNvPr id="1129" name="Google Shape;1129;p4"/>
                    <p:cNvSpPr/>
                    <p:nvPr/>
                  </p:nvSpPr>
                  <p:spPr>
                    <a:xfrm>
                      <a:off x="5039168" y="4227811"/>
                      <a:ext cx="94650" cy="76590"/>
                    </a:xfrm>
                    <a:custGeom>
                      <a:rect b="b" l="l" r="r" t="t"/>
                      <a:pathLst>
                        <a:path extrusionOk="0" h="76590" w="94650">
                          <a:moveTo>
                            <a:pt x="16511" y="717"/>
                          </a:moveTo>
                          <a:cubicBezTo>
                            <a:pt x="11177" y="2145"/>
                            <a:pt x="1366" y="15671"/>
                            <a:pt x="128" y="31197"/>
                          </a:cubicBezTo>
                          <a:cubicBezTo>
                            <a:pt x="-1110" y="46722"/>
                            <a:pt x="6319" y="64248"/>
                            <a:pt x="35561" y="73773"/>
                          </a:cubicBezTo>
                          <a:cubicBezTo>
                            <a:pt x="70613" y="85203"/>
                            <a:pt x="77376" y="58343"/>
                            <a:pt x="88330" y="55485"/>
                          </a:cubicBezTo>
                          <a:cubicBezTo>
                            <a:pt x="99283" y="52628"/>
                            <a:pt x="96807" y="23005"/>
                            <a:pt x="74518" y="33197"/>
                          </a:cubicBezTo>
                          <a:cubicBezTo>
                            <a:pt x="52230" y="43389"/>
                            <a:pt x="39181" y="41293"/>
                            <a:pt x="37180" y="33197"/>
                          </a:cubicBezTo>
                          <a:cubicBezTo>
                            <a:pt x="35180" y="25101"/>
                            <a:pt x="37657" y="-4998"/>
                            <a:pt x="16511" y="71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0" name="Google Shape;1130;p4"/>
                    <p:cNvSpPr/>
                    <p:nvPr/>
                  </p:nvSpPr>
                  <p:spPr>
                    <a:xfrm>
                      <a:off x="5040266" y="4229642"/>
                      <a:ext cx="91712" cy="74043"/>
                    </a:xfrm>
                    <a:custGeom>
                      <a:rect b="b" l="l" r="r" t="t"/>
                      <a:pathLst>
                        <a:path extrusionOk="0" h="74043" w="91712">
                          <a:moveTo>
                            <a:pt x="15603" y="410"/>
                          </a:moveTo>
                          <a:cubicBezTo>
                            <a:pt x="15794" y="314"/>
                            <a:pt x="15984" y="314"/>
                            <a:pt x="16175" y="314"/>
                          </a:cubicBezTo>
                          <a:cubicBezTo>
                            <a:pt x="22366" y="-924"/>
                            <a:pt x="26271" y="1648"/>
                            <a:pt x="28843" y="5363"/>
                          </a:cubicBezTo>
                          <a:cubicBezTo>
                            <a:pt x="30367" y="7649"/>
                            <a:pt x="31415" y="10411"/>
                            <a:pt x="32177" y="13364"/>
                          </a:cubicBezTo>
                          <a:cubicBezTo>
                            <a:pt x="34177" y="20984"/>
                            <a:pt x="34748" y="29651"/>
                            <a:pt x="36272" y="33461"/>
                          </a:cubicBezTo>
                          <a:cubicBezTo>
                            <a:pt x="37225" y="35938"/>
                            <a:pt x="39130" y="37938"/>
                            <a:pt x="42273" y="38891"/>
                          </a:cubicBezTo>
                          <a:cubicBezTo>
                            <a:pt x="48274" y="40796"/>
                            <a:pt x="58085" y="39557"/>
                            <a:pt x="71420" y="33842"/>
                          </a:cubicBezTo>
                          <a:cubicBezTo>
                            <a:pt x="72277" y="33461"/>
                            <a:pt x="73229" y="33080"/>
                            <a:pt x="74087" y="32699"/>
                          </a:cubicBezTo>
                          <a:cubicBezTo>
                            <a:pt x="75134" y="32318"/>
                            <a:pt x="76087" y="31937"/>
                            <a:pt x="77039" y="31652"/>
                          </a:cubicBezTo>
                          <a:cubicBezTo>
                            <a:pt x="94184" y="26413"/>
                            <a:pt x="95327" y="51083"/>
                            <a:pt x="85517" y="53940"/>
                          </a:cubicBezTo>
                          <a:cubicBezTo>
                            <a:pt x="77516" y="56321"/>
                            <a:pt x="71801" y="70990"/>
                            <a:pt x="55418" y="73657"/>
                          </a:cubicBezTo>
                          <a:cubicBezTo>
                            <a:pt x="49893" y="74514"/>
                            <a:pt x="43130" y="74038"/>
                            <a:pt x="34748" y="71276"/>
                          </a:cubicBezTo>
                          <a:cubicBezTo>
                            <a:pt x="6745" y="62132"/>
                            <a:pt x="-875" y="45463"/>
                            <a:pt x="77" y="30318"/>
                          </a:cubicBezTo>
                          <a:cubicBezTo>
                            <a:pt x="935" y="15269"/>
                            <a:pt x="10460" y="1934"/>
                            <a:pt x="15603" y="410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1" name="Google Shape;1131;p4"/>
                    <p:cNvSpPr/>
                    <p:nvPr/>
                  </p:nvSpPr>
                  <p:spPr>
                    <a:xfrm>
                      <a:off x="5041257" y="4231341"/>
                      <a:ext cx="88722" cy="71809"/>
                    </a:xfrm>
                    <a:custGeom>
                      <a:rect b="b" l="l" r="r" t="t"/>
                      <a:pathLst>
                        <a:path extrusionOk="0" h="71809" w="88722">
                          <a:moveTo>
                            <a:pt x="14803" y="234"/>
                          </a:moveTo>
                          <a:cubicBezTo>
                            <a:pt x="14993" y="234"/>
                            <a:pt x="15184" y="139"/>
                            <a:pt x="15374" y="139"/>
                          </a:cubicBezTo>
                          <a:cubicBezTo>
                            <a:pt x="21089" y="-718"/>
                            <a:pt x="24804" y="2520"/>
                            <a:pt x="27090" y="6235"/>
                          </a:cubicBezTo>
                          <a:cubicBezTo>
                            <a:pt x="28519" y="8616"/>
                            <a:pt x="29471" y="11378"/>
                            <a:pt x="30233" y="14331"/>
                          </a:cubicBezTo>
                          <a:cubicBezTo>
                            <a:pt x="32234" y="21951"/>
                            <a:pt x="33377" y="30143"/>
                            <a:pt x="35377" y="33857"/>
                          </a:cubicBezTo>
                          <a:cubicBezTo>
                            <a:pt x="36615" y="36144"/>
                            <a:pt x="38520" y="37953"/>
                            <a:pt x="41663" y="38906"/>
                          </a:cubicBezTo>
                          <a:cubicBezTo>
                            <a:pt x="47855" y="40715"/>
                            <a:pt x="57761" y="39287"/>
                            <a:pt x="71000" y="33572"/>
                          </a:cubicBezTo>
                          <a:cubicBezTo>
                            <a:pt x="71953" y="33191"/>
                            <a:pt x="72810" y="32810"/>
                            <a:pt x="73667" y="32429"/>
                          </a:cubicBezTo>
                          <a:cubicBezTo>
                            <a:pt x="74620" y="32048"/>
                            <a:pt x="75477" y="31857"/>
                            <a:pt x="76334" y="31667"/>
                          </a:cubicBezTo>
                          <a:cubicBezTo>
                            <a:pt x="91193" y="27095"/>
                            <a:pt x="91860" y="49669"/>
                            <a:pt x="82716" y="52717"/>
                          </a:cubicBezTo>
                          <a:cubicBezTo>
                            <a:pt x="75001" y="55289"/>
                            <a:pt x="69381" y="69100"/>
                            <a:pt x="53760" y="71481"/>
                          </a:cubicBezTo>
                          <a:cubicBezTo>
                            <a:pt x="48426" y="72243"/>
                            <a:pt x="41949" y="71767"/>
                            <a:pt x="33948" y="69100"/>
                          </a:cubicBezTo>
                          <a:cubicBezTo>
                            <a:pt x="7088" y="60337"/>
                            <a:pt x="-628" y="44526"/>
                            <a:pt x="39" y="29857"/>
                          </a:cubicBezTo>
                          <a:cubicBezTo>
                            <a:pt x="611" y="15093"/>
                            <a:pt x="9850" y="1949"/>
                            <a:pt x="14803" y="23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2" name="Google Shape;1132;p4"/>
                    <p:cNvSpPr/>
                    <p:nvPr/>
                  </p:nvSpPr>
                  <p:spPr>
                    <a:xfrm>
                      <a:off x="5041855" y="4232965"/>
                      <a:ext cx="85800" cy="69559"/>
                    </a:xfrm>
                    <a:custGeom>
                      <a:rect b="b" l="l" r="r" t="t"/>
                      <a:pathLst>
                        <a:path extrusionOk="0" h="69559" w="85800">
                          <a:moveTo>
                            <a:pt x="14301" y="135"/>
                          </a:moveTo>
                          <a:cubicBezTo>
                            <a:pt x="14491" y="135"/>
                            <a:pt x="14682" y="40"/>
                            <a:pt x="14777" y="40"/>
                          </a:cubicBezTo>
                          <a:cubicBezTo>
                            <a:pt x="20111" y="-437"/>
                            <a:pt x="23445" y="3469"/>
                            <a:pt x="25445" y="7183"/>
                          </a:cubicBezTo>
                          <a:cubicBezTo>
                            <a:pt x="26778" y="9660"/>
                            <a:pt x="27636" y="12517"/>
                            <a:pt x="28398" y="15375"/>
                          </a:cubicBezTo>
                          <a:cubicBezTo>
                            <a:pt x="30398" y="22995"/>
                            <a:pt x="32112" y="30710"/>
                            <a:pt x="34589" y="34425"/>
                          </a:cubicBezTo>
                          <a:cubicBezTo>
                            <a:pt x="36018" y="36520"/>
                            <a:pt x="38018" y="38235"/>
                            <a:pt x="41161" y="38997"/>
                          </a:cubicBezTo>
                          <a:cubicBezTo>
                            <a:pt x="47638" y="40616"/>
                            <a:pt x="57544" y="38997"/>
                            <a:pt x="70593" y="33377"/>
                          </a:cubicBezTo>
                          <a:cubicBezTo>
                            <a:pt x="71546" y="32996"/>
                            <a:pt x="72498" y="32615"/>
                            <a:pt x="73260" y="32329"/>
                          </a:cubicBezTo>
                          <a:cubicBezTo>
                            <a:pt x="74118" y="32044"/>
                            <a:pt x="74880" y="31853"/>
                            <a:pt x="75642" y="31758"/>
                          </a:cubicBezTo>
                          <a:cubicBezTo>
                            <a:pt x="88310" y="27948"/>
                            <a:pt x="88405" y="48331"/>
                            <a:pt x="79928" y="51475"/>
                          </a:cubicBezTo>
                          <a:cubicBezTo>
                            <a:pt x="72403" y="54332"/>
                            <a:pt x="66974" y="67191"/>
                            <a:pt x="52115" y="69286"/>
                          </a:cubicBezTo>
                          <a:cubicBezTo>
                            <a:pt x="46971" y="69953"/>
                            <a:pt x="40780" y="69477"/>
                            <a:pt x="33160" y="67000"/>
                          </a:cubicBezTo>
                          <a:cubicBezTo>
                            <a:pt x="7443" y="58618"/>
                            <a:pt x="-368" y="43664"/>
                            <a:pt x="13" y="29377"/>
                          </a:cubicBezTo>
                          <a:cubicBezTo>
                            <a:pt x="585" y="14899"/>
                            <a:pt x="9633" y="1945"/>
                            <a:pt x="14301" y="13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3" name="Google Shape;1133;p4"/>
                    <p:cNvSpPr/>
                    <p:nvPr/>
                  </p:nvSpPr>
                  <p:spPr>
                    <a:xfrm>
                      <a:off x="5042912" y="4234528"/>
                      <a:ext cx="82794" cy="67262"/>
                    </a:xfrm>
                    <a:custGeom>
                      <a:rect b="b" l="l" r="r" t="t"/>
                      <a:pathLst>
                        <a:path extrusionOk="0" h="67262" w="82794">
                          <a:moveTo>
                            <a:pt x="13434" y="95"/>
                          </a:moveTo>
                          <a:cubicBezTo>
                            <a:pt x="13624" y="95"/>
                            <a:pt x="13815" y="0"/>
                            <a:pt x="13910" y="0"/>
                          </a:cubicBezTo>
                          <a:cubicBezTo>
                            <a:pt x="18768" y="0"/>
                            <a:pt x="21911" y="4477"/>
                            <a:pt x="23625" y="8096"/>
                          </a:cubicBezTo>
                          <a:cubicBezTo>
                            <a:pt x="24864" y="10668"/>
                            <a:pt x="25626" y="13525"/>
                            <a:pt x="26292" y="16288"/>
                          </a:cubicBezTo>
                          <a:cubicBezTo>
                            <a:pt x="28293" y="23813"/>
                            <a:pt x="30483" y="31242"/>
                            <a:pt x="33531" y="34766"/>
                          </a:cubicBezTo>
                          <a:cubicBezTo>
                            <a:pt x="35151" y="36671"/>
                            <a:pt x="37246" y="38290"/>
                            <a:pt x="40485" y="38957"/>
                          </a:cubicBezTo>
                          <a:cubicBezTo>
                            <a:pt x="47152" y="40386"/>
                            <a:pt x="57153" y="38671"/>
                            <a:pt x="70012" y="33052"/>
                          </a:cubicBezTo>
                          <a:cubicBezTo>
                            <a:pt x="71060" y="32575"/>
                            <a:pt x="71917" y="32290"/>
                            <a:pt x="72679" y="32004"/>
                          </a:cubicBezTo>
                          <a:cubicBezTo>
                            <a:pt x="73441" y="31813"/>
                            <a:pt x="74108" y="31718"/>
                            <a:pt x="74775" y="31718"/>
                          </a:cubicBezTo>
                          <a:cubicBezTo>
                            <a:pt x="85252" y="28670"/>
                            <a:pt x="84871" y="46863"/>
                            <a:pt x="77061" y="50197"/>
                          </a:cubicBezTo>
                          <a:cubicBezTo>
                            <a:pt x="69822" y="53245"/>
                            <a:pt x="64488" y="65151"/>
                            <a:pt x="50391" y="67056"/>
                          </a:cubicBezTo>
                          <a:cubicBezTo>
                            <a:pt x="45438" y="67627"/>
                            <a:pt x="39532" y="67056"/>
                            <a:pt x="32293" y="64770"/>
                          </a:cubicBezTo>
                          <a:cubicBezTo>
                            <a:pt x="7814" y="56769"/>
                            <a:pt x="-187" y="42672"/>
                            <a:pt x="3" y="28861"/>
                          </a:cubicBezTo>
                          <a:cubicBezTo>
                            <a:pt x="194" y="14859"/>
                            <a:pt x="8862" y="2095"/>
                            <a:pt x="13434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4" name="Google Shape;1134;p4"/>
                    <p:cNvSpPr/>
                    <p:nvPr/>
                  </p:nvSpPr>
                  <p:spPr>
                    <a:xfrm>
                      <a:off x="5043867" y="4236052"/>
                      <a:ext cx="79990" cy="65250"/>
                    </a:xfrm>
                    <a:custGeom>
                      <a:rect b="b" l="l" r="r" t="t"/>
                      <a:pathLst>
                        <a:path extrusionOk="0" h="65250" w="79990">
                          <a:moveTo>
                            <a:pt x="12669" y="95"/>
                          </a:moveTo>
                          <a:cubicBezTo>
                            <a:pt x="12860" y="95"/>
                            <a:pt x="13050" y="0"/>
                            <a:pt x="13145" y="0"/>
                          </a:cubicBezTo>
                          <a:cubicBezTo>
                            <a:pt x="17622" y="381"/>
                            <a:pt x="20384" y="5525"/>
                            <a:pt x="21908" y="9144"/>
                          </a:cubicBezTo>
                          <a:cubicBezTo>
                            <a:pt x="23051" y="11811"/>
                            <a:pt x="23718" y="14669"/>
                            <a:pt x="24385" y="17431"/>
                          </a:cubicBezTo>
                          <a:cubicBezTo>
                            <a:pt x="26385" y="24956"/>
                            <a:pt x="29052" y="31909"/>
                            <a:pt x="32767" y="35433"/>
                          </a:cubicBezTo>
                          <a:cubicBezTo>
                            <a:pt x="34577" y="37148"/>
                            <a:pt x="36863" y="38671"/>
                            <a:pt x="40006" y="39243"/>
                          </a:cubicBezTo>
                          <a:cubicBezTo>
                            <a:pt x="46959" y="40481"/>
                            <a:pt x="56960" y="38576"/>
                            <a:pt x="69629" y="33052"/>
                          </a:cubicBezTo>
                          <a:cubicBezTo>
                            <a:pt x="70676" y="32575"/>
                            <a:pt x="71534" y="32290"/>
                            <a:pt x="72296" y="32004"/>
                          </a:cubicBezTo>
                          <a:cubicBezTo>
                            <a:pt x="72962" y="31909"/>
                            <a:pt x="73534" y="31909"/>
                            <a:pt x="74105" y="31909"/>
                          </a:cubicBezTo>
                          <a:cubicBezTo>
                            <a:pt x="82392" y="29623"/>
                            <a:pt x="81440" y="45720"/>
                            <a:pt x="74296" y="49149"/>
                          </a:cubicBezTo>
                          <a:cubicBezTo>
                            <a:pt x="67247" y="52483"/>
                            <a:pt x="62104" y="63437"/>
                            <a:pt x="48769" y="65056"/>
                          </a:cubicBezTo>
                          <a:cubicBezTo>
                            <a:pt x="44006" y="65627"/>
                            <a:pt x="38387" y="64961"/>
                            <a:pt x="31529" y="62770"/>
                          </a:cubicBezTo>
                          <a:cubicBezTo>
                            <a:pt x="8192" y="55150"/>
                            <a:pt x="1" y="41910"/>
                            <a:pt x="1" y="28480"/>
                          </a:cubicBezTo>
                          <a:cubicBezTo>
                            <a:pt x="-94" y="14859"/>
                            <a:pt x="8288" y="2191"/>
                            <a:pt x="12669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5" name="Google Shape;1135;p4"/>
                    <p:cNvSpPr/>
                    <p:nvPr/>
                  </p:nvSpPr>
                  <p:spPr>
                    <a:xfrm>
                      <a:off x="5044623" y="4237576"/>
                      <a:ext cx="77285" cy="62916"/>
                    </a:xfrm>
                    <a:custGeom>
                      <a:rect b="b" l="l" r="r" t="t"/>
                      <a:pathLst>
                        <a:path extrusionOk="0" h="62916" w="77285">
                          <a:moveTo>
                            <a:pt x="12009" y="95"/>
                          </a:moveTo>
                          <a:cubicBezTo>
                            <a:pt x="12199" y="95"/>
                            <a:pt x="12390" y="0"/>
                            <a:pt x="12485" y="0"/>
                          </a:cubicBezTo>
                          <a:cubicBezTo>
                            <a:pt x="16486" y="762"/>
                            <a:pt x="18962" y="6572"/>
                            <a:pt x="20296" y="10192"/>
                          </a:cubicBezTo>
                          <a:cubicBezTo>
                            <a:pt x="21343" y="12954"/>
                            <a:pt x="21915" y="15812"/>
                            <a:pt x="22582" y="18479"/>
                          </a:cubicBezTo>
                          <a:cubicBezTo>
                            <a:pt x="24487" y="26003"/>
                            <a:pt x="27630" y="32575"/>
                            <a:pt x="32011" y="35909"/>
                          </a:cubicBezTo>
                          <a:cubicBezTo>
                            <a:pt x="33916" y="37433"/>
                            <a:pt x="36393" y="38767"/>
                            <a:pt x="39536" y="39243"/>
                          </a:cubicBezTo>
                          <a:cubicBezTo>
                            <a:pt x="46775" y="40291"/>
                            <a:pt x="56776" y="38291"/>
                            <a:pt x="69254" y="32766"/>
                          </a:cubicBezTo>
                          <a:cubicBezTo>
                            <a:pt x="70397" y="32290"/>
                            <a:pt x="71254" y="32004"/>
                            <a:pt x="71921" y="31718"/>
                          </a:cubicBezTo>
                          <a:cubicBezTo>
                            <a:pt x="72493" y="31718"/>
                            <a:pt x="72969" y="31813"/>
                            <a:pt x="73445" y="31909"/>
                          </a:cubicBezTo>
                          <a:cubicBezTo>
                            <a:pt x="79446" y="30290"/>
                            <a:pt x="78112" y="44291"/>
                            <a:pt x="71540" y="47816"/>
                          </a:cubicBezTo>
                          <a:cubicBezTo>
                            <a:pt x="64777" y="51435"/>
                            <a:pt x="59729" y="61436"/>
                            <a:pt x="47156" y="62770"/>
                          </a:cubicBezTo>
                          <a:cubicBezTo>
                            <a:pt x="42584" y="63246"/>
                            <a:pt x="37250" y="62579"/>
                            <a:pt x="30773" y="60484"/>
                          </a:cubicBezTo>
                          <a:cubicBezTo>
                            <a:pt x="8675" y="53245"/>
                            <a:pt x="293" y="40862"/>
                            <a:pt x="7" y="27908"/>
                          </a:cubicBezTo>
                          <a:cubicBezTo>
                            <a:pt x="-278" y="14764"/>
                            <a:pt x="7913" y="2381"/>
                            <a:pt x="12009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6" name="Google Shape;1136;p4"/>
                    <p:cNvSpPr/>
                    <p:nvPr/>
                  </p:nvSpPr>
                  <p:spPr>
                    <a:xfrm>
                      <a:off x="5045638" y="4239100"/>
                      <a:ext cx="74784" cy="60871"/>
                    </a:xfrm>
                    <a:custGeom>
                      <a:rect b="b" l="l" r="r" t="t"/>
                      <a:pathLst>
                        <a:path extrusionOk="0" h="60871" w="74784">
                          <a:moveTo>
                            <a:pt x="11184" y="95"/>
                          </a:moveTo>
                          <a:cubicBezTo>
                            <a:pt x="11375" y="95"/>
                            <a:pt x="11470" y="0"/>
                            <a:pt x="11661" y="0"/>
                          </a:cubicBezTo>
                          <a:cubicBezTo>
                            <a:pt x="15280" y="1143"/>
                            <a:pt x="17471" y="7620"/>
                            <a:pt x="18519" y="11239"/>
                          </a:cubicBezTo>
                          <a:cubicBezTo>
                            <a:pt x="19376" y="14097"/>
                            <a:pt x="19852" y="16954"/>
                            <a:pt x="20614" y="19621"/>
                          </a:cubicBezTo>
                          <a:cubicBezTo>
                            <a:pt x="22519" y="27146"/>
                            <a:pt x="26139" y="33338"/>
                            <a:pt x="31092" y="36576"/>
                          </a:cubicBezTo>
                          <a:cubicBezTo>
                            <a:pt x="33187" y="37909"/>
                            <a:pt x="35759" y="39148"/>
                            <a:pt x="38997" y="39529"/>
                          </a:cubicBezTo>
                          <a:cubicBezTo>
                            <a:pt x="46427" y="40386"/>
                            <a:pt x="56523" y="38195"/>
                            <a:pt x="68811" y="32766"/>
                          </a:cubicBezTo>
                          <a:cubicBezTo>
                            <a:pt x="69954" y="32290"/>
                            <a:pt x="70811" y="32004"/>
                            <a:pt x="71573" y="31718"/>
                          </a:cubicBezTo>
                          <a:cubicBezTo>
                            <a:pt x="72049" y="31813"/>
                            <a:pt x="72430" y="31909"/>
                            <a:pt x="72811" y="32099"/>
                          </a:cubicBezTo>
                          <a:cubicBezTo>
                            <a:pt x="76621" y="31242"/>
                            <a:pt x="74716" y="43148"/>
                            <a:pt x="68811" y="46768"/>
                          </a:cubicBezTo>
                          <a:cubicBezTo>
                            <a:pt x="62238" y="50768"/>
                            <a:pt x="57381" y="59722"/>
                            <a:pt x="45570" y="60769"/>
                          </a:cubicBezTo>
                          <a:cubicBezTo>
                            <a:pt x="41283" y="61150"/>
                            <a:pt x="36140" y="60484"/>
                            <a:pt x="30044" y="58483"/>
                          </a:cubicBezTo>
                          <a:cubicBezTo>
                            <a:pt x="9089" y="51625"/>
                            <a:pt x="612" y="40100"/>
                            <a:pt x="40" y="27622"/>
                          </a:cubicBezTo>
                          <a:cubicBezTo>
                            <a:pt x="-627" y="14764"/>
                            <a:pt x="7184" y="2476"/>
                            <a:pt x="11184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7" name="Google Shape;1137;p4"/>
                    <p:cNvSpPr/>
                    <p:nvPr/>
                  </p:nvSpPr>
                  <p:spPr>
                    <a:xfrm>
                      <a:off x="5046386" y="4240624"/>
                      <a:ext cx="72658" cy="58642"/>
                    </a:xfrm>
                    <a:custGeom>
                      <a:rect b="b" l="l" r="r" t="t"/>
                      <a:pathLst>
                        <a:path extrusionOk="0" h="58642" w="72658">
                          <a:moveTo>
                            <a:pt x="10627" y="95"/>
                          </a:moveTo>
                          <a:cubicBezTo>
                            <a:pt x="10817" y="95"/>
                            <a:pt x="10912" y="0"/>
                            <a:pt x="11103" y="0"/>
                          </a:cubicBezTo>
                          <a:cubicBezTo>
                            <a:pt x="14246" y="1524"/>
                            <a:pt x="16151" y="8668"/>
                            <a:pt x="17008" y="12192"/>
                          </a:cubicBezTo>
                          <a:cubicBezTo>
                            <a:pt x="17770" y="15145"/>
                            <a:pt x="18151" y="18002"/>
                            <a:pt x="18818" y="20669"/>
                          </a:cubicBezTo>
                          <a:cubicBezTo>
                            <a:pt x="20723" y="28099"/>
                            <a:pt x="24724" y="34099"/>
                            <a:pt x="30343" y="37052"/>
                          </a:cubicBezTo>
                          <a:cubicBezTo>
                            <a:pt x="32629" y="38290"/>
                            <a:pt x="35296" y="39243"/>
                            <a:pt x="38535" y="39529"/>
                          </a:cubicBezTo>
                          <a:cubicBezTo>
                            <a:pt x="46250" y="40195"/>
                            <a:pt x="56347" y="37814"/>
                            <a:pt x="68443" y="32480"/>
                          </a:cubicBezTo>
                          <a:cubicBezTo>
                            <a:pt x="69586" y="31909"/>
                            <a:pt x="70539" y="31623"/>
                            <a:pt x="71206" y="31432"/>
                          </a:cubicBezTo>
                          <a:cubicBezTo>
                            <a:pt x="71587" y="31623"/>
                            <a:pt x="71872" y="31813"/>
                            <a:pt x="72158" y="32099"/>
                          </a:cubicBezTo>
                          <a:cubicBezTo>
                            <a:pt x="73777" y="32004"/>
                            <a:pt x="71396" y="41815"/>
                            <a:pt x="66062" y="45529"/>
                          </a:cubicBezTo>
                          <a:cubicBezTo>
                            <a:pt x="59776" y="49816"/>
                            <a:pt x="55013" y="57817"/>
                            <a:pt x="43964" y="58579"/>
                          </a:cubicBezTo>
                          <a:cubicBezTo>
                            <a:pt x="39868" y="58864"/>
                            <a:pt x="35011" y="58198"/>
                            <a:pt x="29296" y="56293"/>
                          </a:cubicBezTo>
                          <a:cubicBezTo>
                            <a:pt x="9484" y="49816"/>
                            <a:pt x="911" y="39148"/>
                            <a:pt x="54" y="27051"/>
                          </a:cubicBezTo>
                          <a:cubicBezTo>
                            <a:pt x="-708" y="14668"/>
                            <a:pt x="6817" y="2667"/>
                            <a:pt x="10627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8" name="Google Shape;1138;p4"/>
                    <p:cNvSpPr/>
                    <p:nvPr/>
                  </p:nvSpPr>
                  <p:spPr>
                    <a:xfrm>
                      <a:off x="5047273" y="4242148"/>
                      <a:ext cx="71557" cy="56514"/>
                    </a:xfrm>
                    <a:custGeom>
                      <a:rect b="b" l="l" r="r" t="t"/>
                      <a:pathLst>
                        <a:path extrusionOk="0" h="56514" w="71557">
                          <a:moveTo>
                            <a:pt x="9930" y="95"/>
                          </a:moveTo>
                          <a:cubicBezTo>
                            <a:pt x="10121" y="95"/>
                            <a:pt x="10216" y="0"/>
                            <a:pt x="10407" y="0"/>
                          </a:cubicBezTo>
                          <a:cubicBezTo>
                            <a:pt x="13169" y="1905"/>
                            <a:pt x="14693" y="9716"/>
                            <a:pt x="15360" y="13240"/>
                          </a:cubicBezTo>
                          <a:cubicBezTo>
                            <a:pt x="15931" y="16288"/>
                            <a:pt x="16312" y="19145"/>
                            <a:pt x="16979" y="21717"/>
                          </a:cubicBezTo>
                          <a:cubicBezTo>
                            <a:pt x="18884" y="29146"/>
                            <a:pt x="23265" y="34862"/>
                            <a:pt x="29647" y="37624"/>
                          </a:cubicBezTo>
                          <a:cubicBezTo>
                            <a:pt x="32028" y="38671"/>
                            <a:pt x="34886" y="39529"/>
                            <a:pt x="38124" y="39719"/>
                          </a:cubicBezTo>
                          <a:cubicBezTo>
                            <a:pt x="46125" y="40196"/>
                            <a:pt x="56222" y="37719"/>
                            <a:pt x="68128" y="32385"/>
                          </a:cubicBezTo>
                          <a:cubicBezTo>
                            <a:pt x="69366" y="31814"/>
                            <a:pt x="70224" y="31528"/>
                            <a:pt x="70890" y="31433"/>
                          </a:cubicBezTo>
                          <a:cubicBezTo>
                            <a:pt x="71176" y="31623"/>
                            <a:pt x="71367" y="32004"/>
                            <a:pt x="71557" y="32290"/>
                          </a:cubicBezTo>
                          <a:cubicBezTo>
                            <a:pt x="70986" y="32957"/>
                            <a:pt x="68128" y="40767"/>
                            <a:pt x="63366" y="44387"/>
                          </a:cubicBezTo>
                          <a:cubicBezTo>
                            <a:pt x="57365" y="49054"/>
                            <a:pt x="52698" y="55912"/>
                            <a:pt x="42411" y="56483"/>
                          </a:cubicBezTo>
                          <a:cubicBezTo>
                            <a:pt x="38505" y="56674"/>
                            <a:pt x="33838" y="56007"/>
                            <a:pt x="28599" y="54197"/>
                          </a:cubicBezTo>
                          <a:cubicBezTo>
                            <a:pt x="10026" y="48101"/>
                            <a:pt x="1263" y="38291"/>
                            <a:pt x="120" y="26670"/>
                          </a:cubicBezTo>
                          <a:cubicBezTo>
                            <a:pt x="-1023" y="14669"/>
                            <a:pt x="6311" y="2762"/>
                            <a:pt x="9930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9" name="Google Shape;1139;p4"/>
                    <p:cNvSpPr/>
                    <p:nvPr/>
                  </p:nvSpPr>
                  <p:spPr>
                    <a:xfrm>
                      <a:off x="5048225" y="4243672"/>
                      <a:ext cx="70890" cy="54395"/>
                    </a:xfrm>
                    <a:custGeom>
                      <a:rect b="b" l="l" r="r" t="t"/>
                      <a:pathLst>
                        <a:path extrusionOk="0" h="54395" w="70890">
                          <a:moveTo>
                            <a:pt x="9073" y="95"/>
                          </a:moveTo>
                          <a:cubicBezTo>
                            <a:pt x="9264" y="95"/>
                            <a:pt x="9359" y="95"/>
                            <a:pt x="9550" y="0"/>
                          </a:cubicBezTo>
                          <a:cubicBezTo>
                            <a:pt x="11836" y="2286"/>
                            <a:pt x="13074" y="10763"/>
                            <a:pt x="13550" y="14288"/>
                          </a:cubicBezTo>
                          <a:cubicBezTo>
                            <a:pt x="14026" y="17526"/>
                            <a:pt x="14312" y="20383"/>
                            <a:pt x="14979" y="22860"/>
                          </a:cubicBezTo>
                          <a:cubicBezTo>
                            <a:pt x="16884" y="30290"/>
                            <a:pt x="21742" y="35719"/>
                            <a:pt x="28695" y="38195"/>
                          </a:cubicBezTo>
                          <a:cubicBezTo>
                            <a:pt x="31267" y="39148"/>
                            <a:pt x="34219" y="39719"/>
                            <a:pt x="37553" y="39815"/>
                          </a:cubicBezTo>
                          <a:cubicBezTo>
                            <a:pt x="45745" y="40005"/>
                            <a:pt x="55936" y="37433"/>
                            <a:pt x="67747" y="32195"/>
                          </a:cubicBezTo>
                          <a:cubicBezTo>
                            <a:pt x="68986" y="31623"/>
                            <a:pt x="69938" y="31337"/>
                            <a:pt x="70510" y="31242"/>
                          </a:cubicBezTo>
                          <a:cubicBezTo>
                            <a:pt x="70700" y="31528"/>
                            <a:pt x="70795" y="32004"/>
                            <a:pt x="70891" y="32385"/>
                          </a:cubicBezTo>
                          <a:cubicBezTo>
                            <a:pt x="68033" y="33719"/>
                            <a:pt x="64795" y="39529"/>
                            <a:pt x="60604" y="43244"/>
                          </a:cubicBezTo>
                          <a:cubicBezTo>
                            <a:pt x="54889" y="48292"/>
                            <a:pt x="50317" y="54102"/>
                            <a:pt x="40792" y="54388"/>
                          </a:cubicBezTo>
                          <a:cubicBezTo>
                            <a:pt x="37077" y="54483"/>
                            <a:pt x="32695" y="53721"/>
                            <a:pt x="27838" y="52197"/>
                          </a:cubicBezTo>
                          <a:cubicBezTo>
                            <a:pt x="10407" y="46482"/>
                            <a:pt x="1549" y="37529"/>
                            <a:pt x="215" y="26289"/>
                          </a:cubicBezTo>
                          <a:cubicBezTo>
                            <a:pt x="-1309" y="14669"/>
                            <a:pt x="5644" y="2953"/>
                            <a:pt x="9073" y="95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0" name="Google Shape;1140;p4"/>
                    <p:cNvSpPr/>
                    <p:nvPr/>
                  </p:nvSpPr>
                  <p:spPr>
                    <a:xfrm>
                      <a:off x="5049023" y="4245291"/>
                      <a:ext cx="70282" cy="52196"/>
                    </a:xfrm>
                    <a:custGeom>
                      <a:rect b="b" l="l" r="r" t="t"/>
                      <a:pathLst>
                        <a:path extrusionOk="0" h="52196" w="70282">
                          <a:moveTo>
                            <a:pt x="39231" y="52197"/>
                          </a:moveTo>
                          <a:cubicBezTo>
                            <a:pt x="35707" y="52197"/>
                            <a:pt x="31611" y="51435"/>
                            <a:pt x="27135" y="50006"/>
                          </a:cubicBezTo>
                          <a:cubicBezTo>
                            <a:pt x="10847" y="44672"/>
                            <a:pt x="1798" y="36576"/>
                            <a:pt x="274" y="25813"/>
                          </a:cubicBezTo>
                          <a:cubicBezTo>
                            <a:pt x="-1440" y="14573"/>
                            <a:pt x="5322" y="3048"/>
                            <a:pt x="8561" y="95"/>
                          </a:cubicBezTo>
                          <a:cubicBezTo>
                            <a:pt x="8751" y="95"/>
                            <a:pt x="8847" y="95"/>
                            <a:pt x="8942" y="0"/>
                          </a:cubicBezTo>
                          <a:cubicBezTo>
                            <a:pt x="10847" y="2667"/>
                            <a:pt x="11704" y="11811"/>
                            <a:pt x="11990" y="15335"/>
                          </a:cubicBezTo>
                          <a:cubicBezTo>
                            <a:pt x="12276" y="18669"/>
                            <a:pt x="12561" y="21527"/>
                            <a:pt x="13228" y="24003"/>
                          </a:cubicBezTo>
                          <a:cubicBezTo>
                            <a:pt x="15705" y="34100"/>
                            <a:pt x="24658" y="40100"/>
                            <a:pt x="37136" y="40100"/>
                          </a:cubicBezTo>
                          <a:cubicBezTo>
                            <a:pt x="45613" y="40100"/>
                            <a:pt x="55805" y="37433"/>
                            <a:pt x="67425" y="32099"/>
                          </a:cubicBezTo>
                          <a:cubicBezTo>
                            <a:pt x="68759" y="31528"/>
                            <a:pt x="69616" y="31242"/>
                            <a:pt x="70188" y="31147"/>
                          </a:cubicBezTo>
                          <a:cubicBezTo>
                            <a:pt x="70283" y="31528"/>
                            <a:pt x="70283" y="32004"/>
                            <a:pt x="70283" y="32480"/>
                          </a:cubicBezTo>
                          <a:cubicBezTo>
                            <a:pt x="65235" y="34576"/>
                            <a:pt x="61520" y="38386"/>
                            <a:pt x="57900" y="42100"/>
                          </a:cubicBezTo>
                          <a:cubicBezTo>
                            <a:pt x="52566" y="47434"/>
                            <a:pt x="47994" y="52197"/>
                            <a:pt x="39231" y="5219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141" name="Google Shape;1141;p4"/>
                  <p:cNvGrpSpPr/>
                  <p:nvPr/>
                </p:nvGrpSpPr>
                <p:grpSpPr>
                  <a:xfrm>
                    <a:off x="5275834" y="4113789"/>
                    <a:ext cx="116896" cy="72016"/>
                    <a:chOff x="5275834" y="4113789"/>
                    <a:chExt cx="116896" cy="72016"/>
                  </a:xfrm>
                </p:grpSpPr>
                <p:sp>
                  <p:nvSpPr>
                    <p:cNvPr id="1142" name="Google Shape;1142;p4"/>
                    <p:cNvSpPr/>
                    <p:nvPr/>
                  </p:nvSpPr>
                  <p:spPr>
                    <a:xfrm>
                      <a:off x="5275834" y="4113789"/>
                      <a:ext cx="116896" cy="72016"/>
                    </a:xfrm>
                    <a:custGeom>
                      <a:rect b="b" l="l" r="r" t="t"/>
                      <a:pathLst>
                        <a:path extrusionOk="0" h="72016" w="116896">
                          <a:moveTo>
                            <a:pt x="634" y="4724"/>
                          </a:moveTo>
                          <a:cubicBezTo>
                            <a:pt x="-2414" y="9296"/>
                            <a:pt x="5683" y="31109"/>
                            <a:pt x="21494" y="48635"/>
                          </a:cubicBezTo>
                          <a:cubicBezTo>
                            <a:pt x="29400" y="57398"/>
                            <a:pt x="39306" y="65113"/>
                            <a:pt x="50736" y="69113"/>
                          </a:cubicBezTo>
                          <a:cubicBezTo>
                            <a:pt x="62166" y="73114"/>
                            <a:pt x="75120" y="73400"/>
                            <a:pt x="89217" y="67304"/>
                          </a:cubicBezTo>
                          <a:cubicBezTo>
                            <a:pt x="123031" y="52635"/>
                            <a:pt x="117887" y="36157"/>
                            <a:pt x="114268" y="25394"/>
                          </a:cubicBezTo>
                          <a:cubicBezTo>
                            <a:pt x="108267" y="7772"/>
                            <a:pt x="81025" y="-13087"/>
                            <a:pt x="80168" y="11582"/>
                          </a:cubicBezTo>
                          <a:cubicBezTo>
                            <a:pt x="79311" y="36062"/>
                            <a:pt x="73310" y="36157"/>
                            <a:pt x="66357" y="31490"/>
                          </a:cubicBezTo>
                          <a:cubicBezTo>
                            <a:pt x="62928" y="29108"/>
                            <a:pt x="49498" y="17869"/>
                            <a:pt x="35401" y="9487"/>
                          </a:cubicBezTo>
                          <a:cubicBezTo>
                            <a:pt x="21399" y="1105"/>
                            <a:pt x="6635" y="-4420"/>
                            <a:pt x="634" y="472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3" name="Google Shape;1143;p4"/>
                    <p:cNvSpPr/>
                    <p:nvPr/>
                  </p:nvSpPr>
                  <p:spPr>
                    <a:xfrm>
                      <a:off x="5280254" y="4116805"/>
                      <a:ext cx="110736" cy="67237"/>
                    </a:xfrm>
                    <a:custGeom>
                      <a:rect b="b" l="l" r="r" t="t"/>
                      <a:pathLst>
                        <a:path extrusionOk="0" h="67237" w="110736">
                          <a:moveTo>
                            <a:pt x="501" y="3994"/>
                          </a:moveTo>
                          <a:cubicBezTo>
                            <a:pt x="5930" y="-3816"/>
                            <a:pt x="18503" y="1042"/>
                            <a:pt x="30790" y="8185"/>
                          </a:cubicBezTo>
                          <a:cubicBezTo>
                            <a:pt x="31552" y="8566"/>
                            <a:pt x="32219" y="9043"/>
                            <a:pt x="32981" y="9519"/>
                          </a:cubicBezTo>
                          <a:cubicBezTo>
                            <a:pt x="36696" y="11805"/>
                            <a:pt x="40410" y="14281"/>
                            <a:pt x="43839" y="16663"/>
                          </a:cubicBezTo>
                          <a:cubicBezTo>
                            <a:pt x="52507" y="22759"/>
                            <a:pt x="59746" y="28474"/>
                            <a:pt x="62318" y="29998"/>
                          </a:cubicBezTo>
                          <a:cubicBezTo>
                            <a:pt x="65747" y="32188"/>
                            <a:pt x="68890" y="33236"/>
                            <a:pt x="71367" y="30569"/>
                          </a:cubicBezTo>
                          <a:cubicBezTo>
                            <a:pt x="73748" y="27997"/>
                            <a:pt x="75462" y="22378"/>
                            <a:pt x="76129" y="11614"/>
                          </a:cubicBezTo>
                          <a:cubicBezTo>
                            <a:pt x="76605" y="3613"/>
                            <a:pt x="80034" y="756"/>
                            <a:pt x="84511" y="1042"/>
                          </a:cubicBezTo>
                          <a:cubicBezTo>
                            <a:pt x="90417" y="1423"/>
                            <a:pt x="97941" y="7138"/>
                            <a:pt x="103275" y="13900"/>
                          </a:cubicBezTo>
                          <a:cubicBezTo>
                            <a:pt x="105466" y="16663"/>
                            <a:pt x="107276" y="19520"/>
                            <a:pt x="108324" y="22759"/>
                          </a:cubicBezTo>
                          <a:cubicBezTo>
                            <a:pt x="109752" y="27331"/>
                            <a:pt x="111562" y="32855"/>
                            <a:pt x="110324" y="38856"/>
                          </a:cubicBezTo>
                          <a:cubicBezTo>
                            <a:pt x="109467" y="43237"/>
                            <a:pt x="106990" y="47905"/>
                            <a:pt x="101656" y="52477"/>
                          </a:cubicBezTo>
                          <a:cubicBezTo>
                            <a:pt x="97656" y="55906"/>
                            <a:pt x="92036" y="59335"/>
                            <a:pt x="84416" y="62668"/>
                          </a:cubicBezTo>
                          <a:cubicBezTo>
                            <a:pt x="71081" y="68479"/>
                            <a:pt x="58794" y="68288"/>
                            <a:pt x="47935" y="64669"/>
                          </a:cubicBezTo>
                          <a:cubicBezTo>
                            <a:pt x="37077" y="61049"/>
                            <a:pt x="27742" y="53905"/>
                            <a:pt x="20313" y="45619"/>
                          </a:cubicBezTo>
                          <a:cubicBezTo>
                            <a:pt x="13645" y="38284"/>
                            <a:pt x="8406" y="30093"/>
                            <a:pt x="4977" y="22854"/>
                          </a:cubicBezTo>
                          <a:cubicBezTo>
                            <a:pt x="786" y="14186"/>
                            <a:pt x="-833" y="6947"/>
                            <a:pt x="405" y="4185"/>
                          </a:cubicBezTo>
                          <a:cubicBezTo>
                            <a:pt x="310" y="4185"/>
                            <a:pt x="405" y="4090"/>
                            <a:pt x="501" y="3994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862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4" name="Google Shape;1144;p4"/>
                    <p:cNvSpPr/>
                    <p:nvPr/>
                  </p:nvSpPr>
                  <p:spPr>
                    <a:xfrm>
                      <a:off x="5284525" y="4119798"/>
                      <a:ext cx="104523" cy="62715"/>
                    </a:xfrm>
                    <a:custGeom>
                      <a:rect b="b" l="l" r="r" t="t"/>
                      <a:pathLst>
                        <a:path extrusionOk="0" h="62715" w="104523">
                          <a:moveTo>
                            <a:pt x="421" y="3288"/>
                          </a:moveTo>
                          <a:cubicBezTo>
                            <a:pt x="5564" y="-3665"/>
                            <a:pt x="17280" y="1573"/>
                            <a:pt x="28519" y="8241"/>
                          </a:cubicBezTo>
                          <a:cubicBezTo>
                            <a:pt x="29186" y="8622"/>
                            <a:pt x="29853" y="9098"/>
                            <a:pt x="30615" y="9479"/>
                          </a:cubicBezTo>
                          <a:cubicBezTo>
                            <a:pt x="34139" y="11670"/>
                            <a:pt x="37568" y="14051"/>
                            <a:pt x="40902" y="16337"/>
                          </a:cubicBezTo>
                          <a:cubicBezTo>
                            <a:pt x="48903" y="21957"/>
                            <a:pt x="55856" y="27100"/>
                            <a:pt x="58428" y="28624"/>
                          </a:cubicBezTo>
                          <a:cubicBezTo>
                            <a:pt x="61762" y="30529"/>
                            <a:pt x="64619" y="31482"/>
                            <a:pt x="67000" y="29101"/>
                          </a:cubicBezTo>
                          <a:cubicBezTo>
                            <a:pt x="69382" y="26719"/>
                            <a:pt x="71287" y="21576"/>
                            <a:pt x="72144" y="11765"/>
                          </a:cubicBezTo>
                          <a:cubicBezTo>
                            <a:pt x="72811" y="4526"/>
                            <a:pt x="76049" y="1764"/>
                            <a:pt x="80240" y="1859"/>
                          </a:cubicBezTo>
                          <a:cubicBezTo>
                            <a:pt x="85765" y="1954"/>
                            <a:pt x="92527" y="6907"/>
                            <a:pt x="97671" y="12527"/>
                          </a:cubicBezTo>
                          <a:cubicBezTo>
                            <a:pt x="99671" y="14718"/>
                            <a:pt x="101386" y="17194"/>
                            <a:pt x="102338" y="20242"/>
                          </a:cubicBezTo>
                          <a:cubicBezTo>
                            <a:pt x="103576" y="24624"/>
                            <a:pt x="105291" y="29958"/>
                            <a:pt x="104148" y="35578"/>
                          </a:cubicBezTo>
                          <a:cubicBezTo>
                            <a:pt x="103386" y="39769"/>
                            <a:pt x="101100" y="44150"/>
                            <a:pt x="96052" y="48532"/>
                          </a:cubicBezTo>
                          <a:cubicBezTo>
                            <a:pt x="92242" y="51865"/>
                            <a:pt x="86908" y="55104"/>
                            <a:pt x="79764" y="58247"/>
                          </a:cubicBezTo>
                          <a:cubicBezTo>
                            <a:pt x="67096" y="63772"/>
                            <a:pt x="55475" y="63772"/>
                            <a:pt x="45283" y="60438"/>
                          </a:cubicBezTo>
                          <a:cubicBezTo>
                            <a:pt x="35092" y="57199"/>
                            <a:pt x="26233" y="50532"/>
                            <a:pt x="19185" y="42912"/>
                          </a:cubicBezTo>
                          <a:cubicBezTo>
                            <a:pt x="12803" y="36054"/>
                            <a:pt x="7945" y="28243"/>
                            <a:pt x="4612" y="21385"/>
                          </a:cubicBezTo>
                          <a:cubicBezTo>
                            <a:pt x="706" y="13194"/>
                            <a:pt x="-818" y="6336"/>
                            <a:pt x="421" y="3764"/>
                          </a:cubicBezTo>
                          <a:cubicBezTo>
                            <a:pt x="325" y="3478"/>
                            <a:pt x="325" y="3383"/>
                            <a:pt x="421" y="328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2549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5" name="Google Shape;1145;p4"/>
                    <p:cNvSpPr/>
                    <p:nvPr/>
                  </p:nvSpPr>
                  <p:spPr>
                    <a:xfrm>
                      <a:off x="5288504" y="4122766"/>
                      <a:ext cx="98385" cy="57869"/>
                    </a:xfrm>
                    <a:custGeom>
                      <a:rect b="b" l="l" r="r" t="t"/>
                      <a:pathLst>
                        <a:path extrusionOk="0" h="57869" w="98385">
                          <a:moveTo>
                            <a:pt x="633" y="2606"/>
                          </a:moveTo>
                          <a:cubicBezTo>
                            <a:pt x="5490" y="-3490"/>
                            <a:pt x="16349" y="2225"/>
                            <a:pt x="26541" y="8321"/>
                          </a:cubicBezTo>
                          <a:cubicBezTo>
                            <a:pt x="27207" y="8702"/>
                            <a:pt x="27874" y="9083"/>
                            <a:pt x="28446" y="9559"/>
                          </a:cubicBezTo>
                          <a:cubicBezTo>
                            <a:pt x="31779" y="11655"/>
                            <a:pt x="35018" y="13941"/>
                            <a:pt x="38066" y="16036"/>
                          </a:cubicBezTo>
                          <a:cubicBezTo>
                            <a:pt x="45495" y="21180"/>
                            <a:pt x="51972" y="25752"/>
                            <a:pt x="54639" y="27181"/>
                          </a:cubicBezTo>
                          <a:cubicBezTo>
                            <a:pt x="57783" y="28800"/>
                            <a:pt x="60450" y="29657"/>
                            <a:pt x="62736" y="27562"/>
                          </a:cubicBezTo>
                          <a:cubicBezTo>
                            <a:pt x="65117" y="25371"/>
                            <a:pt x="67117" y="20704"/>
                            <a:pt x="68260" y="11750"/>
                          </a:cubicBezTo>
                          <a:cubicBezTo>
                            <a:pt x="69022" y="5178"/>
                            <a:pt x="72165" y="2606"/>
                            <a:pt x="76071" y="2511"/>
                          </a:cubicBezTo>
                          <a:cubicBezTo>
                            <a:pt x="81309" y="2416"/>
                            <a:pt x="87310" y="6511"/>
                            <a:pt x="92168" y="10988"/>
                          </a:cubicBezTo>
                          <a:cubicBezTo>
                            <a:pt x="94073" y="12703"/>
                            <a:pt x="95692" y="14608"/>
                            <a:pt x="96454" y="17560"/>
                          </a:cubicBezTo>
                          <a:cubicBezTo>
                            <a:pt x="97597" y="21847"/>
                            <a:pt x="99026" y="26800"/>
                            <a:pt x="98073" y="32038"/>
                          </a:cubicBezTo>
                          <a:cubicBezTo>
                            <a:pt x="97311" y="36039"/>
                            <a:pt x="95216" y="40230"/>
                            <a:pt x="90453" y="44421"/>
                          </a:cubicBezTo>
                          <a:cubicBezTo>
                            <a:pt x="86834" y="47564"/>
                            <a:pt x="81786" y="50612"/>
                            <a:pt x="75023" y="53565"/>
                          </a:cubicBezTo>
                          <a:cubicBezTo>
                            <a:pt x="63117" y="58708"/>
                            <a:pt x="52163" y="58899"/>
                            <a:pt x="42543" y="55946"/>
                          </a:cubicBezTo>
                          <a:cubicBezTo>
                            <a:pt x="32922" y="52993"/>
                            <a:pt x="24636" y="46993"/>
                            <a:pt x="17968" y="39849"/>
                          </a:cubicBezTo>
                          <a:cubicBezTo>
                            <a:pt x="11872" y="33372"/>
                            <a:pt x="7300" y="26038"/>
                            <a:pt x="4252" y="19465"/>
                          </a:cubicBezTo>
                          <a:cubicBezTo>
                            <a:pt x="633" y="11750"/>
                            <a:pt x="-701" y="5273"/>
                            <a:pt x="347" y="2797"/>
                          </a:cubicBezTo>
                          <a:cubicBezTo>
                            <a:pt x="537" y="2797"/>
                            <a:pt x="633" y="2701"/>
                            <a:pt x="633" y="2606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1647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6" name="Google Shape;1146;p4"/>
                    <p:cNvSpPr/>
                    <p:nvPr/>
                  </p:nvSpPr>
                  <p:spPr>
                    <a:xfrm>
                      <a:off x="5292826" y="4125661"/>
                      <a:ext cx="92217" cy="53227"/>
                    </a:xfrm>
                    <a:custGeom>
                      <a:rect b="b" l="l" r="r" t="t"/>
                      <a:pathLst>
                        <a:path extrusionOk="0" h="53227" w="92217">
                          <a:moveTo>
                            <a:pt x="502" y="1997"/>
                          </a:moveTo>
                          <a:cubicBezTo>
                            <a:pt x="5074" y="-3242"/>
                            <a:pt x="15075" y="2854"/>
                            <a:pt x="24219" y="8474"/>
                          </a:cubicBezTo>
                          <a:cubicBezTo>
                            <a:pt x="24791" y="8855"/>
                            <a:pt x="25458" y="9236"/>
                            <a:pt x="26029" y="9617"/>
                          </a:cubicBezTo>
                          <a:cubicBezTo>
                            <a:pt x="29077" y="11617"/>
                            <a:pt x="32125" y="13713"/>
                            <a:pt x="34983" y="15713"/>
                          </a:cubicBezTo>
                          <a:cubicBezTo>
                            <a:pt x="41745" y="20475"/>
                            <a:pt x="47937" y="24476"/>
                            <a:pt x="50699" y="25714"/>
                          </a:cubicBezTo>
                          <a:cubicBezTo>
                            <a:pt x="53652" y="27048"/>
                            <a:pt x="56128" y="27810"/>
                            <a:pt x="58319" y="26000"/>
                          </a:cubicBezTo>
                          <a:cubicBezTo>
                            <a:pt x="60795" y="24000"/>
                            <a:pt x="62891" y="19809"/>
                            <a:pt x="64224" y="11808"/>
                          </a:cubicBezTo>
                          <a:cubicBezTo>
                            <a:pt x="65177" y="5902"/>
                            <a:pt x="68130" y="3521"/>
                            <a:pt x="71749" y="3235"/>
                          </a:cubicBezTo>
                          <a:cubicBezTo>
                            <a:pt x="76607" y="2854"/>
                            <a:pt x="82036" y="6188"/>
                            <a:pt x="86513" y="9522"/>
                          </a:cubicBezTo>
                          <a:cubicBezTo>
                            <a:pt x="88227" y="10760"/>
                            <a:pt x="89847" y="12093"/>
                            <a:pt x="90513" y="14951"/>
                          </a:cubicBezTo>
                          <a:cubicBezTo>
                            <a:pt x="91466" y="19047"/>
                            <a:pt x="92799" y="23714"/>
                            <a:pt x="91942" y="28667"/>
                          </a:cubicBezTo>
                          <a:cubicBezTo>
                            <a:pt x="91275" y="32477"/>
                            <a:pt x="89370" y="36477"/>
                            <a:pt x="84798" y="40383"/>
                          </a:cubicBezTo>
                          <a:cubicBezTo>
                            <a:pt x="81369" y="43335"/>
                            <a:pt x="76607" y="46288"/>
                            <a:pt x="70225" y="49050"/>
                          </a:cubicBezTo>
                          <a:cubicBezTo>
                            <a:pt x="58986" y="53908"/>
                            <a:pt x="48794" y="54194"/>
                            <a:pt x="39745" y="51622"/>
                          </a:cubicBezTo>
                          <a:cubicBezTo>
                            <a:pt x="30792" y="49050"/>
                            <a:pt x="22981" y="43621"/>
                            <a:pt x="16790" y="37049"/>
                          </a:cubicBezTo>
                          <a:cubicBezTo>
                            <a:pt x="11075" y="31048"/>
                            <a:pt x="6789" y="24095"/>
                            <a:pt x="3931" y="17904"/>
                          </a:cubicBezTo>
                          <a:cubicBezTo>
                            <a:pt x="597" y="10760"/>
                            <a:pt x="-641" y="4569"/>
                            <a:pt x="312" y="2187"/>
                          </a:cubicBezTo>
                          <a:cubicBezTo>
                            <a:pt x="407" y="2187"/>
                            <a:pt x="502" y="2092"/>
                            <a:pt x="502" y="199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0392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7" name="Google Shape;1147;p4"/>
                    <p:cNvSpPr/>
                    <p:nvPr/>
                  </p:nvSpPr>
                  <p:spPr>
                    <a:xfrm>
                      <a:off x="5297242" y="4128591"/>
                      <a:ext cx="85954" cy="48653"/>
                    </a:xfrm>
                    <a:custGeom>
                      <a:rect b="b" l="l" r="r" t="t"/>
                      <a:pathLst>
                        <a:path extrusionOk="0" h="48653" w="85954">
                          <a:moveTo>
                            <a:pt x="372" y="1448"/>
                          </a:moveTo>
                          <a:cubicBezTo>
                            <a:pt x="4658" y="-2933"/>
                            <a:pt x="13802" y="3544"/>
                            <a:pt x="21898" y="8687"/>
                          </a:cubicBezTo>
                          <a:cubicBezTo>
                            <a:pt x="22470" y="9068"/>
                            <a:pt x="23041" y="9449"/>
                            <a:pt x="23613" y="9830"/>
                          </a:cubicBezTo>
                          <a:cubicBezTo>
                            <a:pt x="26470" y="11735"/>
                            <a:pt x="29232" y="13736"/>
                            <a:pt x="31900" y="15545"/>
                          </a:cubicBezTo>
                          <a:cubicBezTo>
                            <a:pt x="38091" y="19832"/>
                            <a:pt x="43806" y="23261"/>
                            <a:pt x="46663" y="24404"/>
                          </a:cubicBezTo>
                          <a:cubicBezTo>
                            <a:pt x="49426" y="25451"/>
                            <a:pt x="51711" y="26118"/>
                            <a:pt x="53902" y="24499"/>
                          </a:cubicBezTo>
                          <a:cubicBezTo>
                            <a:pt x="56379" y="22594"/>
                            <a:pt x="58665" y="18974"/>
                            <a:pt x="60189" y="11926"/>
                          </a:cubicBezTo>
                          <a:cubicBezTo>
                            <a:pt x="61236" y="6687"/>
                            <a:pt x="64094" y="4496"/>
                            <a:pt x="67428" y="4115"/>
                          </a:cubicBezTo>
                          <a:cubicBezTo>
                            <a:pt x="72000" y="3544"/>
                            <a:pt x="77238" y="5258"/>
                            <a:pt x="80858" y="8211"/>
                          </a:cubicBezTo>
                          <a:cubicBezTo>
                            <a:pt x="82668" y="8687"/>
                            <a:pt x="83906" y="9735"/>
                            <a:pt x="84477" y="12497"/>
                          </a:cubicBezTo>
                          <a:cubicBezTo>
                            <a:pt x="85239" y="16403"/>
                            <a:pt x="86478" y="20879"/>
                            <a:pt x="85716" y="25451"/>
                          </a:cubicBezTo>
                          <a:cubicBezTo>
                            <a:pt x="85144" y="29071"/>
                            <a:pt x="83334" y="32786"/>
                            <a:pt x="79144" y="36500"/>
                          </a:cubicBezTo>
                          <a:cubicBezTo>
                            <a:pt x="75905" y="39263"/>
                            <a:pt x="71428" y="42025"/>
                            <a:pt x="65523" y="44597"/>
                          </a:cubicBezTo>
                          <a:cubicBezTo>
                            <a:pt x="55045" y="49169"/>
                            <a:pt x="45425" y="49550"/>
                            <a:pt x="37043" y="47359"/>
                          </a:cubicBezTo>
                          <a:cubicBezTo>
                            <a:pt x="28661" y="45168"/>
                            <a:pt x="21422" y="40310"/>
                            <a:pt x="15612" y="34214"/>
                          </a:cubicBezTo>
                          <a:cubicBezTo>
                            <a:pt x="10182" y="28595"/>
                            <a:pt x="6182" y="22118"/>
                            <a:pt x="3610" y="16307"/>
                          </a:cubicBezTo>
                          <a:cubicBezTo>
                            <a:pt x="562" y="9640"/>
                            <a:pt x="-581" y="3925"/>
                            <a:pt x="276" y="1544"/>
                          </a:cubicBezTo>
                          <a:cubicBezTo>
                            <a:pt x="181" y="1544"/>
                            <a:pt x="276" y="1448"/>
                            <a:pt x="372" y="1448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470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8" name="Google Shape;1148;p4"/>
                    <p:cNvSpPr/>
                    <p:nvPr/>
                  </p:nvSpPr>
                  <p:spPr>
                    <a:xfrm>
                      <a:off x="5301373" y="4131318"/>
                      <a:ext cx="79893" cy="44334"/>
                    </a:xfrm>
                    <a:custGeom>
                      <a:rect b="b" l="l" r="r" t="t"/>
                      <a:pathLst>
                        <a:path extrusionOk="0" h="44334" w="79893">
                          <a:moveTo>
                            <a:pt x="432" y="1007"/>
                          </a:moveTo>
                          <a:cubicBezTo>
                            <a:pt x="4433" y="-2613"/>
                            <a:pt x="12719" y="4340"/>
                            <a:pt x="19863" y="9008"/>
                          </a:cubicBezTo>
                          <a:cubicBezTo>
                            <a:pt x="20435" y="9389"/>
                            <a:pt x="20911" y="9770"/>
                            <a:pt x="21387" y="10055"/>
                          </a:cubicBezTo>
                          <a:cubicBezTo>
                            <a:pt x="24054" y="11865"/>
                            <a:pt x="26531" y="13770"/>
                            <a:pt x="29007" y="15485"/>
                          </a:cubicBezTo>
                          <a:cubicBezTo>
                            <a:pt x="34532" y="19295"/>
                            <a:pt x="39866" y="22248"/>
                            <a:pt x="42818" y="23200"/>
                          </a:cubicBezTo>
                          <a:cubicBezTo>
                            <a:pt x="45390" y="24057"/>
                            <a:pt x="47486" y="24629"/>
                            <a:pt x="49581" y="23200"/>
                          </a:cubicBezTo>
                          <a:cubicBezTo>
                            <a:pt x="52153" y="21485"/>
                            <a:pt x="54534" y="18342"/>
                            <a:pt x="56249" y="12246"/>
                          </a:cubicBezTo>
                          <a:cubicBezTo>
                            <a:pt x="57487" y="7674"/>
                            <a:pt x="60249" y="5674"/>
                            <a:pt x="63202" y="5102"/>
                          </a:cubicBezTo>
                          <a:cubicBezTo>
                            <a:pt x="67393" y="4245"/>
                            <a:pt x="72155" y="5007"/>
                            <a:pt x="75299" y="7103"/>
                          </a:cubicBezTo>
                          <a:cubicBezTo>
                            <a:pt x="77013" y="7007"/>
                            <a:pt x="78156" y="7579"/>
                            <a:pt x="78632" y="10246"/>
                          </a:cubicBezTo>
                          <a:cubicBezTo>
                            <a:pt x="79299" y="14056"/>
                            <a:pt x="80347" y="18152"/>
                            <a:pt x="79680" y="22343"/>
                          </a:cubicBezTo>
                          <a:cubicBezTo>
                            <a:pt x="79109" y="25772"/>
                            <a:pt x="77585" y="29296"/>
                            <a:pt x="73584" y="32725"/>
                          </a:cubicBezTo>
                          <a:cubicBezTo>
                            <a:pt x="70536" y="35392"/>
                            <a:pt x="66345" y="37964"/>
                            <a:pt x="60821" y="40345"/>
                          </a:cubicBezTo>
                          <a:cubicBezTo>
                            <a:pt x="51010" y="44631"/>
                            <a:pt x="42152" y="45203"/>
                            <a:pt x="34341" y="43298"/>
                          </a:cubicBezTo>
                          <a:cubicBezTo>
                            <a:pt x="26531" y="41488"/>
                            <a:pt x="19863" y="37202"/>
                            <a:pt x="14434" y="31677"/>
                          </a:cubicBezTo>
                          <a:cubicBezTo>
                            <a:pt x="9386" y="26534"/>
                            <a:pt x="5671" y="20438"/>
                            <a:pt x="3290" y="15008"/>
                          </a:cubicBezTo>
                          <a:cubicBezTo>
                            <a:pt x="527" y="8817"/>
                            <a:pt x="-520" y="3483"/>
                            <a:pt x="242" y="1292"/>
                          </a:cubicBezTo>
                          <a:cubicBezTo>
                            <a:pt x="337" y="1102"/>
                            <a:pt x="337" y="1007"/>
                            <a:pt x="432" y="1007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2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49" name="Google Shape;1149;p4"/>
                    <p:cNvSpPr/>
                    <p:nvPr/>
                  </p:nvSpPr>
                  <p:spPr>
                    <a:xfrm>
                      <a:off x="5305445" y="4134010"/>
                      <a:ext cx="73784" cy="40005"/>
                    </a:xfrm>
                    <a:custGeom>
                      <a:rect b="b" l="l" r="r" t="t"/>
                      <a:pathLst>
                        <a:path extrusionOk="0" h="40005" w="73784">
                          <a:moveTo>
                            <a:pt x="551" y="601"/>
                          </a:moveTo>
                          <a:cubicBezTo>
                            <a:pt x="4266" y="-2162"/>
                            <a:pt x="11695" y="5268"/>
                            <a:pt x="17791" y="9364"/>
                          </a:cubicBezTo>
                          <a:cubicBezTo>
                            <a:pt x="18267" y="9649"/>
                            <a:pt x="18744" y="10031"/>
                            <a:pt x="19220" y="10411"/>
                          </a:cubicBezTo>
                          <a:cubicBezTo>
                            <a:pt x="21601" y="12221"/>
                            <a:pt x="23982" y="13936"/>
                            <a:pt x="26173" y="15460"/>
                          </a:cubicBezTo>
                          <a:cubicBezTo>
                            <a:pt x="31031" y="18889"/>
                            <a:pt x="35984" y="21270"/>
                            <a:pt x="39032" y="22127"/>
                          </a:cubicBezTo>
                          <a:cubicBezTo>
                            <a:pt x="41318" y="22794"/>
                            <a:pt x="43413" y="23175"/>
                            <a:pt x="45318" y="22032"/>
                          </a:cubicBezTo>
                          <a:cubicBezTo>
                            <a:pt x="47890" y="20508"/>
                            <a:pt x="50462" y="17746"/>
                            <a:pt x="52272" y="12698"/>
                          </a:cubicBezTo>
                          <a:cubicBezTo>
                            <a:pt x="53700" y="8887"/>
                            <a:pt x="56272" y="6982"/>
                            <a:pt x="59034" y="6220"/>
                          </a:cubicBezTo>
                          <a:cubicBezTo>
                            <a:pt x="62940" y="5078"/>
                            <a:pt x="67035" y="4982"/>
                            <a:pt x="69798" y="6030"/>
                          </a:cubicBezTo>
                          <a:cubicBezTo>
                            <a:pt x="71417" y="5363"/>
                            <a:pt x="72369" y="5554"/>
                            <a:pt x="72750" y="8030"/>
                          </a:cubicBezTo>
                          <a:cubicBezTo>
                            <a:pt x="73227" y="11650"/>
                            <a:pt x="74179" y="15460"/>
                            <a:pt x="73608" y="19365"/>
                          </a:cubicBezTo>
                          <a:cubicBezTo>
                            <a:pt x="73131" y="22603"/>
                            <a:pt x="71703" y="25842"/>
                            <a:pt x="67988" y="29081"/>
                          </a:cubicBezTo>
                          <a:cubicBezTo>
                            <a:pt x="65130" y="31557"/>
                            <a:pt x="61225" y="33938"/>
                            <a:pt x="56082" y="36129"/>
                          </a:cubicBezTo>
                          <a:cubicBezTo>
                            <a:pt x="47033" y="40034"/>
                            <a:pt x="38841" y="40796"/>
                            <a:pt x="31602" y="39272"/>
                          </a:cubicBezTo>
                          <a:cubicBezTo>
                            <a:pt x="24459" y="37748"/>
                            <a:pt x="18267" y="34033"/>
                            <a:pt x="13314" y="29176"/>
                          </a:cubicBezTo>
                          <a:cubicBezTo>
                            <a:pt x="8552" y="24508"/>
                            <a:pt x="5123" y="18794"/>
                            <a:pt x="2932" y="13650"/>
                          </a:cubicBezTo>
                          <a:cubicBezTo>
                            <a:pt x="456" y="7935"/>
                            <a:pt x="-402" y="2982"/>
                            <a:pt x="170" y="886"/>
                          </a:cubicBezTo>
                          <a:cubicBezTo>
                            <a:pt x="456" y="696"/>
                            <a:pt x="551" y="601"/>
                            <a:pt x="551" y="60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3725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0" name="Google Shape;1150;p4"/>
                    <p:cNvSpPr/>
                    <p:nvPr/>
                  </p:nvSpPr>
                  <p:spPr>
                    <a:xfrm>
                      <a:off x="5309860" y="4136605"/>
                      <a:ext cx="67523" cy="35626"/>
                    </a:xfrm>
                    <a:custGeom>
                      <a:rect b="b" l="l" r="r" t="t"/>
                      <a:pathLst>
                        <a:path extrusionOk="0" h="35626" w="67523">
                          <a:moveTo>
                            <a:pt x="422" y="292"/>
                          </a:moveTo>
                          <a:cubicBezTo>
                            <a:pt x="3851" y="-1613"/>
                            <a:pt x="10423" y="6293"/>
                            <a:pt x="15471" y="9817"/>
                          </a:cubicBezTo>
                          <a:cubicBezTo>
                            <a:pt x="15948" y="10103"/>
                            <a:pt x="16329" y="10484"/>
                            <a:pt x="16805" y="10769"/>
                          </a:cubicBezTo>
                          <a:cubicBezTo>
                            <a:pt x="18996" y="12484"/>
                            <a:pt x="21091" y="14103"/>
                            <a:pt x="23091" y="15437"/>
                          </a:cubicBezTo>
                          <a:cubicBezTo>
                            <a:pt x="27378" y="18389"/>
                            <a:pt x="31854" y="20294"/>
                            <a:pt x="35093" y="20961"/>
                          </a:cubicBezTo>
                          <a:cubicBezTo>
                            <a:pt x="37188" y="21437"/>
                            <a:pt x="39093" y="21628"/>
                            <a:pt x="40903" y="20771"/>
                          </a:cubicBezTo>
                          <a:cubicBezTo>
                            <a:pt x="43570" y="19437"/>
                            <a:pt x="46237" y="17151"/>
                            <a:pt x="48237" y="12960"/>
                          </a:cubicBezTo>
                          <a:cubicBezTo>
                            <a:pt x="49857" y="9817"/>
                            <a:pt x="52238" y="8102"/>
                            <a:pt x="54714" y="7150"/>
                          </a:cubicBezTo>
                          <a:cubicBezTo>
                            <a:pt x="58239" y="5816"/>
                            <a:pt x="61763" y="4673"/>
                            <a:pt x="64144" y="4769"/>
                          </a:cubicBezTo>
                          <a:cubicBezTo>
                            <a:pt x="65668" y="3626"/>
                            <a:pt x="66525" y="3245"/>
                            <a:pt x="66716" y="5626"/>
                          </a:cubicBezTo>
                          <a:cubicBezTo>
                            <a:pt x="67002" y="9055"/>
                            <a:pt x="67859" y="12674"/>
                            <a:pt x="67383" y="16199"/>
                          </a:cubicBezTo>
                          <a:cubicBezTo>
                            <a:pt x="67002" y="19247"/>
                            <a:pt x="65763" y="22295"/>
                            <a:pt x="62334" y="25248"/>
                          </a:cubicBezTo>
                          <a:cubicBezTo>
                            <a:pt x="59667" y="27533"/>
                            <a:pt x="56048" y="29819"/>
                            <a:pt x="51381" y="31820"/>
                          </a:cubicBezTo>
                          <a:cubicBezTo>
                            <a:pt x="42999" y="35439"/>
                            <a:pt x="35474" y="36297"/>
                            <a:pt x="28902" y="35153"/>
                          </a:cubicBezTo>
                          <a:cubicBezTo>
                            <a:pt x="22329" y="34010"/>
                            <a:pt x="16710" y="30867"/>
                            <a:pt x="12138" y="26486"/>
                          </a:cubicBezTo>
                          <a:cubicBezTo>
                            <a:pt x="7756" y="22295"/>
                            <a:pt x="4613" y="16961"/>
                            <a:pt x="2613" y="12198"/>
                          </a:cubicBezTo>
                          <a:cubicBezTo>
                            <a:pt x="422" y="6960"/>
                            <a:pt x="-340" y="2387"/>
                            <a:pt x="136" y="387"/>
                          </a:cubicBezTo>
                          <a:cubicBezTo>
                            <a:pt x="231" y="387"/>
                            <a:pt x="327" y="387"/>
                            <a:pt x="422" y="29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37647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1" name="Google Shape;1151;p4"/>
                    <p:cNvSpPr/>
                    <p:nvPr/>
                  </p:nvSpPr>
                  <p:spPr>
                    <a:xfrm>
                      <a:off x="5313989" y="4139092"/>
                      <a:ext cx="61464" cy="31723"/>
                    </a:xfrm>
                    <a:custGeom>
                      <a:rect b="b" l="l" r="r" t="t"/>
                      <a:pathLst>
                        <a:path extrusionOk="0" h="31723" w="61464">
                          <a:moveTo>
                            <a:pt x="484" y="91"/>
                          </a:moveTo>
                          <a:cubicBezTo>
                            <a:pt x="3627" y="-957"/>
                            <a:pt x="9342" y="7330"/>
                            <a:pt x="13343" y="10378"/>
                          </a:cubicBezTo>
                          <a:cubicBezTo>
                            <a:pt x="13724" y="10664"/>
                            <a:pt x="14105" y="11045"/>
                            <a:pt x="14486" y="11331"/>
                          </a:cubicBezTo>
                          <a:cubicBezTo>
                            <a:pt x="16486" y="12950"/>
                            <a:pt x="18296" y="14378"/>
                            <a:pt x="20105" y="15712"/>
                          </a:cubicBezTo>
                          <a:cubicBezTo>
                            <a:pt x="23725" y="18189"/>
                            <a:pt x="27821" y="19617"/>
                            <a:pt x="31154" y="20094"/>
                          </a:cubicBezTo>
                          <a:cubicBezTo>
                            <a:pt x="33059" y="20379"/>
                            <a:pt x="34774" y="20474"/>
                            <a:pt x="36584" y="19808"/>
                          </a:cubicBezTo>
                          <a:cubicBezTo>
                            <a:pt x="39346" y="18665"/>
                            <a:pt x="42013" y="16855"/>
                            <a:pt x="44299" y="13616"/>
                          </a:cubicBezTo>
                          <a:cubicBezTo>
                            <a:pt x="46013" y="11140"/>
                            <a:pt x="48299" y="9616"/>
                            <a:pt x="50490" y="8473"/>
                          </a:cubicBezTo>
                          <a:cubicBezTo>
                            <a:pt x="53729" y="6854"/>
                            <a:pt x="56681" y="4758"/>
                            <a:pt x="58586" y="3901"/>
                          </a:cubicBezTo>
                          <a:cubicBezTo>
                            <a:pt x="59920" y="2186"/>
                            <a:pt x="60682" y="1329"/>
                            <a:pt x="60872" y="3615"/>
                          </a:cubicBezTo>
                          <a:cubicBezTo>
                            <a:pt x="61063" y="6949"/>
                            <a:pt x="61730" y="10187"/>
                            <a:pt x="61349" y="13426"/>
                          </a:cubicBezTo>
                          <a:cubicBezTo>
                            <a:pt x="61063" y="16283"/>
                            <a:pt x="59920" y="19046"/>
                            <a:pt x="56777" y="21808"/>
                          </a:cubicBezTo>
                          <a:cubicBezTo>
                            <a:pt x="54300" y="23999"/>
                            <a:pt x="50966" y="25999"/>
                            <a:pt x="46680" y="27904"/>
                          </a:cubicBezTo>
                          <a:cubicBezTo>
                            <a:pt x="39060" y="31238"/>
                            <a:pt x="32202" y="32190"/>
                            <a:pt x="26201" y="31523"/>
                          </a:cubicBezTo>
                          <a:cubicBezTo>
                            <a:pt x="20201" y="30761"/>
                            <a:pt x="15152" y="28190"/>
                            <a:pt x="10961" y="24380"/>
                          </a:cubicBezTo>
                          <a:cubicBezTo>
                            <a:pt x="6866" y="20570"/>
                            <a:pt x="4008" y="15712"/>
                            <a:pt x="2294" y="11331"/>
                          </a:cubicBezTo>
                          <a:cubicBezTo>
                            <a:pt x="389" y="6568"/>
                            <a:pt x="-278" y="2377"/>
                            <a:pt x="103" y="472"/>
                          </a:cubicBezTo>
                          <a:cubicBezTo>
                            <a:pt x="389" y="186"/>
                            <a:pt x="389" y="186"/>
                            <a:pt x="484" y="91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1568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2" name="Google Shape;1152;p4"/>
                    <p:cNvSpPr/>
                    <p:nvPr/>
                  </p:nvSpPr>
                  <p:spPr>
                    <a:xfrm>
                      <a:off x="5318213" y="4141466"/>
                      <a:ext cx="55205" cy="27502"/>
                    </a:xfrm>
                    <a:custGeom>
                      <a:rect b="b" l="l" r="r" t="t"/>
                      <a:pathLst>
                        <a:path extrusionOk="0" h="27502" w="55205">
                          <a:moveTo>
                            <a:pt x="452" y="3"/>
                          </a:moveTo>
                          <a:cubicBezTo>
                            <a:pt x="3309" y="-187"/>
                            <a:pt x="8072" y="8576"/>
                            <a:pt x="11120" y="11052"/>
                          </a:cubicBezTo>
                          <a:cubicBezTo>
                            <a:pt x="11501" y="11338"/>
                            <a:pt x="11786" y="11624"/>
                            <a:pt x="12167" y="11909"/>
                          </a:cubicBezTo>
                          <a:cubicBezTo>
                            <a:pt x="13882" y="13433"/>
                            <a:pt x="15501" y="14767"/>
                            <a:pt x="17120" y="15910"/>
                          </a:cubicBezTo>
                          <a:cubicBezTo>
                            <a:pt x="20168" y="18005"/>
                            <a:pt x="23788" y="18958"/>
                            <a:pt x="27217" y="19148"/>
                          </a:cubicBezTo>
                          <a:cubicBezTo>
                            <a:pt x="28836" y="19244"/>
                            <a:pt x="30551" y="19244"/>
                            <a:pt x="32170" y="18672"/>
                          </a:cubicBezTo>
                          <a:cubicBezTo>
                            <a:pt x="35027" y="17815"/>
                            <a:pt x="37790" y="16386"/>
                            <a:pt x="40266" y="14100"/>
                          </a:cubicBezTo>
                          <a:cubicBezTo>
                            <a:pt x="42171" y="12290"/>
                            <a:pt x="44267" y="10957"/>
                            <a:pt x="46172" y="9623"/>
                          </a:cubicBezTo>
                          <a:cubicBezTo>
                            <a:pt x="49029" y="7718"/>
                            <a:pt x="51601" y="4861"/>
                            <a:pt x="52934" y="2861"/>
                          </a:cubicBezTo>
                          <a:cubicBezTo>
                            <a:pt x="54458" y="670"/>
                            <a:pt x="54839" y="-759"/>
                            <a:pt x="54839" y="1432"/>
                          </a:cubicBezTo>
                          <a:cubicBezTo>
                            <a:pt x="54839" y="4575"/>
                            <a:pt x="55411" y="7528"/>
                            <a:pt x="55125" y="10385"/>
                          </a:cubicBezTo>
                          <a:cubicBezTo>
                            <a:pt x="54839" y="13052"/>
                            <a:pt x="53982" y="15624"/>
                            <a:pt x="51125" y="18101"/>
                          </a:cubicBezTo>
                          <a:cubicBezTo>
                            <a:pt x="48839" y="20101"/>
                            <a:pt x="45791" y="22006"/>
                            <a:pt x="41885" y="23625"/>
                          </a:cubicBezTo>
                          <a:cubicBezTo>
                            <a:pt x="35027" y="26578"/>
                            <a:pt x="28836" y="27816"/>
                            <a:pt x="23407" y="27435"/>
                          </a:cubicBezTo>
                          <a:cubicBezTo>
                            <a:pt x="18073" y="27054"/>
                            <a:pt x="13501" y="25054"/>
                            <a:pt x="9786" y="21720"/>
                          </a:cubicBezTo>
                          <a:cubicBezTo>
                            <a:pt x="5976" y="18386"/>
                            <a:pt x="3500" y="13909"/>
                            <a:pt x="1976" y="9909"/>
                          </a:cubicBezTo>
                          <a:cubicBezTo>
                            <a:pt x="356" y="5718"/>
                            <a:pt x="-215" y="1908"/>
                            <a:pt x="71" y="98"/>
                          </a:cubicBezTo>
                          <a:cubicBezTo>
                            <a:pt x="356" y="194"/>
                            <a:pt x="452" y="98"/>
                            <a:pt x="452" y="3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549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3" name="Google Shape;1153;p4"/>
                    <p:cNvSpPr/>
                    <p:nvPr/>
                  </p:nvSpPr>
                  <p:spPr>
                    <a:xfrm>
                      <a:off x="5322651" y="4142507"/>
                      <a:ext cx="48922" cy="25250"/>
                    </a:xfrm>
                    <a:custGeom>
                      <a:rect b="b" l="l" r="r" t="t"/>
                      <a:pathLst>
                        <a:path extrusionOk="0" h="25250" w="48922">
                          <a:moveTo>
                            <a:pt x="45448" y="16202"/>
                          </a:moveTo>
                          <a:cubicBezTo>
                            <a:pt x="43353" y="18012"/>
                            <a:pt x="40590" y="19726"/>
                            <a:pt x="37161" y="21250"/>
                          </a:cubicBezTo>
                          <a:cubicBezTo>
                            <a:pt x="30970" y="23917"/>
                            <a:pt x="25541" y="25251"/>
                            <a:pt x="20778" y="25251"/>
                          </a:cubicBezTo>
                          <a:cubicBezTo>
                            <a:pt x="16016" y="25251"/>
                            <a:pt x="12015" y="23822"/>
                            <a:pt x="8682" y="21060"/>
                          </a:cubicBezTo>
                          <a:cubicBezTo>
                            <a:pt x="5253" y="18202"/>
                            <a:pt x="2967" y="14106"/>
                            <a:pt x="1633" y="10392"/>
                          </a:cubicBezTo>
                          <a:cubicBezTo>
                            <a:pt x="300" y="6677"/>
                            <a:pt x="-81" y="3248"/>
                            <a:pt x="14" y="1534"/>
                          </a:cubicBezTo>
                          <a:cubicBezTo>
                            <a:pt x="109" y="1438"/>
                            <a:pt x="204" y="1343"/>
                            <a:pt x="204" y="1248"/>
                          </a:cubicBezTo>
                          <a:cubicBezTo>
                            <a:pt x="2681" y="1914"/>
                            <a:pt x="6681" y="11154"/>
                            <a:pt x="8682" y="13059"/>
                          </a:cubicBezTo>
                          <a:cubicBezTo>
                            <a:pt x="10587" y="14868"/>
                            <a:pt x="12206" y="16393"/>
                            <a:pt x="13920" y="17535"/>
                          </a:cubicBezTo>
                          <a:cubicBezTo>
                            <a:pt x="17254" y="19822"/>
                            <a:pt x="22398" y="20202"/>
                            <a:pt x="27636" y="19155"/>
                          </a:cubicBezTo>
                          <a:cubicBezTo>
                            <a:pt x="32875" y="18107"/>
                            <a:pt x="38114" y="15630"/>
                            <a:pt x="41733" y="12392"/>
                          </a:cubicBezTo>
                          <a:cubicBezTo>
                            <a:pt x="44210" y="10201"/>
                            <a:pt x="46020" y="6296"/>
                            <a:pt x="47163" y="3438"/>
                          </a:cubicBezTo>
                          <a:cubicBezTo>
                            <a:pt x="48306" y="581"/>
                            <a:pt x="48877" y="-1134"/>
                            <a:pt x="48782" y="867"/>
                          </a:cubicBezTo>
                          <a:cubicBezTo>
                            <a:pt x="48591" y="3915"/>
                            <a:pt x="49068" y="6582"/>
                            <a:pt x="48877" y="9058"/>
                          </a:cubicBezTo>
                          <a:cubicBezTo>
                            <a:pt x="48782" y="11630"/>
                            <a:pt x="48020" y="13916"/>
                            <a:pt x="45448" y="16202"/>
                          </a:cubicBezTo>
                          <a:close/>
                        </a:path>
                      </a:pathLst>
                    </a:custGeom>
                    <a:solidFill>
                      <a:srgbClr val="E5E9FF">
                        <a:alpha val="49411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154" name="Google Shape;1154;p4"/>
          <p:cNvSpPr txBox="1"/>
          <p:nvPr/>
        </p:nvSpPr>
        <p:spPr>
          <a:xfrm>
            <a:off x="549100" y="2151725"/>
            <a:ext cx="4275900" cy="25545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rPr>
              <a:t>VOGLIAMO RENDERE L’AI FACILMENTE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rPr>
              <a:t>ACCESSIBILE A TUTTE LE AZIENDE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4"/>
          <p:cNvSpPr txBox="1"/>
          <p:nvPr/>
        </p:nvSpPr>
        <p:spPr>
          <a:xfrm>
            <a:off x="11570670" y="6492819"/>
            <a:ext cx="30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6" name="Google Shape;1156;p4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4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magine 1" id="1158" name="Google Shape;115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19" cy="73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3" name="Google Shape;1163;p5"/>
          <p:cNvGrpSpPr/>
          <p:nvPr/>
        </p:nvGrpSpPr>
        <p:grpSpPr>
          <a:xfrm flipH="1" rot="2054733">
            <a:off x="-1139778" y="-7443921"/>
            <a:ext cx="8847184" cy="17985683"/>
            <a:chOff x="3215436" y="1058839"/>
            <a:chExt cx="6772472" cy="4085786"/>
          </a:xfrm>
        </p:grpSpPr>
        <p:sp>
          <p:nvSpPr>
            <p:cNvPr id="1164" name="Google Shape;1164;p5"/>
            <p:cNvSpPr/>
            <p:nvPr/>
          </p:nvSpPr>
          <p:spPr>
            <a:xfrm rot="-434042">
              <a:off x="4948386" y="2205391"/>
              <a:ext cx="3864151" cy="153501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"/>
            <p:cNvSpPr/>
            <p:nvPr/>
          </p:nvSpPr>
          <p:spPr>
            <a:xfrm rot="-434042">
              <a:off x="4459468" y="2027829"/>
              <a:ext cx="4575957" cy="1946473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"/>
            <p:cNvSpPr/>
            <p:nvPr/>
          </p:nvSpPr>
          <p:spPr>
            <a:xfrm rot="-434042">
              <a:off x="4770870" y="2154141"/>
              <a:ext cx="4151731" cy="1719832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"/>
            <p:cNvSpPr/>
            <p:nvPr/>
          </p:nvSpPr>
          <p:spPr>
            <a:xfrm rot="-434042">
              <a:off x="4134965" y="1813722"/>
              <a:ext cx="5105778" cy="2382044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"/>
            <p:cNvSpPr/>
            <p:nvPr/>
          </p:nvSpPr>
          <p:spPr>
            <a:xfrm rot="-434042">
              <a:off x="3806652" y="1681920"/>
              <a:ext cx="5657893" cy="2753890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"/>
            <p:cNvSpPr/>
            <p:nvPr/>
          </p:nvSpPr>
          <p:spPr>
            <a:xfrm rot="-434042">
              <a:off x="3398040" y="1449094"/>
              <a:ext cx="6407265" cy="3305277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0" name="Google Shape;1170;p5"/>
          <p:cNvSpPr/>
          <p:nvPr/>
        </p:nvSpPr>
        <p:spPr>
          <a:xfrm rot="-5400000">
            <a:off x="6153871" y="3548234"/>
            <a:ext cx="1539059" cy="1539060"/>
          </a:xfrm>
          <a:prstGeom prst="round2DiagRect">
            <a:avLst>
              <a:gd fmla="val 44144" name="adj1"/>
              <a:gd fmla="val 0" name="adj2"/>
            </a:avLst>
          </a:prstGeom>
          <a:solidFill>
            <a:srgbClr val="FDD367"/>
          </a:solidFill>
          <a:ln>
            <a:noFill/>
          </a:ln>
          <a:effectLst>
            <a:outerShdw blurRad="241300" sx="80000" rotWithShape="0" algn="tl" dir="2700000" dist="495300" sy="80000">
              <a:srgbClr val="7F7F7F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1" name="Google Shape;1171;p5"/>
          <p:cNvSpPr/>
          <p:nvPr/>
        </p:nvSpPr>
        <p:spPr>
          <a:xfrm rot="-5400000">
            <a:off x="6150405" y="3551702"/>
            <a:ext cx="708457" cy="701524"/>
          </a:xfrm>
          <a:custGeom>
            <a:rect b="b" l="l" r="r" t="t"/>
            <a:pathLst>
              <a:path extrusionOk="0" h="726838" w="734021">
                <a:moveTo>
                  <a:pt x="0" y="0"/>
                </a:moveTo>
                <a:lnTo>
                  <a:pt x="734021" y="0"/>
                </a:lnTo>
                <a:lnTo>
                  <a:pt x="734021" y="726838"/>
                </a:lnTo>
                <a:lnTo>
                  <a:pt x="705693" y="725407"/>
                </a:lnTo>
                <a:cubicBezTo>
                  <a:pt x="334154" y="687676"/>
                  <a:pt x="38781" y="392302"/>
                  <a:pt x="1049" y="20763"/>
                </a:cubicBezTo>
                <a:close/>
              </a:path>
            </a:pathLst>
          </a:custGeom>
          <a:solidFill>
            <a:srgbClr val="384A5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2" name="Google Shape;1172;p5"/>
          <p:cNvSpPr/>
          <p:nvPr/>
        </p:nvSpPr>
        <p:spPr>
          <a:xfrm>
            <a:off x="6071162" y="3578112"/>
            <a:ext cx="670863" cy="361766"/>
          </a:xfrm>
          <a:prstGeom prst="rect">
            <a:avLst/>
          </a:prstGeom>
          <a:noFill/>
          <a:ln>
            <a:noFill/>
          </a:ln>
          <a:effectLst>
            <a:outerShdw blurRad="177800" rotWithShape="0" algn="tl" dir="2700000" dist="76200">
              <a:srgbClr val="7F7F7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1"/>
              <a:buFont typeface="Arial"/>
              <a:buNone/>
            </a:pPr>
            <a:r>
              <a:rPr b="1" i="0" lang="en-US" sz="1751" u="none" cap="none" strike="noStrike">
                <a:solidFill>
                  <a:srgbClr val="F8F8F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5"/>
          <p:cNvSpPr/>
          <p:nvPr/>
        </p:nvSpPr>
        <p:spPr>
          <a:xfrm flipH="1" rot="5400000">
            <a:off x="4499081" y="3548235"/>
            <a:ext cx="1539060" cy="1539061"/>
          </a:xfrm>
          <a:prstGeom prst="round2DiagRect">
            <a:avLst>
              <a:gd fmla="val 44144" name="adj1"/>
              <a:gd fmla="val 0" name="adj2"/>
            </a:avLst>
          </a:prstGeom>
          <a:solidFill>
            <a:srgbClr val="FDD367"/>
          </a:solidFill>
          <a:ln>
            <a:noFill/>
          </a:ln>
          <a:effectLst>
            <a:outerShdw blurRad="241300" sx="80000" rotWithShape="0" algn="tl" dir="2700000" dist="495300" sy="80000">
              <a:srgbClr val="7F7F7F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4" name="Google Shape;1174;p5"/>
          <p:cNvSpPr/>
          <p:nvPr/>
        </p:nvSpPr>
        <p:spPr>
          <a:xfrm flipH="1" rot="5400000">
            <a:off x="5333150" y="3551702"/>
            <a:ext cx="708457" cy="701524"/>
          </a:xfrm>
          <a:custGeom>
            <a:rect b="b" l="l" r="r" t="t"/>
            <a:pathLst>
              <a:path extrusionOk="0" h="726838" w="734021">
                <a:moveTo>
                  <a:pt x="0" y="0"/>
                </a:moveTo>
                <a:lnTo>
                  <a:pt x="734021" y="0"/>
                </a:lnTo>
                <a:lnTo>
                  <a:pt x="734021" y="726838"/>
                </a:lnTo>
                <a:lnTo>
                  <a:pt x="705693" y="725407"/>
                </a:lnTo>
                <a:cubicBezTo>
                  <a:pt x="334154" y="687676"/>
                  <a:pt x="38781" y="392302"/>
                  <a:pt x="1049" y="20763"/>
                </a:cubicBezTo>
                <a:close/>
              </a:path>
            </a:pathLst>
          </a:custGeom>
          <a:solidFill>
            <a:srgbClr val="384A5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5" name="Google Shape;1175;p5"/>
          <p:cNvSpPr/>
          <p:nvPr/>
        </p:nvSpPr>
        <p:spPr>
          <a:xfrm>
            <a:off x="5450615" y="3578113"/>
            <a:ext cx="670863" cy="361766"/>
          </a:xfrm>
          <a:prstGeom prst="rect">
            <a:avLst/>
          </a:prstGeom>
          <a:noFill/>
          <a:ln>
            <a:noFill/>
          </a:ln>
          <a:effectLst>
            <a:outerShdw blurRad="177800" rotWithShape="0" algn="tl" dir="2700000" dist="76200">
              <a:srgbClr val="7F7F7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1"/>
              <a:buFont typeface="Arial"/>
              <a:buNone/>
            </a:pPr>
            <a:r>
              <a:rPr b="1" i="0" lang="en-US" sz="1751" u="none" cap="none" strike="noStrike">
                <a:solidFill>
                  <a:srgbClr val="F8F8F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5"/>
          <p:cNvSpPr/>
          <p:nvPr/>
        </p:nvSpPr>
        <p:spPr>
          <a:xfrm flipH="1" rot="-5400000">
            <a:off x="6153871" y="1908051"/>
            <a:ext cx="1539059" cy="1539060"/>
          </a:xfrm>
          <a:prstGeom prst="round2DiagRect">
            <a:avLst>
              <a:gd fmla="val 44144" name="adj1"/>
              <a:gd fmla="val 0" name="adj2"/>
            </a:avLst>
          </a:prstGeom>
          <a:solidFill>
            <a:srgbClr val="FDD367"/>
          </a:solidFill>
          <a:ln>
            <a:noFill/>
          </a:ln>
          <a:effectLst>
            <a:outerShdw blurRad="241300" sx="80000" rotWithShape="0" algn="tl" dir="2700000" dist="495300" sy="80000">
              <a:srgbClr val="7F7F7F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7" name="Google Shape;1177;p5"/>
          <p:cNvSpPr/>
          <p:nvPr/>
        </p:nvSpPr>
        <p:spPr>
          <a:xfrm flipH="1" rot="-5400000">
            <a:off x="6150405" y="2742122"/>
            <a:ext cx="708457" cy="701524"/>
          </a:xfrm>
          <a:custGeom>
            <a:rect b="b" l="l" r="r" t="t"/>
            <a:pathLst>
              <a:path extrusionOk="0" h="726838" w="734021">
                <a:moveTo>
                  <a:pt x="0" y="0"/>
                </a:moveTo>
                <a:lnTo>
                  <a:pt x="734021" y="0"/>
                </a:lnTo>
                <a:lnTo>
                  <a:pt x="734021" y="726838"/>
                </a:lnTo>
                <a:lnTo>
                  <a:pt x="705693" y="725407"/>
                </a:lnTo>
                <a:cubicBezTo>
                  <a:pt x="334154" y="687676"/>
                  <a:pt x="38781" y="392302"/>
                  <a:pt x="1049" y="20763"/>
                </a:cubicBezTo>
                <a:close/>
              </a:path>
            </a:pathLst>
          </a:custGeom>
          <a:solidFill>
            <a:srgbClr val="384A5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8" name="Google Shape;1178;p5"/>
          <p:cNvSpPr/>
          <p:nvPr/>
        </p:nvSpPr>
        <p:spPr>
          <a:xfrm>
            <a:off x="6071162" y="2973943"/>
            <a:ext cx="670863" cy="361766"/>
          </a:xfrm>
          <a:prstGeom prst="rect">
            <a:avLst/>
          </a:prstGeom>
          <a:noFill/>
          <a:ln>
            <a:noFill/>
          </a:ln>
          <a:effectLst>
            <a:outerShdw blurRad="177800" rotWithShape="0" algn="tl" dir="2700000" dist="76200">
              <a:srgbClr val="7F7F7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1"/>
              <a:buFont typeface="Arial"/>
              <a:buNone/>
            </a:pPr>
            <a:r>
              <a:rPr b="1" i="0" lang="en-US" sz="1751" u="none" cap="none" strike="noStrike">
                <a:solidFill>
                  <a:srgbClr val="F8F8F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5"/>
          <p:cNvSpPr/>
          <p:nvPr/>
        </p:nvSpPr>
        <p:spPr>
          <a:xfrm rot="-5400000">
            <a:off x="4499083" y="1908051"/>
            <a:ext cx="1539059" cy="1539061"/>
          </a:xfrm>
          <a:prstGeom prst="round2DiagRect">
            <a:avLst>
              <a:gd fmla="val 44144" name="adj1"/>
              <a:gd fmla="val 0" name="adj2"/>
            </a:avLst>
          </a:prstGeom>
          <a:solidFill>
            <a:srgbClr val="FDD367"/>
          </a:solidFill>
          <a:ln>
            <a:noFill/>
          </a:ln>
          <a:effectLst>
            <a:outerShdw blurRad="241300" sx="80000" rotWithShape="0" algn="tl" dir="2700000" dist="495300" sy="80000">
              <a:srgbClr val="7F7F7F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0" name="Google Shape;1180;p5"/>
          <p:cNvSpPr/>
          <p:nvPr/>
        </p:nvSpPr>
        <p:spPr>
          <a:xfrm rot="5400000">
            <a:off x="5333152" y="2742119"/>
            <a:ext cx="708457" cy="701524"/>
          </a:xfrm>
          <a:custGeom>
            <a:rect b="b" l="l" r="r" t="t"/>
            <a:pathLst>
              <a:path extrusionOk="0" h="726838" w="734021">
                <a:moveTo>
                  <a:pt x="0" y="0"/>
                </a:moveTo>
                <a:lnTo>
                  <a:pt x="734021" y="0"/>
                </a:lnTo>
                <a:lnTo>
                  <a:pt x="734021" y="726838"/>
                </a:lnTo>
                <a:lnTo>
                  <a:pt x="705693" y="725407"/>
                </a:lnTo>
                <a:cubicBezTo>
                  <a:pt x="334154" y="687676"/>
                  <a:pt x="38781" y="392302"/>
                  <a:pt x="1049" y="20763"/>
                </a:cubicBezTo>
                <a:close/>
              </a:path>
            </a:pathLst>
          </a:custGeom>
          <a:solidFill>
            <a:srgbClr val="384A5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1"/>
              <a:buFont typeface="Arial"/>
              <a:buNone/>
            </a:pPr>
            <a:r>
              <a:t/>
            </a:r>
            <a:endParaRPr b="0" i="0" sz="1251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1" name="Google Shape;1181;p5"/>
          <p:cNvSpPr/>
          <p:nvPr/>
        </p:nvSpPr>
        <p:spPr>
          <a:xfrm>
            <a:off x="5450615" y="2973943"/>
            <a:ext cx="670863" cy="361766"/>
          </a:xfrm>
          <a:prstGeom prst="rect">
            <a:avLst/>
          </a:prstGeom>
          <a:noFill/>
          <a:ln>
            <a:noFill/>
          </a:ln>
          <a:effectLst>
            <a:outerShdw blurRad="177800" rotWithShape="0" algn="tl" dir="2700000" dist="76200">
              <a:srgbClr val="7F7F7F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1"/>
              <a:buFont typeface="Arial"/>
              <a:buNone/>
            </a:pPr>
            <a:r>
              <a:rPr b="1" i="0" lang="en-US" sz="1751" u="none" cap="none" strike="noStrike">
                <a:solidFill>
                  <a:srgbClr val="F8F8F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5"/>
          <p:cNvSpPr txBox="1"/>
          <p:nvPr/>
        </p:nvSpPr>
        <p:spPr>
          <a:xfrm>
            <a:off x="819325" y="1908050"/>
            <a:ext cx="3141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Implementazione dell’AI diventa plug &amp; play connettendo i tuoi strumenti (CRM, ERP, E-Commerce) con connettori già fatti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5"/>
          <p:cNvSpPr txBox="1"/>
          <p:nvPr/>
        </p:nvSpPr>
        <p:spPr>
          <a:xfrm>
            <a:off x="8231118" y="1908049"/>
            <a:ext cx="2574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Nessuna necessità di sviluppatori o Data Scientist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5"/>
          <p:cNvSpPr txBox="1"/>
          <p:nvPr/>
        </p:nvSpPr>
        <p:spPr>
          <a:xfrm>
            <a:off x="1386842" y="4256693"/>
            <a:ext cx="2574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 implementare l’AI in azienda servono ore non settimane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5"/>
          <p:cNvSpPr txBox="1"/>
          <p:nvPr/>
        </p:nvSpPr>
        <p:spPr>
          <a:xfrm>
            <a:off x="8231118" y="4502519"/>
            <a:ext cx="2306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Algoritmi sempre aggiornati e nuovi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5"/>
          <p:cNvSpPr txBox="1"/>
          <p:nvPr/>
        </p:nvSpPr>
        <p:spPr>
          <a:xfrm>
            <a:off x="3048000" y="309512"/>
            <a:ext cx="609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rPr>
              <a:t>LA SOLUZIONE KLONDIKE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187" name="Google Shape;11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2025" y="4220577"/>
            <a:ext cx="449154" cy="4491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88" name="Google Shape;118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5217" y="4220577"/>
            <a:ext cx="449154" cy="4491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89" name="Google Shape;118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6546" y="2345192"/>
            <a:ext cx="449154" cy="4491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190" name="Google Shape;119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98504" y="2350913"/>
            <a:ext cx="449154" cy="449154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5"/>
          <p:cNvSpPr txBox="1"/>
          <p:nvPr/>
        </p:nvSpPr>
        <p:spPr>
          <a:xfrm>
            <a:off x="11570670" y="6492819"/>
            <a:ext cx="30251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2" name="Google Shape;1192;p5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5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5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5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magine 1" id="1194" name="Google Shape;119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9" name="Google Shape;1199;p6"/>
          <p:cNvGrpSpPr/>
          <p:nvPr/>
        </p:nvGrpSpPr>
        <p:grpSpPr>
          <a:xfrm flipH="1" rot="2330109">
            <a:off x="5076601" y="-8002855"/>
            <a:ext cx="8842391" cy="17975796"/>
            <a:chOff x="3214162" y="1062137"/>
            <a:chExt cx="6768681" cy="4083541"/>
          </a:xfrm>
        </p:grpSpPr>
        <p:sp>
          <p:nvSpPr>
            <p:cNvPr id="1200" name="Google Shape;1200;p6"/>
            <p:cNvSpPr/>
            <p:nvPr/>
          </p:nvSpPr>
          <p:spPr>
            <a:xfrm rot="-430635">
              <a:off x="4949962" y="2207403"/>
              <a:ext cx="3859592" cy="153389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6"/>
            <p:cNvSpPr/>
            <p:nvPr/>
          </p:nvSpPr>
          <p:spPr>
            <a:xfrm rot="-434551">
              <a:off x="4460631" y="2027409"/>
              <a:ext cx="4574981" cy="1948258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6"/>
            <p:cNvSpPr/>
            <p:nvPr/>
          </p:nvSpPr>
          <p:spPr>
            <a:xfrm rot="-431382">
              <a:off x="4771827" y="2155451"/>
              <a:ext cx="4154862" cy="1722330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6"/>
            <p:cNvSpPr/>
            <p:nvPr/>
          </p:nvSpPr>
          <p:spPr>
            <a:xfrm rot="-433815">
              <a:off x="4137312" y="1813407"/>
              <a:ext cx="5108590" cy="2380425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6"/>
            <p:cNvSpPr/>
            <p:nvPr/>
          </p:nvSpPr>
          <p:spPr>
            <a:xfrm rot="-431774">
              <a:off x="3804838" y="1683835"/>
              <a:ext cx="5660960" cy="2753526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6"/>
            <p:cNvSpPr/>
            <p:nvPr/>
          </p:nvSpPr>
          <p:spPr>
            <a:xfrm rot="-432537">
              <a:off x="3396280" y="1450911"/>
              <a:ext cx="6404444" cy="3305992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6" name="Google Shape;1206;p6"/>
          <p:cNvSpPr/>
          <p:nvPr/>
        </p:nvSpPr>
        <p:spPr>
          <a:xfrm>
            <a:off x="1575" y="143214"/>
            <a:ext cx="12188827" cy="6858000"/>
          </a:xfrm>
          <a:custGeom>
            <a:rect b="b" l="l" r="r" t="t"/>
            <a:pathLst>
              <a:path extrusionOk="0" h="2760" w="4181">
                <a:moveTo>
                  <a:pt x="1539" y="0"/>
                </a:moveTo>
                <a:cubicBezTo>
                  <a:pt x="1739" y="200"/>
                  <a:pt x="1387" y="779"/>
                  <a:pt x="1301" y="1017"/>
                </a:cubicBezTo>
                <a:cubicBezTo>
                  <a:pt x="1225" y="1216"/>
                  <a:pt x="1235" y="1435"/>
                  <a:pt x="1425" y="1568"/>
                </a:cubicBezTo>
                <a:cubicBezTo>
                  <a:pt x="1577" y="1673"/>
                  <a:pt x="1792" y="1716"/>
                  <a:pt x="1957" y="1673"/>
                </a:cubicBezTo>
                <a:cubicBezTo>
                  <a:pt x="2331" y="1574"/>
                  <a:pt x="2385" y="1531"/>
                  <a:pt x="2622" y="1425"/>
                </a:cubicBezTo>
                <a:cubicBezTo>
                  <a:pt x="3011" y="1253"/>
                  <a:pt x="3272" y="1380"/>
                  <a:pt x="3517" y="1546"/>
                </a:cubicBezTo>
                <a:cubicBezTo>
                  <a:pt x="3657" y="1641"/>
                  <a:pt x="4114" y="2014"/>
                  <a:pt x="4181" y="2166"/>
                </a:cubicBezTo>
                <a:cubicBezTo>
                  <a:pt x="4181" y="2760"/>
                  <a:pt x="4181" y="2760"/>
                  <a:pt x="4181" y="2760"/>
                </a:cubicBezTo>
                <a:cubicBezTo>
                  <a:pt x="0" y="2760"/>
                  <a:pt x="0" y="2760"/>
                  <a:pt x="0" y="2760"/>
                </a:cubicBezTo>
                <a:cubicBezTo>
                  <a:pt x="0" y="0"/>
                  <a:pt x="0" y="0"/>
                  <a:pt x="0" y="0"/>
                </a:cubicBezTo>
                <a:cubicBezTo>
                  <a:pt x="1539" y="0"/>
                  <a:pt x="1539" y="0"/>
                  <a:pt x="1539" y="0"/>
                </a:cubicBezTo>
              </a:path>
            </a:pathLst>
          </a:custGeom>
          <a:solidFill>
            <a:srgbClr val="FDD367">
              <a:alpha val="666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6"/>
          <p:cNvSpPr txBox="1"/>
          <p:nvPr/>
        </p:nvSpPr>
        <p:spPr>
          <a:xfrm>
            <a:off x="11570670" y="6492819"/>
            <a:ext cx="30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8" name="Google Shape;1208;p6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6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0" name="Google Shape;1210;p6"/>
          <p:cNvGrpSpPr/>
          <p:nvPr/>
        </p:nvGrpSpPr>
        <p:grpSpPr>
          <a:xfrm>
            <a:off x="418422" y="518135"/>
            <a:ext cx="11454736" cy="2430092"/>
            <a:chOff x="418418" y="1463224"/>
            <a:chExt cx="7362602" cy="1363305"/>
          </a:xfrm>
        </p:grpSpPr>
        <p:sp>
          <p:nvSpPr>
            <p:cNvPr id="1211" name="Google Shape;1211;p6"/>
            <p:cNvSpPr txBox="1"/>
            <p:nvPr/>
          </p:nvSpPr>
          <p:spPr>
            <a:xfrm>
              <a:off x="418418" y="1463224"/>
              <a:ext cx="64698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en-US" sz="32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Come Klondike viene implementata</a:t>
              </a:r>
              <a:endParaRPr b="1" i="0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12" name="Google Shape;1212;p6"/>
            <p:cNvSpPr txBox="1"/>
            <p:nvPr/>
          </p:nvSpPr>
          <p:spPr>
            <a:xfrm>
              <a:off x="418420" y="2550287"/>
              <a:ext cx="7362600" cy="2762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1968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Montserrat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213" name="Google Shape;1213;p6"/>
          <p:cNvSpPr/>
          <p:nvPr/>
        </p:nvSpPr>
        <p:spPr>
          <a:xfrm>
            <a:off x="417840" y="2254175"/>
            <a:ext cx="8957400" cy="26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Tempi del progetto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di implementazione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ridotti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rispetto alla media di mercato</a:t>
            </a: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Il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cliente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deve solo fornire le autorizzazioni per collegarci ai propri sistemi e i dati che servono per istruire l’algoritmo.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Non è necessario che, lato cliente, ci siano dipendenti con competenze informatiche avanzate o esperti di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Intelligenza Artificiale.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 costi progettuali sono ridotti.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mmagine 1" id="1214" name="Google Shape;12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38653" y="2871853"/>
            <a:ext cx="3658972" cy="4049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7"/>
          <p:cNvGrpSpPr/>
          <p:nvPr/>
        </p:nvGrpSpPr>
        <p:grpSpPr>
          <a:xfrm flipH="1" rot="2330109">
            <a:off x="5076601" y="-8002855"/>
            <a:ext cx="8842391" cy="17975796"/>
            <a:chOff x="3214162" y="1062137"/>
            <a:chExt cx="6768681" cy="4083541"/>
          </a:xfrm>
        </p:grpSpPr>
        <p:sp>
          <p:nvSpPr>
            <p:cNvPr id="1221" name="Google Shape;1221;p7"/>
            <p:cNvSpPr/>
            <p:nvPr/>
          </p:nvSpPr>
          <p:spPr>
            <a:xfrm rot="-430635">
              <a:off x="4949962" y="2207403"/>
              <a:ext cx="3859592" cy="153389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7"/>
            <p:cNvSpPr/>
            <p:nvPr/>
          </p:nvSpPr>
          <p:spPr>
            <a:xfrm rot="-434551">
              <a:off x="4460631" y="2027409"/>
              <a:ext cx="4574981" cy="1948258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7"/>
            <p:cNvSpPr/>
            <p:nvPr/>
          </p:nvSpPr>
          <p:spPr>
            <a:xfrm rot="-431382">
              <a:off x="4771827" y="2155451"/>
              <a:ext cx="4154862" cy="1722330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7"/>
            <p:cNvSpPr/>
            <p:nvPr/>
          </p:nvSpPr>
          <p:spPr>
            <a:xfrm rot="-433815">
              <a:off x="4137312" y="1813407"/>
              <a:ext cx="5108590" cy="2380425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7"/>
            <p:cNvSpPr/>
            <p:nvPr/>
          </p:nvSpPr>
          <p:spPr>
            <a:xfrm rot="-431774">
              <a:off x="3804838" y="1683835"/>
              <a:ext cx="5660960" cy="2753526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7"/>
            <p:cNvSpPr/>
            <p:nvPr/>
          </p:nvSpPr>
          <p:spPr>
            <a:xfrm rot="-432537">
              <a:off x="3396280" y="1450911"/>
              <a:ext cx="6404444" cy="3305992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7" name="Google Shape;1227;p7"/>
          <p:cNvSpPr/>
          <p:nvPr/>
        </p:nvSpPr>
        <p:spPr>
          <a:xfrm>
            <a:off x="1588" y="-86"/>
            <a:ext cx="12188827" cy="6858000"/>
          </a:xfrm>
          <a:custGeom>
            <a:rect b="b" l="l" r="r" t="t"/>
            <a:pathLst>
              <a:path extrusionOk="0" h="2760" w="4181">
                <a:moveTo>
                  <a:pt x="1539" y="0"/>
                </a:moveTo>
                <a:cubicBezTo>
                  <a:pt x="1739" y="200"/>
                  <a:pt x="1387" y="779"/>
                  <a:pt x="1301" y="1017"/>
                </a:cubicBezTo>
                <a:cubicBezTo>
                  <a:pt x="1225" y="1216"/>
                  <a:pt x="1235" y="1435"/>
                  <a:pt x="1425" y="1568"/>
                </a:cubicBezTo>
                <a:cubicBezTo>
                  <a:pt x="1577" y="1673"/>
                  <a:pt x="1792" y="1716"/>
                  <a:pt x="1957" y="1673"/>
                </a:cubicBezTo>
                <a:cubicBezTo>
                  <a:pt x="2331" y="1574"/>
                  <a:pt x="2385" y="1531"/>
                  <a:pt x="2622" y="1425"/>
                </a:cubicBezTo>
                <a:cubicBezTo>
                  <a:pt x="3011" y="1253"/>
                  <a:pt x="3272" y="1380"/>
                  <a:pt x="3517" y="1546"/>
                </a:cubicBezTo>
                <a:cubicBezTo>
                  <a:pt x="3657" y="1641"/>
                  <a:pt x="4114" y="2014"/>
                  <a:pt x="4181" y="2166"/>
                </a:cubicBezTo>
                <a:cubicBezTo>
                  <a:pt x="4181" y="2760"/>
                  <a:pt x="4181" y="2760"/>
                  <a:pt x="4181" y="2760"/>
                </a:cubicBezTo>
                <a:cubicBezTo>
                  <a:pt x="0" y="2760"/>
                  <a:pt x="0" y="2760"/>
                  <a:pt x="0" y="2760"/>
                </a:cubicBezTo>
                <a:cubicBezTo>
                  <a:pt x="0" y="0"/>
                  <a:pt x="0" y="0"/>
                  <a:pt x="0" y="0"/>
                </a:cubicBezTo>
                <a:cubicBezTo>
                  <a:pt x="1539" y="0"/>
                  <a:pt x="1539" y="0"/>
                  <a:pt x="1539" y="0"/>
                </a:cubicBezTo>
              </a:path>
            </a:pathLst>
          </a:custGeom>
          <a:solidFill>
            <a:srgbClr val="FDD367">
              <a:alpha val="666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7"/>
          <p:cNvSpPr txBox="1"/>
          <p:nvPr/>
        </p:nvSpPr>
        <p:spPr>
          <a:xfrm>
            <a:off x="11570670" y="6492819"/>
            <a:ext cx="30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9" name="Google Shape;1229;p7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7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31" name="Google Shape;1231;p7"/>
          <p:cNvGrpSpPr/>
          <p:nvPr/>
        </p:nvGrpSpPr>
        <p:grpSpPr>
          <a:xfrm>
            <a:off x="418422" y="518135"/>
            <a:ext cx="11454736" cy="2430092"/>
            <a:chOff x="418418" y="1463224"/>
            <a:chExt cx="7362602" cy="1363305"/>
          </a:xfrm>
        </p:grpSpPr>
        <p:sp>
          <p:nvSpPr>
            <p:cNvPr id="1232" name="Google Shape;1232;p7"/>
            <p:cNvSpPr txBox="1"/>
            <p:nvPr/>
          </p:nvSpPr>
          <p:spPr>
            <a:xfrm>
              <a:off x="418418" y="1463224"/>
              <a:ext cx="64698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Quali benefici raggiunge l’azienda </a:t>
              </a:r>
              <a:endParaRPr b="1" i="0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33" name="Google Shape;1233;p7"/>
            <p:cNvSpPr txBox="1"/>
            <p:nvPr/>
          </p:nvSpPr>
          <p:spPr>
            <a:xfrm>
              <a:off x="418420" y="2550287"/>
              <a:ext cx="7362600" cy="2762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1968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Montserrat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234" name="Google Shape;1234;p7"/>
          <p:cNvSpPr/>
          <p:nvPr/>
        </p:nvSpPr>
        <p:spPr>
          <a:xfrm>
            <a:off x="416840" y="2295591"/>
            <a:ext cx="8957337" cy="2266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Attivazione in poco tempo di processi di automazione attraverso l’utilizzo dell’</a:t>
            </a: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ntelligenza </a:t>
            </a: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rtificiale senza la necessità di personale interno qualificato.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livello organizzativo le aziende </a:t>
            </a: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aumentano l’efficienza dei loro processi</a:t>
            </a:r>
            <a:r>
              <a:rPr b="0" i="0" lang="en-US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grazie all’algoritmo che svolge task ripetitive e meccaniche. Si ha quind</a:t>
            </a: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i un risparmio di FTE sui vari processi e i dipendenti possono focalizzarsi su task a maggior valore aggiunto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a livello cliente migliora notevolmente l’esperienza perché una maggiore efficienza interna dell’azienda si traduce in un minore tempo di risposta ed una maggiore efficacia nelle risposte stesse da parte dell’azienda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mmagine 1" id="1235" name="Google Shape;1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38653" y="2871853"/>
            <a:ext cx="3658972" cy="4049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1" name="Google Shape;1241;p8"/>
          <p:cNvGrpSpPr/>
          <p:nvPr/>
        </p:nvGrpSpPr>
        <p:grpSpPr>
          <a:xfrm flipH="1" rot="2330109">
            <a:off x="5076898" y="-8017849"/>
            <a:ext cx="8847344" cy="17985682"/>
            <a:chOff x="3215436" y="1058839"/>
            <a:chExt cx="6772472" cy="4085786"/>
          </a:xfrm>
        </p:grpSpPr>
        <p:sp>
          <p:nvSpPr>
            <p:cNvPr id="1242" name="Google Shape;1242;p8"/>
            <p:cNvSpPr/>
            <p:nvPr/>
          </p:nvSpPr>
          <p:spPr>
            <a:xfrm rot="-434042">
              <a:off x="4948386" y="2205391"/>
              <a:ext cx="3864151" cy="153501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8"/>
            <p:cNvSpPr/>
            <p:nvPr/>
          </p:nvSpPr>
          <p:spPr>
            <a:xfrm rot="-434042">
              <a:off x="4459468" y="2027829"/>
              <a:ext cx="4575957" cy="1946473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8"/>
            <p:cNvSpPr/>
            <p:nvPr/>
          </p:nvSpPr>
          <p:spPr>
            <a:xfrm rot="-434042">
              <a:off x="4770870" y="2154141"/>
              <a:ext cx="4151731" cy="1719832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8"/>
            <p:cNvSpPr/>
            <p:nvPr/>
          </p:nvSpPr>
          <p:spPr>
            <a:xfrm rot="-434042">
              <a:off x="4134965" y="1813722"/>
              <a:ext cx="5105778" cy="2382044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8"/>
            <p:cNvSpPr/>
            <p:nvPr/>
          </p:nvSpPr>
          <p:spPr>
            <a:xfrm rot="-434042">
              <a:off x="3806652" y="1681920"/>
              <a:ext cx="5657893" cy="2753890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8"/>
            <p:cNvSpPr/>
            <p:nvPr/>
          </p:nvSpPr>
          <p:spPr>
            <a:xfrm rot="-434042">
              <a:off x="3398040" y="1449094"/>
              <a:ext cx="6407265" cy="3305277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29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8" name="Google Shape;1248;p8"/>
          <p:cNvSpPr/>
          <p:nvPr/>
        </p:nvSpPr>
        <p:spPr>
          <a:xfrm>
            <a:off x="1588" y="-86"/>
            <a:ext cx="12188827" cy="6858000"/>
          </a:xfrm>
          <a:custGeom>
            <a:rect b="b" l="l" r="r" t="t"/>
            <a:pathLst>
              <a:path extrusionOk="0" h="2760" w="4181">
                <a:moveTo>
                  <a:pt x="1539" y="0"/>
                </a:moveTo>
                <a:cubicBezTo>
                  <a:pt x="1739" y="200"/>
                  <a:pt x="1387" y="779"/>
                  <a:pt x="1301" y="1017"/>
                </a:cubicBezTo>
                <a:cubicBezTo>
                  <a:pt x="1225" y="1216"/>
                  <a:pt x="1235" y="1435"/>
                  <a:pt x="1425" y="1568"/>
                </a:cubicBezTo>
                <a:cubicBezTo>
                  <a:pt x="1577" y="1673"/>
                  <a:pt x="1792" y="1716"/>
                  <a:pt x="1957" y="1673"/>
                </a:cubicBezTo>
                <a:cubicBezTo>
                  <a:pt x="2331" y="1574"/>
                  <a:pt x="2385" y="1531"/>
                  <a:pt x="2622" y="1425"/>
                </a:cubicBezTo>
                <a:cubicBezTo>
                  <a:pt x="3011" y="1253"/>
                  <a:pt x="3272" y="1380"/>
                  <a:pt x="3517" y="1546"/>
                </a:cubicBezTo>
                <a:cubicBezTo>
                  <a:pt x="3657" y="1641"/>
                  <a:pt x="4114" y="2014"/>
                  <a:pt x="4181" y="2166"/>
                </a:cubicBezTo>
                <a:cubicBezTo>
                  <a:pt x="4181" y="2760"/>
                  <a:pt x="4181" y="2760"/>
                  <a:pt x="4181" y="2760"/>
                </a:cubicBezTo>
                <a:cubicBezTo>
                  <a:pt x="0" y="2760"/>
                  <a:pt x="0" y="2760"/>
                  <a:pt x="0" y="2760"/>
                </a:cubicBezTo>
                <a:cubicBezTo>
                  <a:pt x="0" y="0"/>
                  <a:pt x="0" y="0"/>
                  <a:pt x="0" y="0"/>
                </a:cubicBezTo>
                <a:cubicBezTo>
                  <a:pt x="1539" y="0"/>
                  <a:pt x="1539" y="0"/>
                  <a:pt x="1539" y="0"/>
                </a:cubicBezTo>
              </a:path>
            </a:pathLst>
          </a:custGeom>
          <a:solidFill>
            <a:srgbClr val="FDD367">
              <a:alpha val="6274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8"/>
          <p:cNvSpPr txBox="1"/>
          <p:nvPr/>
        </p:nvSpPr>
        <p:spPr>
          <a:xfrm>
            <a:off x="11570670" y="6492819"/>
            <a:ext cx="30251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0" name="Google Shape;1250;p8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5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8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5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2" name="Google Shape;1252;p8"/>
          <p:cNvGrpSpPr/>
          <p:nvPr/>
        </p:nvGrpSpPr>
        <p:grpSpPr>
          <a:xfrm>
            <a:off x="6598883" y="2023776"/>
            <a:ext cx="4897202" cy="2416575"/>
            <a:chOff x="6598883" y="2209564"/>
            <a:chExt cx="4897202" cy="2416575"/>
          </a:xfrm>
        </p:grpSpPr>
        <p:sp>
          <p:nvSpPr>
            <p:cNvPr id="1253" name="Google Shape;1253;p8"/>
            <p:cNvSpPr txBox="1"/>
            <p:nvPr/>
          </p:nvSpPr>
          <p:spPr>
            <a:xfrm>
              <a:off x="6598883" y="2209564"/>
              <a:ext cx="3328887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en-US" sz="32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COMPETITOR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8"/>
            <p:cNvSpPr txBox="1"/>
            <p:nvPr/>
          </p:nvSpPr>
          <p:spPr>
            <a:xfrm>
              <a:off x="6598884" y="2794339"/>
              <a:ext cx="4897200" cy="18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Assumere sviluppatori e data scientist in house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Vendor esistenti focalizzati sul settore Enterprise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Grossi Marketplace (IBM, Amazon, …) focalizzati sul settore Enterprise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Startup che sviluppano singoli algoritmi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5" name="Google Shape;1255;p8"/>
          <p:cNvGrpSpPr/>
          <p:nvPr/>
        </p:nvGrpSpPr>
        <p:grpSpPr>
          <a:xfrm>
            <a:off x="246918" y="1443619"/>
            <a:ext cx="6016486" cy="3970575"/>
            <a:chOff x="946411" y="15"/>
            <a:chExt cx="10398352" cy="6862384"/>
          </a:xfrm>
        </p:grpSpPr>
        <p:sp>
          <p:nvSpPr>
            <p:cNvPr id="1256" name="Google Shape;1256;p8"/>
            <p:cNvSpPr/>
            <p:nvPr/>
          </p:nvSpPr>
          <p:spPr>
            <a:xfrm>
              <a:off x="946411" y="15"/>
              <a:ext cx="9125621" cy="6197761"/>
            </a:xfrm>
            <a:custGeom>
              <a:rect b="b" l="l" r="r" t="t"/>
              <a:pathLst>
                <a:path extrusionOk="0" h="6197761" w="9125621">
                  <a:moveTo>
                    <a:pt x="6748430" y="448349"/>
                  </a:moveTo>
                  <a:cubicBezTo>
                    <a:pt x="7284559" y="1071222"/>
                    <a:pt x="9145022" y="379213"/>
                    <a:pt x="9125468" y="1527650"/>
                  </a:cubicBezTo>
                  <a:cubicBezTo>
                    <a:pt x="9102577" y="2872281"/>
                    <a:pt x="7274086" y="3267914"/>
                    <a:pt x="7866098" y="4213021"/>
                  </a:cubicBezTo>
                  <a:cubicBezTo>
                    <a:pt x="8458110" y="5158127"/>
                    <a:pt x="7804377" y="6217410"/>
                    <a:pt x="5425114" y="6197485"/>
                  </a:cubicBezTo>
                  <a:cubicBezTo>
                    <a:pt x="3045851" y="6177560"/>
                    <a:pt x="-781562" y="4991404"/>
                    <a:pt x="140561" y="3703119"/>
                  </a:cubicBezTo>
                  <a:cubicBezTo>
                    <a:pt x="1062684" y="2414834"/>
                    <a:pt x="448337" y="2348757"/>
                    <a:pt x="403297" y="1779450"/>
                  </a:cubicBezTo>
                  <a:cubicBezTo>
                    <a:pt x="358256" y="1210143"/>
                    <a:pt x="824786" y="-38754"/>
                    <a:pt x="2667456" y="1002735"/>
                  </a:cubicBezTo>
                  <a:cubicBezTo>
                    <a:pt x="4510127" y="2044224"/>
                    <a:pt x="5390824" y="-1128898"/>
                    <a:pt x="6748430" y="448349"/>
                  </a:cubicBezTo>
                  <a:close/>
                </a:path>
              </a:pathLst>
            </a:custGeom>
            <a:solidFill>
              <a:srgbClr val="F2F2F2">
                <a:alpha val="254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2169866" y="635597"/>
              <a:ext cx="9174897" cy="5986807"/>
            </a:xfrm>
            <a:custGeom>
              <a:rect b="b" l="l" r="r" t="t"/>
              <a:pathLst>
                <a:path extrusionOk="0" h="5986807" w="9174897">
                  <a:moveTo>
                    <a:pt x="8683918" y="3530637"/>
                  </a:moveTo>
                  <a:cubicBezTo>
                    <a:pt x="8612187" y="3148999"/>
                    <a:pt x="8902539" y="2811382"/>
                    <a:pt x="9053880" y="2456341"/>
                  </a:cubicBezTo>
                  <a:cubicBezTo>
                    <a:pt x="9325140" y="1820123"/>
                    <a:pt x="9120977" y="1021444"/>
                    <a:pt x="8634985" y="547407"/>
                  </a:cubicBezTo>
                  <a:cubicBezTo>
                    <a:pt x="8148994" y="73371"/>
                    <a:pt x="7430201" y="-88255"/>
                    <a:pt x="6779618" y="44920"/>
                  </a:cubicBezTo>
                  <a:cubicBezTo>
                    <a:pt x="5770751" y="251216"/>
                    <a:pt x="4883659" y="1097901"/>
                    <a:pt x="3861354" y="986876"/>
                  </a:cubicBezTo>
                  <a:cubicBezTo>
                    <a:pt x="3412896" y="938128"/>
                    <a:pt x="3004567" y="706624"/>
                    <a:pt x="2587805" y="525721"/>
                  </a:cubicBezTo>
                  <a:cubicBezTo>
                    <a:pt x="2171042" y="344818"/>
                    <a:pt x="1700435" y="212014"/>
                    <a:pt x="1274220" y="366597"/>
                  </a:cubicBezTo>
                  <a:cubicBezTo>
                    <a:pt x="853843" y="519141"/>
                    <a:pt x="551720" y="941279"/>
                    <a:pt x="457747" y="1398541"/>
                  </a:cubicBezTo>
                  <a:cubicBezTo>
                    <a:pt x="363774" y="1855803"/>
                    <a:pt x="457469" y="2339385"/>
                    <a:pt x="646713" y="2762727"/>
                  </a:cubicBezTo>
                  <a:cubicBezTo>
                    <a:pt x="746339" y="2985519"/>
                    <a:pt x="867744" y="3265122"/>
                    <a:pt x="718722" y="3454829"/>
                  </a:cubicBezTo>
                  <a:cubicBezTo>
                    <a:pt x="611311" y="3591711"/>
                    <a:pt x="416506" y="3599588"/>
                    <a:pt x="269245" y="3686147"/>
                  </a:cubicBezTo>
                  <a:cubicBezTo>
                    <a:pt x="33478" y="3824605"/>
                    <a:pt x="-47521" y="4160090"/>
                    <a:pt x="26527" y="4433206"/>
                  </a:cubicBezTo>
                  <a:cubicBezTo>
                    <a:pt x="100667" y="4706321"/>
                    <a:pt x="296120" y="4924387"/>
                    <a:pt x="506216" y="5102881"/>
                  </a:cubicBezTo>
                  <a:cubicBezTo>
                    <a:pt x="1197206" y="5689796"/>
                    <a:pt x="2124890" y="5957443"/>
                    <a:pt x="3003826" y="5823341"/>
                  </a:cubicBezTo>
                  <a:lnTo>
                    <a:pt x="2954708" y="5726866"/>
                  </a:lnTo>
                  <a:cubicBezTo>
                    <a:pt x="3871734" y="5654857"/>
                    <a:pt x="4785516" y="5856519"/>
                    <a:pt x="5701059" y="5947249"/>
                  </a:cubicBezTo>
                  <a:cubicBezTo>
                    <a:pt x="6616602" y="6037886"/>
                    <a:pt x="7590345" y="6003781"/>
                    <a:pt x="8381517" y="5510654"/>
                  </a:cubicBezTo>
                  <a:cubicBezTo>
                    <a:pt x="8593930" y="5378220"/>
                    <a:pt x="8792533" y="5210570"/>
                    <a:pt x="8923113" y="4990094"/>
                  </a:cubicBezTo>
                  <a:cubicBezTo>
                    <a:pt x="9053694" y="4769619"/>
                    <a:pt x="9109021" y="4490387"/>
                    <a:pt x="9029506" y="4244426"/>
                  </a:cubicBezTo>
                  <a:cubicBezTo>
                    <a:pt x="8947395" y="3990309"/>
                    <a:pt x="8733406" y="3793929"/>
                    <a:pt x="8683918" y="3530637"/>
                  </a:cubicBezTo>
                  <a:close/>
                </a:path>
              </a:pathLst>
            </a:custGeom>
            <a:solidFill>
              <a:srgbClr val="F2F2F2">
                <a:alpha val="4941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8883042" y="1373191"/>
              <a:ext cx="1770798" cy="3068603"/>
            </a:xfrm>
            <a:custGeom>
              <a:rect b="b" l="l" r="r" t="t"/>
              <a:pathLst>
                <a:path extrusionOk="0" h="3068603" w="1770798">
                  <a:moveTo>
                    <a:pt x="2402" y="3056057"/>
                  </a:moveTo>
                  <a:cubicBezTo>
                    <a:pt x="-4177" y="3062173"/>
                    <a:pt x="4070" y="3072368"/>
                    <a:pt x="11392" y="3067178"/>
                  </a:cubicBezTo>
                  <a:cubicBezTo>
                    <a:pt x="282839" y="2876637"/>
                    <a:pt x="1337859" y="1932828"/>
                    <a:pt x="1770655" y="6193"/>
                  </a:cubicBezTo>
                  <a:cubicBezTo>
                    <a:pt x="1772044" y="-16"/>
                    <a:pt x="1762962" y="-2611"/>
                    <a:pt x="1761016" y="3412"/>
                  </a:cubicBezTo>
                  <a:cubicBezTo>
                    <a:pt x="1619593" y="448905"/>
                    <a:pt x="1046394" y="2090191"/>
                    <a:pt x="2402" y="3056057"/>
                  </a:cubicBezTo>
                  <a:close/>
                </a:path>
              </a:pathLst>
            </a:custGeom>
            <a:solidFill>
              <a:srgbClr val="FFFFFF">
                <a:alpha val="4941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1367377" y="2928360"/>
              <a:ext cx="2080702" cy="3113914"/>
            </a:xfrm>
            <a:custGeom>
              <a:rect b="b" l="l" r="r" t="t"/>
              <a:pathLst>
                <a:path extrusionOk="0" h="3113914" w="2080702">
                  <a:moveTo>
                    <a:pt x="2077727" y="3100377"/>
                  </a:moveTo>
                  <a:cubicBezTo>
                    <a:pt x="2084863" y="3106401"/>
                    <a:pt x="2077913" y="3117615"/>
                    <a:pt x="2070035" y="3112703"/>
                  </a:cubicBezTo>
                  <a:cubicBezTo>
                    <a:pt x="1781628" y="2930132"/>
                    <a:pt x="638010" y="2006804"/>
                    <a:pt x="309" y="6863"/>
                  </a:cubicBezTo>
                  <a:cubicBezTo>
                    <a:pt x="-1730" y="468"/>
                    <a:pt x="6889" y="-2960"/>
                    <a:pt x="9484" y="3341"/>
                  </a:cubicBezTo>
                  <a:cubicBezTo>
                    <a:pt x="197708" y="463013"/>
                    <a:pt x="942635" y="2152954"/>
                    <a:pt x="2077727" y="3100377"/>
                  </a:cubicBezTo>
                  <a:close/>
                </a:path>
              </a:pathLst>
            </a:custGeom>
            <a:solidFill>
              <a:srgbClr val="FFFFFF">
                <a:alpha val="4941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1054084" y="4947650"/>
              <a:ext cx="1137204" cy="1493397"/>
            </a:xfrm>
            <a:custGeom>
              <a:rect b="b" l="l" r="r" t="t"/>
              <a:pathLst>
                <a:path extrusionOk="0" h="1493397" w="1137204">
                  <a:moveTo>
                    <a:pt x="1135543" y="1486451"/>
                  </a:moveTo>
                  <a:cubicBezTo>
                    <a:pt x="1139436" y="1489232"/>
                    <a:pt x="1135821" y="1495070"/>
                    <a:pt x="1131558" y="1492939"/>
                  </a:cubicBezTo>
                  <a:cubicBezTo>
                    <a:pt x="976048" y="1411199"/>
                    <a:pt x="357902" y="986651"/>
                    <a:pt x="174" y="3640"/>
                  </a:cubicBezTo>
                  <a:cubicBezTo>
                    <a:pt x="-938" y="489"/>
                    <a:pt x="3603" y="-1549"/>
                    <a:pt x="4993" y="1509"/>
                  </a:cubicBezTo>
                  <a:cubicBezTo>
                    <a:pt x="109531" y="225969"/>
                    <a:pt x="521752" y="1049485"/>
                    <a:pt x="1135543" y="1486451"/>
                  </a:cubicBezTo>
                  <a:close/>
                </a:path>
              </a:pathLst>
            </a:custGeom>
            <a:solidFill>
              <a:srgbClr val="FFFFFF">
                <a:alpha val="4941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61" name="Google Shape;1261;p8"/>
            <p:cNvGrpSpPr/>
            <p:nvPr/>
          </p:nvGrpSpPr>
          <p:grpSpPr>
            <a:xfrm>
              <a:off x="1872664" y="1472308"/>
              <a:ext cx="8354632" cy="5103772"/>
              <a:chOff x="1872664" y="1472308"/>
              <a:chExt cx="8354632" cy="5103772"/>
            </a:xfrm>
          </p:grpSpPr>
          <p:sp>
            <p:nvSpPr>
              <p:cNvPr id="1262" name="Google Shape;1262;p8"/>
              <p:cNvSpPr/>
              <p:nvPr/>
            </p:nvSpPr>
            <p:spPr>
              <a:xfrm>
                <a:off x="1872664" y="1472308"/>
                <a:ext cx="8354632" cy="5103772"/>
              </a:xfrm>
              <a:custGeom>
                <a:rect b="b" l="l" r="r" t="t"/>
                <a:pathLst>
                  <a:path extrusionOk="0" h="5103772" w="8354632">
                    <a:moveTo>
                      <a:pt x="108443" y="4957993"/>
                    </a:moveTo>
                    <a:cubicBezTo>
                      <a:pt x="108443" y="5038158"/>
                      <a:pt x="174058" y="5103772"/>
                      <a:pt x="254315" y="5103772"/>
                    </a:cubicBezTo>
                    <a:lnTo>
                      <a:pt x="8143147" y="5103772"/>
                    </a:lnTo>
                    <a:cubicBezTo>
                      <a:pt x="8223404" y="5103772"/>
                      <a:pt x="8289018" y="5038158"/>
                      <a:pt x="8289018" y="4957993"/>
                    </a:cubicBezTo>
                    <a:lnTo>
                      <a:pt x="8354633" y="424484"/>
                    </a:lnTo>
                    <a:cubicBezTo>
                      <a:pt x="8354633" y="344320"/>
                      <a:pt x="8260196" y="187791"/>
                      <a:pt x="8087077" y="199560"/>
                    </a:cubicBezTo>
                    <a:lnTo>
                      <a:pt x="377295" y="122"/>
                    </a:lnTo>
                    <a:cubicBezTo>
                      <a:pt x="276650" y="-2472"/>
                      <a:pt x="179247" y="36266"/>
                      <a:pt x="107980" y="107348"/>
                    </a:cubicBezTo>
                    <a:cubicBezTo>
                      <a:pt x="36712" y="178430"/>
                      <a:pt x="-2304" y="275555"/>
                      <a:pt x="105" y="376108"/>
                    </a:cubicBezTo>
                    <a:lnTo>
                      <a:pt x="108443" y="4957993"/>
                    </a:lnTo>
                    <a:close/>
                  </a:path>
                </a:pathLst>
              </a:custGeom>
              <a:solidFill>
                <a:srgbClr val="2B358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Google Shape;1263;p8"/>
              <p:cNvSpPr/>
              <p:nvPr/>
            </p:nvSpPr>
            <p:spPr>
              <a:xfrm>
                <a:off x="2014947" y="1645182"/>
                <a:ext cx="8010501" cy="4783265"/>
              </a:xfrm>
              <a:custGeom>
                <a:rect b="b" l="l" r="r" t="t"/>
                <a:pathLst>
                  <a:path extrusionOk="0" h="4783265" w="8010501">
                    <a:moveTo>
                      <a:pt x="110178" y="4645272"/>
                    </a:moveTo>
                    <a:cubicBezTo>
                      <a:pt x="110178" y="4721173"/>
                      <a:pt x="172271" y="4783266"/>
                      <a:pt x="248172" y="4783266"/>
                    </a:cubicBezTo>
                    <a:lnTo>
                      <a:pt x="7810600" y="4783266"/>
                    </a:lnTo>
                    <a:cubicBezTo>
                      <a:pt x="7886502" y="4783266"/>
                      <a:pt x="7948595" y="4721173"/>
                      <a:pt x="7948595" y="4645272"/>
                    </a:cubicBezTo>
                    <a:lnTo>
                      <a:pt x="8010502" y="529730"/>
                    </a:lnTo>
                    <a:cubicBezTo>
                      <a:pt x="8003181" y="282101"/>
                      <a:pt x="7786042" y="193040"/>
                      <a:pt x="7654442" y="198322"/>
                    </a:cubicBezTo>
                    <a:lnTo>
                      <a:pt x="265225" y="89"/>
                    </a:lnTo>
                    <a:cubicBezTo>
                      <a:pt x="194513" y="-1765"/>
                      <a:pt x="126118" y="25482"/>
                      <a:pt x="75981" y="75434"/>
                    </a:cubicBezTo>
                    <a:cubicBezTo>
                      <a:pt x="25843" y="125386"/>
                      <a:pt x="-1681" y="193781"/>
                      <a:pt x="80" y="264492"/>
                    </a:cubicBezTo>
                    <a:lnTo>
                      <a:pt x="110178" y="4645272"/>
                    </a:lnTo>
                    <a:close/>
                  </a:path>
                </a:pathLst>
              </a:custGeom>
              <a:solidFill>
                <a:srgbClr val="384A5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64" name="Google Shape;1264;p8"/>
              <p:cNvGrpSpPr/>
              <p:nvPr/>
            </p:nvGrpSpPr>
            <p:grpSpPr>
              <a:xfrm>
                <a:off x="7220519" y="1860278"/>
                <a:ext cx="2710955" cy="2473514"/>
                <a:chOff x="7220519" y="1860278"/>
                <a:chExt cx="2710955" cy="2473514"/>
              </a:xfrm>
            </p:grpSpPr>
            <p:sp>
              <p:nvSpPr>
                <p:cNvPr id="1265" name="Google Shape;1265;p8"/>
                <p:cNvSpPr/>
                <p:nvPr/>
              </p:nvSpPr>
              <p:spPr>
                <a:xfrm>
                  <a:off x="9863170" y="3962626"/>
                  <a:ext cx="42358" cy="371166"/>
                </a:xfrm>
                <a:custGeom>
                  <a:rect b="b" l="l" r="r" t="t"/>
                  <a:pathLst>
                    <a:path extrusionOk="0" h="371166" w="42358">
                      <a:moveTo>
                        <a:pt x="18724" y="371166"/>
                      </a:moveTo>
                      <a:cubicBezTo>
                        <a:pt x="18631" y="371166"/>
                        <a:pt x="18538" y="371166"/>
                        <a:pt x="18445" y="371166"/>
                      </a:cubicBezTo>
                      <a:cubicBezTo>
                        <a:pt x="8066" y="370981"/>
                        <a:pt x="-182" y="362547"/>
                        <a:pt x="3" y="352168"/>
                      </a:cubicBezTo>
                      <a:lnTo>
                        <a:pt x="4915" y="18443"/>
                      </a:lnTo>
                      <a:cubicBezTo>
                        <a:pt x="5100" y="8156"/>
                        <a:pt x="13534" y="649"/>
                        <a:pt x="23914" y="0"/>
                      </a:cubicBezTo>
                      <a:cubicBezTo>
                        <a:pt x="34293" y="186"/>
                        <a:pt x="42541" y="8619"/>
                        <a:pt x="42356" y="18999"/>
                      </a:cubicBezTo>
                      <a:lnTo>
                        <a:pt x="37444" y="352724"/>
                      </a:lnTo>
                      <a:cubicBezTo>
                        <a:pt x="37259" y="362918"/>
                        <a:pt x="28918" y="371166"/>
                        <a:pt x="18724" y="3711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6" name="Google Shape;1266;p8"/>
                <p:cNvSpPr/>
                <p:nvPr/>
              </p:nvSpPr>
              <p:spPr>
                <a:xfrm>
                  <a:off x="7220519" y="1860278"/>
                  <a:ext cx="2710955" cy="1655651"/>
                </a:xfrm>
                <a:custGeom>
                  <a:rect b="b" l="l" r="r" t="t"/>
                  <a:pathLst>
                    <a:path extrusionOk="0" h="1655651" w="2710955">
                      <a:moveTo>
                        <a:pt x="2673329" y="1655651"/>
                      </a:moveTo>
                      <a:cubicBezTo>
                        <a:pt x="2673236" y="1655651"/>
                        <a:pt x="2673144" y="1655651"/>
                        <a:pt x="2673051" y="1655651"/>
                      </a:cubicBezTo>
                      <a:cubicBezTo>
                        <a:pt x="2662764" y="1655466"/>
                        <a:pt x="2654424" y="1647032"/>
                        <a:pt x="2654609" y="1636652"/>
                      </a:cubicBezTo>
                      <a:lnTo>
                        <a:pt x="2673422" y="358284"/>
                      </a:lnTo>
                      <a:cubicBezTo>
                        <a:pt x="2673051" y="281919"/>
                        <a:pt x="2649883" y="220939"/>
                        <a:pt x="2604471" y="177381"/>
                      </a:cubicBezTo>
                      <a:cubicBezTo>
                        <a:pt x="2519858" y="96290"/>
                        <a:pt x="2385571" y="100461"/>
                        <a:pt x="2379826" y="100646"/>
                      </a:cubicBezTo>
                      <a:lnTo>
                        <a:pt x="18171" y="37348"/>
                      </a:lnTo>
                      <a:cubicBezTo>
                        <a:pt x="7884" y="37070"/>
                        <a:pt x="-271" y="28452"/>
                        <a:pt x="7" y="18164"/>
                      </a:cubicBezTo>
                      <a:cubicBezTo>
                        <a:pt x="285" y="7970"/>
                        <a:pt x="8626" y="0"/>
                        <a:pt x="18727" y="0"/>
                      </a:cubicBezTo>
                      <a:cubicBezTo>
                        <a:pt x="18913" y="0"/>
                        <a:pt x="19098" y="0"/>
                        <a:pt x="19283" y="0"/>
                      </a:cubicBezTo>
                      <a:lnTo>
                        <a:pt x="2379640" y="63298"/>
                      </a:lnTo>
                      <a:cubicBezTo>
                        <a:pt x="2394283" y="62649"/>
                        <a:pt x="2536077" y="60054"/>
                        <a:pt x="2630420" y="150413"/>
                      </a:cubicBezTo>
                      <a:cubicBezTo>
                        <a:pt x="2683431" y="201199"/>
                        <a:pt x="2710492" y="271262"/>
                        <a:pt x="2710956" y="358470"/>
                      </a:cubicBezTo>
                      <a:lnTo>
                        <a:pt x="2692143" y="1637209"/>
                      </a:lnTo>
                      <a:cubicBezTo>
                        <a:pt x="2691864" y="1647403"/>
                        <a:pt x="2683524" y="1655651"/>
                        <a:pt x="2673329" y="165565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67" name="Google Shape;1267;p8"/>
            <p:cNvGrpSpPr/>
            <p:nvPr/>
          </p:nvGrpSpPr>
          <p:grpSpPr>
            <a:xfrm>
              <a:off x="1518192" y="598449"/>
              <a:ext cx="8375330" cy="5822862"/>
              <a:chOff x="1518192" y="598449"/>
              <a:chExt cx="8375330" cy="5822862"/>
            </a:xfrm>
          </p:grpSpPr>
          <p:sp>
            <p:nvSpPr>
              <p:cNvPr id="1268" name="Google Shape;1268;p8"/>
              <p:cNvSpPr/>
              <p:nvPr/>
            </p:nvSpPr>
            <p:spPr>
              <a:xfrm>
                <a:off x="6807841" y="598449"/>
                <a:ext cx="3085681" cy="5814892"/>
              </a:xfrm>
              <a:custGeom>
                <a:rect b="b" l="l" r="r" t="t"/>
                <a:pathLst>
                  <a:path extrusionOk="0" h="5814892" w="3085681">
                    <a:moveTo>
                      <a:pt x="0" y="5220841"/>
                    </a:moveTo>
                    <a:lnTo>
                      <a:pt x="1574652" y="2204155"/>
                    </a:lnTo>
                    <a:lnTo>
                      <a:pt x="1252048" y="2204155"/>
                    </a:lnTo>
                    <a:cubicBezTo>
                      <a:pt x="1192551" y="2204155"/>
                      <a:pt x="1159836" y="2135019"/>
                      <a:pt x="1197555" y="2088959"/>
                    </a:cubicBezTo>
                    <a:lnTo>
                      <a:pt x="2875819" y="43607"/>
                    </a:lnTo>
                    <a:cubicBezTo>
                      <a:pt x="2948569" y="-45083"/>
                      <a:pt x="3092216" y="11171"/>
                      <a:pt x="3085451" y="125625"/>
                    </a:cubicBezTo>
                    <a:lnTo>
                      <a:pt x="2967475" y="2125844"/>
                    </a:lnTo>
                    <a:cubicBezTo>
                      <a:pt x="2960710" y="2240392"/>
                      <a:pt x="2859230" y="2325653"/>
                      <a:pt x="2745239" y="2312678"/>
                    </a:cubicBezTo>
                    <a:lnTo>
                      <a:pt x="2520315" y="2286915"/>
                    </a:lnTo>
                    <a:lnTo>
                      <a:pt x="957988" y="5670411"/>
                    </a:lnTo>
                    <a:cubicBezTo>
                      <a:pt x="917304" y="5758453"/>
                      <a:pt x="829170" y="5814893"/>
                      <a:pt x="732138" y="5814893"/>
                    </a:cubicBezTo>
                    <a:lnTo>
                      <a:pt x="190634" y="5814893"/>
                    </a:lnTo>
                    <a:lnTo>
                      <a:pt x="0" y="5220841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269;p8"/>
              <p:cNvSpPr/>
              <p:nvPr/>
            </p:nvSpPr>
            <p:spPr>
              <a:xfrm>
                <a:off x="5506026" y="3277382"/>
                <a:ext cx="2259803" cy="3135959"/>
              </a:xfrm>
              <a:custGeom>
                <a:rect b="b" l="l" r="r" t="t"/>
                <a:pathLst>
                  <a:path extrusionOk="0" h="3135959" w="2259803">
                    <a:moveTo>
                      <a:pt x="0" y="426215"/>
                    </a:moveTo>
                    <a:lnTo>
                      <a:pt x="1111645" y="2895652"/>
                    </a:lnTo>
                    <a:cubicBezTo>
                      <a:pt x="1177445" y="3041894"/>
                      <a:pt x="1322946" y="3135960"/>
                      <a:pt x="1483367" y="3135960"/>
                    </a:cubicBezTo>
                    <a:lnTo>
                      <a:pt x="2056473" y="3135960"/>
                    </a:lnTo>
                    <a:cubicBezTo>
                      <a:pt x="2132467" y="3135960"/>
                      <a:pt x="2202530" y="3094719"/>
                      <a:pt x="2239415" y="3028178"/>
                    </a:cubicBezTo>
                    <a:lnTo>
                      <a:pt x="2259804" y="2991478"/>
                    </a:lnTo>
                    <a:lnTo>
                      <a:pt x="2259804" y="2991478"/>
                    </a:lnTo>
                    <a:cubicBezTo>
                      <a:pt x="2198267" y="2991478"/>
                      <a:pt x="2141828" y="2957003"/>
                      <a:pt x="2113840" y="2902139"/>
                    </a:cubicBezTo>
                    <a:lnTo>
                      <a:pt x="632697" y="0"/>
                    </a:lnTo>
                    <a:lnTo>
                      <a:pt x="0" y="426215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270;p8"/>
              <p:cNvSpPr/>
              <p:nvPr/>
            </p:nvSpPr>
            <p:spPr>
              <a:xfrm>
                <a:off x="3295897" y="2990430"/>
                <a:ext cx="2992405" cy="3406600"/>
              </a:xfrm>
              <a:custGeom>
                <a:rect b="b" l="l" r="r" t="t"/>
                <a:pathLst>
                  <a:path extrusionOk="0" h="3406600" w="2992405">
                    <a:moveTo>
                      <a:pt x="2992405" y="580085"/>
                    </a:moveTo>
                    <a:lnTo>
                      <a:pt x="2992405" y="580085"/>
                    </a:lnTo>
                    <a:cubicBezTo>
                      <a:pt x="2880916" y="492043"/>
                      <a:pt x="2718085" y="517900"/>
                      <a:pt x="2639403" y="636154"/>
                    </a:cubicBezTo>
                    <a:lnTo>
                      <a:pt x="1004975" y="3091781"/>
                    </a:lnTo>
                    <a:cubicBezTo>
                      <a:pt x="874025" y="3288439"/>
                      <a:pt x="653456" y="3406601"/>
                      <a:pt x="417226" y="3406601"/>
                    </a:cubicBezTo>
                    <a:lnTo>
                      <a:pt x="187205" y="3406601"/>
                    </a:lnTo>
                    <a:lnTo>
                      <a:pt x="0" y="2867414"/>
                    </a:lnTo>
                    <a:cubicBezTo>
                      <a:pt x="0" y="2867414"/>
                      <a:pt x="1519511" y="537547"/>
                      <a:pt x="1911065" y="185101"/>
                    </a:cubicBezTo>
                    <a:cubicBezTo>
                      <a:pt x="1911065" y="185101"/>
                      <a:pt x="2301045" y="-166418"/>
                      <a:pt x="2685649" y="99376"/>
                    </a:cubicBezTo>
                    <a:cubicBezTo>
                      <a:pt x="2787221" y="169625"/>
                      <a:pt x="2864420" y="269807"/>
                      <a:pt x="2911499" y="383983"/>
                    </a:cubicBezTo>
                    <a:lnTo>
                      <a:pt x="2992405" y="580085"/>
                    </a:ln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271;p8"/>
              <p:cNvSpPr/>
              <p:nvPr/>
            </p:nvSpPr>
            <p:spPr>
              <a:xfrm>
                <a:off x="1518192" y="4012671"/>
                <a:ext cx="2782587" cy="2408640"/>
              </a:xfrm>
              <a:custGeom>
                <a:rect b="b" l="l" r="r" t="t"/>
                <a:pathLst>
                  <a:path extrusionOk="0" h="2408640" w="2782587">
                    <a:moveTo>
                      <a:pt x="0" y="395169"/>
                    </a:moveTo>
                    <a:cubicBezTo>
                      <a:pt x="0" y="395169"/>
                      <a:pt x="273579" y="53196"/>
                      <a:pt x="803776" y="0"/>
                    </a:cubicBezTo>
                    <a:cubicBezTo>
                      <a:pt x="803776" y="0"/>
                      <a:pt x="1055576" y="85817"/>
                      <a:pt x="1557229" y="984679"/>
                    </a:cubicBezTo>
                    <a:cubicBezTo>
                      <a:pt x="2058883" y="1883540"/>
                      <a:pt x="2391867" y="2293538"/>
                      <a:pt x="2782587" y="2069633"/>
                    </a:cubicBezTo>
                    <a:lnTo>
                      <a:pt x="2750243" y="2123385"/>
                    </a:lnTo>
                    <a:cubicBezTo>
                      <a:pt x="2643666" y="2300396"/>
                      <a:pt x="2452106" y="2408641"/>
                      <a:pt x="2245439" y="2408641"/>
                    </a:cubicBezTo>
                    <a:lnTo>
                      <a:pt x="2029319" y="2408641"/>
                    </a:lnTo>
                    <a:cubicBezTo>
                      <a:pt x="1791421" y="2408641"/>
                      <a:pt x="1567980" y="2294279"/>
                      <a:pt x="1429059" y="2101143"/>
                    </a:cubicBezTo>
                    <a:cubicBezTo>
                      <a:pt x="1038709" y="1558249"/>
                      <a:pt x="239845" y="479411"/>
                      <a:pt x="0" y="395169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2" name="Google Shape;1272;p8"/>
              <p:cNvSpPr/>
              <p:nvPr/>
            </p:nvSpPr>
            <p:spPr>
              <a:xfrm>
                <a:off x="9690064" y="1229316"/>
                <a:ext cx="38813" cy="125509"/>
              </a:xfrm>
              <a:custGeom>
                <a:rect b="b" l="l" r="r" t="t"/>
                <a:pathLst>
                  <a:path extrusionOk="0" h="125509" w="38813">
                    <a:moveTo>
                      <a:pt x="13893" y="125509"/>
                    </a:moveTo>
                    <a:cubicBezTo>
                      <a:pt x="13337" y="125509"/>
                      <a:pt x="12873" y="125509"/>
                      <a:pt x="12317" y="125416"/>
                    </a:cubicBezTo>
                    <a:cubicBezTo>
                      <a:pt x="4718" y="124582"/>
                      <a:pt x="-750" y="117632"/>
                      <a:pt x="84" y="110032"/>
                    </a:cubicBezTo>
                    <a:lnTo>
                      <a:pt x="11113" y="12352"/>
                    </a:lnTo>
                    <a:cubicBezTo>
                      <a:pt x="11946" y="4753"/>
                      <a:pt x="18805" y="-900"/>
                      <a:pt x="26496" y="119"/>
                    </a:cubicBezTo>
                    <a:cubicBezTo>
                      <a:pt x="34096" y="953"/>
                      <a:pt x="39564" y="7904"/>
                      <a:pt x="38730" y="15503"/>
                    </a:cubicBezTo>
                    <a:lnTo>
                      <a:pt x="27701" y="113183"/>
                    </a:lnTo>
                    <a:cubicBezTo>
                      <a:pt x="26867" y="120319"/>
                      <a:pt x="20843" y="125509"/>
                      <a:pt x="13893" y="1255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3" name="Google Shape;1273;p8"/>
              <p:cNvSpPr/>
              <p:nvPr/>
            </p:nvSpPr>
            <p:spPr>
              <a:xfrm>
                <a:off x="8289115" y="742405"/>
                <a:ext cx="1489915" cy="1845284"/>
              </a:xfrm>
              <a:custGeom>
                <a:rect b="b" l="l" r="r" t="t"/>
                <a:pathLst>
                  <a:path extrusionOk="0" h="1845284" w="1489915">
                    <a:moveTo>
                      <a:pt x="13863" y="1845284"/>
                    </a:moveTo>
                    <a:cubicBezTo>
                      <a:pt x="10898" y="1845284"/>
                      <a:pt x="7932" y="1844358"/>
                      <a:pt x="5429" y="1842412"/>
                    </a:cubicBezTo>
                    <a:cubicBezTo>
                      <a:pt x="-687" y="1837778"/>
                      <a:pt x="-1799" y="1828973"/>
                      <a:pt x="2928" y="1822950"/>
                    </a:cubicBezTo>
                    <a:lnTo>
                      <a:pt x="1388707" y="22261"/>
                    </a:lnTo>
                    <a:cubicBezTo>
                      <a:pt x="1404554" y="1594"/>
                      <a:pt x="1430411" y="-5449"/>
                      <a:pt x="1454599" y="4375"/>
                    </a:cubicBezTo>
                    <a:cubicBezTo>
                      <a:pt x="1478695" y="14106"/>
                      <a:pt x="1492411" y="37182"/>
                      <a:pt x="1489538" y="63039"/>
                    </a:cubicBezTo>
                    <a:lnTo>
                      <a:pt x="1465071" y="278880"/>
                    </a:lnTo>
                    <a:cubicBezTo>
                      <a:pt x="1464238" y="286480"/>
                      <a:pt x="1457287" y="291947"/>
                      <a:pt x="1449687" y="291113"/>
                    </a:cubicBezTo>
                    <a:cubicBezTo>
                      <a:pt x="1442088" y="290279"/>
                      <a:pt x="1436620" y="283329"/>
                      <a:pt x="1437454" y="275729"/>
                    </a:cubicBezTo>
                    <a:lnTo>
                      <a:pt x="1461921" y="59887"/>
                    </a:lnTo>
                    <a:cubicBezTo>
                      <a:pt x="1463682" y="43947"/>
                      <a:pt x="1453951" y="34031"/>
                      <a:pt x="1444219" y="30139"/>
                    </a:cubicBezTo>
                    <a:cubicBezTo>
                      <a:pt x="1434489" y="26154"/>
                      <a:pt x="1420587" y="26524"/>
                      <a:pt x="1410764" y="39221"/>
                    </a:cubicBezTo>
                    <a:lnTo>
                      <a:pt x="24984" y="1839909"/>
                    </a:lnTo>
                    <a:cubicBezTo>
                      <a:pt x="22204" y="1843431"/>
                      <a:pt x="18034" y="1845284"/>
                      <a:pt x="13863" y="18452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274;p8"/>
              <p:cNvSpPr/>
              <p:nvPr/>
            </p:nvSpPr>
            <p:spPr>
              <a:xfrm>
                <a:off x="5145222" y="3336397"/>
                <a:ext cx="936523" cy="1139003"/>
              </a:xfrm>
              <a:custGeom>
                <a:rect b="b" l="l" r="r" t="t"/>
                <a:pathLst>
                  <a:path extrusionOk="0" h="1139003" w="936523">
                    <a:moveTo>
                      <a:pt x="13919" y="1139004"/>
                    </a:moveTo>
                    <a:cubicBezTo>
                      <a:pt x="11231" y="1139004"/>
                      <a:pt x="8544" y="1138262"/>
                      <a:pt x="6134" y="1136594"/>
                    </a:cubicBezTo>
                    <a:cubicBezTo>
                      <a:pt x="-260" y="1132331"/>
                      <a:pt x="-1928" y="1123620"/>
                      <a:pt x="2427" y="1117318"/>
                    </a:cubicBezTo>
                    <a:lnTo>
                      <a:pt x="719181" y="54976"/>
                    </a:lnTo>
                    <a:cubicBezTo>
                      <a:pt x="744574" y="17350"/>
                      <a:pt x="786741" y="-3131"/>
                      <a:pt x="831967" y="390"/>
                    </a:cubicBezTo>
                    <a:cubicBezTo>
                      <a:pt x="877193" y="3819"/>
                      <a:pt x="915746" y="30325"/>
                      <a:pt x="935208" y="71380"/>
                    </a:cubicBezTo>
                    <a:cubicBezTo>
                      <a:pt x="938451" y="78331"/>
                      <a:pt x="935486" y="86579"/>
                      <a:pt x="928628" y="89915"/>
                    </a:cubicBezTo>
                    <a:cubicBezTo>
                      <a:pt x="921677" y="93251"/>
                      <a:pt x="913429" y="90286"/>
                      <a:pt x="910093" y="83335"/>
                    </a:cubicBezTo>
                    <a:cubicBezTo>
                      <a:pt x="894987" y="51455"/>
                      <a:pt x="865052" y="30881"/>
                      <a:pt x="829929" y="28193"/>
                    </a:cubicBezTo>
                    <a:cubicBezTo>
                      <a:pt x="794804" y="25506"/>
                      <a:pt x="761997" y="41353"/>
                      <a:pt x="742350" y="70639"/>
                    </a:cubicBezTo>
                    <a:lnTo>
                      <a:pt x="25689" y="1132980"/>
                    </a:lnTo>
                    <a:cubicBezTo>
                      <a:pt x="22816" y="1136872"/>
                      <a:pt x="18368" y="1139004"/>
                      <a:pt x="13919" y="113900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5" name="Google Shape;1275;p8"/>
              <p:cNvSpPr/>
              <p:nvPr/>
            </p:nvSpPr>
            <p:spPr>
              <a:xfrm>
                <a:off x="4958944" y="4655544"/>
                <a:ext cx="73805" cy="95937"/>
              </a:xfrm>
              <a:custGeom>
                <a:rect b="b" l="l" r="r" t="t"/>
                <a:pathLst>
                  <a:path extrusionOk="0" h="95937" w="73805">
                    <a:moveTo>
                      <a:pt x="13919" y="95937"/>
                    </a:moveTo>
                    <a:cubicBezTo>
                      <a:pt x="11231" y="95937"/>
                      <a:pt x="8544" y="95196"/>
                      <a:pt x="6134" y="93528"/>
                    </a:cubicBezTo>
                    <a:cubicBezTo>
                      <a:pt x="-260" y="89265"/>
                      <a:pt x="-1928" y="80553"/>
                      <a:pt x="2427" y="74251"/>
                    </a:cubicBezTo>
                    <a:lnTo>
                      <a:pt x="48394" y="6134"/>
                    </a:lnTo>
                    <a:cubicBezTo>
                      <a:pt x="52657" y="-260"/>
                      <a:pt x="61369" y="-1928"/>
                      <a:pt x="67671" y="2427"/>
                    </a:cubicBezTo>
                    <a:cubicBezTo>
                      <a:pt x="74066" y="6690"/>
                      <a:pt x="75734" y="15402"/>
                      <a:pt x="71378" y="21704"/>
                    </a:cubicBezTo>
                    <a:lnTo>
                      <a:pt x="25411" y="89820"/>
                    </a:lnTo>
                    <a:cubicBezTo>
                      <a:pt x="22816" y="93805"/>
                      <a:pt x="18460" y="95937"/>
                      <a:pt x="13919" y="959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76" name="Google Shape;1276;p8"/>
            <p:cNvSpPr/>
            <p:nvPr/>
          </p:nvSpPr>
          <p:spPr>
            <a:xfrm>
              <a:off x="7708186" y="4010725"/>
              <a:ext cx="2641256" cy="2393071"/>
            </a:xfrm>
            <a:custGeom>
              <a:rect b="b" l="l" r="r" t="t"/>
              <a:pathLst>
                <a:path extrusionOk="0" h="2393071" w="2641256">
                  <a:moveTo>
                    <a:pt x="2641256" y="0"/>
                  </a:moveTo>
                  <a:cubicBezTo>
                    <a:pt x="2641256" y="0"/>
                    <a:pt x="1664825" y="283588"/>
                    <a:pt x="0" y="2393071"/>
                  </a:cubicBezTo>
                  <a:cubicBezTo>
                    <a:pt x="0" y="2392979"/>
                    <a:pt x="1785489" y="361621"/>
                    <a:pt x="2641256" y="0"/>
                  </a:cubicBezTo>
                  <a:close/>
                </a:path>
              </a:pathLst>
            </a:custGeom>
            <a:solidFill>
              <a:srgbClr val="FFFFFF">
                <a:alpha val="4941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7" name="Google Shape;1277;p8"/>
            <p:cNvGrpSpPr/>
            <p:nvPr/>
          </p:nvGrpSpPr>
          <p:grpSpPr>
            <a:xfrm>
              <a:off x="1675476" y="172050"/>
              <a:ext cx="8983540" cy="6690349"/>
              <a:chOff x="1675476" y="172050"/>
              <a:chExt cx="8983540" cy="6690349"/>
            </a:xfrm>
          </p:grpSpPr>
          <p:grpSp>
            <p:nvGrpSpPr>
              <p:cNvPr id="1278" name="Google Shape;1278;p8"/>
              <p:cNvGrpSpPr/>
              <p:nvPr/>
            </p:nvGrpSpPr>
            <p:grpSpPr>
              <a:xfrm>
                <a:off x="7947132" y="3301268"/>
                <a:ext cx="1376483" cy="3473430"/>
                <a:chOff x="7947132" y="3301268"/>
                <a:chExt cx="1376483" cy="3473430"/>
              </a:xfrm>
            </p:grpSpPr>
            <p:sp>
              <p:nvSpPr>
                <p:cNvPr id="1279" name="Google Shape;1279;p8"/>
                <p:cNvSpPr/>
                <p:nvPr/>
              </p:nvSpPr>
              <p:spPr>
                <a:xfrm>
                  <a:off x="8042003" y="4286776"/>
                  <a:ext cx="402398" cy="441414"/>
                </a:xfrm>
                <a:custGeom>
                  <a:rect b="b" l="l" r="r" t="t"/>
                  <a:pathLst>
                    <a:path extrusionOk="0" h="441414" w="402398">
                      <a:moveTo>
                        <a:pt x="0" y="138302"/>
                      </a:moveTo>
                      <a:cubicBezTo>
                        <a:pt x="0" y="138302"/>
                        <a:pt x="149486" y="483241"/>
                        <a:pt x="241421" y="437181"/>
                      </a:cubicBezTo>
                      <a:cubicBezTo>
                        <a:pt x="333355" y="391214"/>
                        <a:pt x="402398" y="11799"/>
                        <a:pt x="402398" y="11799"/>
                      </a:cubicBezTo>
                      <a:cubicBezTo>
                        <a:pt x="402398" y="11799"/>
                        <a:pt x="115011" y="-57151"/>
                        <a:pt x="0" y="138302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0" name="Google Shape;1280;p8"/>
                <p:cNvSpPr/>
                <p:nvPr/>
              </p:nvSpPr>
              <p:spPr>
                <a:xfrm>
                  <a:off x="8155701" y="6565330"/>
                  <a:ext cx="425491" cy="202045"/>
                </a:xfrm>
                <a:custGeom>
                  <a:rect b="b" l="l" r="r" t="t"/>
                  <a:pathLst>
                    <a:path extrusionOk="0" h="202045" w="425491">
                      <a:moveTo>
                        <a:pt x="406676" y="0"/>
                      </a:moveTo>
                      <a:cubicBezTo>
                        <a:pt x="406676" y="0"/>
                        <a:pt x="419187" y="70712"/>
                        <a:pt x="425304" y="140774"/>
                      </a:cubicBezTo>
                      <a:cubicBezTo>
                        <a:pt x="427714" y="168114"/>
                        <a:pt x="406584" y="191932"/>
                        <a:pt x="379151" y="193044"/>
                      </a:cubicBezTo>
                      <a:cubicBezTo>
                        <a:pt x="285920" y="196936"/>
                        <a:pt x="86482" y="204443"/>
                        <a:pt x="14936" y="201292"/>
                      </a:cubicBezTo>
                      <a:cubicBezTo>
                        <a:pt x="4186" y="200829"/>
                        <a:pt x="-2857" y="189800"/>
                        <a:pt x="1128" y="179791"/>
                      </a:cubicBezTo>
                      <a:lnTo>
                        <a:pt x="1128" y="179791"/>
                      </a:lnTo>
                      <a:cubicBezTo>
                        <a:pt x="4464" y="171450"/>
                        <a:pt x="10858" y="164592"/>
                        <a:pt x="19107" y="160885"/>
                      </a:cubicBezTo>
                      <a:lnTo>
                        <a:pt x="348569" y="9453"/>
                      </a:lnTo>
                      <a:lnTo>
                        <a:pt x="406676" y="0"/>
                      </a:ln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1" name="Google Shape;1281;p8"/>
                <p:cNvSpPr/>
                <p:nvPr/>
              </p:nvSpPr>
              <p:spPr>
                <a:xfrm>
                  <a:off x="8465438" y="6510651"/>
                  <a:ext cx="107133" cy="108670"/>
                </a:xfrm>
                <a:custGeom>
                  <a:rect b="b" l="l" r="r" t="t"/>
                  <a:pathLst>
                    <a:path extrusionOk="0" h="108670" w="107133">
                      <a:moveTo>
                        <a:pt x="107133" y="13067"/>
                      </a:moveTo>
                      <a:lnTo>
                        <a:pt x="97124" y="97680"/>
                      </a:lnTo>
                      <a:cubicBezTo>
                        <a:pt x="97124" y="97680"/>
                        <a:pt x="39387" y="124556"/>
                        <a:pt x="0" y="94251"/>
                      </a:cubicBezTo>
                      <a:lnTo>
                        <a:pt x="23910" y="0"/>
                      </a:lnTo>
                      <a:lnTo>
                        <a:pt x="107133" y="13067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2" name="Google Shape;1282;p8"/>
                <p:cNvSpPr/>
                <p:nvPr/>
              </p:nvSpPr>
              <p:spPr>
                <a:xfrm>
                  <a:off x="8472401" y="4933126"/>
                  <a:ext cx="354348" cy="1624993"/>
                </a:xfrm>
                <a:custGeom>
                  <a:rect b="b" l="l" r="r" t="t"/>
                  <a:pathLst>
                    <a:path extrusionOk="0" h="1624993" w="354348">
                      <a:moveTo>
                        <a:pt x="92663" y="93"/>
                      </a:moveTo>
                      <a:cubicBezTo>
                        <a:pt x="97019" y="22150"/>
                        <a:pt x="115925" y="1102656"/>
                        <a:pt x="451" y="1586793"/>
                      </a:cubicBezTo>
                      <a:cubicBezTo>
                        <a:pt x="-1402" y="1594670"/>
                        <a:pt x="2583" y="1602826"/>
                        <a:pt x="10089" y="1605884"/>
                      </a:cubicBezTo>
                      <a:cubicBezTo>
                        <a:pt x="27790" y="1613113"/>
                        <a:pt x="62544" y="1623585"/>
                        <a:pt x="104155" y="1624976"/>
                      </a:cubicBezTo>
                      <a:cubicBezTo>
                        <a:pt x="117037" y="1625439"/>
                        <a:pt x="128621" y="1617006"/>
                        <a:pt x="132236" y="1604680"/>
                      </a:cubicBezTo>
                      <a:cubicBezTo>
                        <a:pt x="165228" y="1492357"/>
                        <a:pt x="323426" y="929537"/>
                        <a:pt x="344092" y="391833"/>
                      </a:cubicBezTo>
                      <a:cubicBezTo>
                        <a:pt x="367169" y="-208984"/>
                        <a:pt x="344092" y="371352"/>
                        <a:pt x="344092" y="371352"/>
                      </a:cubicBezTo>
                      <a:lnTo>
                        <a:pt x="330562" y="0"/>
                      </a:lnTo>
                      <a:lnTo>
                        <a:pt x="92663" y="93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3" name="Google Shape;1283;p8"/>
                <p:cNvSpPr/>
                <p:nvPr/>
              </p:nvSpPr>
              <p:spPr>
                <a:xfrm>
                  <a:off x="8809230" y="6602215"/>
                  <a:ext cx="171820" cy="172483"/>
                </a:xfrm>
                <a:custGeom>
                  <a:rect b="b" l="l" r="r" t="t"/>
                  <a:pathLst>
                    <a:path extrusionOk="0" h="172483" w="171820">
                      <a:moveTo>
                        <a:pt x="132098" y="0"/>
                      </a:moveTo>
                      <a:cubicBezTo>
                        <a:pt x="132098" y="0"/>
                        <a:pt x="152023" y="35680"/>
                        <a:pt x="171207" y="130580"/>
                      </a:cubicBezTo>
                      <a:cubicBezTo>
                        <a:pt x="174729" y="147725"/>
                        <a:pt x="162681" y="164128"/>
                        <a:pt x="145351" y="165796"/>
                      </a:cubicBezTo>
                      <a:cubicBezTo>
                        <a:pt x="114582" y="168855"/>
                        <a:pt x="67132" y="172747"/>
                        <a:pt x="29228" y="172469"/>
                      </a:cubicBezTo>
                      <a:cubicBezTo>
                        <a:pt x="11712" y="172377"/>
                        <a:pt x="-1911" y="157085"/>
                        <a:pt x="220" y="139755"/>
                      </a:cubicBezTo>
                      <a:cubicBezTo>
                        <a:pt x="4391" y="105094"/>
                        <a:pt x="17550" y="48284"/>
                        <a:pt x="57957" y="3985"/>
                      </a:cubicBezTo>
                      <a:lnTo>
                        <a:pt x="132098" y="0"/>
                      </a:ln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4" name="Google Shape;1284;p8"/>
                <p:cNvSpPr/>
                <p:nvPr/>
              </p:nvSpPr>
              <p:spPr>
                <a:xfrm>
                  <a:off x="8866353" y="6488502"/>
                  <a:ext cx="92490" cy="142176"/>
                </a:xfrm>
                <a:custGeom>
                  <a:rect b="b" l="l" r="r" t="t"/>
                  <a:pathLst>
                    <a:path extrusionOk="0" h="142176" w="92490">
                      <a:moveTo>
                        <a:pt x="92490" y="4912"/>
                      </a:moveTo>
                      <a:lnTo>
                        <a:pt x="69043" y="132897"/>
                      </a:lnTo>
                      <a:cubicBezTo>
                        <a:pt x="69043" y="132897"/>
                        <a:pt x="45875" y="150135"/>
                        <a:pt x="0" y="137623"/>
                      </a:cubicBezTo>
                      <a:lnTo>
                        <a:pt x="11214" y="0"/>
                      </a:lnTo>
                      <a:lnTo>
                        <a:pt x="92490" y="4912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5" name="Google Shape;1285;p8"/>
                <p:cNvSpPr/>
                <p:nvPr/>
              </p:nvSpPr>
              <p:spPr>
                <a:xfrm>
                  <a:off x="8555704" y="4906620"/>
                  <a:ext cx="502885" cy="1654878"/>
                </a:xfrm>
                <a:custGeom>
                  <a:rect b="b" l="l" r="r" t="t"/>
                  <a:pathLst>
                    <a:path extrusionOk="0" h="1654878" w="502885">
                      <a:moveTo>
                        <a:pt x="466530" y="59683"/>
                      </a:moveTo>
                      <a:cubicBezTo>
                        <a:pt x="560966" y="629731"/>
                        <a:pt x="446048" y="1468631"/>
                        <a:pt x="407310" y="1632760"/>
                      </a:cubicBezTo>
                      <a:cubicBezTo>
                        <a:pt x="404900" y="1642769"/>
                        <a:pt x="396837" y="1650554"/>
                        <a:pt x="386643" y="1652222"/>
                      </a:cubicBezTo>
                      <a:cubicBezTo>
                        <a:pt x="369313" y="1655095"/>
                        <a:pt x="340861" y="1657412"/>
                        <a:pt x="312780" y="1649257"/>
                      </a:cubicBezTo>
                      <a:cubicBezTo>
                        <a:pt x="303142" y="1646476"/>
                        <a:pt x="296284" y="1637764"/>
                        <a:pt x="295914" y="1627663"/>
                      </a:cubicBezTo>
                      <a:cubicBezTo>
                        <a:pt x="290724" y="1494951"/>
                        <a:pt x="300084" y="680054"/>
                        <a:pt x="212042" y="358006"/>
                      </a:cubicBezTo>
                      <a:cubicBezTo>
                        <a:pt x="207594" y="341695"/>
                        <a:pt x="197585" y="327423"/>
                        <a:pt x="183869" y="317692"/>
                      </a:cubicBezTo>
                      <a:lnTo>
                        <a:pt x="13068" y="196287"/>
                      </a:lnTo>
                      <a:lnTo>
                        <a:pt x="0" y="0"/>
                      </a:lnTo>
                      <a:lnTo>
                        <a:pt x="466530" y="59683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6" name="Google Shape;1286;p8"/>
                <p:cNvSpPr/>
                <p:nvPr/>
              </p:nvSpPr>
              <p:spPr>
                <a:xfrm>
                  <a:off x="8290341" y="3899704"/>
                  <a:ext cx="767129" cy="1139893"/>
                </a:xfrm>
                <a:custGeom>
                  <a:rect b="b" l="l" r="r" t="t"/>
                  <a:pathLst>
                    <a:path extrusionOk="0" h="1139893" w="767129">
                      <a:moveTo>
                        <a:pt x="119584" y="8058"/>
                      </a:moveTo>
                      <a:cubicBezTo>
                        <a:pt x="464523" y="-26417"/>
                        <a:pt x="725405" y="60883"/>
                        <a:pt x="725405" y="60883"/>
                      </a:cubicBezTo>
                      <a:cubicBezTo>
                        <a:pt x="809740" y="553177"/>
                        <a:pt x="740141" y="1121093"/>
                        <a:pt x="740141" y="1121093"/>
                      </a:cubicBezTo>
                      <a:cubicBezTo>
                        <a:pt x="520963" y="1178552"/>
                        <a:pt x="273797" y="1085969"/>
                        <a:pt x="273797" y="1085969"/>
                      </a:cubicBezTo>
                      <a:cubicBezTo>
                        <a:pt x="237375" y="880229"/>
                        <a:pt x="67408" y="301006"/>
                        <a:pt x="67408" y="301006"/>
                      </a:cubicBezTo>
                      <a:cubicBezTo>
                        <a:pt x="-70864" y="283769"/>
                        <a:pt x="32654" y="16677"/>
                        <a:pt x="119584" y="8058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7" name="Google Shape;1287;p8"/>
                <p:cNvSpPr/>
                <p:nvPr/>
              </p:nvSpPr>
              <p:spPr>
                <a:xfrm>
                  <a:off x="8907131" y="3960495"/>
                  <a:ext cx="416484" cy="469031"/>
                </a:xfrm>
                <a:custGeom>
                  <a:rect b="b" l="l" r="r" t="t"/>
                  <a:pathLst>
                    <a:path extrusionOk="0" h="469031" w="416484">
                      <a:moveTo>
                        <a:pt x="0" y="274135"/>
                      </a:moveTo>
                      <a:lnTo>
                        <a:pt x="108616" y="0"/>
                      </a:lnTo>
                      <a:cubicBezTo>
                        <a:pt x="108616" y="0"/>
                        <a:pt x="373020" y="179606"/>
                        <a:pt x="416485" y="407402"/>
                      </a:cubicBezTo>
                      <a:cubicBezTo>
                        <a:pt x="366532" y="411109"/>
                        <a:pt x="275617" y="424084"/>
                        <a:pt x="186648" y="469031"/>
                      </a:cubicBezTo>
                      <a:cubicBezTo>
                        <a:pt x="167094" y="361528"/>
                        <a:pt x="0" y="274135"/>
                        <a:pt x="0" y="274135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8" name="Google Shape;1288;p8"/>
                <p:cNvSpPr/>
                <p:nvPr/>
              </p:nvSpPr>
              <p:spPr>
                <a:xfrm>
                  <a:off x="8613812" y="4367990"/>
                  <a:ext cx="692832" cy="353660"/>
                </a:xfrm>
                <a:custGeom>
                  <a:rect b="b" l="l" r="r" t="t"/>
                  <a:pathLst>
                    <a:path extrusionOk="0" h="353660" w="692832">
                      <a:moveTo>
                        <a:pt x="39294" y="124556"/>
                      </a:moveTo>
                      <a:cubicBezTo>
                        <a:pt x="39294" y="124556"/>
                        <a:pt x="336135" y="292299"/>
                        <a:pt x="436317" y="149115"/>
                      </a:cubicBezTo>
                      <a:cubicBezTo>
                        <a:pt x="457077" y="119366"/>
                        <a:pt x="462081" y="89803"/>
                        <a:pt x="456984" y="61629"/>
                      </a:cubicBezTo>
                      <a:cubicBezTo>
                        <a:pt x="545953" y="16682"/>
                        <a:pt x="636868" y="3707"/>
                        <a:pt x="686819" y="0"/>
                      </a:cubicBezTo>
                      <a:cubicBezTo>
                        <a:pt x="699887" y="68673"/>
                        <a:pt x="693029" y="141701"/>
                        <a:pt x="652622" y="215471"/>
                      </a:cubicBezTo>
                      <a:cubicBezTo>
                        <a:pt x="477187" y="536407"/>
                        <a:pt x="0" y="197770"/>
                        <a:pt x="0" y="197770"/>
                      </a:cubicBezTo>
                      <a:lnTo>
                        <a:pt x="39294" y="124556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89" name="Google Shape;1289;p8"/>
                <p:cNvGrpSpPr/>
                <p:nvPr/>
              </p:nvGrpSpPr>
              <p:grpSpPr>
                <a:xfrm>
                  <a:off x="7947132" y="4037022"/>
                  <a:ext cx="742289" cy="692402"/>
                  <a:chOff x="7947132" y="4037022"/>
                  <a:chExt cx="742289" cy="692402"/>
                </a:xfrm>
              </p:grpSpPr>
              <p:sp>
                <p:nvSpPr>
                  <p:cNvPr id="1290" name="Google Shape;1290;p8"/>
                  <p:cNvSpPr/>
                  <p:nvPr/>
                </p:nvSpPr>
                <p:spPr>
                  <a:xfrm>
                    <a:off x="7947132" y="4092045"/>
                    <a:ext cx="742289" cy="637379"/>
                  </a:xfrm>
                  <a:custGeom>
                    <a:rect b="b" l="l" r="r" t="t"/>
                    <a:pathLst>
                      <a:path extrusionOk="0" h="637379" w="742289">
                        <a:moveTo>
                          <a:pt x="741655" y="612728"/>
                        </a:moveTo>
                        <a:lnTo>
                          <a:pt x="579658" y="46943"/>
                        </a:lnTo>
                        <a:cubicBezTo>
                          <a:pt x="577804" y="40549"/>
                          <a:pt x="572336" y="35822"/>
                          <a:pt x="565664" y="35080"/>
                        </a:cubicBezTo>
                        <a:cubicBezTo>
                          <a:pt x="536285" y="31651"/>
                          <a:pt x="451209" y="22013"/>
                          <a:pt x="353066" y="13765"/>
                        </a:cubicBezTo>
                        <a:cubicBezTo>
                          <a:pt x="234812" y="3756"/>
                          <a:pt x="97373" y="-4307"/>
                          <a:pt x="15263" y="2551"/>
                        </a:cubicBezTo>
                        <a:cubicBezTo>
                          <a:pt x="3586" y="3571"/>
                          <a:pt x="-3458" y="15897"/>
                          <a:pt x="1732" y="26369"/>
                        </a:cubicBezTo>
                        <a:cubicBezTo>
                          <a:pt x="48440" y="120805"/>
                          <a:pt x="240465" y="504946"/>
                          <a:pt x="336569" y="630800"/>
                        </a:cubicBezTo>
                        <a:cubicBezTo>
                          <a:pt x="339721" y="634970"/>
                          <a:pt x="344725" y="637380"/>
                          <a:pt x="349915" y="637380"/>
                        </a:cubicBezTo>
                        <a:lnTo>
                          <a:pt x="725807" y="633858"/>
                        </a:lnTo>
                        <a:cubicBezTo>
                          <a:pt x="736836" y="633765"/>
                          <a:pt x="744621" y="623201"/>
                          <a:pt x="741655" y="612728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1" name="Google Shape;1291;p8"/>
                  <p:cNvSpPr/>
                  <p:nvPr/>
                </p:nvSpPr>
                <p:spPr>
                  <a:xfrm>
                    <a:off x="8156100" y="4037022"/>
                    <a:ext cx="141530" cy="67189"/>
                  </a:xfrm>
                  <a:custGeom>
                    <a:rect b="b" l="l" r="r" t="t"/>
                    <a:pathLst>
                      <a:path extrusionOk="0" h="67189" w="141530">
                        <a:moveTo>
                          <a:pt x="127231" y="19670"/>
                        </a:moveTo>
                        <a:lnTo>
                          <a:pt x="9810" y="115"/>
                        </a:lnTo>
                        <a:cubicBezTo>
                          <a:pt x="3601" y="-904"/>
                          <a:pt x="-1589" y="5027"/>
                          <a:pt x="451" y="11051"/>
                        </a:cubicBezTo>
                        <a:lnTo>
                          <a:pt x="12035" y="46268"/>
                        </a:lnTo>
                        <a:cubicBezTo>
                          <a:pt x="13054" y="49326"/>
                          <a:pt x="15742" y="51550"/>
                          <a:pt x="18893" y="52013"/>
                        </a:cubicBezTo>
                        <a:lnTo>
                          <a:pt x="131957" y="67120"/>
                        </a:lnTo>
                        <a:cubicBezTo>
                          <a:pt x="137795" y="67861"/>
                          <a:pt x="142615" y="62578"/>
                          <a:pt x="141317" y="56832"/>
                        </a:cubicBezTo>
                        <a:lnTo>
                          <a:pt x="134089" y="26064"/>
                        </a:lnTo>
                        <a:cubicBezTo>
                          <a:pt x="133347" y="22728"/>
                          <a:pt x="130660" y="20226"/>
                          <a:pt x="127231" y="19670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2" name="Google Shape;1292;p8"/>
                  <p:cNvSpPr/>
                  <p:nvPr/>
                </p:nvSpPr>
                <p:spPr>
                  <a:xfrm>
                    <a:off x="8101271" y="4072196"/>
                    <a:ext cx="270237" cy="97759"/>
                  </a:xfrm>
                  <a:custGeom>
                    <a:rect b="b" l="l" r="r" t="t"/>
                    <a:pathLst>
                      <a:path extrusionOk="0" h="97759" w="270237">
                        <a:moveTo>
                          <a:pt x="270009" y="83936"/>
                        </a:moveTo>
                        <a:lnTo>
                          <a:pt x="260370" y="33521"/>
                        </a:lnTo>
                        <a:cubicBezTo>
                          <a:pt x="259444" y="28424"/>
                          <a:pt x="255181" y="24624"/>
                          <a:pt x="250083" y="24161"/>
                        </a:cubicBezTo>
                        <a:lnTo>
                          <a:pt x="12834" y="65"/>
                        </a:lnTo>
                        <a:cubicBezTo>
                          <a:pt x="4864" y="-769"/>
                          <a:pt x="-1531" y="6552"/>
                          <a:pt x="322" y="14337"/>
                        </a:cubicBezTo>
                        <a:lnTo>
                          <a:pt x="15429" y="77171"/>
                        </a:lnTo>
                        <a:cubicBezTo>
                          <a:pt x="16633" y="82176"/>
                          <a:pt x="20989" y="85790"/>
                          <a:pt x="26179" y="86068"/>
                        </a:cubicBezTo>
                        <a:lnTo>
                          <a:pt x="258053" y="97745"/>
                        </a:lnTo>
                        <a:cubicBezTo>
                          <a:pt x="265561" y="98116"/>
                          <a:pt x="271492" y="91351"/>
                          <a:pt x="270009" y="83936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3" name="Google Shape;1293;p8"/>
                  <p:cNvSpPr/>
                  <p:nvPr/>
                </p:nvSpPr>
                <p:spPr>
                  <a:xfrm>
                    <a:off x="8449313" y="4375103"/>
                    <a:ext cx="215900" cy="194035"/>
                  </a:xfrm>
                  <a:custGeom>
                    <a:rect b="b" l="l" r="r" t="t"/>
                    <a:pathLst>
                      <a:path extrusionOk="0" h="194035" w="215900">
                        <a:moveTo>
                          <a:pt x="200272" y="192973"/>
                        </a:moveTo>
                        <a:cubicBezTo>
                          <a:pt x="200272" y="192973"/>
                          <a:pt x="222885" y="100205"/>
                          <a:pt x="213710" y="67212"/>
                        </a:cubicBezTo>
                        <a:cubicBezTo>
                          <a:pt x="204628" y="34313"/>
                          <a:pt x="186927" y="-8040"/>
                          <a:pt x="128171" y="1320"/>
                        </a:cubicBezTo>
                        <a:cubicBezTo>
                          <a:pt x="69414" y="10773"/>
                          <a:pt x="0" y="35517"/>
                          <a:pt x="0" y="35517"/>
                        </a:cubicBezTo>
                        <a:cubicBezTo>
                          <a:pt x="0" y="35517"/>
                          <a:pt x="3522" y="78426"/>
                          <a:pt x="48191" y="64525"/>
                        </a:cubicBezTo>
                        <a:lnTo>
                          <a:pt x="20482" y="85933"/>
                        </a:lnTo>
                        <a:cubicBezTo>
                          <a:pt x="20482" y="85933"/>
                          <a:pt x="24467" y="120316"/>
                          <a:pt x="62186" y="101966"/>
                        </a:cubicBezTo>
                        <a:lnTo>
                          <a:pt x="36421" y="130417"/>
                        </a:lnTo>
                        <a:cubicBezTo>
                          <a:pt x="36421" y="130417"/>
                          <a:pt x="52640" y="158591"/>
                          <a:pt x="80442" y="140519"/>
                        </a:cubicBezTo>
                        <a:cubicBezTo>
                          <a:pt x="108245" y="122540"/>
                          <a:pt x="121590" y="204187"/>
                          <a:pt x="200272" y="192973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4" name="Google Shape;1294;p8"/>
                  <p:cNvSpPr/>
                  <p:nvPr/>
                </p:nvSpPr>
                <p:spPr>
                  <a:xfrm>
                    <a:off x="7962104" y="4190330"/>
                    <a:ext cx="190651" cy="239659"/>
                  </a:xfrm>
                  <a:custGeom>
                    <a:rect b="b" l="l" r="r" t="t"/>
                    <a:pathLst>
                      <a:path extrusionOk="0" h="239659" w="190651">
                        <a:moveTo>
                          <a:pt x="85088" y="239659"/>
                        </a:moveTo>
                        <a:cubicBezTo>
                          <a:pt x="85088" y="239659"/>
                          <a:pt x="16694" y="173026"/>
                          <a:pt x="6870" y="140311"/>
                        </a:cubicBezTo>
                        <a:cubicBezTo>
                          <a:pt x="-2861" y="107597"/>
                          <a:pt x="-10460" y="62371"/>
                          <a:pt x="44404" y="39109"/>
                        </a:cubicBezTo>
                        <a:cubicBezTo>
                          <a:pt x="99175" y="15847"/>
                          <a:pt x="171092" y="0"/>
                          <a:pt x="171092" y="0"/>
                        </a:cubicBezTo>
                        <a:cubicBezTo>
                          <a:pt x="171092" y="0"/>
                          <a:pt x="190925" y="38182"/>
                          <a:pt x="145699" y="50230"/>
                        </a:cubicBezTo>
                        <a:lnTo>
                          <a:pt x="180545" y="53659"/>
                        </a:lnTo>
                        <a:cubicBezTo>
                          <a:pt x="180545" y="53659"/>
                          <a:pt x="195466" y="84891"/>
                          <a:pt x="153669" y="89339"/>
                        </a:cubicBezTo>
                        <a:lnTo>
                          <a:pt x="190646" y="99719"/>
                        </a:lnTo>
                        <a:cubicBezTo>
                          <a:pt x="190646" y="99719"/>
                          <a:pt x="191851" y="132248"/>
                          <a:pt x="158766" y="131692"/>
                        </a:cubicBezTo>
                        <a:cubicBezTo>
                          <a:pt x="125680" y="131044"/>
                          <a:pt x="157746" y="207315"/>
                          <a:pt x="85088" y="239659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95" name="Google Shape;1295;p8"/>
                <p:cNvSpPr/>
                <p:nvPr/>
              </p:nvSpPr>
              <p:spPr>
                <a:xfrm>
                  <a:off x="8489163" y="3677834"/>
                  <a:ext cx="274007" cy="295507"/>
                </a:xfrm>
                <a:custGeom>
                  <a:rect b="b" l="l" r="r" t="t"/>
                  <a:pathLst>
                    <a:path extrusionOk="0" h="295507" w="274007">
                      <a:moveTo>
                        <a:pt x="183406" y="0"/>
                      </a:moveTo>
                      <a:lnTo>
                        <a:pt x="273486" y="260511"/>
                      </a:lnTo>
                      <a:cubicBezTo>
                        <a:pt x="274969" y="264867"/>
                        <a:pt x="273208" y="269594"/>
                        <a:pt x="269223" y="271818"/>
                      </a:cubicBezTo>
                      <a:cubicBezTo>
                        <a:pt x="244664" y="285349"/>
                        <a:pt x="156252" y="324643"/>
                        <a:pt x="49582" y="257082"/>
                      </a:cubicBezTo>
                      <a:cubicBezTo>
                        <a:pt x="38461" y="250039"/>
                        <a:pt x="30954" y="238547"/>
                        <a:pt x="29193" y="225480"/>
                      </a:cubicBezTo>
                      <a:lnTo>
                        <a:pt x="0" y="0"/>
                      </a:lnTo>
                      <a:lnTo>
                        <a:pt x="183406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96" name="Google Shape;1296;p8"/>
                <p:cNvGrpSpPr/>
                <p:nvPr/>
              </p:nvGrpSpPr>
              <p:grpSpPr>
                <a:xfrm>
                  <a:off x="8389245" y="3301268"/>
                  <a:ext cx="454340" cy="452127"/>
                  <a:chOff x="8389245" y="3301268"/>
                  <a:chExt cx="454340" cy="452127"/>
                </a:xfrm>
              </p:grpSpPr>
              <p:sp>
                <p:nvSpPr>
                  <p:cNvPr id="1297" name="Google Shape;1297;p8"/>
                  <p:cNvSpPr/>
                  <p:nvPr/>
                </p:nvSpPr>
                <p:spPr>
                  <a:xfrm>
                    <a:off x="8389245" y="3436599"/>
                    <a:ext cx="318169" cy="316796"/>
                  </a:xfrm>
                  <a:custGeom>
                    <a:rect b="b" l="l" r="r" t="t"/>
                    <a:pathLst>
                      <a:path extrusionOk="0" h="316796" w="318169">
                        <a:moveTo>
                          <a:pt x="87314" y="0"/>
                        </a:moveTo>
                        <a:cubicBezTo>
                          <a:pt x="87314" y="0"/>
                          <a:pt x="-11571" y="186185"/>
                          <a:pt x="1126" y="261345"/>
                        </a:cubicBezTo>
                        <a:cubicBezTo>
                          <a:pt x="13822" y="336505"/>
                          <a:pt x="136339" y="331130"/>
                          <a:pt x="243380" y="270057"/>
                        </a:cubicBezTo>
                        <a:lnTo>
                          <a:pt x="318169" y="69043"/>
                        </a:lnTo>
                        <a:lnTo>
                          <a:pt x="87314" y="0"/>
                        </a:ln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8" name="Google Shape;1298;p8"/>
                  <p:cNvSpPr/>
                  <p:nvPr/>
                </p:nvSpPr>
                <p:spPr>
                  <a:xfrm>
                    <a:off x="8425937" y="3301268"/>
                    <a:ext cx="417649" cy="414244"/>
                  </a:xfrm>
                  <a:custGeom>
                    <a:rect b="b" l="l" r="r" t="t"/>
                    <a:pathLst>
                      <a:path extrusionOk="0" h="414244" w="417649">
                        <a:moveTo>
                          <a:pt x="201962" y="306689"/>
                        </a:moveTo>
                        <a:cubicBezTo>
                          <a:pt x="197606" y="304743"/>
                          <a:pt x="196030" y="299460"/>
                          <a:pt x="198626" y="295475"/>
                        </a:cubicBezTo>
                        <a:cubicBezTo>
                          <a:pt x="206596" y="283334"/>
                          <a:pt x="221423" y="258683"/>
                          <a:pt x="226150" y="237089"/>
                        </a:cubicBezTo>
                        <a:cubicBezTo>
                          <a:pt x="226150" y="237089"/>
                          <a:pt x="243944" y="225690"/>
                          <a:pt x="180924" y="210584"/>
                        </a:cubicBezTo>
                        <a:cubicBezTo>
                          <a:pt x="117905" y="195478"/>
                          <a:pt x="23932" y="172124"/>
                          <a:pt x="4099" y="118464"/>
                        </a:cubicBezTo>
                        <a:cubicBezTo>
                          <a:pt x="-15177" y="66195"/>
                          <a:pt x="35423" y="-65404"/>
                          <a:pt x="116237" y="39412"/>
                        </a:cubicBezTo>
                        <a:cubicBezTo>
                          <a:pt x="119295" y="43397"/>
                          <a:pt x="125319" y="43490"/>
                          <a:pt x="128377" y="39505"/>
                        </a:cubicBezTo>
                        <a:cubicBezTo>
                          <a:pt x="141630" y="22267"/>
                          <a:pt x="176383" y="-13506"/>
                          <a:pt x="224760" y="8180"/>
                        </a:cubicBezTo>
                        <a:cubicBezTo>
                          <a:pt x="269985" y="28476"/>
                          <a:pt x="275083" y="61561"/>
                          <a:pt x="274434" y="78336"/>
                        </a:cubicBezTo>
                        <a:cubicBezTo>
                          <a:pt x="274249" y="83248"/>
                          <a:pt x="278604" y="87047"/>
                          <a:pt x="283516" y="86121"/>
                        </a:cubicBezTo>
                        <a:cubicBezTo>
                          <a:pt x="306407" y="81765"/>
                          <a:pt x="361271" y="78058"/>
                          <a:pt x="386850" y="134312"/>
                        </a:cubicBezTo>
                        <a:cubicBezTo>
                          <a:pt x="407980" y="180650"/>
                          <a:pt x="394264" y="206877"/>
                          <a:pt x="381752" y="219759"/>
                        </a:cubicBezTo>
                        <a:cubicBezTo>
                          <a:pt x="377674" y="223929"/>
                          <a:pt x="379435" y="230787"/>
                          <a:pt x="384996" y="232455"/>
                        </a:cubicBezTo>
                        <a:cubicBezTo>
                          <a:pt x="400010" y="237089"/>
                          <a:pt x="419379" y="249786"/>
                          <a:pt x="417525" y="285003"/>
                        </a:cubicBezTo>
                        <a:cubicBezTo>
                          <a:pt x="414838" y="333657"/>
                          <a:pt x="360437" y="329394"/>
                          <a:pt x="344960" y="327170"/>
                        </a:cubicBezTo>
                        <a:cubicBezTo>
                          <a:pt x="342458" y="326799"/>
                          <a:pt x="339863" y="327633"/>
                          <a:pt x="338102" y="329580"/>
                        </a:cubicBezTo>
                        <a:cubicBezTo>
                          <a:pt x="324850" y="344315"/>
                          <a:pt x="264981" y="406686"/>
                          <a:pt x="200201" y="414192"/>
                        </a:cubicBezTo>
                        <a:cubicBezTo>
                          <a:pt x="194640" y="414841"/>
                          <a:pt x="190285" y="409281"/>
                          <a:pt x="192045" y="403998"/>
                        </a:cubicBezTo>
                        <a:lnTo>
                          <a:pt x="220034" y="322536"/>
                        </a:lnTo>
                        <a:cubicBezTo>
                          <a:pt x="221331" y="318736"/>
                          <a:pt x="219570" y="314566"/>
                          <a:pt x="215863" y="312991"/>
                        </a:cubicBezTo>
                        <a:lnTo>
                          <a:pt x="201962" y="306689"/>
                        </a:lnTo>
                        <a:close/>
                      </a:path>
                    </a:pathLst>
                  </a:custGeom>
                  <a:solidFill>
                    <a:srgbClr val="2B358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9" name="Google Shape;1299;p8"/>
                  <p:cNvSpPr/>
                  <p:nvPr/>
                </p:nvSpPr>
                <p:spPr>
                  <a:xfrm>
                    <a:off x="8594721" y="3595639"/>
                    <a:ext cx="97680" cy="65360"/>
                  </a:xfrm>
                  <a:custGeom>
                    <a:rect b="b" l="l" r="r" t="t"/>
                    <a:pathLst>
                      <a:path extrusionOk="0" h="65360" w="97680">
                        <a:moveTo>
                          <a:pt x="21871" y="23902"/>
                        </a:moveTo>
                        <a:cubicBezTo>
                          <a:pt x="21871" y="23902"/>
                          <a:pt x="92305" y="-24382"/>
                          <a:pt x="97402" y="16302"/>
                        </a:cubicBezTo>
                        <a:cubicBezTo>
                          <a:pt x="102592" y="56987"/>
                          <a:pt x="34012" y="75244"/>
                          <a:pt x="0" y="60045"/>
                        </a:cubicBezTo>
                        <a:lnTo>
                          <a:pt x="21871" y="23902"/>
                        </a:ln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300" name="Google Shape;1300;p8"/>
              <p:cNvGrpSpPr/>
              <p:nvPr/>
            </p:nvGrpSpPr>
            <p:grpSpPr>
              <a:xfrm>
                <a:off x="3291681" y="3436182"/>
                <a:ext cx="1229337" cy="3352403"/>
                <a:chOff x="3291681" y="3436182"/>
                <a:chExt cx="1229337" cy="3352403"/>
              </a:xfrm>
            </p:grpSpPr>
            <p:sp>
              <p:nvSpPr>
                <p:cNvPr id="1301" name="Google Shape;1301;p8"/>
                <p:cNvSpPr/>
                <p:nvPr/>
              </p:nvSpPr>
              <p:spPr>
                <a:xfrm>
                  <a:off x="3653258" y="3568662"/>
                  <a:ext cx="587652" cy="833527"/>
                </a:xfrm>
                <a:custGeom>
                  <a:rect b="b" l="l" r="r" t="t"/>
                  <a:pathLst>
                    <a:path extrusionOk="0" h="833527" w="587652">
                      <a:moveTo>
                        <a:pt x="473662" y="0"/>
                      </a:moveTo>
                      <a:cubicBezTo>
                        <a:pt x="473662" y="0"/>
                        <a:pt x="401653" y="35031"/>
                        <a:pt x="388400" y="75253"/>
                      </a:cubicBezTo>
                      <a:cubicBezTo>
                        <a:pt x="377742" y="107504"/>
                        <a:pt x="298134" y="111674"/>
                        <a:pt x="290256" y="175157"/>
                      </a:cubicBezTo>
                      <a:cubicBezTo>
                        <a:pt x="286179" y="207964"/>
                        <a:pt x="261898" y="234191"/>
                        <a:pt x="229276" y="239196"/>
                      </a:cubicBezTo>
                      <a:cubicBezTo>
                        <a:pt x="147999" y="251614"/>
                        <a:pt x="22702" y="293875"/>
                        <a:pt x="2591" y="435020"/>
                      </a:cubicBezTo>
                      <a:cubicBezTo>
                        <a:pt x="-12700" y="542802"/>
                        <a:pt x="42256" y="583671"/>
                        <a:pt x="99901" y="597758"/>
                      </a:cubicBezTo>
                      <a:cubicBezTo>
                        <a:pt x="142253" y="608138"/>
                        <a:pt x="170427" y="649286"/>
                        <a:pt x="161808" y="692102"/>
                      </a:cubicBezTo>
                      <a:cubicBezTo>
                        <a:pt x="153560" y="733065"/>
                        <a:pt x="165886" y="780515"/>
                        <a:pt x="236875" y="817955"/>
                      </a:cubicBezTo>
                      <a:cubicBezTo>
                        <a:pt x="396092" y="901920"/>
                        <a:pt x="555031" y="618981"/>
                        <a:pt x="555031" y="618981"/>
                      </a:cubicBezTo>
                      <a:lnTo>
                        <a:pt x="587653" y="124834"/>
                      </a:lnTo>
                      <a:lnTo>
                        <a:pt x="473662" y="0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2" name="Google Shape;1302;p8"/>
                <p:cNvSpPr/>
                <p:nvPr/>
              </p:nvSpPr>
              <p:spPr>
                <a:xfrm>
                  <a:off x="3291681" y="6634466"/>
                  <a:ext cx="181078" cy="151735"/>
                </a:xfrm>
                <a:custGeom>
                  <a:rect b="b" l="l" r="r" t="t"/>
                  <a:pathLst>
                    <a:path extrusionOk="0" h="151735" w="181078">
                      <a:moveTo>
                        <a:pt x="180855" y="32436"/>
                      </a:moveTo>
                      <a:lnTo>
                        <a:pt x="170568" y="117142"/>
                      </a:lnTo>
                      <a:cubicBezTo>
                        <a:pt x="168622" y="133175"/>
                        <a:pt x="155926" y="145871"/>
                        <a:pt x="139893" y="147725"/>
                      </a:cubicBezTo>
                      <a:cubicBezTo>
                        <a:pt x="112739" y="150784"/>
                        <a:pt x="69181" y="154027"/>
                        <a:pt x="26550" y="149486"/>
                      </a:cubicBezTo>
                      <a:cubicBezTo>
                        <a:pt x="7830" y="147540"/>
                        <a:pt x="-4311" y="128541"/>
                        <a:pt x="1435" y="110655"/>
                      </a:cubicBezTo>
                      <a:cubicBezTo>
                        <a:pt x="11815" y="77940"/>
                        <a:pt x="30814" y="28915"/>
                        <a:pt x="58245" y="0"/>
                      </a:cubicBezTo>
                      <a:lnTo>
                        <a:pt x="152218" y="0"/>
                      </a:lnTo>
                      <a:cubicBezTo>
                        <a:pt x="169549" y="0"/>
                        <a:pt x="182987" y="15199"/>
                        <a:pt x="180855" y="32436"/>
                      </a:cubicBezTo>
                      <a:close/>
                    </a:path>
                  </a:pathLst>
                </a:custGeom>
                <a:solidFill>
                  <a:srgbClr val="A737D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3" name="Google Shape;1303;p8"/>
                <p:cNvSpPr/>
                <p:nvPr/>
              </p:nvSpPr>
              <p:spPr>
                <a:xfrm>
                  <a:off x="4026927" y="5674902"/>
                  <a:ext cx="251887" cy="1091997"/>
                </a:xfrm>
                <a:custGeom>
                  <a:rect b="b" l="l" r="r" t="t"/>
                  <a:pathLst>
                    <a:path extrusionOk="0" h="1091997" w="251887">
                      <a:moveTo>
                        <a:pt x="181362" y="0"/>
                      </a:moveTo>
                      <a:lnTo>
                        <a:pt x="197209" y="93232"/>
                      </a:lnTo>
                      <a:cubicBezTo>
                        <a:pt x="197209" y="93232"/>
                        <a:pt x="144106" y="631028"/>
                        <a:pt x="134653" y="846222"/>
                      </a:cubicBezTo>
                      <a:cubicBezTo>
                        <a:pt x="133170" y="879955"/>
                        <a:pt x="141882" y="913319"/>
                        <a:pt x="159583" y="942048"/>
                      </a:cubicBezTo>
                      <a:lnTo>
                        <a:pt x="251888" y="1091997"/>
                      </a:lnTo>
                      <a:lnTo>
                        <a:pt x="17233" y="953540"/>
                      </a:lnTo>
                      <a:lnTo>
                        <a:pt x="12599" y="924903"/>
                      </a:lnTo>
                      <a:lnTo>
                        <a:pt x="50967" y="872078"/>
                      </a:lnTo>
                      <a:lnTo>
                        <a:pt x="644" y="269593"/>
                      </a:lnTo>
                      <a:cubicBezTo>
                        <a:pt x="-2322" y="234191"/>
                        <a:pt x="5000" y="198697"/>
                        <a:pt x="21681" y="167372"/>
                      </a:cubicBezTo>
                      <a:lnTo>
                        <a:pt x="70244" y="76179"/>
                      </a:lnTo>
                      <a:lnTo>
                        <a:pt x="181362" y="0"/>
                      </a:lnTo>
                      <a:close/>
                    </a:path>
                  </a:pathLst>
                </a:custGeom>
                <a:solidFill>
                  <a:srgbClr val="C4421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4" name="Google Shape;1304;p8"/>
                <p:cNvSpPr/>
                <p:nvPr/>
              </p:nvSpPr>
              <p:spPr>
                <a:xfrm>
                  <a:off x="4021162" y="6565978"/>
                  <a:ext cx="293022" cy="222607"/>
                </a:xfrm>
                <a:custGeom>
                  <a:rect b="b" l="l" r="r" t="t"/>
                  <a:pathLst>
                    <a:path extrusionOk="0" h="222607" w="293022">
                      <a:moveTo>
                        <a:pt x="273223" y="222607"/>
                      </a:moveTo>
                      <a:lnTo>
                        <a:pt x="198340" y="222607"/>
                      </a:lnTo>
                      <a:cubicBezTo>
                        <a:pt x="184347" y="222607"/>
                        <a:pt x="171094" y="216213"/>
                        <a:pt x="162568" y="205091"/>
                      </a:cubicBezTo>
                      <a:cubicBezTo>
                        <a:pt x="139214" y="174786"/>
                        <a:pt x="90837" y="115567"/>
                        <a:pt x="67760" y="113991"/>
                      </a:cubicBezTo>
                      <a:cubicBezTo>
                        <a:pt x="36622" y="111952"/>
                        <a:pt x="40607" y="222607"/>
                        <a:pt x="40607" y="222607"/>
                      </a:cubicBezTo>
                      <a:lnTo>
                        <a:pt x="23183" y="222607"/>
                      </a:lnTo>
                      <a:lnTo>
                        <a:pt x="1034" y="85076"/>
                      </a:lnTo>
                      <a:cubicBezTo>
                        <a:pt x="-4526" y="50508"/>
                        <a:pt x="12711" y="16218"/>
                        <a:pt x="43757" y="0"/>
                      </a:cubicBezTo>
                      <a:lnTo>
                        <a:pt x="43757" y="0"/>
                      </a:lnTo>
                      <a:cubicBezTo>
                        <a:pt x="43757" y="0"/>
                        <a:pt x="50893" y="52640"/>
                        <a:pt x="89447" y="75901"/>
                      </a:cubicBezTo>
                      <a:cubicBezTo>
                        <a:pt x="128000" y="99163"/>
                        <a:pt x="246439" y="182571"/>
                        <a:pt x="246439" y="182571"/>
                      </a:cubicBezTo>
                      <a:cubicBezTo>
                        <a:pt x="246439" y="182571"/>
                        <a:pt x="260989" y="180532"/>
                        <a:pt x="276837" y="183406"/>
                      </a:cubicBezTo>
                      <a:cubicBezTo>
                        <a:pt x="300562" y="187575"/>
                        <a:pt x="297226" y="222607"/>
                        <a:pt x="273223" y="222607"/>
                      </a:cubicBezTo>
                      <a:close/>
                    </a:path>
                  </a:pathLst>
                </a:custGeom>
                <a:solidFill>
                  <a:srgbClr val="A737D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5" name="Google Shape;1305;p8"/>
                <p:cNvSpPr/>
                <p:nvPr/>
              </p:nvSpPr>
              <p:spPr>
                <a:xfrm>
                  <a:off x="3324547" y="5680445"/>
                  <a:ext cx="562435" cy="1053832"/>
                </a:xfrm>
                <a:custGeom>
                  <a:rect b="b" l="l" r="r" t="t"/>
                  <a:pathLst>
                    <a:path extrusionOk="0" h="1053832" w="562435">
                      <a:moveTo>
                        <a:pt x="562435" y="38755"/>
                      </a:moveTo>
                      <a:cubicBezTo>
                        <a:pt x="562435" y="38755"/>
                        <a:pt x="251415" y="628821"/>
                        <a:pt x="201927" y="763479"/>
                      </a:cubicBezTo>
                      <a:cubicBezTo>
                        <a:pt x="152438" y="898230"/>
                        <a:pt x="135200" y="1010553"/>
                        <a:pt x="134459" y="1021210"/>
                      </a:cubicBezTo>
                      <a:cubicBezTo>
                        <a:pt x="133439" y="1037799"/>
                        <a:pt x="112773" y="1053832"/>
                        <a:pt x="55684" y="1053832"/>
                      </a:cubicBezTo>
                      <a:cubicBezTo>
                        <a:pt x="26306" y="1053832"/>
                        <a:pt x="11849" y="1042062"/>
                        <a:pt x="4805" y="1030664"/>
                      </a:cubicBezTo>
                      <a:cubicBezTo>
                        <a:pt x="-1218" y="1020932"/>
                        <a:pt x="-1496" y="1008699"/>
                        <a:pt x="3508" y="998505"/>
                      </a:cubicBezTo>
                      <a:cubicBezTo>
                        <a:pt x="21487" y="962083"/>
                        <a:pt x="78575" y="845683"/>
                        <a:pt x="99705" y="792950"/>
                      </a:cubicBezTo>
                      <a:cubicBezTo>
                        <a:pt x="124913" y="729931"/>
                        <a:pt x="179221" y="444397"/>
                        <a:pt x="209063" y="345048"/>
                      </a:cubicBezTo>
                      <a:cubicBezTo>
                        <a:pt x="238812" y="245793"/>
                        <a:pt x="272545" y="138011"/>
                        <a:pt x="402199" y="38848"/>
                      </a:cubicBezTo>
                      <a:cubicBezTo>
                        <a:pt x="402384" y="38755"/>
                        <a:pt x="491353" y="-48452"/>
                        <a:pt x="562435" y="38755"/>
                      </a:cubicBezTo>
                      <a:close/>
                    </a:path>
                  </a:pathLst>
                </a:custGeom>
                <a:solidFill>
                  <a:srgbClr val="C4421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6" name="Google Shape;1306;p8"/>
                <p:cNvSpPr/>
                <p:nvPr/>
              </p:nvSpPr>
              <p:spPr>
                <a:xfrm>
                  <a:off x="3960381" y="4040937"/>
                  <a:ext cx="560637" cy="759489"/>
                </a:xfrm>
                <a:custGeom>
                  <a:rect b="b" l="l" r="r" t="t"/>
                  <a:pathLst>
                    <a:path extrusionOk="0" h="759489" w="560637">
                      <a:moveTo>
                        <a:pt x="123073" y="711471"/>
                      </a:moveTo>
                      <a:cubicBezTo>
                        <a:pt x="203330" y="371444"/>
                        <a:pt x="0" y="179142"/>
                        <a:pt x="0" y="179142"/>
                      </a:cubicBezTo>
                      <a:cubicBezTo>
                        <a:pt x="128263" y="56069"/>
                        <a:pt x="361898" y="0"/>
                        <a:pt x="361898" y="0"/>
                      </a:cubicBezTo>
                      <a:cubicBezTo>
                        <a:pt x="361898" y="0"/>
                        <a:pt x="584876" y="163016"/>
                        <a:pt x="558464" y="290631"/>
                      </a:cubicBezTo>
                      <a:cubicBezTo>
                        <a:pt x="542987" y="365420"/>
                        <a:pt x="401749" y="738625"/>
                        <a:pt x="401749" y="738625"/>
                      </a:cubicBezTo>
                      <a:cubicBezTo>
                        <a:pt x="401749" y="738625"/>
                        <a:pt x="271169" y="800347"/>
                        <a:pt x="123073" y="711471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7" name="Google Shape;1307;p8"/>
                <p:cNvSpPr/>
                <p:nvPr/>
              </p:nvSpPr>
              <p:spPr>
                <a:xfrm>
                  <a:off x="3716922" y="4752408"/>
                  <a:ext cx="661398" cy="1027129"/>
                </a:xfrm>
                <a:custGeom>
                  <a:rect b="b" l="l" r="r" t="t"/>
                  <a:pathLst>
                    <a:path extrusionOk="0" h="1027129" w="661398">
                      <a:moveTo>
                        <a:pt x="188595" y="168299"/>
                      </a:moveTo>
                      <a:cubicBezTo>
                        <a:pt x="221217" y="69970"/>
                        <a:pt x="366532" y="0"/>
                        <a:pt x="366532" y="0"/>
                      </a:cubicBezTo>
                      <a:cubicBezTo>
                        <a:pt x="514628" y="88969"/>
                        <a:pt x="645208" y="27154"/>
                        <a:pt x="645208" y="27154"/>
                      </a:cubicBezTo>
                      <a:cubicBezTo>
                        <a:pt x="645208" y="27154"/>
                        <a:pt x="674494" y="139106"/>
                        <a:pt x="654290" y="243181"/>
                      </a:cubicBezTo>
                      <a:cubicBezTo>
                        <a:pt x="634087" y="347256"/>
                        <a:pt x="507214" y="1015818"/>
                        <a:pt x="507214" y="1015818"/>
                      </a:cubicBezTo>
                      <a:cubicBezTo>
                        <a:pt x="307405" y="1056318"/>
                        <a:pt x="0" y="975041"/>
                        <a:pt x="0" y="975041"/>
                      </a:cubicBezTo>
                      <a:cubicBezTo>
                        <a:pt x="127336" y="749005"/>
                        <a:pt x="155973" y="266628"/>
                        <a:pt x="188595" y="168299"/>
                      </a:cubicBez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8" name="Google Shape;1308;p8"/>
                <p:cNvSpPr/>
                <p:nvPr/>
              </p:nvSpPr>
              <p:spPr>
                <a:xfrm>
                  <a:off x="4110341" y="3788373"/>
                  <a:ext cx="192264" cy="341343"/>
                </a:xfrm>
                <a:custGeom>
                  <a:rect b="b" l="l" r="r" t="t"/>
                  <a:pathLst>
                    <a:path extrusionOk="0" h="341343" w="192264">
                      <a:moveTo>
                        <a:pt x="66252" y="27918"/>
                      </a:moveTo>
                      <a:lnTo>
                        <a:pt x="1008" y="320959"/>
                      </a:lnTo>
                      <a:cubicBezTo>
                        <a:pt x="-5201" y="346815"/>
                        <a:pt x="18246" y="342552"/>
                        <a:pt x="44381" y="337640"/>
                      </a:cubicBezTo>
                      <a:cubicBezTo>
                        <a:pt x="87104" y="329578"/>
                        <a:pt x="142153" y="312989"/>
                        <a:pt x="160596" y="279718"/>
                      </a:cubicBezTo>
                      <a:cubicBezTo>
                        <a:pt x="162449" y="276289"/>
                        <a:pt x="163376" y="272489"/>
                        <a:pt x="163932" y="268690"/>
                      </a:cubicBezTo>
                      <a:lnTo>
                        <a:pt x="191920" y="65545"/>
                      </a:lnTo>
                      <a:cubicBezTo>
                        <a:pt x="194145" y="49419"/>
                        <a:pt x="185433" y="33757"/>
                        <a:pt x="170512" y="27177"/>
                      </a:cubicBezTo>
                      <a:lnTo>
                        <a:pt x="116390" y="3174"/>
                      </a:lnTo>
                      <a:cubicBezTo>
                        <a:pt x="95723" y="-6094"/>
                        <a:pt x="71627" y="5769"/>
                        <a:pt x="66252" y="27918"/>
                      </a:cubicBezTo>
                      <a:close/>
                    </a:path>
                  </a:pathLst>
                </a:custGeom>
                <a:solidFill>
                  <a:srgbClr val="C4421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9" name="Google Shape;1309;p8"/>
                <p:cNvSpPr/>
                <p:nvPr/>
              </p:nvSpPr>
              <p:spPr>
                <a:xfrm>
                  <a:off x="3739606" y="4220079"/>
                  <a:ext cx="325375" cy="752997"/>
                </a:xfrm>
                <a:custGeom>
                  <a:rect b="b" l="l" r="r" t="t"/>
                  <a:pathLst>
                    <a:path extrusionOk="0" h="752997" w="325375">
                      <a:moveTo>
                        <a:pt x="220775" y="0"/>
                      </a:moveTo>
                      <a:cubicBezTo>
                        <a:pt x="220775" y="0"/>
                        <a:pt x="-234540" y="325755"/>
                        <a:pt x="162575" y="668006"/>
                      </a:cubicBezTo>
                      <a:cubicBezTo>
                        <a:pt x="162575" y="668006"/>
                        <a:pt x="177681" y="685151"/>
                        <a:pt x="207523" y="694048"/>
                      </a:cubicBezTo>
                      <a:cubicBezTo>
                        <a:pt x="222536" y="698497"/>
                        <a:pt x="267020" y="732231"/>
                        <a:pt x="289633" y="749746"/>
                      </a:cubicBezTo>
                      <a:cubicBezTo>
                        <a:pt x="296862" y="755400"/>
                        <a:pt x="307334" y="753453"/>
                        <a:pt x="312246" y="745669"/>
                      </a:cubicBezTo>
                      <a:lnTo>
                        <a:pt x="312246" y="745669"/>
                      </a:lnTo>
                      <a:cubicBezTo>
                        <a:pt x="316046" y="739552"/>
                        <a:pt x="316509" y="731953"/>
                        <a:pt x="313451" y="725465"/>
                      </a:cubicBezTo>
                      <a:lnTo>
                        <a:pt x="257104" y="606285"/>
                      </a:lnTo>
                      <a:cubicBezTo>
                        <a:pt x="241442" y="591642"/>
                        <a:pt x="217532" y="590622"/>
                        <a:pt x="200665" y="603875"/>
                      </a:cubicBezTo>
                      <a:lnTo>
                        <a:pt x="200665" y="603875"/>
                      </a:lnTo>
                      <a:cubicBezTo>
                        <a:pt x="189914" y="612308"/>
                        <a:pt x="174159" y="608787"/>
                        <a:pt x="168136" y="596553"/>
                      </a:cubicBezTo>
                      <a:cubicBezTo>
                        <a:pt x="137460" y="533997"/>
                        <a:pt x="79445" y="350129"/>
                        <a:pt x="316695" y="142443"/>
                      </a:cubicBezTo>
                      <a:cubicBezTo>
                        <a:pt x="325591" y="134658"/>
                        <a:pt x="327908" y="121683"/>
                        <a:pt x="322441" y="111211"/>
                      </a:cubicBezTo>
                      <a:cubicBezTo>
                        <a:pt x="305574" y="79053"/>
                        <a:pt x="267484" y="15477"/>
                        <a:pt x="220775" y="0"/>
                      </a:cubicBezTo>
                      <a:close/>
                    </a:path>
                  </a:pathLst>
                </a:custGeom>
                <a:solidFill>
                  <a:srgbClr val="C4421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10" name="Google Shape;1310;p8"/>
                <p:cNvGrpSpPr/>
                <p:nvPr/>
              </p:nvGrpSpPr>
              <p:grpSpPr>
                <a:xfrm>
                  <a:off x="4047388" y="3436182"/>
                  <a:ext cx="362541" cy="439810"/>
                  <a:chOff x="4047388" y="3436182"/>
                  <a:chExt cx="362541" cy="439810"/>
                </a:xfrm>
              </p:grpSpPr>
              <p:sp>
                <p:nvSpPr>
                  <p:cNvPr id="1311" name="Google Shape;1311;p8"/>
                  <p:cNvSpPr/>
                  <p:nvPr/>
                </p:nvSpPr>
                <p:spPr>
                  <a:xfrm>
                    <a:off x="4131337" y="3538664"/>
                    <a:ext cx="278592" cy="337328"/>
                  </a:xfrm>
                  <a:custGeom>
                    <a:rect b="b" l="l" r="r" t="t"/>
                    <a:pathLst>
                      <a:path extrusionOk="0" h="337328" w="278592">
                        <a:moveTo>
                          <a:pt x="170183" y="10444"/>
                        </a:moveTo>
                        <a:cubicBezTo>
                          <a:pt x="170183" y="10444"/>
                          <a:pt x="239597" y="57430"/>
                          <a:pt x="269439" y="177167"/>
                        </a:cubicBezTo>
                        <a:cubicBezTo>
                          <a:pt x="299280" y="296904"/>
                          <a:pt x="250811" y="339813"/>
                          <a:pt x="201044" y="337218"/>
                        </a:cubicBezTo>
                        <a:cubicBezTo>
                          <a:pt x="151370" y="334623"/>
                          <a:pt x="79268" y="319239"/>
                          <a:pt x="16805" y="233329"/>
                        </a:cubicBezTo>
                        <a:cubicBezTo>
                          <a:pt x="-45566" y="147418"/>
                          <a:pt x="79175" y="-47015"/>
                          <a:pt x="170183" y="10444"/>
                        </a:cubicBezTo>
                        <a:close/>
                      </a:path>
                    </a:pathLst>
                  </a:custGeom>
                  <a:solidFill>
                    <a:srgbClr val="C4421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2" name="Google Shape;1312;p8"/>
                  <p:cNvSpPr/>
                  <p:nvPr/>
                </p:nvSpPr>
                <p:spPr>
                  <a:xfrm>
                    <a:off x="4047388" y="3436182"/>
                    <a:ext cx="338441" cy="381854"/>
                  </a:xfrm>
                  <a:custGeom>
                    <a:rect b="b" l="l" r="r" t="t"/>
                    <a:pathLst>
                      <a:path extrusionOk="0" h="381854" w="338441">
                        <a:moveTo>
                          <a:pt x="163774" y="287526"/>
                        </a:moveTo>
                        <a:cubicBezTo>
                          <a:pt x="163774" y="287526"/>
                          <a:pt x="138288" y="115984"/>
                          <a:pt x="280731" y="142211"/>
                        </a:cubicBezTo>
                        <a:lnTo>
                          <a:pt x="309553" y="172237"/>
                        </a:lnTo>
                        <a:cubicBezTo>
                          <a:pt x="309553" y="172237"/>
                          <a:pt x="379245" y="93741"/>
                          <a:pt x="302139" y="34336"/>
                        </a:cubicBezTo>
                        <a:cubicBezTo>
                          <a:pt x="225033" y="-24976"/>
                          <a:pt x="117900" y="-9777"/>
                          <a:pt x="58680" y="98190"/>
                        </a:cubicBezTo>
                        <a:cubicBezTo>
                          <a:pt x="-540" y="206250"/>
                          <a:pt x="-22041" y="282151"/>
                          <a:pt x="27633" y="349341"/>
                        </a:cubicBezTo>
                        <a:cubicBezTo>
                          <a:pt x="77308" y="416438"/>
                          <a:pt x="114656" y="358886"/>
                          <a:pt x="114656" y="358886"/>
                        </a:cubicBezTo>
                        <a:cubicBezTo>
                          <a:pt x="114656" y="358886"/>
                          <a:pt x="91858" y="300779"/>
                          <a:pt x="110764" y="275849"/>
                        </a:cubicBezTo>
                        <a:cubicBezTo>
                          <a:pt x="129669" y="250919"/>
                          <a:pt x="154043" y="290306"/>
                          <a:pt x="154043" y="290306"/>
                        </a:cubicBezTo>
                        <a:lnTo>
                          <a:pt x="163774" y="287526"/>
                        </a:lnTo>
                        <a:close/>
                      </a:path>
                    </a:pathLst>
                  </a:custGeom>
                  <a:solidFill>
                    <a:srgbClr val="2B358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3" name="Google Shape;1313;p8"/>
                  <p:cNvSpPr/>
                  <p:nvPr/>
                </p:nvSpPr>
                <p:spPr>
                  <a:xfrm>
                    <a:off x="4117966" y="3670895"/>
                    <a:ext cx="73733" cy="106472"/>
                  </a:xfrm>
                  <a:custGeom>
                    <a:rect b="b" l="l" r="r" t="t"/>
                    <a:pathLst>
                      <a:path extrusionOk="0" h="106472" w="73733">
                        <a:moveTo>
                          <a:pt x="73734" y="67549"/>
                        </a:moveTo>
                        <a:cubicBezTo>
                          <a:pt x="73734" y="67549"/>
                          <a:pt x="61130" y="-20678"/>
                          <a:pt x="16089" y="4530"/>
                        </a:cubicBezTo>
                        <a:cubicBezTo>
                          <a:pt x="-28951" y="29737"/>
                          <a:pt x="32308" y="87011"/>
                          <a:pt x="56959" y="106473"/>
                        </a:cubicBezTo>
                        <a:lnTo>
                          <a:pt x="73734" y="67549"/>
                        </a:lnTo>
                        <a:close/>
                      </a:path>
                    </a:pathLst>
                  </a:custGeom>
                  <a:solidFill>
                    <a:srgbClr val="C4421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314" name="Google Shape;1314;p8"/>
              <p:cNvGrpSpPr/>
              <p:nvPr/>
            </p:nvGrpSpPr>
            <p:grpSpPr>
              <a:xfrm>
                <a:off x="1675476" y="3344514"/>
                <a:ext cx="2228698" cy="3517885"/>
                <a:chOff x="1675476" y="3344514"/>
                <a:chExt cx="2228698" cy="3517885"/>
              </a:xfrm>
            </p:grpSpPr>
            <p:sp>
              <p:nvSpPr>
                <p:cNvPr id="1315" name="Google Shape;1315;p8"/>
                <p:cNvSpPr/>
                <p:nvPr/>
              </p:nvSpPr>
              <p:spPr>
                <a:xfrm>
                  <a:off x="2160990" y="4695042"/>
                  <a:ext cx="527602" cy="238732"/>
                </a:xfrm>
                <a:custGeom>
                  <a:rect b="b" l="l" r="r" t="t"/>
                  <a:pathLst>
                    <a:path extrusionOk="0" h="238732" w="527602">
                      <a:moveTo>
                        <a:pt x="273301" y="235582"/>
                      </a:moveTo>
                      <a:lnTo>
                        <a:pt x="527603" y="238733"/>
                      </a:lnTo>
                      <a:lnTo>
                        <a:pt x="438541" y="154954"/>
                      </a:lnTo>
                      <a:cubicBezTo>
                        <a:pt x="416392" y="134102"/>
                        <a:pt x="382658" y="130765"/>
                        <a:pt x="357079" y="147355"/>
                      </a:cubicBezTo>
                      <a:cubicBezTo>
                        <a:pt x="342159" y="157085"/>
                        <a:pt x="325940" y="170245"/>
                        <a:pt x="311854" y="187668"/>
                      </a:cubicBezTo>
                      <a:cubicBezTo>
                        <a:pt x="311854" y="187668"/>
                        <a:pt x="153193" y="129653"/>
                        <a:pt x="76272" y="0"/>
                      </a:cubicBezTo>
                      <a:cubicBezTo>
                        <a:pt x="52362" y="35588"/>
                        <a:pt x="24281" y="84057"/>
                        <a:pt x="0" y="144296"/>
                      </a:cubicBezTo>
                      <a:cubicBezTo>
                        <a:pt x="69136" y="184703"/>
                        <a:pt x="158475" y="216490"/>
                        <a:pt x="273301" y="235582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6" name="Google Shape;1316;p8"/>
                <p:cNvSpPr/>
                <p:nvPr/>
              </p:nvSpPr>
              <p:spPr>
                <a:xfrm>
                  <a:off x="2381002" y="6744472"/>
                  <a:ext cx="395214" cy="38180"/>
                </a:xfrm>
                <a:custGeom>
                  <a:rect b="b" l="l" r="r" t="t"/>
                  <a:pathLst>
                    <a:path extrusionOk="0" h="38180" w="395214">
                      <a:moveTo>
                        <a:pt x="384048" y="0"/>
                      </a:moveTo>
                      <a:cubicBezTo>
                        <a:pt x="316302" y="5839"/>
                        <a:pt x="198789" y="15384"/>
                        <a:pt x="106206" y="19462"/>
                      </a:cubicBezTo>
                      <a:cubicBezTo>
                        <a:pt x="50508" y="21871"/>
                        <a:pt x="18443" y="16497"/>
                        <a:pt x="0" y="9082"/>
                      </a:cubicBezTo>
                      <a:cubicBezTo>
                        <a:pt x="0" y="11121"/>
                        <a:pt x="93" y="13160"/>
                        <a:pt x="185" y="14921"/>
                      </a:cubicBezTo>
                      <a:cubicBezTo>
                        <a:pt x="649" y="24651"/>
                        <a:pt x="8526" y="32436"/>
                        <a:pt x="18350" y="32993"/>
                      </a:cubicBezTo>
                      <a:cubicBezTo>
                        <a:pt x="193414" y="42723"/>
                        <a:pt x="332613" y="36329"/>
                        <a:pt x="382195" y="33363"/>
                      </a:cubicBezTo>
                      <a:cubicBezTo>
                        <a:pt x="392482" y="32715"/>
                        <a:pt x="398505" y="21594"/>
                        <a:pt x="393316" y="12882"/>
                      </a:cubicBezTo>
                      <a:cubicBezTo>
                        <a:pt x="390628" y="8526"/>
                        <a:pt x="387477" y="4263"/>
                        <a:pt x="384048" y="0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7" name="Google Shape;1317;p8"/>
                <p:cNvSpPr/>
                <p:nvPr/>
              </p:nvSpPr>
              <p:spPr>
                <a:xfrm>
                  <a:off x="2380978" y="6607775"/>
                  <a:ext cx="384071" cy="156734"/>
                </a:xfrm>
                <a:custGeom>
                  <a:rect b="b" l="l" r="r" t="t"/>
                  <a:pathLst>
                    <a:path extrusionOk="0" h="156734" w="384071">
                      <a:moveTo>
                        <a:pt x="106230" y="156158"/>
                      </a:moveTo>
                      <a:cubicBezTo>
                        <a:pt x="198906" y="152081"/>
                        <a:pt x="316419" y="142535"/>
                        <a:pt x="384072" y="136697"/>
                      </a:cubicBezTo>
                      <a:cubicBezTo>
                        <a:pt x="317531" y="55049"/>
                        <a:pt x="106230" y="0"/>
                        <a:pt x="106230" y="0"/>
                      </a:cubicBezTo>
                      <a:lnTo>
                        <a:pt x="46547" y="0"/>
                      </a:lnTo>
                      <a:cubicBezTo>
                        <a:pt x="5492" y="59127"/>
                        <a:pt x="-439" y="115474"/>
                        <a:pt x="24" y="145779"/>
                      </a:cubicBezTo>
                      <a:cubicBezTo>
                        <a:pt x="18466" y="153100"/>
                        <a:pt x="50532" y="158568"/>
                        <a:pt x="106230" y="156158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8" name="Google Shape;1318;p8"/>
                <p:cNvSpPr/>
                <p:nvPr/>
              </p:nvSpPr>
              <p:spPr>
                <a:xfrm>
                  <a:off x="2417424" y="6510187"/>
                  <a:ext cx="111396" cy="135338"/>
                </a:xfrm>
                <a:custGeom>
                  <a:rect b="b" l="l" r="r" t="t"/>
                  <a:pathLst>
                    <a:path extrusionOk="0" h="135338" w="111396">
                      <a:moveTo>
                        <a:pt x="0" y="93"/>
                      </a:moveTo>
                      <a:lnTo>
                        <a:pt x="5560" y="110563"/>
                      </a:lnTo>
                      <a:cubicBezTo>
                        <a:pt x="6209" y="122518"/>
                        <a:pt x="15106" y="132619"/>
                        <a:pt x="27154" y="134288"/>
                      </a:cubicBezTo>
                      <a:cubicBezTo>
                        <a:pt x="39109" y="135956"/>
                        <a:pt x="55049" y="136233"/>
                        <a:pt x="72009" y="130580"/>
                      </a:cubicBezTo>
                      <a:cubicBezTo>
                        <a:pt x="82389" y="127151"/>
                        <a:pt x="90173" y="118347"/>
                        <a:pt x="92120" y="107597"/>
                      </a:cubicBezTo>
                      <a:lnTo>
                        <a:pt x="11139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19" name="Google Shape;1319;p8"/>
                <p:cNvGrpSpPr/>
                <p:nvPr/>
              </p:nvGrpSpPr>
              <p:grpSpPr>
                <a:xfrm>
                  <a:off x="1675476" y="6544372"/>
                  <a:ext cx="223408" cy="318027"/>
                  <a:chOff x="1675476" y="6544372"/>
                  <a:chExt cx="223408" cy="318027"/>
                </a:xfrm>
              </p:grpSpPr>
              <p:sp>
                <p:nvSpPr>
                  <p:cNvPr id="1320" name="Google Shape;1320;p8"/>
                  <p:cNvSpPr/>
                  <p:nvPr/>
                </p:nvSpPr>
                <p:spPr>
                  <a:xfrm>
                    <a:off x="1675476" y="6797946"/>
                    <a:ext cx="151511" cy="64453"/>
                  </a:xfrm>
                  <a:custGeom>
                    <a:rect b="b" l="l" r="r" t="t"/>
                    <a:pathLst>
                      <a:path extrusionOk="0" h="64453" w="151511">
                        <a:moveTo>
                          <a:pt x="49290" y="41519"/>
                        </a:moveTo>
                        <a:cubicBezTo>
                          <a:pt x="19912" y="36792"/>
                          <a:pt x="6659" y="18998"/>
                          <a:pt x="1099" y="0"/>
                        </a:cubicBezTo>
                        <a:cubicBezTo>
                          <a:pt x="1099" y="185"/>
                          <a:pt x="1006" y="370"/>
                          <a:pt x="1006" y="556"/>
                        </a:cubicBezTo>
                        <a:cubicBezTo>
                          <a:pt x="-3350" y="20574"/>
                          <a:pt x="6659" y="41333"/>
                          <a:pt x="26770" y="51249"/>
                        </a:cubicBezTo>
                        <a:cubicBezTo>
                          <a:pt x="50958" y="63205"/>
                          <a:pt x="77463" y="65243"/>
                          <a:pt x="97945" y="64224"/>
                        </a:cubicBezTo>
                        <a:cubicBezTo>
                          <a:pt x="120002" y="63205"/>
                          <a:pt x="140205" y="52547"/>
                          <a:pt x="151326" y="35587"/>
                        </a:cubicBezTo>
                        <a:lnTo>
                          <a:pt x="151511" y="35309"/>
                        </a:lnTo>
                        <a:cubicBezTo>
                          <a:pt x="129362" y="48006"/>
                          <a:pt x="98315" y="49488"/>
                          <a:pt x="49290" y="41519"/>
                        </a:cubicBezTo>
                        <a:close/>
                      </a:path>
                    </a:pathLst>
                  </a:custGeom>
                  <a:solidFill>
                    <a:srgbClr val="384A5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1" name="Google Shape;1321;p8"/>
                  <p:cNvSpPr/>
                  <p:nvPr/>
                </p:nvSpPr>
                <p:spPr>
                  <a:xfrm>
                    <a:off x="1676575" y="6544372"/>
                    <a:ext cx="222309" cy="300001"/>
                  </a:xfrm>
                  <a:custGeom>
                    <a:rect b="b" l="l" r="r" t="t"/>
                    <a:pathLst>
                      <a:path extrusionOk="0" h="300001" w="222309">
                        <a:moveTo>
                          <a:pt x="186649" y="13"/>
                        </a:moveTo>
                        <a:lnTo>
                          <a:pt x="137438" y="13"/>
                        </a:lnTo>
                        <a:cubicBezTo>
                          <a:pt x="62463" y="-1748"/>
                          <a:pt x="15384" y="182306"/>
                          <a:pt x="0" y="253574"/>
                        </a:cubicBezTo>
                        <a:cubicBezTo>
                          <a:pt x="5561" y="272572"/>
                          <a:pt x="18813" y="290273"/>
                          <a:pt x="48191" y="295092"/>
                        </a:cubicBezTo>
                        <a:cubicBezTo>
                          <a:pt x="97124" y="303062"/>
                          <a:pt x="128170" y="301580"/>
                          <a:pt x="150320" y="288790"/>
                        </a:cubicBezTo>
                        <a:cubicBezTo>
                          <a:pt x="190819" y="226697"/>
                          <a:pt x="210930" y="135875"/>
                          <a:pt x="220568" y="82865"/>
                        </a:cubicBezTo>
                        <a:cubicBezTo>
                          <a:pt x="231597" y="22533"/>
                          <a:pt x="186649" y="13"/>
                          <a:pt x="186649" y="13"/>
                        </a:cubicBezTo>
                        <a:close/>
                      </a:path>
                    </a:pathLst>
                  </a:custGeom>
                  <a:solidFill>
                    <a:srgbClr val="FDD36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22" name="Google Shape;1322;p8"/>
                <p:cNvSpPr/>
                <p:nvPr/>
              </p:nvSpPr>
              <p:spPr>
                <a:xfrm>
                  <a:off x="1792097" y="6441793"/>
                  <a:ext cx="133126" cy="156306"/>
                </a:xfrm>
                <a:custGeom>
                  <a:rect b="b" l="l" r="r" t="t"/>
                  <a:pathLst>
                    <a:path extrusionOk="0" h="156306" w="133126">
                      <a:moveTo>
                        <a:pt x="28217" y="0"/>
                      </a:moveTo>
                      <a:lnTo>
                        <a:pt x="878" y="108708"/>
                      </a:lnTo>
                      <a:cubicBezTo>
                        <a:pt x="-2458" y="122054"/>
                        <a:pt x="3936" y="135862"/>
                        <a:pt x="16262" y="142164"/>
                      </a:cubicBezTo>
                      <a:cubicBezTo>
                        <a:pt x="31554" y="150042"/>
                        <a:pt x="53054" y="158290"/>
                        <a:pt x="72887" y="155880"/>
                      </a:cubicBezTo>
                      <a:cubicBezTo>
                        <a:pt x="82155" y="154768"/>
                        <a:pt x="89939" y="148188"/>
                        <a:pt x="92998" y="139477"/>
                      </a:cubicBezTo>
                      <a:lnTo>
                        <a:pt x="133126" y="25115"/>
                      </a:lnTo>
                      <a:lnTo>
                        <a:pt x="28217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3" name="Google Shape;1323;p8"/>
                <p:cNvSpPr/>
                <p:nvPr/>
              </p:nvSpPr>
              <p:spPr>
                <a:xfrm>
                  <a:off x="1798999" y="4979278"/>
                  <a:ext cx="982732" cy="1580805"/>
                </a:xfrm>
                <a:custGeom>
                  <a:rect b="b" l="l" r="r" t="t"/>
                  <a:pathLst>
                    <a:path extrusionOk="0" h="1580805" w="982732">
                      <a:moveTo>
                        <a:pt x="982733" y="30953"/>
                      </a:moveTo>
                      <a:cubicBezTo>
                        <a:pt x="982733" y="30953"/>
                        <a:pt x="738533" y="1557507"/>
                        <a:pt x="742518" y="1565941"/>
                      </a:cubicBezTo>
                      <a:cubicBezTo>
                        <a:pt x="742518" y="1565941"/>
                        <a:pt x="675050" y="1596616"/>
                        <a:pt x="601558" y="1569833"/>
                      </a:cubicBezTo>
                      <a:cubicBezTo>
                        <a:pt x="601558" y="1569833"/>
                        <a:pt x="623615" y="753731"/>
                        <a:pt x="675420" y="440858"/>
                      </a:cubicBezTo>
                      <a:cubicBezTo>
                        <a:pt x="675420" y="440858"/>
                        <a:pt x="258658" y="1170308"/>
                        <a:pt x="126224" y="1533690"/>
                      </a:cubicBezTo>
                      <a:cubicBezTo>
                        <a:pt x="126224" y="1533690"/>
                        <a:pt x="57181" y="1525441"/>
                        <a:pt x="0" y="1487815"/>
                      </a:cubicBezTo>
                      <a:cubicBezTo>
                        <a:pt x="0" y="1487815"/>
                        <a:pt x="448736" y="174879"/>
                        <a:pt x="568473" y="0"/>
                      </a:cubicBezTo>
                      <a:lnTo>
                        <a:pt x="982733" y="30953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4" name="Google Shape;1324;p8"/>
                <p:cNvSpPr/>
                <p:nvPr/>
              </p:nvSpPr>
              <p:spPr>
                <a:xfrm>
                  <a:off x="2474876" y="5236358"/>
                  <a:ext cx="177019" cy="177846"/>
                </a:xfrm>
                <a:custGeom>
                  <a:rect b="b" l="l" r="r" t="t"/>
                  <a:pathLst>
                    <a:path extrusionOk="0" h="177846" w="177019">
                      <a:moveTo>
                        <a:pt x="9275" y="177847"/>
                      </a:moveTo>
                      <a:cubicBezTo>
                        <a:pt x="7606" y="177847"/>
                        <a:pt x="5938" y="177383"/>
                        <a:pt x="4363" y="176457"/>
                      </a:cubicBezTo>
                      <a:cubicBezTo>
                        <a:pt x="7" y="173769"/>
                        <a:pt x="-1290" y="168023"/>
                        <a:pt x="1397" y="163667"/>
                      </a:cubicBezTo>
                      <a:lnTo>
                        <a:pt x="92683" y="17889"/>
                      </a:lnTo>
                      <a:cubicBezTo>
                        <a:pt x="94073" y="15757"/>
                        <a:pt x="96204" y="14181"/>
                        <a:pt x="98707" y="13718"/>
                      </a:cubicBezTo>
                      <a:lnTo>
                        <a:pt x="165897" y="187"/>
                      </a:lnTo>
                      <a:cubicBezTo>
                        <a:pt x="170901" y="-832"/>
                        <a:pt x="175813" y="2412"/>
                        <a:pt x="176832" y="7416"/>
                      </a:cubicBezTo>
                      <a:cubicBezTo>
                        <a:pt x="177852" y="12421"/>
                        <a:pt x="174608" y="17333"/>
                        <a:pt x="169604" y="18352"/>
                      </a:cubicBezTo>
                      <a:lnTo>
                        <a:pt x="106306" y="31048"/>
                      </a:lnTo>
                      <a:lnTo>
                        <a:pt x="17152" y="173398"/>
                      </a:lnTo>
                      <a:cubicBezTo>
                        <a:pt x="15299" y="176364"/>
                        <a:pt x="12333" y="177847"/>
                        <a:pt x="9275" y="177847"/>
                      </a:cubicBezTo>
                      <a:close/>
                    </a:path>
                  </a:pathLst>
                </a:custGeom>
                <a:solidFill>
                  <a:srgbClr val="53D8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5" name="Google Shape;1325;p8"/>
                <p:cNvSpPr/>
                <p:nvPr/>
              </p:nvSpPr>
              <p:spPr>
                <a:xfrm>
                  <a:off x="3298955" y="3515373"/>
                  <a:ext cx="605219" cy="655216"/>
                </a:xfrm>
                <a:custGeom>
                  <a:rect b="b" l="l" r="r" t="t"/>
                  <a:pathLst>
                    <a:path extrusionOk="0" h="655216" w="605219">
                      <a:moveTo>
                        <a:pt x="603504" y="0"/>
                      </a:moveTo>
                      <a:cubicBezTo>
                        <a:pt x="603504" y="0"/>
                        <a:pt x="438727" y="36329"/>
                        <a:pt x="338451" y="82667"/>
                      </a:cubicBezTo>
                      <a:cubicBezTo>
                        <a:pt x="318526" y="91842"/>
                        <a:pt x="302679" y="107967"/>
                        <a:pt x="293596" y="127707"/>
                      </a:cubicBezTo>
                      <a:cubicBezTo>
                        <a:pt x="263662" y="193414"/>
                        <a:pt x="173952" y="358006"/>
                        <a:pt x="0" y="436595"/>
                      </a:cubicBezTo>
                      <a:cubicBezTo>
                        <a:pt x="25023" y="469866"/>
                        <a:pt x="65336" y="539002"/>
                        <a:pt x="82945" y="655217"/>
                      </a:cubicBezTo>
                      <a:cubicBezTo>
                        <a:pt x="187390" y="577462"/>
                        <a:pt x="277564" y="447623"/>
                        <a:pt x="320936" y="234655"/>
                      </a:cubicBezTo>
                      <a:cubicBezTo>
                        <a:pt x="320936" y="234655"/>
                        <a:pt x="353928" y="252541"/>
                        <a:pt x="395076" y="232616"/>
                      </a:cubicBezTo>
                      <a:cubicBezTo>
                        <a:pt x="416763" y="222051"/>
                        <a:pt x="441878" y="207130"/>
                        <a:pt x="460691" y="195360"/>
                      </a:cubicBezTo>
                      <a:cubicBezTo>
                        <a:pt x="479411" y="183590"/>
                        <a:pt x="493405" y="165426"/>
                        <a:pt x="498873" y="144111"/>
                      </a:cubicBezTo>
                      <a:cubicBezTo>
                        <a:pt x="506009" y="116030"/>
                        <a:pt x="501839" y="91286"/>
                        <a:pt x="501839" y="64687"/>
                      </a:cubicBezTo>
                      <a:lnTo>
                        <a:pt x="586544" y="38460"/>
                      </a:lnTo>
                      <a:cubicBezTo>
                        <a:pt x="586544" y="38460"/>
                        <a:pt x="611938" y="28822"/>
                        <a:pt x="603504" y="0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6" name="Google Shape;1326;p8"/>
                <p:cNvSpPr/>
                <p:nvPr/>
              </p:nvSpPr>
              <p:spPr>
                <a:xfrm>
                  <a:off x="1950329" y="3940723"/>
                  <a:ext cx="1431571" cy="1111872"/>
                </a:xfrm>
                <a:custGeom>
                  <a:rect b="b" l="l" r="r" t="t"/>
                  <a:pathLst>
                    <a:path extrusionOk="0" h="1111872" w="1431571">
                      <a:moveTo>
                        <a:pt x="1431571" y="229867"/>
                      </a:moveTo>
                      <a:cubicBezTo>
                        <a:pt x="1413962" y="113652"/>
                        <a:pt x="1373649" y="44516"/>
                        <a:pt x="1348626" y="11246"/>
                      </a:cubicBezTo>
                      <a:cubicBezTo>
                        <a:pt x="1240566" y="60086"/>
                        <a:pt x="1099977" y="75655"/>
                        <a:pt x="921021" y="13655"/>
                      </a:cubicBezTo>
                      <a:cubicBezTo>
                        <a:pt x="904524" y="7909"/>
                        <a:pt x="887287" y="4573"/>
                        <a:pt x="869864" y="3554"/>
                      </a:cubicBezTo>
                      <a:cubicBezTo>
                        <a:pt x="774593" y="-2007"/>
                        <a:pt x="460608" y="-12201"/>
                        <a:pt x="200745" y="73616"/>
                      </a:cubicBezTo>
                      <a:cubicBezTo>
                        <a:pt x="146067" y="91688"/>
                        <a:pt x="101768" y="132095"/>
                        <a:pt x="78969" y="184456"/>
                      </a:cubicBezTo>
                      <a:cubicBezTo>
                        <a:pt x="8721" y="345712"/>
                        <a:pt x="-105084" y="713079"/>
                        <a:pt x="210754" y="898522"/>
                      </a:cubicBezTo>
                      <a:cubicBezTo>
                        <a:pt x="235035" y="838283"/>
                        <a:pt x="263023" y="789814"/>
                        <a:pt x="287026" y="754227"/>
                      </a:cubicBezTo>
                      <a:cubicBezTo>
                        <a:pt x="236147" y="668409"/>
                        <a:pt x="221134" y="551267"/>
                        <a:pt x="311400" y="398630"/>
                      </a:cubicBezTo>
                      <a:cubicBezTo>
                        <a:pt x="377200" y="576382"/>
                        <a:pt x="408061" y="835689"/>
                        <a:pt x="414548" y="950514"/>
                      </a:cubicBezTo>
                      <a:cubicBezTo>
                        <a:pt x="416680" y="988325"/>
                        <a:pt x="410007" y="1026044"/>
                        <a:pt x="395179" y="1060890"/>
                      </a:cubicBezTo>
                      <a:lnTo>
                        <a:pt x="393603" y="1064690"/>
                      </a:lnTo>
                      <a:cubicBezTo>
                        <a:pt x="390452" y="1072197"/>
                        <a:pt x="394808" y="1080723"/>
                        <a:pt x="402778" y="1082484"/>
                      </a:cubicBezTo>
                      <a:cubicBezTo>
                        <a:pt x="580623" y="1122427"/>
                        <a:pt x="765604" y="1111584"/>
                        <a:pt x="820838" y="1107043"/>
                      </a:cubicBezTo>
                      <a:cubicBezTo>
                        <a:pt x="830662" y="1106209"/>
                        <a:pt x="838910" y="1099166"/>
                        <a:pt x="841134" y="1089620"/>
                      </a:cubicBezTo>
                      <a:cubicBezTo>
                        <a:pt x="927601" y="725219"/>
                        <a:pt x="927786" y="476663"/>
                        <a:pt x="906656" y="319578"/>
                      </a:cubicBezTo>
                      <a:cubicBezTo>
                        <a:pt x="987562" y="337742"/>
                        <a:pt x="1234913" y="376295"/>
                        <a:pt x="1431571" y="229867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7" name="Google Shape;1327;p8"/>
                <p:cNvSpPr/>
                <p:nvPr/>
              </p:nvSpPr>
              <p:spPr>
                <a:xfrm>
                  <a:off x="2784964" y="4029689"/>
                  <a:ext cx="81642" cy="242473"/>
                </a:xfrm>
                <a:custGeom>
                  <a:rect b="b" l="l" r="r" t="t"/>
                  <a:pathLst>
                    <a:path extrusionOk="0" h="242473" w="81642">
                      <a:moveTo>
                        <a:pt x="72391" y="242473"/>
                      </a:moveTo>
                      <a:cubicBezTo>
                        <a:pt x="67850" y="242473"/>
                        <a:pt x="63865" y="239044"/>
                        <a:pt x="63216" y="234410"/>
                      </a:cubicBezTo>
                      <a:cubicBezTo>
                        <a:pt x="43013" y="81588"/>
                        <a:pt x="1865" y="14862"/>
                        <a:pt x="1401" y="14213"/>
                      </a:cubicBezTo>
                      <a:cubicBezTo>
                        <a:pt x="-1286" y="9857"/>
                        <a:pt x="11" y="4204"/>
                        <a:pt x="4274" y="1424"/>
                      </a:cubicBezTo>
                      <a:cubicBezTo>
                        <a:pt x="8630" y="-1264"/>
                        <a:pt x="14283" y="-59"/>
                        <a:pt x="17064" y="4297"/>
                      </a:cubicBezTo>
                      <a:cubicBezTo>
                        <a:pt x="18824" y="7077"/>
                        <a:pt x="60714" y="74545"/>
                        <a:pt x="81566" y="232001"/>
                      </a:cubicBezTo>
                      <a:cubicBezTo>
                        <a:pt x="82215" y="237098"/>
                        <a:pt x="78693" y="241732"/>
                        <a:pt x="73596" y="242381"/>
                      </a:cubicBezTo>
                      <a:cubicBezTo>
                        <a:pt x="73225" y="242473"/>
                        <a:pt x="72762" y="242473"/>
                        <a:pt x="72391" y="242473"/>
                      </a:cubicBezTo>
                      <a:close/>
                    </a:path>
                  </a:pathLst>
                </a:custGeom>
                <a:solidFill>
                  <a:srgbClr val="EEAA4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8" name="Google Shape;1328;p8"/>
                <p:cNvSpPr/>
                <p:nvPr/>
              </p:nvSpPr>
              <p:spPr>
                <a:xfrm>
                  <a:off x="2383888" y="3732049"/>
                  <a:ext cx="211599" cy="289790"/>
                </a:xfrm>
                <a:custGeom>
                  <a:rect b="b" l="l" r="r" t="t"/>
                  <a:pathLst>
                    <a:path extrusionOk="0" h="289790" w="211599">
                      <a:moveTo>
                        <a:pt x="34555" y="0"/>
                      </a:moveTo>
                      <a:cubicBezTo>
                        <a:pt x="34555" y="0"/>
                        <a:pt x="16576" y="190170"/>
                        <a:pt x="728" y="246517"/>
                      </a:cubicBezTo>
                      <a:cubicBezTo>
                        <a:pt x="-1681" y="255043"/>
                        <a:pt x="2026" y="264033"/>
                        <a:pt x="9810" y="268481"/>
                      </a:cubicBezTo>
                      <a:cubicBezTo>
                        <a:pt x="36687" y="283865"/>
                        <a:pt x="101189" y="308888"/>
                        <a:pt x="189323" y="265701"/>
                      </a:cubicBezTo>
                      <a:cubicBezTo>
                        <a:pt x="203595" y="258658"/>
                        <a:pt x="212214" y="243830"/>
                        <a:pt x="211565" y="228075"/>
                      </a:cubicBezTo>
                      <a:lnTo>
                        <a:pt x="203781" y="44299"/>
                      </a:lnTo>
                      <a:lnTo>
                        <a:pt x="34555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29" name="Google Shape;1329;p8"/>
                <p:cNvGrpSpPr/>
                <p:nvPr/>
              </p:nvGrpSpPr>
              <p:grpSpPr>
                <a:xfrm>
                  <a:off x="2257530" y="3344514"/>
                  <a:ext cx="408508" cy="476874"/>
                  <a:chOff x="2257530" y="3344514"/>
                  <a:chExt cx="408508" cy="476874"/>
                </a:xfrm>
              </p:grpSpPr>
              <p:sp>
                <p:nvSpPr>
                  <p:cNvPr id="1330" name="Google Shape;1330;p8"/>
                  <p:cNvSpPr/>
                  <p:nvPr/>
                </p:nvSpPr>
                <p:spPr>
                  <a:xfrm>
                    <a:off x="2360768" y="3488683"/>
                    <a:ext cx="295882" cy="332705"/>
                  </a:xfrm>
                  <a:custGeom>
                    <a:rect b="b" l="l" r="r" t="t"/>
                    <a:pathLst>
                      <a:path extrusionOk="0" h="332705" w="295882">
                        <a:moveTo>
                          <a:pt x="230794" y="0"/>
                        </a:moveTo>
                        <a:cubicBezTo>
                          <a:pt x="230794" y="0"/>
                          <a:pt x="288345" y="132156"/>
                          <a:pt x="292238" y="201570"/>
                        </a:cubicBezTo>
                        <a:cubicBezTo>
                          <a:pt x="296130" y="270984"/>
                          <a:pt x="311051" y="315931"/>
                          <a:pt x="230794" y="329925"/>
                        </a:cubicBezTo>
                        <a:cubicBezTo>
                          <a:pt x="150537" y="343919"/>
                          <a:pt x="82976" y="303976"/>
                          <a:pt x="46369" y="234840"/>
                        </a:cubicBezTo>
                        <a:cubicBezTo>
                          <a:pt x="46369" y="234840"/>
                          <a:pt x="-10997" y="128356"/>
                          <a:pt x="1885" y="84705"/>
                        </a:cubicBezTo>
                        <a:cubicBezTo>
                          <a:pt x="14767" y="41148"/>
                          <a:pt x="230794" y="0"/>
                          <a:pt x="230794" y="0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1" name="Google Shape;1331;p8"/>
                  <p:cNvSpPr/>
                  <p:nvPr/>
                </p:nvSpPr>
                <p:spPr>
                  <a:xfrm>
                    <a:off x="2257530" y="3344514"/>
                    <a:ext cx="408508" cy="403692"/>
                  </a:xfrm>
                  <a:custGeom>
                    <a:rect b="b" l="l" r="r" t="t"/>
                    <a:pathLst>
                      <a:path extrusionOk="0" h="403692" w="408508">
                        <a:moveTo>
                          <a:pt x="177039" y="329335"/>
                        </a:moveTo>
                        <a:lnTo>
                          <a:pt x="181580" y="327296"/>
                        </a:lnTo>
                        <a:cubicBezTo>
                          <a:pt x="187419" y="324701"/>
                          <a:pt x="189921" y="317843"/>
                          <a:pt x="186956" y="312190"/>
                        </a:cubicBezTo>
                        <a:cubicBezTo>
                          <a:pt x="175649" y="290318"/>
                          <a:pt x="153592" y="240274"/>
                          <a:pt x="182044" y="228596"/>
                        </a:cubicBezTo>
                        <a:cubicBezTo>
                          <a:pt x="218743" y="213583"/>
                          <a:pt x="364151" y="183927"/>
                          <a:pt x="395568" y="132307"/>
                        </a:cubicBezTo>
                        <a:cubicBezTo>
                          <a:pt x="425688" y="82725"/>
                          <a:pt x="398997" y="18686"/>
                          <a:pt x="358869" y="522"/>
                        </a:cubicBezTo>
                        <a:cubicBezTo>
                          <a:pt x="356181" y="-683"/>
                          <a:pt x="353030" y="244"/>
                          <a:pt x="351640" y="2839"/>
                        </a:cubicBezTo>
                        <a:lnTo>
                          <a:pt x="348304" y="9140"/>
                        </a:lnTo>
                        <a:cubicBezTo>
                          <a:pt x="345987" y="13496"/>
                          <a:pt x="339592" y="12847"/>
                          <a:pt x="338202" y="8121"/>
                        </a:cubicBezTo>
                        <a:lnTo>
                          <a:pt x="338202" y="8121"/>
                        </a:lnTo>
                        <a:cubicBezTo>
                          <a:pt x="336905" y="3580"/>
                          <a:pt x="330881" y="2746"/>
                          <a:pt x="328379" y="6731"/>
                        </a:cubicBezTo>
                        <a:cubicBezTo>
                          <a:pt x="318740" y="22208"/>
                          <a:pt x="292698" y="47230"/>
                          <a:pt x="223099" y="60019"/>
                        </a:cubicBezTo>
                        <a:cubicBezTo>
                          <a:pt x="124121" y="78276"/>
                          <a:pt x="58692" y="118312"/>
                          <a:pt x="57117" y="186707"/>
                        </a:cubicBezTo>
                        <a:cubicBezTo>
                          <a:pt x="57024" y="191063"/>
                          <a:pt x="52390" y="193473"/>
                          <a:pt x="48683" y="191248"/>
                        </a:cubicBezTo>
                        <a:cubicBezTo>
                          <a:pt x="41362" y="186800"/>
                          <a:pt x="29685" y="184668"/>
                          <a:pt x="14023" y="197828"/>
                        </a:cubicBezTo>
                        <a:cubicBezTo>
                          <a:pt x="-13131" y="220719"/>
                          <a:pt x="-2010" y="279939"/>
                          <a:pt x="57580" y="328686"/>
                        </a:cubicBezTo>
                        <a:cubicBezTo>
                          <a:pt x="60453" y="331003"/>
                          <a:pt x="60360" y="335451"/>
                          <a:pt x="57302" y="337398"/>
                        </a:cubicBezTo>
                        <a:cubicBezTo>
                          <a:pt x="46459" y="344441"/>
                          <a:pt x="30426" y="361123"/>
                          <a:pt x="72130" y="383458"/>
                        </a:cubicBezTo>
                        <a:cubicBezTo>
                          <a:pt x="115317" y="406534"/>
                          <a:pt x="147476" y="404588"/>
                          <a:pt x="159894" y="402549"/>
                        </a:cubicBezTo>
                        <a:cubicBezTo>
                          <a:pt x="162952" y="401993"/>
                          <a:pt x="164991" y="399027"/>
                          <a:pt x="164343" y="395969"/>
                        </a:cubicBezTo>
                        <a:lnTo>
                          <a:pt x="151090" y="335822"/>
                        </a:lnTo>
                        <a:cubicBezTo>
                          <a:pt x="150349" y="332393"/>
                          <a:pt x="152944" y="329242"/>
                          <a:pt x="156373" y="329242"/>
                        </a:cubicBezTo>
                        <a:lnTo>
                          <a:pt x="177039" y="329242"/>
                        </a:lnTo>
                        <a:close/>
                      </a:path>
                    </a:pathLst>
                  </a:custGeom>
                  <a:solidFill>
                    <a:srgbClr val="2B358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2" name="Google Shape;1332;p8"/>
                  <p:cNvSpPr/>
                  <p:nvPr/>
                </p:nvSpPr>
                <p:spPr>
                  <a:xfrm>
                    <a:off x="2364834" y="3621483"/>
                    <a:ext cx="72237" cy="101946"/>
                  </a:xfrm>
                  <a:custGeom>
                    <a:rect b="b" l="l" r="r" t="t"/>
                    <a:pathLst>
                      <a:path extrusionOk="0" h="101946" w="72237">
                        <a:moveTo>
                          <a:pt x="72237" y="64969"/>
                        </a:moveTo>
                        <a:cubicBezTo>
                          <a:pt x="72237" y="64969"/>
                          <a:pt x="50273" y="-19458"/>
                          <a:pt x="12461" y="4174"/>
                        </a:cubicBezTo>
                        <a:cubicBezTo>
                          <a:pt x="-25350" y="27806"/>
                          <a:pt x="32109" y="98796"/>
                          <a:pt x="62506" y="101947"/>
                        </a:cubicBezTo>
                        <a:lnTo>
                          <a:pt x="72237" y="64969"/>
                        </a:ln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33" name="Google Shape;1333;p8"/>
                <p:cNvSpPr/>
                <p:nvPr/>
              </p:nvSpPr>
              <p:spPr>
                <a:xfrm>
                  <a:off x="3637587" y="3594059"/>
                  <a:ext cx="133544" cy="138360"/>
                </a:xfrm>
                <a:custGeom>
                  <a:rect b="b" l="l" r="r" t="t"/>
                  <a:pathLst>
                    <a:path extrusionOk="0" h="138360" w="133544">
                      <a:moveTo>
                        <a:pt x="26233" y="138361"/>
                      </a:moveTo>
                      <a:cubicBezTo>
                        <a:pt x="24194" y="138361"/>
                        <a:pt x="22155" y="137712"/>
                        <a:pt x="20394" y="136322"/>
                      </a:cubicBezTo>
                      <a:cubicBezTo>
                        <a:pt x="16409" y="133079"/>
                        <a:pt x="15853" y="127240"/>
                        <a:pt x="19004" y="123255"/>
                      </a:cubicBezTo>
                      <a:cubicBezTo>
                        <a:pt x="25306" y="115563"/>
                        <a:pt x="80819" y="47632"/>
                        <a:pt x="102412" y="35398"/>
                      </a:cubicBezTo>
                      <a:cubicBezTo>
                        <a:pt x="109548" y="31321"/>
                        <a:pt x="113904" y="27150"/>
                        <a:pt x="114738" y="23628"/>
                      </a:cubicBezTo>
                      <a:cubicBezTo>
                        <a:pt x="114830" y="23072"/>
                        <a:pt x="115108" y="21868"/>
                        <a:pt x="114460" y="19643"/>
                      </a:cubicBezTo>
                      <a:lnTo>
                        <a:pt x="51718" y="32247"/>
                      </a:lnTo>
                      <a:lnTo>
                        <a:pt x="15297" y="63479"/>
                      </a:lnTo>
                      <a:cubicBezTo>
                        <a:pt x="11404" y="66815"/>
                        <a:pt x="5566" y="66352"/>
                        <a:pt x="2230" y="62460"/>
                      </a:cubicBezTo>
                      <a:cubicBezTo>
                        <a:pt x="-1107" y="58567"/>
                        <a:pt x="-643" y="52729"/>
                        <a:pt x="3249" y="49392"/>
                      </a:cubicBezTo>
                      <a:lnTo>
                        <a:pt x="41524" y="16585"/>
                      </a:lnTo>
                      <a:cubicBezTo>
                        <a:pt x="42729" y="15566"/>
                        <a:pt x="44212" y="14824"/>
                        <a:pt x="45787" y="14546"/>
                      </a:cubicBezTo>
                      <a:lnTo>
                        <a:pt x="117703" y="181"/>
                      </a:lnTo>
                      <a:cubicBezTo>
                        <a:pt x="121410" y="-560"/>
                        <a:pt x="125118" y="1016"/>
                        <a:pt x="127249" y="4074"/>
                      </a:cubicBezTo>
                      <a:cubicBezTo>
                        <a:pt x="132810" y="12229"/>
                        <a:pt x="134663" y="20292"/>
                        <a:pt x="132902" y="27892"/>
                      </a:cubicBezTo>
                      <a:cubicBezTo>
                        <a:pt x="130771" y="36881"/>
                        <a:pt x="123820" y="44666"/>
                        <a:pt x="111587" y="51524"/>
                      </a:cubicBezTo>
                      <a:cubicBezTo>
                        <a:pt x="97500" y="59494"/>
                        <a:pt x="57094" y="105739"/>
                        <a:pt x="33461" y="134932"/>
                      </a:cubicBezTo>
                      <a:cubicBezTo>
                        <a:pt x="31608" y="137249"/>
                        <a:pt x="28920" y="138361"/>
                        <a:pt x="26233" y="138361"/>
                      </a:cubicBezTo>
                      <a:close/>
                    </a:path>
                  </a:pathLst>
                </a:custGeom>
                <a:solidFill>
                  <a:srgbClr val="F8A57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4" name="Google Shape;1334;p8"/>
                <p:cNvSpPr/>
                <p:nvPr/>
              </p:nvSpPr>
              <p:spPr>
                <a:xfrm>
                  <a:off x="2327806" y="4792166"/>
                  <a:ext cx="180254" cy="164065"/>
                </a:xfrm>
                <a:custGeom>
                  <a:rect b="b" l="l" r="r" t="t"/>
                  <a:pathLst>
                    <a:path extrusionOk="0" h="164065" w="180254">
                      <a:moveTo>
                        <a:pt x="0" y="36050"/>
                      </a:moveTo>
                      <a:cubicBezTo>
                        <a:pt x="0" y="36050"/>
                        <a:pt x="21593" y="0"/>
                        <a:pt x="72102" y="0"/>
                      </a:cubicBezTo>
                      <a:cubicBezTo>
                        <a:pt x="122610" y="0"/>
                        <a:pt x="180254" y="93788"/>
                        <a:pt x="180254" y="93788"/>
                      </a:cubicBezTo>
                      <a:cubicBezTo>
                        <a:pt x="180254" y="93788"/>
                        <a:pt x="100924" y="129838"/>
                        <a:pt x="72102" y="158661"/>
                      </a:cubicBezTo>
                      <a:cubicBezTo>
                        <a:pt x="43280" y="187575"/>
                        <a:pt x="0" y="93788"/>
                        <a:pt x="0" y="36050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35" name="Google Shape;1335;p8"/>
              <p:cNvGrpSpPr/>
              <p:nvPr/>
            </p:nvGrpSpPr>
            <p:grpSpPr>
              <a:xfrm>
                <a:off x="6517660" y="3309810"/>
                <a:ext cx="2131647" cy="3478700"/>
                <a:chOff x="6517660" y="3309810"/>
                <a:chExt cx="2131647" cy="3478700"/>
              </a:xfrm>
            </p:grpSpPr>
            <p:sp>
              <p:nvSpPr>
                <p:cNvPr id="1336" name="Google Shape;1336;p8"/>
                <p:cNvSpPr/>
                <p:nvPr/>
              </p:nvSpPr>
              <p:spPr>
                <a:xfrm>
                  <a:off x="6651498" y="4724883"/>
                  <a:ext cx="342992" cy="353557"/>
                </a:xfrm>
                <a:custGeom>
                  <a:rect b="b" l="l" r="r" t="t"/>
                  <a:pathLst>
                    <a:path extrusionOk="0" h="353557" w="342992">
                      <a:moveTo>
                        <a:pt x="123444" y="0"/>
                      </a:moveTo>
                      <a:cubicBezTo>
                        <a:pt x="88227" y="37534"/>
                        <a:pt x="36421" y="70063"/>
                        <a:pt x="0" y="90266"/>
                      </a:cubicBezTo>
                      <a:cubicBezTo>
                        <a:pt x="54493" y="157549"/>
                        <a:pt x="128171" y="225017"/>
                        <a:pt x="225665" y="290909"/>
                      </a:cubicBezTo>
                      <a:lnTo>
                        <a:pt x="253561" y="353558"/>
                      </a:lnTo>
                      <a:lnTo>
                        <a:pt x="342993" y="246332"/>
                      </a:lnTo>
                      <a:cubicBezTo>
                        <a:pt x="342993" y="246425"/>
                        <a:pt x="182478" y="166538"/>
                        <a:pt x="123444" y="0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7" name="Google Shape;1337;p8"/>
                <p:cNvSpPr/>
                <p:nvPr/>
              </p:nvSpPr>
              <p:spPr>
                <a:xfrm>
                  <a:off x="6996353" y="6565793"/>
                  <a:ext cx="257166" cy="201243"/>
                </a:xfrm>
                <a:custGeom>
                  <a:rect b="b" l="l" r="r" t="t"/>
                  <a:pathLst>
                    <a:path extrusionOk="0" h="201243" w="257166">
                      <a:moveTo>
                        <a:pt x="257166" y="192210"/>
                      </a:moveTo>
                      <a:cubicBezTo>
                        <a:pt x="257166" y="190263"/>
                        <a:pt x="257073" y="188317"/>
                        <a:pt x="256610" y="186371"/>
                      </a:cubicBezTo>
                      <a:cubicBezTo>
                        <a:pt x="227602" y="71546"/>
                        <a:pt x="83862" y="0"/>
                        <a:pt x="83862" y="0"/>
                      </a:cubicBezTo>
                      <a:lnTo>
                        <a:pt x="26867" y="4449"/>
                      </a:lnTo>
                      <a:cubicBezTo>
                        <a:pt x="-5848" y="105651"/>
                        <a:pt x="-1678" y="167743"/>
                        <a:pt x="3605" y="195453"/>
                      </a:cubicBezTo>
                      <a:cubicBezTo>
                        <a:pt x="3790" y="196195"/>
                        <a:pt x="3976" y="196936"/>
                        <a:pt x="4161" y="197677"/>
                      </a:cubicBezTo>
                      <a:cubicBezTo>
                        <a:pt x="51148" y="201941"/>
                        <a:pt x="147901" y="204628"/>
                        <a:pt x="257166" y="192210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8" name="Google Shape;1338;p8"/>
                <p:cNvSpPr/>
                <p:nvPr/>
              </p:nvSpPr>
              <p:spPr>
                <a:xfrm>
                  <a:off x="7000514" y="6758003"/>
                  <a:ext cx="253005" cy="30507"/>
                </a:xfrm>
                <a:custGeom>
                  <a:rect b="b" l="l" r="r" t="t"/>
                  <a:pathLst>
                    <a:path extrusionOk="0" h="30507" w="253005">
                      <a:moveTo>
                        <a:pt x="0" y="5468"/>
                      </a:moveTo>
                      <a:cubicBezTo>
                        <a:pt x="2502" y="14735"/>
                        <a:pt x="9360" y="21871"/>
                        <a:pt x="18072" y="23725"/>
                      </a:cubicBezTo>
                      <a:cubicBezTo>
                        <a:pt x="84891" y="37811"/>
                        <a:pt x="191190" y="26505"/>
                        <a:pt x="235767" y="20666"/>
                      </a:cubicBezTo>
                      <a:cubicBezTo>
                        <a:pt x="245591" y="19369"/>
                        <a:pt x="252820" y="10287"/>
                        <a:pt x="253005" y="0"/>
                      </a:cubicBezTo>
                      <a:cubicBezTo>
                        <a:pt x="143740" y="12418"/>
                        <a:pt x="46987" y="9731"/>
                        <a:pt x="0" y="5468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9" name="Google Shape;1339;p8"/>
                <p:cNvSpPr/>
                <p:nvPr/>
              </p:nvSpPr>
              <p:spPr>
                <a:xfrm>
                  <a:off x="7000329" y="6485443"/>
                  <a:ext cx="96915" cy="132619"/>
                </a:xfrm>
                <a:custGeom>
                  <a:rect b="b" l="l" r="r" t="t"/>
                  <a:pathLst>
                    <a:path extrusionOk="0" h="132619" w="96915">
                      <a:moveTo>
                        <a:pt x="0" y="0"/>
                      </a:moveTo>
                      <a:lnTo>
                        <a:pt x="24095" y="116123"/>
                      </a:lnTo>
                      <a:cubicBezTo>
                        <a:pt x="25856" y="124649"/>
                        <a:pt x="32436" y="131044"/>
                        <a:pt x="40314" y="131785"/>
                      </a:cubicBezTo>
                      <a:cubicBezTo>
                        <a:pt x="50045" y="132712"/>
                        <a:pt x="63853" y="133268"/>
                        <a:pt x="77662" y="131229"/>
                      </a:cubicBezTo>
                      <a:cubicBezTo>
                        <a:pt x="90080" y="129375"/>
                        <a:pt x="98792" y="116772"/>
                        <a:pt x="96568" y="103148"/>
                      </a:cubicBezTo>
                      <a:lnTo>
                        <a:pt x="7979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0" name="Google Shape;1340;p8"/>
                <p:cNvSpPr/>
                <p:nvPr/>
              </p:nvSpPr>
              <p:spPr>
                <a:xfrm>
                  <a:off x="7387991" y="6746325"/>
                  <a:ext cx="371852" cy="31788"/>
                </a:xfrm>
                <a:custGeom>
                  <a:rect b="b" l="l" r="r" t="t"/>
                  <a:pathLst>
                    <a:path extrusionOk="0" h="31788" w="371852">
                      <a:moveTo>
                        <a:pt x="112323" y="16033"/>
                      </a:moveTo>
                      <a:cubicBezTo>
                        <a:pt x="49396" y="14272"/>
                        <a:pt x="16867" y="6858"/>
                        <a:pt x="0" y="0"/>
                      </a:cubicBezTo>
                      <a:cubicBezTo>
                        <a:pt x="0" y="6302"/>
                        <a:pt x="0" y="12604"/>
                        <a:pt x="186" y="19184"/>
                      </a:cubicBezTo>
                      <a:cubicBezTo>
                        <a:pt x="371" y="26227"/>
                        <a:pt x="5654" y="31880"/>
                        <a:pt x="12048" y="31788"/>
                      </a:cubicBezTo>
                      <a:lnTo>
                        <a:pt x="357543" y="29564"/>
                      </a:lnTo>
                      <a:cubicBezTo>
                        <a:pt x="368571" y="29471"/>
                        <a:pt x="375059" y="16682"/>
                        <a:pt x="370239" y="6580"/>
                      </a:cubicBezTo>
                      <a:cubicBezTo>
                        <a:pt x="324921" y="10380"/>
                        <a:pt x="209633" y="18720"/>
                        <a:pt x="112323" y="16033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1" name="Google Shape;1341;p8"/>
                <p:cNvSpPr/>
                <p:nvPr/>
              </p:nvSpPr>
              <p:spPr>
                <a:xfrm>
                  <a:off x="7387899" y="6583772"/>
                  <a:ext cx="370331" cy="179170"/>
                </a:xfrm>
                <a:custGeom>
                  <a:rect b="b" l="l" r="r" t="t"/>
                  <a:pathLst>
                    <a:path extrusionOk="0" h="179170" w="370331">
                      <a:moveTo>
                        <a:pt x="370332" y="169226"/>
                      </a:moveTo>
                      <a:cubicBezTo>
                        <a:pt x="369868" y="168299"/>
                        <a:pt x="369591" y="167465"/>
                        <a:pt x="368942" y="166631"/>
                      </a:cubicBezTo>
                      <a:cubicBezTo>
                        <a:pt x="338451" y="124000"/>
                        <a:pt x="260697" y="39109"/>
                        <a:pt x="107133" y="2317"/>
                      </a:cubicBezTo>
                      <a:lnTo>
                        <a:pt x="33456" y="0"/>
                      </a:lnTo>
                      <a:cubicBezTo>
                        <a:pt x="33456" y="0"/>
                        <a:pt x="648" y="56996"/>
                        <a:pt x="0" y="162646"/>
                      </a:cubicBezTo>
                      <a:cubicBezTo>
                        <a:pt x="16866" y="169504"/>
                        <a:pt x="49396" y="176918"/>
                        <a:pt x="112323" y="178679"/>
                      </a:cubicBezTo>
                      <a:cubicBezTo>
                        <a:pt x="209725" y="181274"/>
                        <a:pt x="325013" y="172933"/>
                        <a:pt x="370332" y="169226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2" name="Google Shape;1342;p8"/>
                <p:cNvSpPr/>
                <p:nvPr/>
              </p:nvSpPr>
              <p:spPr>
                <a:xfrm>
                  <a:off x="7407731" y="6454119"/>
                  <a:ext cx="95456" cy="155204"/>
                </a:xfrm>
                <a:custGeom>
                  <a:rect b="b" l="l" r="r" t="t"/>
                  <a:pathLst>
                    <a:path extrusionOk="0" h="155204" w="95456">
                      <a:moveTo>
                        <a:pt x="0" y="17886"/>
                      </a:moveTo>
                      <a:cubicBezTo>
                        <a:pt x="834" y="23354"/>
                        <a:pt x="10936" y="106855"/>
                        <a:pt x="14828" y="139199"/>
                      </a:cubicBezTo>
                      <a:cubicBezTo>
                        <a:pt x="15755" y="146891"/>
                        <a:pt x="21316" y="152822"/>
                        <a:pt x="28359" y="153656"/>
                      </a:cubicBezTo>
                      <a:cubicBezTo>
                        <a:pt x="40870" y="155139"/>
                        <a:pt x="61166" y="156529"/>
                        <a:pt x="78960" y="152915"/>
                      </a:cubicBezTo>
                      <a:cubicBezTo>
                        <a:pt x="88506" y="150969"/>
                        <a:pt x="95456" y="141794"/>
                        <a:pt x="95456" y="131044"/>
                      </a:cubicBezTo>
                      <a:lnTo>
                        <a:pt x="95456" y="0"/>
                      </a:lnTo>
                      <a:lnTo>
                        <a:pt x="0" y="17886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3" name="Google Shape;1343;p8"/>
                <p:cNvSpPr/>
                <p:nvPr/>
              </p:nvSpPr>
              <p:spPr>
                <a:xfrm>
                  <a:off x="6880456" y="4948973"/>
                  <a:ext cx="642789" cy="1572089"/>
                </a:xfrm>
                <a:custGeom>
                  <a:rect b="b" l="l" r="r" t="t"/>
                  <a:pathLst>
                    <a:path extrusionOk="0" h="1572089" w="642789">
                      <a:moveTo>
                        <a:pt x="468240" y="0"/>
                      </a:moveTo>
                      <a:cubicBezTo>
                        <a:pt x="468240" y="0"/>
                        <a:pt x="645900" y="675235"/>
                        <a:pt x="642749" y="1524978"/>
                      </a:cubicBezTo>
                      <a:cubicBezTo>
                        <a:pt x="642656" y="1540455"/>
                        <a:pt x="631813" y="1553800"/>
                        <a:pt x="616614" y="1557044"/>
                      </a:cubicBezTo>
                      <a:cubicBezTo>
                        <a:pt x="594279" y="1561771"/>
                        <a:pt x="561472" y="1567331"/>
                        <a:pt x="534225" y="1566589"/>
                      </a:cubicBezTo>
                      <a:cubicBezTo>
                        <a:pt x="519675" y="1566219"/>
                        <a:pt x="507535" y="1555376"/>
                        <a:pt x="505125" y="1541104"/>
                      </a:cubicBezTo>
                      <a:cubicBezTo>
                        <a:pt x="480196" y="1394955"/>
                        <a:pt x="337197" y="571901"/>
                        <a:pt x="255735" y="438263"/>
                      </a:cubicBezTo>
                      <a:cubicBezTo>
                        <a:pt x="255735" y="438263"/>
                        <a:pt x="202169" y="1171328"/>
                        <a:pt x="219313" y="1551669"/>
                      </a:cubicBezTo>
                      <a:cubicBezTo>
                        <a:pt x="219777" y="1561122"/>
                        <a:pt x="212826" y="1569370"/>
                        <a:pt x="203373" y="1570389"/>
                      </a:cubicBezTo>
                      <a:cubicBezTo>
                        <a:pt x="189101" y="1572058"/>
                        <a:pt x="166303" y="1573262"/>
                        <a:pt x="137203" y="1570204"/>
                      </a:cubicBezTo>
                      <a:cubicBezTo>
                        <a:pt x="126174" y="1568999"/>
                        <a:pt x="117277" y="1560658"/>
                        <a:pt x="115702" y="1549722"/>
                      </a:cubicBezTo>
                      <a:cubicBezTo>
                        <a:pt x="98001" y="1426093"/>
                        <a:pt x="-4220" y="690063"/>
                        <a:pt x="135" y="159866"/>
                      </a:cubicBezTo>
                      <a:cubicBezTo>
                        <a:pt x="413" y="129931"/>
                        <a:pt x="79188" y="0"/>
                        <a:pt x="79188" y="0"/>
                      </a:cubicBezTo>
                      <a:lnTo>
                        <a:pt x="468240" y="0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4" name="Google Shape;1344;p8"/>
                <p:cNvSpPr/>
                <p:nvPr/>
              </p:nvSpPr>
              <p:spPr>
                <a:xfrm>
                  <a:off x="6517660" y="3892624"/>
                  <a:ext cx="1078109" cy="1151001"/>
                </a:xfrm>
                <a:custGeom>
                  <a:rect b="b" l="l" r="r" t="t"/>
                  <a:pathLst>
                    <a:path extrusionOk="0" h="1151001" w="1078109">
                      <a:moveTo>
                        <a:pt x="1078110" y="239043"/>
                      </a:moveTo>
                      <a:cubicBezTo>
                        <a:pt x="1049287" y="202899"/>
                        <a:pt x="1023987" y="164161"/>
                        <a:pt x="1002857" y="124217"/>
                      </a:cubicBezTo>
                      <a:cubicBezTo>
                        <a:pt x="973386" y="68427"/>
                        <a:pt x="1000447" y="160361"/>
                        <a:pt x="992385" y="97342"/>
                      </a:cubicBezTo>
                      <a:cubicBezTo>
                        <a:pt x="771353" y="-62153"/>
                        <a:pt x="438555" y="18567"/>
                        <a:pt x="309828" y="34785"/>
                      </a:cubicBezTo>
                      <a:cubicBezTo>
                        <a:pt x="267661" y="40068"/>
                        <a:pt x="229015" y="60920"/>
                        <a:pt x="201212" y="93079"/>
                      </a:cubicBezTo>
                      <a:cubicBezTo>
                        <a:pt x="90928" y="220786"/>
                        <a:pt x="-151141" y="570266"/>
                        <a:pt x="133744" y="922433"/>
                      </a:cubicBezTo>
                      <a:cubicBezTo>
                        <a:pt x="170166" y="902230"/>
                        <a:pt x="221972" y="869701"/>
                        <a:pt x="257188" y="832167"/>
                      </a:cubicBezTo>
                      <a:cubicBezTo>
                        <a:pt x="225678" y="743291"/>
                        <a:pt x="223084" y="629763"/>
                        <a:pt x="289162" y="490472"/>
                      </a:cubicBezTo>
                      <a:cubicBezTo>
                        <a:pt x="291386" y="501500"/>
                        <a:pt x="294166" y="512436"/>
                        <a:pt x="297595" y="523186"/>
                      </a:cubicBezTo>
                      <a:cubicBezTo>
                        <a:pt x="388602" y="811686"/>
                        <a:pt x="393515" y="1051716"/>
                        <a:pt x="393329" y="1107043"/>
                      </a:cubicBezTo>
                      <a:cubicBezTo>
                        <a:pt x="393329" y="1114550"/>
                        <a:pt x="397777" y="1121315"/>
                        <a:pt x="404821" y="1124095"/>
                      </a:cubicBezTo>
                      <a:cubicBezTo>
                        <a:pt x="524650" y="1172101"/>
                        <a:pt x="755320" y="1143557"/>
                        <a:pt x="832797" y="1131973"/>
                      </a:cubicBezTo>
                      <a:cubicBezTo>
                        <a:pt x="846977" y="1129841"/>
                        <a:pt x="856522" y="1116682"/>
                        <a:pt x="854576" y="1102409"/>
                      </a:cubicBezTo>
                      <a:cubicBezTo>
                        <a:pt x="816579" y="827070"/>
                        <a:pt x="1011569" y="374164"/>
                        <a:pt x="1063096" y="260729"/>
                      </a:cubicBezTo>
                      <a:cubicBezTo>
                        <a:pt x="1066803" y="252666"/>
                        <a:pt x="1071900" y="245345"/>
                        <a:pt x="1078110" y="239043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5" name="Google Shape;1345;p8"/>
                <p:cNvSpPr/>
                <p:nvPr/>
              </p:nvSpPr>
              <p:spPr>
                <a:xfrm>
                  <a:off x="7011542" y="3688955"/>
                  <a:ext cx="229280" cy="254262"/>
                </a:xfrm>
                <a:custGeom>
                  <a:rect b="b" l="l" r="r" t="t"/>
                  <a:pathLst>
                    <a:path extrusionOk="0" h="254262" w="229280">
                      <a:moveTo>
                        <a:pt x="23077" y="6673"/>
                      </a:moveTo>
                      <a:lnTo>
                        <a:pt x="0" y="242625"/>
                      </a:lnTo>
                      <a:cubicBezTo>
                        <a:pt x="0" y="242625"/>
                        <a:pt x="132712" y="282568"/>
                        <a:pt x="229280" y="214452"/>
                      </a:cubicBezTo>
                      <a:lnTo>
                        <a:pt x="161441" y="0"/>
                      </a:lnTo>
                      <a:lnTo>
                        <a:pt x="23077" y="6673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46" name="Google Shape;1346;p8"/>
                <p:cNvGrpSpPr/>
                <p:nvPr/>
              </p:nvGrpSpPr>
              <p:grpSpPr>
                <a:xfrm>
                  <a:off x="6926413" y="3309810"/>
                  <a:ext cx="438480" cy="518660"/>
                  <a:chOff x="6926413" y="3309810"/>
                  <a:chExt cx="438480" cy="518660"/>
                </a:xfrm>
              </p:grpSpPr>
              <p:sp>
                <p:nvSpPr>
                  <p:cNvPr id="1347" name="Google Shape;1347;p8"/>
                  <p:cNvSpPr/>
                  <p:nvPr/>
                </p:nvSpPr>
                <p:spPr>
                  <a:xfrm>
                    <a:off x="7013118" y="3416755"/>
                    <a:ext cx="310370" cy="343467"/>
                  </a:xfrm>
                  <a:custGeom>
                    <a:rect b="b" l="l" r="r" t="t"/>
                    <a:pathLst>
                      <a:path extrusionOk="0" h="343467" w="310370">
                        <a:moveTo>
                          <a:pt x="175528" y="9928"/>
                        </a:moveTo>
                        <a:cubicBezTo>
                          <a:pt x="178678" y="12893"/>
                          <a:pt x="310371" y="271458"/>
                          <a:pt x="310371" y="271458"/>
                        </a:cubicBezTo>
                        <a:lnTo>
                          <a:pt x="161163" y="343467"/>
                        </a:lnTo>
                        <a:lnTo>
                          <a:pt x="0" y="116968"/>
                        </a:lnTo>
                        <a:cubicBezTo>
                          <a:pt x="0" y="116968"/>
                          <a:pt x="122054" y="-40395"/>
                          <a:pt x="175528" y="9928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8" name="Google Shape;1348;p8"/>
                  <p:cNvSpPr/>
                  <p:nvPr/>
                </p:nvSpPr>
                <p:spPr>
                  <a:xfrm>
                    <a:off x="6926413" y="3309810"/>
                    <a:ext cx="438480" cy="518660"/>
                  </a:xfrm>
                  <a:custGeom>
                    <a:rect b="b" l="l" r="r" t="t"/>
                    <a:pathLst>
                      <a:path extrusionOk="0" h="518660" w="438480">
                        <a:moveTo>
                          <a:pt x="152783" y="230215"/>
                        </a:moveTo>
                        <a:cubicBezTo>
                          <a:pt x="150095" y="237073"/>
                          <a:pt x="150744" y="244765"/>
                          <a:pt x="154544" y="251160"/>
                        </a:cubicBezTo>
                        <a:lnTo>
                          <a:pt x="228962" y="375253"/>
                        </a:lnTo>
                        <a:cubicBezTo>
                          <a:pt x="230075" y="377106"/>
                          <a:pt x="231465" y="378867"/>
                          <a:pt x="233040" y="380350"/>
                        </a:cubicBezTo>
                        <a:cubicBezTo>
                          <a:pt x="241937" y="388598"/>
                          <a:pt x="272242" y="412601"/>
                          <a:pt x="295596" y="379886"/>
                        </a:cubicBezTo>
                        <a:cubicBezTo>
                          <a:pt x="315614" y="352084"/>
                          <a:pt x="334335" y="326783"/>
                          <a:pt x="354353" y="316311"/>
                        </a:cubicBezTo>
                        <a:cubicBezTo>
                          <a:pt x="366030" y="310194"/>
                          <a:pt x="380487" y="315106"/>
                          <a:pt x="386418" y="326876"/>
                        </a:cubicBezTo>
                        <a:cubicBezTo>
                          <a:pt x="398652" y="351157"/>
                          <a:pt x="422469" y="400738"/>
                          <a:pt x="437390" y="447725"/>
                        </a:cubicBezTo>
                        <a:cubicBezTo>
                          <a:pt x="441097" y="459495"/>
                          <a:pt x="435073" y="472098"/>
                          <a:pt x="423581" y="476732"/>
                        </a:cubicBezTo>
                        <a:cubicBezTo>
                          <a:pt x="393369" y="488965"/>
                          <a:pt x="333686" y="511115"/>
                          <a:pt x="280676" y="518436"/>
                        </a:cubicBezTo>
                        <a:cubicBezTo>
                          <a:pt x="271964" y="519641"/>
                          <a:pt x="263345" y="515934"/>
                          <a:pt x="258156" y="508891"/>
                        </a:cubicBezTo>
                        <a:cubicBezTo>
                          <a:pt x="235357" y="477659"/>
                          <a:pt x="171133" y="390359"/>
                          <a:pt x="149169" y="368580"/>
                        </a:cubicBezTo>
                        <a:cubicBezTo>
                          <a:pt x="128780" y="348284"/>
                          <a:pt x="91154" y="355976"/>
                          <a:pt x="74287" y="360795"/>
                        </a:cubicBezTo>
                        <a:cubicBezTo>
                          <a:pt x="67892" y="362648"/>
                          <a:pt x="61034" y="361722"/>
                          <a:pt x="55288" y="358293"/>
                        </a:cubicBezTo>
                        <a:cubicBezTo>
                          <a:pt x="38143" y="347913"/>
                          <a:pt x="8116" y="322149"/>
                          <a:pt x="35548" y="278499"/>
                        </a:cubicBezTo>
                        <a:cubicBezTo>
                          <a:pt x="42406" y="267656"/>
                          <a:pt x="38885" y="253199"/>
                          <a:pt x="28227" y="246155"/>
                        </a:cubicBezTo>
                        <a:cubicBezTo>
                          <a:pt x="9043" y="233551"/>
                          <a:pt x="-11809" y="209826"/>
                          <a:pt x="8023" y="171459"/>
                        </a:cubicBezTo>
                        <a:cubicBezTo>
                          <a:pt x="28134" y="132628"/>
                          <a:pt x="64000" y="129106"/>
                          <a:pt x="88374" y="132072"/>
                        </a:cubicBezTo>
                        <a:cubicBezTo>
                          <a:pt x="99216" y="133369"/>
                          <a:pt x="110152" y="127716"/>
                          <a:pt x="114323" y="117614"/>
                        </a:cubicBezTo>
                        <a:cubicBezTo>
                          <a:pt x="116176" y="113166"/>
                          <a:pt x="119791" y="109273"/>
                          <a:pt x="126649" y="107976"/>
                        </a:cubicBezTo>
                        <a:cubicBezTo>
                          <a:pt x="139438" y="105381"/>
                          <a:pt x="147871" y="93704"/>
                          <a:pt x="145369" y="80822"/>
                        </a:cubicBezTo>
                        <a:cubicBezTo>
                          <a:pt x="141106" y="58858"/>
                          <a:pt x="144350" y="30314"/>
                          <a:pt x="179381" y="10944"/>
                        </a:cubicBezTo>
                        <a:cubicBezTo>
                          <a:pt x="243790" y="-24458"/>
                          <a:pt x="300137" y="33187"/>
                          <a:pt x="314502" y="81934"/>
                        </a:cubicBezTo>
                        <a:cubicBezTo>
                          <a:pt x="328867" y="130589"/>
                          <a:pt x="256858" y="165064"/>
                          <a:pt x="211632" y="170810"/>
                        </a:cubicBezTo>
                        <a:cubicBezTo>
                          <a:pt x="178361" y="174888"/>
                          <a:pt x="160104" y="211216"/>
                          <a:pt x="152783" y="230215"/>
                        </a:cubicBezTo>
                        <a:close/>
                      </a:path>
                    </a:pathLst>
                  </a:custGeom>
                  <a:solidFill>
                    <a:srgbClr val="2B358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49" name="Google Shape;1349;p8"/>
                  <p:cNvSpPr/>
                  <p:nvPr/>
                </p:nvSpPr>
                <p:spPr>
                  <a:xfrm>
                    <a:off x="6995049" y="3642999"/>
                    <a:ext cx="108613" cy="103428"/>
                  </a:xfrm>
                  <a:custGeom>
                    <a:rect b="b" l="l" r="r" t="t"/>
                    <a:pathLst>
                      <a:path extrusionOk="0" h="103428" w="108613">
                        <a:moveTo>
                          <a:pt x="108613" y="80802"/>
                        </a:moveTo>
                        <a:cubicBezTo>
                          <a:pt x="108613" y="80802"/>
                          <a:pt x="79977" y="-2977"/>
                          <a:pt x="43370" y="82"/>
                        </a:cubicBezTo>
                        <a:cubicBezTo>
                          <a:pt x="6763" y="3140"/>
                          <a:pt x="-22152" y="39654"/>
                          <a:pt x="23259" y="80709"/>
                        </a:cubicBezTo>
                        <a:cubicBezTo>
                          <a:pt x="79791" y="131774"/>
                          <a:pt x="108613" y="80802"/>
                          <a:pt x="108613" y="80802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50" name="Google Shape;1350;p8"/>
                <p:cNvSpPr/>
                <p:nvPr/>
              </p:nvSpPr>
              <p:spPr>
                <a:xfrm>
                  <a:off x="6760945" y="4068276"/>
                  <a:ext cx="46432" cy="293411"/>
                </a:xfrm>
                <a:custGeom>
                  <a:rect b="b" l="l" r="r" t="t"/>
                  <a:pathLst>
                    <a:path extrusionOk="0" h="293411" w="46432">
                      <a:moveTo>
                        <a:pt x="33829" y="293411"/>
                      </a:moveTo>
                      <a:cubicBezTo>
                        <a:pt x="-14455" y="161256"/>
                        <a:pt x="3061" y="1575"/>
                        <a:pt x="3246" y="0"/>
                      </a:cubicBezTo>
                      <a:lnTo>
                        <a:pt x="16591" y="1483"/>
                      </a:lnTo>
                      <a:cubicBezTo>
                        <a:pt x="16406" y="3058"/>
                        <a:pt x="-739" y="159588"/>
                        <a:pt x="46433" y="288777"/>
                      </a:cubicBezTo>
                      <a:lnTo>
                        <a:pt x="33829" y="293411"/>
                      </a:lnTo>
                      <a:close/>
                    </a:path>
                  </a:pathLst>
                </a:custGeom>
                <a:solidFill>
                  <a:srgbClr val="FDF53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1" name="Google Shape;1351;p8"/>
                <p:cNvSpPr/>
                <p:nvPr/>
              </p:nvSpPr>
              <p:spPr>
                <a:xfrm>
                  <a:off x="6993565" y="5232563"/>
                  <a:ext cx="142749" cy="137436"/>
                </a:xfrm>
                <a:custGeom>
                  <a:rect b="b" l="l" r="r" t="t"/>
                  <a:pathLst>
                    <a:path extrusionOk="0" h="137436" w="142749">
                      <a:moveTo>
                        <a:pt x="136138" y="137436"/>
                      </a:moveTo>
                      <a:cubicBezTo>
                        <a:pt x="133173" y="137436"/>
                        <a:pt x="130393" y="135397"/>
                        <a:pt x="129652" y="132432"/>
                      </a:cubicBezTo>
                      <a:cubicBezTo>
                        <a:pt x="114916" y="75622"/>
                        <a:pt x="4539" y="13158"/>
                        <a:pt x="3427" y="12509"/>
                      </a:cubicBezTo>
                      <a:cubicBezTo>
                        <a:pt x="183" y="10656"/>
                        <a:pt x="-929" y="6578"/>
                        <a:pt x="832" y="3427"/>
                      </a:cubicBezTo>
                      <a:cubicBezTo>
                        <a:pt x="2686" y="183"/>
                        <a:pt x="6671" y="-929"/>
                        <a:pt x="9914" y="832"/>
                      </a:cubicBezTo>
                      <a:cubicBezTo>
                        <a:pt x="14641" y="3520"/>
                        <a:pt x="126315" y="66724"/>
                        <a:pt x="142533" y="129095"/>
                      </a:cubicBezTo>
                      <a:cubicBezTo>
                        <a:pt x="143460" y="132709"/>
                        <a:pt x="141328" y="136324"/>
                        <a:pt x="137714" y="137250"/>
                      </a:cubicBezTo>
                      <a:cubicBezTo>
                        <a:pt x="137250" y="137436"/>
                        <a:pt x="136694" y="137436"/>
                        <a:pt x="136138" y="137436"/>
                      </a:cubicBez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52" name="Google Shape;1352;p8"/>
                <p:cNvGrpSpPr/>
                <p:nvPr/>
              </p:nvGrpSpPr>
              <p:grpSpPr>
                <a:xfrm>
                  <a:off x="7225067" y="3910151"/>
                  <a:ext cx="1174457" cy="516213"/>
                  <a:chOff x="7225067" y="3910151"/>
                  <a:chExt cx="1174457" cy="516213"/>
                </a:xfrm>
              </p:grpSpPr>
              <p:sp>
                <p:nvSpPr>
                  <p:cNvPr id="1353" name="Google Shape;1353;p8"/>
                  <p:cNvSpPr/>
                  <p:nvPr/>
                </p:nvSpPr>
                <p:spPr>
                  <a:xfrm>
                    <a:off x="7225067" y="3910151"/>
                    <a:ext cx="853235" cy="516213"/>
                  </a:xfrm>
                  <a:custGeom>
                    <a:rect b="b" l="l" r="r" t="t"/>
                    <a:pathLst>
                      <a:path extrusionOk="0" h="516213" w="853235">
                        <a:moveTo>
                          <a:pt x="819345" y="295748"/>
                        </a:moveTo>
                        <a:cubicBezTo>
                          <a:pt x="569399" y="333282"/>
                          <a:pt x="406475" y="175548"/>
                          <a:pt x="285070" y="79814"/>
                        </a:cubicBezTo>
                        <a:cubicBezTo>
                          <a:pt x="124741" y="-46503"/>
                          <a:pt x="0" y="14941"/>
                          <a:pt x="0" y="14941"/>
                        </a:cubicBezTo>
                        <a:lnTo>
                          <a:pt x="170987" y="341160"/>
                        </a:lnTo>
                        <a:cubicBezTo>
                          <a:pt x="426308" y="581838"/>
                          <a:pt x="688024" y="528364"/>
                          <a:pt x="852987" y="450424"/>
                        </a:cubicBezTo>
                        <a:cubicBezTo>
                          <a:pt x="855489" y="387498"/>
                          <a:pt x="838715" y="334765"/>
                          <a:pt x="819345" y="295748"/>
                        </a:cubicBez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4" name="Google Shape;1354;p8"/>
                  <p:cNvSpPr/>
                  <p:nvPr/>
                </p:nvSpPr>
                <p:spPr>
                  <a:xfrm>
                    <a:off x="8044320" y="4056784"/>
                    <a:ext cx="355204" cy="303790"/>
                  </a:xfrm>
                  <a:custGeom>
                    <a:rect b="b" l="l" r="r" t="t"/>
                    <a:pathLst>
                      <a:path extrusionOk="0" h="303790" w="355204">
                        <a:moveTo>
                          <a:pt x="351427" y="0"/>
                        </a:moveTo>
                        <a:lnTo>
                          <a:pt x="268482" y="44577"/>
                        </a:lnTo>
                        <a:cubicBezTo>
                          <a:pt x="169040" y="105094"/>
                          <a:pt x="80072" y="137067"/>
                          <a:pt x="0" y="149115"/>
                        </a:cubicBezTo>
                        <a:cubicBezTo>
                          <a:pt x="19369" y="188132"/>
                          <a:pt x="36144" y="240864"/>
                          <a:pt x="33641" y="303791"/>
                        </a:cubicBezTo>
                        <a:cubicBezTo>
                          <a:pt x="138643" y="254117"/>
                          <a:pt x="204535" y="194526"/>
                          <a:pt x="204535" y="194526"/>
                        </a:cubicBezTo>
                        <a:cubicBezTo>
                          <a:pt x="392389" y="82574"/>
                          <a:pt x="351427" y="0"/>
                          <a:pt x="351427" y="0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55" name="Google Shape;1355;p8"/>
                <p:cNvSpPr/>
                <p:nvPr/>
              </p:nvSpPr>
              <p:spPr>
                <a:xfrm>
                  <a:off x="8291579" y="3973284"/>
                  <a:ext cx="357728" cy="237222"/>
                </a:xfrm>
                <a:custGeom>
                  <a:rect b="b" l="l" r="r" t="t"/>
                  <a:pathLst>
                    <a:path extrusionOk="0" h="237222" w="357728">
                      <a:moveTo>
                        <a:pt x="348368" y="200272"/>
                      </a:moveTo>
                      <a:cubicBezTo>
                        <a:pt x="342993" y="182478"/>
                        <a:pt x="329833" y="168114"/>
                        <a:pt x="312595" y="161163"/>
                      </a:cubicBezTo>
                      <a:lnTo>
                        <a:pt x="144389" y="93510"/>
                      </a:lnTo>
                      <a:cubicBezTo>
                        <a:pt x="144389" y="93510"/>
                        <a:pt x="141886" y="71916"/>
                        <a:pt x="179977" y="57274"/>
                      </a:cubicBezTo>
                      <a:cubicBezTo>
                        <a:pt x="218066" y="42631"/>
                        <a:pt x="209169" y="0"/>
                        <a:pt x="209169" y="0"/>
                      </a:cubicBezTo>
                      <a:cubicBezTo>
                        <a:pt x="209169" y="0"/>
                        <a:pt x="157178" y="23725"/>
                        <a:pt x="80999" y="61351"/>
                      </a:cubicBezTo>
                      <a:cubicBezTo>
                        <a:pt x="37441" y="82852"/>
                        <a:pt x="12975" y="120849"/>
                        <a:pt x="0" y="149486"/>
                      </a:cubicBezTo>
                      <a:lnTo>
                        <a:pt x="43280" y="206481"/>
                      </a:lnTo>
                      <a:cubicBezTo>
                        <a:pt x="146984" y="237620"/>
                        <a:pt x="251893" y="243552"/>
                        <a:pt x="357728" y="231226"/>
                      </a:cubicBezTo>
                      <a:lnTo>
                        <a:pt x="348368" y="200272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56" name="Google Shape;1356;p8"/>
              <p:cNvGrpSpPr/>
              <p:nvPr/>
            </p:nvGrpSpPr>
            <p:grpSpPr>
              <a:xfrm>
                <a:off x="9325549" y="3376651"/>
                <a:ext cx="1333467" cy="3437142"/>
                <a:chOff x="9325549" y="3376651"/>
                <a:chExt cx="1333467" cy="3437142"/>
              </a:xfrm>
            </p:grpSpPr>
            <p:sp>
              <p:nvSpPr>
                <p:cNvPr id="1357" name="Google Shape;1357;p8"/>
                <p:cNvSpPr/>
                <p:nvPr/>
              </p:nvSpPr>
              <p:spPr>
                <a:xfrm>
                  <a:off x="9325549" y="3713951"/>
                  <a:ext cx="635026" cy="710274"/>
                </a:xfrm>
                <a:custGeom>
                  <a:rect b="b" l="l" r="r" t="t"/>
                  <a:pathLst>
                    <a:path extrusionOk="0" h="710274" w="635026">
                      <a:moveTo>
                        <a:pt x="16879" y="5772"/>
                      </a:moveTo>
                      <a:cubicBezTo>
                        <a:pt x="21420" y="-2847"/>
                        <a:pt x="34210" y="-1550"/>
                        <a:pt x="36805" y="7904"/>
                      </a:cubicBezTo>
                      <a:cubicBezTo>
                        <a:pt x="46443" y="42657"/>
                        <a:pt x="69890" y="103452"/>
                        <a:pt x="119008" y="124953"/>
                      </a:cubicBezTo>
                      <a:cubicBezTo>
                        <a:pt x="121511" y="126065"/>
                        <a:pt x="123828" y="127177"/>
                        <a:pt x="126052" y="128196"/>
                      </a:cubicBezTo>
                      <a:cubicBezTo>
                        <a:pt x="128276" y="121524"/>
                        <a:pt x="128276" y="113739"/>
                        <a:pt x="122993" y="105584"/>
                      </a:cubicBezTo>
                      <a:cubicBezTo>
                        <a:pt x="107701" y="82229"/>
                        <a:pt x="135319" y="50442"/>
                        <a:pt x="135319" y="50442"/>
                      </a:cubicBezTo>
                      <a:cubicBezTo>
                        <a:pt x="135319" y="50442"/>
                        <a:pt x="137173" y="78522"/>
                        <a:pt x="158488" y="96131"/>
                      </a:cubicBezTo>
                      <a:cubicBezTo>
                        <a:pt x="176838" y="111330"/>
                        <a:pt x="185642" y="145249"/>
                        <a:pt x="173131" y="172959"/>
                      </a:cubicBezTo>
                      <a:cubicBezTo>
                        <a:pt x="146533" y="276200"/>
                        <a:pt x="106775" y="412711"/>
                        <a:pt x="261728" y="512430"/>
                      </a:cubicBezTo>
                      <a:cubicBezTo>
                        <a:pt x="416682" y="612149"/>
                        <a:pt x="635026" y="324206"/>
                        <a:pt x="635026" y="324206"/>
                      </a:cubicBezTo>
                      <a:lnTo>
                        <a:pt x="526596" y="667754"/>
                      </a:lnTo>
                      <a:cubicBezTo>
                        <a:pt x="526596" y="667754"/>
                        <a:pt x="359409" y="791106"/>
                        <a:pt x="164883" y="617617"/>
                      </a:cubicBezTo>
                      <a:cubicBezTo>
                        <a:pt x="-29643" y="444128"/>
                        <a:pt x="99268" y="191679"/>
                        <a:pt x="99268" y="191679"/>
                      </a:cubicBezTo>
                      <a:cubicBezTo>
                        <a:pt x="99268" y="191679"/>
                        <a:pt x="-49013" y="131811"/>
                        <a:pt x="16879" y="5772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8" name="Google Shape;1358;p8"/>
                <p:cNvSpPr/>
                <p:nvPr/>
              </p:nvSpPr>
              <p:spPr>
                <a:xfrm>
                  <a:off x="9914829" y="3376651"/>
                  <a:ext cx="744187" cy="872042"/>
                </a:xfrm>
                <a:custGeom>
                  <a:rect b="b" l="l" r="r" t="t"/>
                  <a:pathLst>
                    <a:path extrusionOk="0" h="872042" w="744187">
                      <a:moveTo>
                        <a:pt x="72807" y="157072"/>
                      </a:moveTo>
                      <a:cubicBezTo>
                        <a:pt x="72807" y="157072"/>
                        <a:pt x="27859" y="-44312"/>
                        <a:pt x="258621" y="8976"/>
                      </a:cubicBezTo>
                      <a:cubicBezTo>
                        <a:pt x="258621" y="8976"/>
                        <a:pt x="370574" y="-9281"/>
                        <a:pt x="376320" y="96369"/>
                      </a:cubicBezTo>
                      <a:cubicBezTo>
                        <a:pt x="376320" y="96369"/>
                        <a:pt x="448514" y="143912"/>
                        <a:pt x="395689" y="235383"/>
                      </a:cubicBezTo>
                      <a:cubicBezTo>
                        <a:pt x="395689" y="235383"/>
                        <a:pt x="610234" y="152531"/>
                        <a:pt x="703743" y="340570"/>
                      </a:cubicBezTo>
                      <a:cubicBezTo>
                        <a:pt x="797252" y="528609"/>
                        <a:pt x="711250" y="632127"/>
                        <a:pt x="621261" y="659003"/>
                      </a:cubicBezTo>
                      <a:cubicBezTo>
                        <a:pt x="621261" y="659003"/>
                        <a:pt x="694197" y="695610"/>
                        <a:pt x="659722" y="778369"/>
                      </a:cubicBezTo>
                      <a:cubicBezTo>
                        <a:pt x="625154" y="861129"/>
                        <a:pt x="450275" y="919422"/>
                        <a:pt x="346942" y="818776"/>
                      </a:cubicBezTo>
                      <a:cubicBezTo>
                        <a:pt x="346942" y="818776"/>
                        <a:pt x="52882" y="857607"/>
                        <a:pt x="58813" y="649921"/>
                      </a:cubicBezTo>
                      <a:cubicBezTo>
                        <a:pt x="58813" y="649921"/>
                        <a:pt x="-77976" y="561601"/>
                        <a:pt x="65671" y="389966"/>
                      </a:cubicBezTo>
                      <a:cubicBezTo>
                        <a:pt x="209133" y="218423"/>
                        <a:pt x="72807" y="157072"/>
                        <a:pt x="72807" y="157072"/>
                      </a:cubicBez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9" name="Google Shape;1359;p8"/>
                <p:cNvSpPr/>
                <p:nvPr/>
              </p:nvSpPr>
              <p:spPr>
                <a:xfrm>
                  <a:off x="9794934" y="3988141"/>
                  <a:ext cx="515486" cy="913686"/>
                </a:xfrm>
                <a:custGeom>
                  <a:rect b="b" l="l" r="r" t="t"/>
                  <a:pathLst>
                    <a:path extrusionOk="0" h="913686" w="515486">
                      <a:moveTo>
                        <a:pt x="180099" y="12389"/>
                      </a:moveTo>
                      <a:cubicBezTo>
                        <a:pt x="226437" y="-1512"/>
                        <a:pt x="361465" y="-27183"/>
                        <a:pt x="489821" y="91349"/>
                      </a:cubicBezTo>
                      <a:cubicBezTo>
                        <a:pt x="511600" y="111459"/>
                        <a:pt x="520497" y="141950"/>
                        <a:pt x="512712" y="170587"/>
                      </a:cubicBezTo>
                      <a:cubicBezTo>
                        <a:pt x="478236" y="297552"/>
                        <a:pt x="387229" y="672704"/>
                        <a:pt x="467023" y="834979"/>
                      </a:cubicBezTo>
                      <a:cubicBezTo>
                        <a:pt x="467023" y="834979"/>
                        <a:pt x="326434" y="989933"/>
                        <a:pt x="173055" y="865005"/>
                      </a:cubicBezTo>
                      <a:cubicBezTo>
                        <a:pt x="173055" y="865005"/>
                        <a:pt x="104198" y="565107"/>
                        <a:pt x="14117" y="433415"/>
                      </a:cubicBezTo>
                      <a:cubicBezTo>
                        <a:pt x="-48161" y="342500"/>
                        <a:pt x="113372" y="92090"/>
                        <a:pt x="154243" y="31573"/>
                      </a:cubicBezTo>
                      <a:cubicBezTo>
                        <a:pt x="160359" y="22398"/>
                        <a:pt x="169441" y="15633"/>
                        <a:pt x="180099" y="12389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0" name="Google Shape;1360;p8"/>
                <p:cNvSpPr/>
                <p:nvPr/>
              </p:nvSpPr>
              <p:spPr>
                <a:xfrm>
                  <a:off x="10011268" y="3748360"/>
                  <a:ext cx="165519" cy="289647"/>
                </a:xfrm>
                <a:custGeom>
                  <a:rect b="b" l="l" r="r" t="t"/>
                  <a:pathLst>
                    <a:path extrusionOk="0" h="289647" w="165519">
                      <a:moveTo>
                        <a:pt x="91749" y="0"/>
                      </a:moveTo>
                      <a:cubicBezTo>
                        <a:pt x="91749" y="0"/>
                        <a:pt x="160329" y="193970"/>
                        <a:pt x="165519" y="279510"/>
                      </a:cubicBezTo>
                      <a:cubicBezTo>
                        <a:pt x="165519" y="279510"/>
                        <a:pt x="89711" y="313985"/>
                        <a:pt x="18350" y="255785"/>
                      </a:cubicBezTo>
                      <a:cubicBezTo>
                        <a:pt x="18350" y="255785"/>
                        <a:pt x="10843" y="62093"/>
                        <a:pt x="0" y="27339"/>
                      </a:cubicBezTo>
                      <a:lnTo>
                        <a:pt x="91749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1" name="Google Shape;1361;p8"/>
                <p:cNvSpPr/>
                <p:nvPr/>
              </p:nvSpPr>
              <p:spPr>
                <a:xfrm>
                  <a:off x="9901467" y="3482440"/>
                  <a:ext cx="286975" cy="342843"/>
                </a:xfrm>
                <a:custGeom>
                  <a:rect b="b" l="l" r="r" t="t"/>
                  <a:pathLst>
                    <a:path extrusionOk="0" h="342843" w="286975">
                      <a:moveTo>
                        <a:pt x="106280" y="1424"/>
                      </a:moveTo>
                      <a:cubicBezTo>
                        <a:pt x="106280" y="1424"/>
                        <a:pt x="-73048" y="252390"/>
                        <a:pt x="34178" y="325325"/>
                      </a:cubicBezTo>
                      <a:cubicBezTo>
                        <a:pt x="141404" y="398261"/>
                        <a:pt x="269019" y="219860"/>
                        <a:pt x="269019" y="219860"/>
                      </a:cubicBezTo>
                      <a:cubicBezTo>
                        <a:pt x="269019" y="219860"/>
                        <a:pt x="310630" y="82515"/>
                        <a:pt x="267165" y="35899"/>
                      </a:cubicBezTo>
                      <a:cubicBezTo>
                        <a:pt x="223607" y="-10717"/>
                        <a:pt x="106280" y="1424"/>
                        <a:pt x="106280" y="1424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2" name="Google Shape;1362;p8"/>
                <p:cNvSpPr/>
                <p:nvPr/>
              </p:nvSpPr>
              <p:spPr>
                <a:xfrm>
                  <a:off x="9996075" y="3420554"/>
                  <a:ext cx="242258" cy="284062"/>
                </a:xfrm>
                <a:custGeom>
                  <a:rect b="b" l="l" r="r" t="t"/>
                  <a:pathLst>
                    <a:path extrusionOk="0" h="284062" w="242258">
                      <a:moveTo>
                        <a:pt x="94709" y="3348"/>
                      </a:moveTo>
                      <a:cubicBezTo>
                        <a:pt x="94709" y="3348"/>
                        <a:pt x="12321" y="22903"/>
                        <a:pt x="736" y="60158"/>
                      </a:cubicBezTo>
                      <a:cubicBezTo>
                        <a:pt x="-10848" y="97414"/>
                        <a:pt x="117601" y="131982"/>
                        <a:pt x="153559" y="133650"/>
                      </a:cubicBezTo>
                      <a:lnTo>
                        <a:pt x="182566" y="284063"/>
                      </a:lnTo>
                      <a:cubicBezTo>
                        <a:pt x="182566" y="284063"/>
                        <a:pt x="268291" y="142547"/>
                        <a:pt x="234279" y="60807"/>
                      </a:cubicBezTo>
                      <a:cubicBezTo>
                        <a:pt x="200360" y="-20840"/>
                        <a:pt x="94709" y="3348"/>
                        <a:pt x="94709" y="3348"/>
                      </a:cubicBez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3" name="Google Shape;1363;p8"/>
                <p:cNvSpPr/>
                <p:nvPr/>
              </p:nvSpPr>
              <p:spPr>
                <a:xfrm>
                  <a:off x="10135732" y="3637874"/>
                  <a:ext cx="102815" cy="92337"/>
                </a:xfrm>
                <a:custGeom>
                  <a:rect b="b" l="l" r="r" t="t"/>
                  <a:pathLst>
                    <a:path extrusionOk="0" h="92337" w="102815">
                      <a:moveTo>
                        <a:pt x="0" y="45983"/>
                      </a:moveTo>
                      <a:cubicBezTo>
                        <a:pt x="0" y="45983"/>
                        <a:pt x="69784" y="-34830"/>
                        <a:pt x="97587" y="17810"/>
                      </a:cubicBezTo>
                      <a:cubicBezTo>
                        <a:pt x="125390" y="70542"/>
                        <a:pt x="34753" y="110115"/>
                        <a:pt x="3429" y="84166"/>
                      </a:cubicBezTo>
                      <a:lnTo>
                        <a:pt x="0" y="45983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4" name="Google Shape;1364;p8"/>
                <p:cNvSpPr/>
                <p:nvPr/>
              </p:nvSpPr>
              <p:spPr>
                <a:xfrm>
                  <a:off x="9750166" y="5482971"/>
                  <a:ext cx="590843" cy="1285596"/>
                </a:xfrm>
                <a:custGeom>
                  <a:rect b="b" l="l" r="r" t="t"/>
                  <a:pathLst>
                    <a:path extrusionOk="0" h="1285596" w="590843">
                      <a:moveTo>
                        <a:pt x="38774" y="0"/>
                      </a:moveTo>
                      <a:cubicBezTo>
                        <a:pt x="39330" y="13623"/>
                        <a:pt x="15420" y="121590"/>
                        <a:pt x="2352" y="179234"/>
                      </a:cubicBezTo>
                      <a:cubicBezTo>
                        <a:pt x="-2930" y="202403"/>
                        <a:pt x="777" y="226685"/>
                        <a:pt x="12547" y="247259"/>
                      </a:cubicBezTo>
                      <a:lnTo>
                        <a:pt x="463136" y="1005624"/>
                      </a:lnTo>
                      <a:cubicBezTo>
                        <a:pt x="468603" y="1014799"/>
                        <a:pt x="472588" y="1024715"/>
                        <a:pt x="474998" y="1035095"/>
                      </a:cubicBezTo>
                      <a:cubicBezTo>
                        <a:pt x="483246" y="1070682"/>
                        <a:pt x="500391" y="1157890"/>
                        <a:pt x="491402" y="1237220"/>
                      </a:cubicBezTo>
                      <a:lnTo>
                        <a:pt x="468047" y="1285597"/>
                      </a:lnTo>
                      <a:lnTo>
                        <a:pt x="568879" y="1262706"/>
                      </a:lnTo>
                      <a:lnTo>
                        <a:pt x="590843" y="992000"/>
                      </a:lnTo>
                      <a:lnTo>
                        <a:pt x="562298" y="974577"/>
                      </a:lnTo>
                      <a:cubicBezTo>
                        <a:pt x="537647" y="959564"/>
                        <a:pt x="518463" y="937044"/>
                        <a:pt x="507435" y="910353"/>
                      </a:cubicBezTo>
                      <a:cubicBezTo>
                        <a:pt x="466658" y="811375"/>
                        <a:pt x="365548" y="559483"/>
                        <a:pt x="339414" y="436688"/>
                      </a:cubicBezTo>
                      <a:cubicBezTo>
                        <a:pt x="309757" y="297118"/>
                        <a:pt x="154804" y="183776"/>
                        <a:pt x="154804" y="183776"/>
                      </a:cubicBezTo>
                      <a:lnTo>
                        <a:pt x="182050" y="119459"/>
                      </a:lnTo>
                      <a:lnTo>
                        <a:pt x="38774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5" name="Google Shape;1365;p8"/>
                <p:cNvSpPr/>
                <p:nvPr/>
              </p:nvSpPr>
              <p:spPr>
                <a:xfrm>
                  <a:off x="10187951" y="6454350"/>
                  <a:ext cx="243231" cy="342060"/>
                </a:xfrm>
                <a:custGeom>
                  <a:rect b="b" l="l" r="r" t="t"/>
                  <a:pathLst>
                    <a:path extrusionOk="0" h="342060" w="243231">
                      <a:moveTo>
                        <a:pt x="243231" y="198280"/>
                      </a:moveTo>
                      <a:cubicBezTo>
                        <a:pt x="243231" y="198280"/>
                        <a:pt x="188831" y="111999"/>
                        <a:pt x="182343" y="78358"/>
                      </a:cubicBezTo>
                      <a:cubicBezTo>
                        <a:pt x="175949" y="44716"/>
                        <a:pt x="158062" y="-14596"/>
                        <a:pt x="124513" y="3290"/>
                      </a:cubicBezTo>
                      <a:cubicBezTo>
                        <a:pt x="124513" y="3290"/>
                        <a:pt x="108666" y="166492"/>
                        <a:pt x="114134" y="230253"/>
                      </a:cubicBezTo>
                      <a:cubicBezTo>
                        <a:pt x="119602" y="294014"/>
                        <a:pt x="42032" y="291975"/>
                        <a:pt x="42032" y="291975"/>
                      </a:cubicBezTo>
                      <a:cubicBezTo>
                        <a:pt x="42032" y="291975"/>
                        <a:pt x="20624" y="294941"/>
                        <a:pt x="5055" y="310603"/>
                      </a:cubicBezTo>
                      <a:cubicBezTo>
                        <a:pt x="-5789" y="321446"/>
                        <a:pt x="1996" y="340166"/>
                        <a:pt x="17195" y="341093"/>
                      </a:cubicBezTo>
                      <a:cubicBezTo>
                        <a:pt x="42588" y="342761"/>
                        <a:pt x="82902" y="343132"/>
                        <a:pt x="125162" y="334977"/>
                      </a:cubicBezTo>
                      <a:cubicBezTo>
                        <a:pt x="139991" y="332104"/>
                        <a:pt x="150926" y="319499"/>
                        <a:pt x="151853" y="304486"/>
                      </a:cubicBezTo>
                      <a:lnTo>
                        <a:pt x="163067" y="116633"/>
                      </a:lnTo>
                      <a:lnTo>
                        <a:pt x="231740" y="203377"/>
                      </a:lnTo>
                      <a:lnTo>
                        <a:pt x="243231" y="198280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6" name="Google Shape;1366;p8"/>
                <p:cNvSpPr/>
                <p:nvPr/>
              </p:nvSpPr>
              <p:spPr>
                <a:xfrm>
                  <a:off x="9964375" y="5585446"/>
                  <a:ext cx="317628" cy="1197764"/>
                </a:xfrm>
                <a:custGeom>
                  <a:rect b="b" l="l" r="r" t="t"/>
                  <a:pathLst>
                    <a:path extrusionOk="0" h="1197764" w="317628">
                      <a:moveTo>
                        <a:pt x="93696" y="18281"/>
                      </a:moveTo>
                      <a:cubicBezTo>
                        <a:pt x="93696" y="18281"/>
                        <a:pt x="109543" y="696667"/>
                        <a:pt x="111767" y="792957"/>
                      </a:cubicBezTo>
                      <a:cubicBezTo>
                        <a:pt x="113899" y="889340"/>
                        <a:pt x="96568" y="1102772"/>
                        <a:pt x="0" y="1166626"/>
                      </a:cubicBezTo>
                      <a:lnTo>
                        <a:pt x="41982" y="1197764"/>
                      </a:lnTo>
                      <a:cubicBezTo>
                        <a:pt x="41982" y="1197764"/>
                        <a:pt x="94529" y="1153095"/>
                        <a:pt x="145779" y="1067185"/>
                      </a:cubicBezTo>
                      <a:cubicBezTo>
                        <a:pt x="203423" y="970709"/>
                        <a:pt x="220846" y="953008"/>
                        <a:pt x="220846" y="953008"/>
                      </a:cubicBezTo>
                      <a:lnTo>
                        <a:pt x="201755" y="913806"/>
                      </a:lnTo>
                      <a:cubicBezTo>
                        <a:pt x="193415" y="896661"/>
                        <a:pt x="190912" y="877292"/>
                        <a:pt x="194804" y="858572"/>
                      </a:cubicBezTo>
                      <a:cubicBezTo>
                        <a:pt x="215656" y="757555"/>
                        <a:pt x="285256" y="421513"/>
                        <a:pt x="304254" y="349226"/>
                      </a:cubicBezTo>
                      <a:cubicBezTo>
                        <a:pt x="326682" y="263779"/>
                        <a:pt x="328258" y="149788"/>
                        <a:pt x="250224" y="54239"/>
                      </a:cubicBezTo>
                      <a:cubicBezTo>
                        <a:pt x="172284" y="-41124"/>
                        <a:pt x="93696" y="18281"/>
                        <a:pt x="93696" y="18281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7" name="Google Shape;1367;p8"/>
                <p:cNvSpPr/>
                <p:nvPr/>
              </p:nvSpPr>
              <p:spPr>
                <a:xfrm>
                  <a:off x="9916952" y="6522236"/>
                  <a:ext cx="290619" cy="291557"/>
                </a:xfrm>
                <a:custGeom>
                  <a:rect b="b" l="l" r="r" t="t"/>
                  <a:pathLst>
                    <a:path extrusionOk="0" h="291557" w="290619">
                      <a:moveTo>
                        <a:pt x="230365" y="291557"/>
                      </a:moveTo>
                      <a:cubicBezTo>
                        <a:pt x="233330" y="291557"/>
                        <a:pt x="235925" y="289426"/>
                        <a:pt x="236296" y="286460"/>
                      </a:cubicBezTo>
                      <a:cubicBezTo>
                        <a:pt x="239540" y="263847"/>
                        <a:pt x="252885" y="173211"/>
                        <a:pt x="263821" y="149671"/>
                      </a:cubicBezTo>
                      <a:cubicBezTo>
                        <a:pt x="276332" y="122795"/>
                        <a:pt x="317295" y="9638"/>
                        <a:pt x="263821" y="0"/>
                      </a:cubicBezTo>
                      <a:cubicBezTo>
                        <a:pt x="263821" y="0"/>
                        <a:pt x="130739" y="194433"/>
                        <a:pt x="105160" y="220661"/>
                      </a:cubicBezTo>
                      <a:cubicBezTo>
                        <a:pt x="79582" y="246888"/>
                        <a:pt x="47331" y="229836"/>
                        <a:pt x="47331" y="229836"/>
                      </a:cubicBezTo>
                      <a:cubicBezTo>
                        <a:pt x="47331" y="229836"/>
                        <a:pt x="22401" y="237157"/>
                        <a:pt x="3680" y="261160"/>
                      </a:cubicBezTo>
                      <a:cubicBezTo>
                        <a:pt x="-5217" y="272559"/>
                        <a:pt x="3031" y="289333"/>
                        <a:pt x="17581" y="289519"/>
                      </a:cubicBezTo>
                      <a:lnTo>
                        <a:pt x="107199" y="290353"/>
                      </a:lnTo>
                      <a:cubicBezTo>
                        <a:pt x="133241" y="290631"/>
                        <a:pt x="156688" y="274783"/>
                        <a:pt x="166326" y="250595"/>
                      </a:cubicBezTo>
                      <a:cubicBezTo>
                        <a:pt x="182081" y="211208"/>
                        <a:pt x="209235" y="153378"/>
                        <a:pt x="240837" y="127707"/>
                      </a:cubicBezTo>
                      <a:lnTo>
                        <a:pt x="224434" y="284885"/>
                      </a:lnTo>
                      <a:cubicBezTo>
                        <a:pt x="224063" y="288499"/>
                        <a:pt x="226843" y="291557"/>
                        <a:pt x="230365" y="291557"/>
                      </a:cubicBezTo>
                      <a:lnTo>
                        <a:pt x="230365" y="291557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8" name="Google Shape;1368;p8"/>
                <p:cNvSpPr/>
                <p:nvPr/>
              </p:nvSpPr>
              <p:spPr>
                <a:xfrm>
                  <a:off x="9742615" y="4735634"/>
                  <a:ext cx="672461" cy="976978"/>
                </a:xfrm>
                <a:custGeom>
                  <a:rect b="b" l="l" r="r" t="t"/>
                  <a:pathLst>
                    <a:path extrusionOk="0" h="976978" w="672461">
                      <a:moveTo>
                        <a:pt x="204151" y="44392"/>
                      </a:moveTo>
                      <a:cubicBezTo>
                        <a:pt x="204151" y="44392"/>
                        <a:pt x="224354" y="108801"/>
                        <a:pt x="193308" y="214822"/>
                      </a:cubicBezTo>
                      <a:lnTo>
                        <a:pt x="821" y="887092"/>
                      </a:lnTo>
                      <a:cubicBezTo>
                        <a:pt x="-2238" y="897656"/>
                        <a:pt x="3508" y="908685"/>
                        <a:pt x="13795" y="912392"/>
                      </a:cubicBezTo>
                      <a:cubicBezTo>
                        <a:pt x="71347" y="933059"/>
                        <a:pt x="260683" y="991444"/>
                        <a:pt x="519063" y="973651"/>
                      </a:cubicBezTo>
                      <a:cubicBezTo>
                        <a:pt x="532038" y="972724"/>
                        <a:pt x="542973" y="963549"/>
                        <a:pt x="545846" y="950853"/>
                      </a:cubicBezTo>
                      <a:cubicBezTo>
                        <a:pt x="562898" y="874210"/>
                        <a:pt x="621006" y="612679"/>
                        <a:pt x="632962" y="559020"/>
                      </a:cubicBezTo>
                      <a:cubicBezTo>
                        <a:pt x="678557" y="354299"/>
                        <a:pt x="729436" y="133546"/>
                        <a:pt x="505533" y="0"/>
                      </a:cubicBezTo>
                      <a:cubicBezTo>
                        <a:pt x="402385" y="44206"/>
                        <a:pt x="306094" y="70248"/>
                        <a:pt x="204151" y="44392"/>
                      </a:cubicBez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9" name="Google Shape;1369;p8"/>
                <p:cNvSpPr/>
                <p:nvPr/>
              </p:nvSpPr>
              <p:spPr>
                <a:xfrm>
                  <a:off x="10119482" y="4089167"/>
                  <a:ext cx="462416" cy="721626"/>
                </a:xfrm>
                <a:custGeom>
                  <a:rect b="b" l="l" r="r" t="t"/>
                  <a:pathLst>
                    <a:path extrusionOk="0" h="721626" w="462416">
                      <a:moveTo>
                        <a:pt x="183623" y="15716"/>
                      </a:moveTo>
                      <a:cubicBezTo>
                        <a:pt x="183623" y="15716"/>
                        <a:pt x="402708" y="197731"/>
                        <a:pt x="457016" y="446473"/>
                      </a:cubicBezTo>
                      <a:cubicBezTo>
                        <a:pt x="511416" y="695214"/>
                        <a:pt x="136914" y="721627"/>
                        <a:pt x="136914" y="721627"/>
                      </a:cubicBezTo>
                      <a:cubicBezTo>
                        <a:pt x="136914" y="721627"/>
                        <a:pt x="86128" y="664909"/>
                        <a:pt x="25703" y="685112"/>
                      </a:cubicBezTo>
                      <a:cubicBezTo>
                        <a:pt x="-34629" y="705316"/>
                        <a:pt x="21070" y="586042"/>
                        <a:pt x="91596" y="586320"/>
                      </a:cubicBezTo>
                      <a:cubicBezTo>
                        <a:pt x="162215" y="586598"/>
                        <a:pt x="129500" y="642482"/>
                        <a:pt x="229405" y="597256"/>
                      </a:cubicBezTo>
                      <a:cubicBezTo>
                        <a:pt x="326714" y="553143"/>
                        <a:pt x="386861" y="416909"/>
                        <a:pt x="138582" y="210243"/>
                      </a:cubicBezTo>
                      <a:cubicBezTo>
                        <a:pt x="124218" y="198287"/>
                        <a:pt x="112726" y="182996"/>
                        <a:pt x="105775" y="165573"/>
                      </a:cubicBezTo>
                      <a:cubicBezTo>
                        <a:pt x="57677" y="44168"/>
                        <a:pt x="95952" y="-35348"/>
                        <a:pt x="183623" y="15716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70" name="Google Shape;1370;p8"/>
              <p:cNvGrpSpPr/>
              <p:nvPr/>
            </p:nvGrpSpPr>
            <p:grpSpPr>
              <a:xfrm>
                <a:off x="4400672" y="2238817"/>
                <a:ext cx="2124520" cy="4550278"/>
                <a:chOff x="4400672" y="2238817"/>
                <a:chExt cx="2124520" cy="4550278"/>
              </a:xfrm>
            </p:grpSpPr>
            <p:sp>
              <p:nvSpPr>
                <p:cNvPr id="1371" name="Google Shape;1371;p8"/>
                <p:cNvSpPr/>
                <p:nvPr/>
              </p:nvSpPr>
              <p:spPr>
                <a:xfrm>
                  <a:off x="5066743" y="6539566"/>
                  <a:ext cx="302255" cy="224027"/>
                </a:xfrm>
                <a:custGeom>
                  <a:rect b="b" l="l" r="r" t="t"/>
                  <a:pathLst>
                    <a:path extrusionOk="0" h="224027" w="302255">
                      <a:moveTo>
                        <a:pt x="0" y="213247"/>
                      </a:moveTo>
                      <a:cubicBezTo>
                        <a:pt x="0" y="210930"/>
                        <a:pt x="93" y="208705"/>
                        <a:pt x="741" y="206388"/>
                      </a:cubicBezTo>
                      <a:cubicBezTo>
                        <a:pt x="35124" y="69970"/>
                        <a:pt x="175899" y="0"/>
                        <a:pt x="175899" y="0"/>
                      </a:cubicBezTo>
                      <a:lnTo>
                        <a:pt x="243552" y="5283"/>
                      </a:lnTo>
                      <a:cubicBezTo>
                        <a:pt x="282476" y="125575"/>
                        <a:pt x="307591" y="184239"/>
                        <a:pt x="301289" y="217139"/>
                      </a:cubicBezTo>
                      <a:cubicBezTo>
                        <a:pt x="301103" y="218066"/>
                        <a:pt x="300825" y="218900"/>
                        <a:pt x="300547" y="219826"/>
                      </a:cubicBezTo>
                      <a:cubicBezTo>
                        <a:pt x="244664" y="224831"/>
                        <a:pt x="129746" y="228075"/>
                        <a:pt x="0" y="213247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2" name="Google Shape;1372;p8"/>
                <p:cNvSpPr/>
                <p:nvPr/>
              </p:nvSpPr>
              <p:spPr>
                <a:xfrm>
                  <a:off x="5066743" y="6752813"/>
                  <a:ext cx="300547" cy="36282"/>
                </a:xfrm>
                <a:custGeom>
                  <a:rect b="b" l="l" r="r" t="t"/>
                  <a:pathLst>
                    <a:path extrusionOk="0" h="36282" w="300547">
                      <a:moveTo>
                        <a:pt x="300547" y="6580"/>
                      </a:moveTo>
                      <a:cubicBezTo>
                        <a:pt x="297489" y="17515"/>
                        <a:pt x="289426" y="26134"/>
                        <a:pt x="279046" y="28266"/>
                      </a:cubicBezTo>
                      <a:cubicBezTo>
                        <a:pt x="199623" y="44947"/>
                        <a:pt x="73399" y="31509"/>
                        <a:pt x="20389" y="24559"/>
                      </a:cubicBezTo>
                      <a:cubicBezTo>
                        <a:pt x="8712" y="23076"/>
                        <a:pt x="185" y="12233"/>
                        <a:pt x="0" y="0"/>
                      </a:cubicBezTo>
                      <a:cubicBezTo>
                        <a:pt x="129746" y="14828"/>
                        <a:pt x="244664" y="11584"/>
                        <a:pt x="300547" y="6580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3" name="Google Shape;1373;p8"/>
                <p:cNvSpPr/>
                <p:nvPr/>
              </p:nvSpPr>
              <p:spPr>
                <a:xfrm>
                  <a:off x="5186851" y="6434194"/>
                  <a:ext cx="119132" cy="162889"/>
                </a:xfrm>
                <a:custGeom>
                  <a:rect b="b" l="l" r="r" t="t"/>
                  <a:pathLst>
                    <a:path extrusionOk="0" h="162889" w="119132">
                      <a:moveTo>
                        <a:pt x="0" y="93"/>
                      </a:moveTo>
                      <a:lnTo>
                        <a:pt x="29656" y="142720"/>
                      </a:lnTo>
                      <a:cubicBezTo>
                        <a:pt x="31788" y="153193"/>
                        <a:pt x="39851" y="160978"/>
                        <a:pt x="49582" y="161904"/>
                      </a:cubicBezTo>
                      <a:cubicBezTo>
                        <a:pt x="61537" y="163016"/>
                        <a:pt x="78404" y="163665"/>
                        <a:pt x="95456" y="161163"/>
                      </a:cubicBezTo>
                      <a:cubicBezTo>
                        <a:pt x="110748" y="158938"/>
                        <a:pt x="121405" y="143369"/>
                        <a:pt x="118718" y="126687"/>
                      </a:cubicBezTo>
                      <a:lnTo>
                        <a:pt x="9814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4" name="Google Shape;1374;p8"/>
                <p:cNvSpPr/>
                <p:nvPr/>
              </p:nvSpPr>
              <p:spPr>
                <a:xfrm>
                  <a:off x="5813339" y="6739745"/>
                  <a:ext cx="427159" cy="36607"/>
                </a:xfrm>
                <a:custGeom>
                  <a:rect b="b" l="l" r="r" t="t"/>
                  <a:pathLst>
                    <a:path extrusionOk="0" h="36607" w="427159">
                      <a:moveTo>
                        <a:pt x="129004" y="18442"/>
                      </a:moveTo>
                      <a:cubicBezTo>
                        <a:pt x="56717" y="16404"/>
                        <a:pt x="19369" y="7878"/>
                        <a:pt x="0" y="0"/>
                      </a:cubicBezTo>
                      <a:cubicBezTo>
                        <a:pt x="0" y="7229"/>
                        <a:pt x="0" y="14457"/>
                        <a:pt x="186" y="22057"/>
                      </a:cubicBezTo>
                      <a:cubicBezTo>
                        <a:pt x="463" y="30120"/>
                        <a:pt x="6395" y="36607"/>
                        <a:pt x="13809" y="36607"/>
                      </a:cubicBezTo>
                      <a:lnTo>
                        <a:pt x="410739" y="34012"/>
                      </a:lnTo>
                      <a:cubicBezTo>
                        <a:pt x="423435" y="33920"/>
                        <a:pt x="430849" y="19277"/>
                        <a:pt x="425289" y="7599"/>
                      </a:cubicBezTo>
                      <a:cubicBezTo>
                        <a:pt x="373298" y="11956"/>
                        <a:pt x="240771" y="21594"/>
                        <a:pt x="129004" y="18442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5" name="Google Shape;1375;p8"/>
                <p:cNvSpPr/>
                <p:nvPr/>
              </p:nvSpPr>
              <p:spPr>
                <a:xfrm>
                  <a:off x="5813431" y="6553004"/>
                  <a:ext cx="425288" cy="205865"/>
                </a:xfrm>
                <a:custGeom>
                  <a:rect b="b" l="l" r="r" t="t"/>
                  <a:pathLst>
                    <a:path extrusionOk="0" h="205865" w="425288">
                      <a:moveTo>
                        <a:pt x="425289" y="194433"/>
                      </a:moveTo>
                      <a:cubicBezTo>
                        <a:pt x="424825" y="193414"/>
                        <a:pt x="424362" y="192394"/>
                        <a:pt x="423713" y="191468"/>
                      </a:cubicBezTo>
                      <a:cubicBezTo>
                        <a:pt x="388682" y="142535"/>
                        <a:pt x="299342" y="44947"/>
                        <a:pt x="122981" y="2687"/>
                      </a:cubicBezTo>
                      <a:lnTo>
                        <a:pt x="38368" y="0"/>
                      </a:lnTo>
                      <a:cubicBezTo>
                        <a:pt x="38368" y="0"/>
                        <a:pt x="649" y="65521"/>
                        <a:pt x="0" y="186834"/>
                      </a:cubicBezTo>
                      <a:cubicBezTo>
                        <a:pt x="19369" y="194711"/>
                        <a:pt x="56717" y="203238"/>
                        <a:pt x="129004" y="205276"/>
                      </a:cubicBezTo>
                      <a:cubicBezTo>
                        <a:pt x="240678" y="208335"/>
                        <a:pt x="373205" y="198697"/>
                        <a:pt x="425289" y="194433"/>
                      </a:cubicBezTo>
                      <a:close/>
                    </a:path>
                  </a:pathLst>
                </a:custGeom>
                <a:solidFill>
                  <a:srgbClr val="FDD36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6" name="Google Shape;1376;p8"/>
                <p:cNvSpPr/>
                <p:nvPr/>
              </p:nvSpPr>
              <p:spPr>
                <a:xfrm>
                  <a:off x="5836044" y="6404074"/>
                  <a:ext cx="109727" cy="178312"/>
                </a:xfrm>
                <a:custGeom>
                  <a:rect b="b" l="l" r="r" t="t"/>
                  <a:pathLst>
                    <a:path extrusionOk="0" h="178312" w="109727">
                      <a:moveTo>
                        <a:pt x="0" y="20574"/>
                      </a:moveTo>
                      <a:cubicBezTo>
                        <a:pt x="927" y="26876"/>
                        <a:pt x="12511" y="122795"/>
                        <a:pt x="17052" y="159958"/>
                      </a:cubicBezTo>
                      <a:cubicBezTo>
                        <a:pt x="18164" y="168762"/>
                        <a:pt x="24559" y="175620"/>
                        <a:pt x="32621" y="176547"/>
                      </a:cubicBezTo>
                      <a:cubicBezTo>
                        <a:pt x="46987" y="178308"/>
                        <a:pt x="70341" y="179790"/>
                        <a:pt x="90729" y="175620"/>
                      </a:cubicBezTo>
                      <a:cubicBezTo>
                        <a:pt x="101758" y="173396"/>
                        <a:pt x="109728" y="162831"/>
                        <a:pt x="109728" y="150505"/>
                      </a:cubicBezTo>
                      <a:lnTo>
                        <a:pt x="109728" y="0"/>
                      </a:lnTo>
                      <a:lnTo>
                        <a:pt x="0" y="20574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7" name="Google Shape;1377;p8"/>
                <p:cNvSpPr/>
                <p:nvPr/>
              </p:nvSpPr>
              <p:spPr>
                <a:xfrm>
                  <a:off x="5160469" y="4560848"/>
                  <a:ext cx="805228" cy="1956105"/>
                </a:xfrm>
                <a:custGeom>
                  <a:rect b="b" l="l" r="r" t="t"/>
                  <a:pathLst>
                    <a:path extrusionOk="0" h="1956105" w="805228">
                      <a:moveTo>
                        <a:pt x="82914" y="0"/>
                      </a:moveTo>
                      <a:cubicBezTo>
                        <a:pt x="82914" y="0"/>
                        <a:pt x="-52485" y="1203765"/>
                        <a:pt x="22767" y="1956106"/>
                      </a:cubicBezTo>
                      <a:cubicBezTo>
                        <a:pt x="22767" y="1956106"/>
                        <a:pt x="113033" y="1956106"/>
                        <a:pt x="158166" y="1941092"/>
                      </a:cubicBezTo>
                      <a:cubicBezTo>
                        <a:pt x="158166" y="1941092"/>
                        <a:pt x="298848" y="764111"/>
                        <a:pt x="344445" y="427327"/>
                      </a:cubicBezTo>
                      <a:cubicBezTo>
                        <a:pt x="346206" y="414631"/>
                        <a:pt x="364277" y="414075"/>
                        <a:pt x="366780" y="426586"/>
                      </a:cubicBezTo>
                      <a:cubicBezTo>
                        <a:pt x="422941" y="709895"/>
                        <a:pt x="643602" y="1821077"/>
                        <a:pt x="669829" y="1925986"/>
                      </a:cubicBezTo>
                      <a:cubicBezTo>
                        <a:pt x="669829" y="1925986"/>
                        <a:pt x="745082" y="1956106"/>
                        <a:pt x="805228" y="1925986"/>
                      </a:cubicBezTo>
                      <a:cubicBezTo>
                        <a:pt x="805228" y="1925986"/>
                        <a:pt x="684843" y="315931"/>
                        <a:pt x="594577" y="30027"/>
                      </a:cubicBezTo>
                      <a:lnTo>
                        <a:pt x="82914" y="0"/>
                      </a:ln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8" name="Google Shape;1378;p8"/>
                <p:cNvSpPr/>
                <p:nvPr/>
              </p:nvSpPr>
              <p:spPr>
                <a:xfrm>
                  <a:off x="4970511" y="3129048"/>
                  <a:ext cx="1025213" cy="1481549"/>
                </a:xfrm>
                <a:custGeom>
                  <a:rect b="b" l="l" r="r" t="t"/>
                  <a:pathLst>
                    <a:path extrusionOk="0" h="1481549" w="1025213">
                      <a:moveTo>
                        <a:pt x="1981" y="32489"/>
                      </a:moveTo>
                      <a:cubicBezTo>
                        <a:pt x="1981" y="32489"/>
                        <a:pt x="573790" y="-57777"/>
                        <a:pt x="1025213" y="62609"/>
                      </a:cubicBezTo>
                      <a:lnTo>
                        <a:pt x="995094" y="529045"/>
                      </a:lnTo>
                      <a:cubicBezTo>
                        <a:pt x="995094" y="529045"/>
                        <a:pt x="874708" y="1176107"/>
                        <a:pt x="784442" y="1461919"/>
                      </a:cubicBezTo>
                      <a:cubicBezTo>
                        <a:pt x="784442" y="1461919"/>
                        <a:pt x="438391" y="1522065"/>
                        <a:pt x="272872" y="1431799"/>
                      </a:cubicBezTo>
                      <a:cubicBezTo>
                        <a:pt x="272872" y="1431799"/>
                        <a:pt x="137473" y="619219"/>
                        <a:pt x="62220" y="498833"/>
                      </a:cubicBezTo>
                      <a:cubicBezTo>
                        <a:pt x="62220" y="498926"/>
                        <a:pt x="-13032" y="182902"/>
                        <a:pt x="1981" y="32489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9" name="Google Shape;1379;p8"/>
                <p:cNvSpPr/>
                <p:nvPr/>
              </p:nvSpPr>
              <p:spPr>
                <a:xfrm>
                  <a:off x="5312705" y="2750335"/>
                  <a:ext cx="270612" cy="416744"/>
                </a:xfrm>
                <a:custGeom>
                  <a:rect b="b" l="l" r="r" t="t"/>
                  <a:pathLst>
                    <a:path extrusionOk="0" h="416744" w="270612">
                      <a:moveTo>
                        <a:pt x="56995" y="0"/>
                      </a:moveTo>
                      <a:lnTo>
                        <a:pt x="0" y="385160"/>
                      </a:lnTo>
                      <a:cubicBezTo>
                        <a:pt x="0" y="385160"/>
                        <a:pt x="159124" y="458281"/>
                        <a:pt x="270613" y="382009"/>
                      </a:cubicBezTo>
                      <a:lnTo>
                        <a:pt x="246610" y="110192"/>
                      </a:lnTo>
                      <a:lnTo>
                        <a:pt x="56995" y="0"/>
                      </a:ln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80" name="Google Shape;1380;p8"/>
                <p:cNvGrpSpPr/>
                <p:nvPr/>
              </p:nvGrpSpPr>
              <p:grpSpPr>
                <a:xfrm>
                  <a:off x="5261063" y="2342349"/>
                  <a:ext cx="428223" cy="576668"/>
                  <a:chOff x="5261063" y="2342349"/>
                  <a:chExt cx="428223" cy="576668"/>
                </a:xfrm>
              </p:grpSpPr>
              <p:sp>
                <p:nvSpPr>
                  <p:cNvPr id="1381" name="Google Shape;1381;p8"/>
                  <p:cNvSpPr/>
                  <p:nvPr/>
                </p:nvSpPr>
                <p:spPr>
                  <a:xfrm>
                    <a:off x="5342454" y="2475527"/>
                    <a:ext cx="331120" cy="443490"/>
                  </a:xfrm>
                  <a:custGeom>
                    <a:rect b="b" l="l" r="r" t="t"/>
                    <a:pathLst>
                      <a:path extrusionOk="0" h="443490" w="331120">
                        <a:moveTo>
                          <a:pt x="272559" y="24028"/>
                        </a:moveTo>
                        <a:cubicBezTo>
                          <a:pt x="274320" y="27272"/>
                          <a:pt x="308703" y="221520"/>
                          <a:pt x="329833" y="341721"/>
                        </a:cubicBezTo>
                        <a:cubicBezTo>
                          <a:pt x="338544" y="391395"/>
                          <a:pt x="302030" y="437547"/>
                          <a:pt x="251707" y="440513"/>
                        </a:cubicBezTo>
                        <a:lnTo>
                          <a:pt x="205555" y="443201"/>
                        </a:lnTo>
                        <a:cubicBezTo>
                          <a:pt x="120849" y="448205"/>
                          <a:pt x="46245" y="387873"/>
                          <a:pt x="33363" y="304002"/>
                        </a:cubicBezTo>
                        <a:lnTo>
                          <a:pt x="0" y="86214"/>
                        </a:lnTo>
                        <a:cubicBezTo>
                          <a:pt x="0" y="86306"/>
                          <a:pt x="229002" y="-55024"/>
                          <a:pt x="272559" y="24028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2" name="Google Shape;1382;p8"/>
                  <p:cNvSpPr/>
                  <p:nvPr/>
                </p:nvSpPr>
                <p:spPr>
                  <a:xfrm>
                    <a:off x="5261063" y="2342349"/>
                    <a:ext cx="428223" cy="407893"/>
                  </a:xfrm>
                  <a:custGeom>
                    <a:rect b="b" l="l" r="r" t="t"/>
                    <a:pathLst>
                      <a:path extrusionOk="0" h="407893" w="428223">
                        <a:moveTo>
                          <a:pt x="31717" y="219947"/>
                        </a:moveTo>
                        <a:cubicBezTo>
                          <a:pt x="14016" y="197983"/>
                          <a:pt x="-1368" y="162395"/>
                          <a:pt x="36258" y="125047"/>
                        </a:cubicBezTo>
                        <a:cubicBezTo>
                          <a:pt x="74347" y="87236"/>
                          <a:pt x="117627" y="96596"/>
                          <a:pt x="145059" y="109292"/>
                        </a:cubicBezTo>
                        <a:cubicBezTo>
                          <a:pt x="157199" y="114946"/>
                          <a:pt x="172120" y="112443"/>
                          <a:pt x="180832" y="102249"/>
                        </a:cubicBezTo>
                        <a:cubicBezTo>
                          <a:pt x="184631" y="97708"/>
                          <a:pt x="190378" y="94650"/>
                          <a:pt x="198811" y="95576"/>
                        </a:cubicBezTo>
                        <a:cubicBezTo>
                          <a:pt x="214751" y="97337"/>
                          <a:pt x="229023" y="86865"/>
                          <a:pt x="230877" y="70925"/>
                        </a:cubicBezTo>
                        <a:cubicBezTo>
                          <a:pt x="234120" y="43585"/>
                          <a:pt x="248670" y="11427"/>
                          <a:pt x="296955" y="2159"/>
                        </a:cubicBezTo>
                        <a:cubicBezTo>
                          <a:pt x="385552" y="-14986"/>
                          <a:pt x="429759" y="73705"/>
                          <a:pt x="428183" y="135983"/>
                        </a:cubicBezTo>
                        <a:cubicBezTo>
                          <a:pt x="426608" y="198261"/>
                          <a:pt x="329484" y="211421"/>
                          <a:pt x="274434" y="201041"/>
                        </a:cubicBezTo>
                        <a:cubicBezTo>
                          <a:pt x="233935" y="193442"/>
                          <a:pt x="198996" y="229029"/>
                          <a:pt x="183241" y="248398"/>
                        </a:cubicBezTo>
                        <a:cubicBezTo>
                          <a:pt x="177495" y="255442"/>
                          <a:pt x="175364" y="264709"/>
                          <a:pt x="177495" y="273514"/>
                        </a:cubicBezTo>
                        <a:lnTo>
                          <a:pt x="191490" y="333660"/>
                        </a:lnTo>
                        <a:cubicBezTo>
                          <a:pt x="181758" y="352381"/>
                          <a:pt x="172306" y="371472"/>
                          <a:pt x="158682" y="387412"/>
                        </a:cubicBezTo>
                        <a:cubicBezTo>
                          <a:pt x="148859" y="398904"/>
                          <a:pt x="138108" y="405299"/>
                          <a:pt x="126709" y="407894"/>
                        </a:cubicBezTo>
                        <a:cubicBezTo>
                          <a:pt x="110213" y="377125"/>
                          <a:pt x="63968" y="371935"/>
                          <a:pt x="42560" y="371287"/>
                        </a:cubicBezTo>
                        <a:cubicBezTo>
                          <a:pt x="34311" y="371009"/>
                          <a:pt x="26712" y="367394"/>
                          <a:pt x="21244" y="361185"/>
                        </a:cubicBezTo>
                        <a:cubicBezTo>
                          <a:pt x="5026" y="342650"/>
                          <a:pt x="-20274" y="301131"/>
                          <a:pt x="28195" y="260446"/>
                        </a:cubicBezTo>
                        <a:cubicBezTo>
                          <a:pt x="40150" y="250437"/>
                          <a:pt x="41540" y="232273"/>
                          <a:pt x="31717" y="219947"/>
                        </a:cubicBezTo>
                        <a:close/>
                      </a:path>
                    </a:pathLst>
                  </a:custGeom>
                  <a:solidFill>
                    <a:srgbClr val="2B358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3" name="Google Shape;1383;p8"/>
                  <p:cNvSpPr/>
                  <p:nvPr/>
                </p:nvSpPr>
                <p:spPr>
                  <a:xfrm>
                    <a:off x="5290245" y="2694062"/>
                    <a:ext cx="113374" cy="135281"/>
                  </a:xfrm>
                  <a:custGeom>
                    <a:rect b="b" l="l" r="r" t="t"/>
                    <a:pathLst>
                      <a:path extrusionOk="0" h="135281" w="113374">
                        <a:moveTo>
                          <a:pt x="113375" y="120776"/>
                        </a:moveTo>
                        <a:cubicBezTo>
                          <a:pt x="113375" y="120776"/>
                          <a:pt x="111428" y="12067"/>
                          <a:pt x="67500" y="1872"/>
                        </a:cubicBezTo>
                        <a:cubicBezTo>
                          <a:pt x="23479" y="-8322"/>
                          <a:pt x="-23971" y="23466"/>
                          <a:pt x="13655" y="88524"/>
                        </a:cubicBezTo>
                        <a:cubicBezTo>
                          <a:pt x="60457" y="169430"/>
                          <a:pt x="113375" y="120776"/>
                          <a:pt x="113375" y="120776"/>
                        </a:cubicBezTo>
                        <a:close/>
                      </a:path>
                    </a:pathLst>
                  </a:custGeom>
                  <a:solidFill>
                    <a:srgbClr val="F9B776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84" name="Google Shape;1384;p8"/>
                <p:cNvSpPr/>
                <p:nvPr/>
              </p:nvSpPr>
              <p:spPr>
                <a:xfrm>
                  <a:off x="4400672" y="2424951"/>
                  <a:ext cx="829326" cy="1256126"/>
                </a:xfrm>
                <a:custGeom>
                  <a:rect b="b" l="l" r="r" t="t"/>
                  <a:pathLst>
                    <a:path extrusionOk="0" h="1256126" w="829326">
                      <a:moveTo>
                        <a:pt x="829181" y="1256126"/>
                      </a:moveTo>
                      <a:cubicBezTo>
                        <a:pt x="829181" y="1256126"/>
                        <a:pt x="-462811" y="904422"/>
                        <a:pt x="178690" y="0"/>
                      </a:cubicBezTo>
                      <a:lnTo>
                        <a:pt x="222062" y="61444"/>
                      </a:lnTo>
                      <a:cubicBezTo>
                        <a:pt x="222062" y="61444"/>
                        <a:pt x="28741" y="674030"/>
                        <a:pt x="669037" y="732231"/>
                      </a:cubicBezTo>
                      <a:cubicBezTo>
                        <a:pt x="669130" y="732231"/>
                        <a:pt x="834927" y="1159929"/>
                        <a:pt x="829181" y="1256126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5" name="Google Shape;1385;p8"/>
                <p:cNvSpPr/>
                <p:nvPr/>
              </p:nvSpPr>
              <p:spPr>
                <a:xfrm>
                  <a:off x="4574097" y="2238817"/>
                  <a:ext cx="205630" cy="248967"/>
                </a:xfrm>
                <a:custGeom>
                  <a:rect b="b" l="l" r="r" t="t"/>
                  <a:pathLst>
                    <a:path extrusionOk="0" h="248967" w="205630">
                      <a:moveTo>
                        <a:pt x="909" y="190768"/>
                      </a:moveTo>
                      <a:cubicBezTo>
                        <a:pt x="909" y="190768"/>
                        <a:pt x="-13641" y="16167"/>
                        <a:pt x="73660" y="1617"/>
                      </a:cubicBezTo>
                      <a:cubicBezTo>
                        <a:pt x="160960" y="-12934"/>
                        <a:pt x="190060" y="74367"/>
                        <a:pt x="204610" y="118017"/>
                      </a:cubicBezTo>
                      <a:cubicBezTo>
                        <a:pt x="219160" y="161667"/>
                        <a:pt x="73660" y="248968"/>
                        <a:pt x="44560" y="248968"/>
                      </a:cubicBezTo>
                      <a:cubicBezTo>
                        <a:pt x="15552" y="248968"/>
                        <a:pt x="909" y="190768"/>
                        <a:pt x="909" y="190768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6" name="Google Shape;1386;p8"/>
                <p:cNvSpPr/>
                <p:nvPr/>
              </p:nvSpPr>
              <p:spPr>
                <a:xfrm>
                  <a:off x="5695861" y="2468601"/>
                  <a:ext cx="829331" cy="1256126"/>
                </a:xfrm>
                <a:custGeom>
                  <a:rect b="b" l="l" r="r" t="t"/>
                  <a:pathLst>
                    <a:path extrusionOk="0" h="1256126" w="829331">
                      <a:moveTo>
                        <a:pt x="151" y="1256126"/>
                      </a:moveTo>
                      <a:cubicBezTo>
                        <a:pt x="151" y="1256126"/>
                        <a:pt x="1292142" y="904422"/>
                        <a:pt x="650641" y="0"/>
                      </a:cubicBezTo>
                      <a:lnTo>
                        <a:pt x="607268" y="61444"/>
                      </a:lnTo>
                      <a:cubicBezTo>
                        <a:pt x="607268" y="61444"/>
                        <a:pt x="800590" y="674030"/>
                        <a:pt x="160294" y="732231"/>
                      </a:cubicBezTo>
                      <a:cubicBezTo>
                        <a:pt x="160201" y="732231"/>
                        <a:pt x="-5688" y="1159929"/>
                        <a:pt x="151" y="1256126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7" name="Google Shape;1387;p8"/>
                <p:cNvSpPr/>
                <p:nvPr/>
              </p:nvSpPr>
              <p:spPr>
                <a:xfrm>
                  <a:off x="6146044" y="2282468"/>
                  <a:ext cx="205630" cy="248967"/>
                </a:xfrm>
                <a:custGeom>
                  <a:rect b="b" l="l" r="r" t="t"/>
                  <a:pathLst>
                    <a:path extrusionOk="0" h="248967" w="205630">
                      <a:moveTo>
                        <a:pt x="204721" y="190767"/>
                      </a:moveTo>
                      <a:cubicBezTo>
                        <a:pt x="204721" y="190767"/>
                        <a:pt x="219271" y="16167"/>
                        <a:pt x="131970" y="1617"/>
                      </a:cubicBezTo>
                      <a:cubicBezTo>
                        <a:pt x="44670" y="-12934"/>
                        <a:pt x="15570" y="74367"/>
                        <a:pt x="1020" y="118017"/>
                      </a:cubicBezTo>
                      <a:cubicBezTo>
                        <a:pt x="-13530" y="161667"/>
                        <a:pt x="131970" y="248968"/>
                        <a:pt x="161071" y="248968"/>
                      </a:cubicBezTo>
                      <a:cubicBezTo>
                        <a:pt x="190170" y="249061"/>
                        <a:pt x="204721" y="190767"/>
                        <a:pt x="204721" y="190767"/>
                      </a:cubicBezTo>
                      <a:close/>
                    </a:path>
                  </a:pathLst>
                </a:custGeom>
                <a:solidFill>
                  <a:srgbClr val="F9B77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88" name="Google Shape;1388;p8"/>
              <p:cNvGrpSpPr/>
              <p:nvPr/>
            </p:nvGrpSpPr>
            <p:grpSpPr>
              <a:xfrm>
                <a:off x="4783528" y="172050"/>
                <a:ext cx="1330431" cy="2057448"/>
                <a:chOff x="4783528" y="172050"/>
                <a:chExt cx="1330431" cy="2057448"/>
              </a:xfrm>
            </p:grpSpPr>
            <p:sp>
              <p:nvSpPr>
                <p:cNvPr id="1389" name="Google Shape;1389;p8"/>
                <p:cNvSpPr/>
                <p:nvPr/>
              </p:nvSpPr>
              <p:spPr>
                <a:xfrm>
                  <a:off x="5195226" y="1753808"/>
                  <a:ext cx="502145" cy="475690"/>
                </a:xfrm>
                <a:custGeom>
                  <a:rect b="b" l="l" r="r" t="t"/>
                  <a:pathLst>
                    <a:path extrusionOk="0" h="475690" w="502145">
                      <a:moveTo>
                        <a:pt x="502083" y="112216"/>
                      </a:moveTo>
                      <a:cubicBezTo>
                        <a:pt x="501156" y="101188"/>
                        <a:pt x="489942" y="91735"/>
                        <a:pt x="470944" y="84043"/>
                      </a:cubicBezTo>
                      <a:cubicBezTo>
                        <a:pt x="491610" y="72644"/>
                        <a:pt x="503010" y="60411"/>
                        <a:pt x="502083" y="48456"/>
                      </a:cubicBezTo>
                      <a:cubicBezTo>
                        <a:pt x="499117" y="12219"/>
                        <a:pt x="384385" y="-8077"/>
                        <a:pt x="245742" y="3045"/>
                      </a:cubicBezTo>
                      <a:cubicBezTo>
                        <a:pt x="107099" y="14258"/>
                        <a:pt x="-2907" y="52626"/>
                        <a:pt x="59" y="88862"/>
                      </a:cubicBezTo>
                      <a:cubicBezTo>
                        <a:pt x="985" y="99891"/>
                        <a:pt x="12199" y="109343"/>
                        <a:pt x="31198" y="117035"/>
                      </a:cubicBezTo>
                      <a:cubicBezTo>
                        <a:pt x="10531" y="128435"/>
                        <a:pt x="-868" y="140668"/>
                        <a:pt x="59" y="152623"/>
                      </a:cubicBezTo>
                      <a:cubicBezTo>
                        <a:pt x="985" y="163651"/>
                        <a:pt x="12199" y="173104"/>
                        <a:pt x="31198" y="180796"/>
                      </a:cubicBezTo>
                      <a:cubicBezTo>
                        <a:pt x="10531" y="192195"/>
                        <a:pt x="-868" y="204429"/>
                        <a:pt x="59" y="216384"/>
                      </a:cubicBezTo>
                      <a:cubicBezTo>
                        <a:pt x="985" y="227412"/>
                        <a:pt x="12199" y="236865"/>
                        <a:pt x="31198" y="244557"/>
                      </a:cubicBezTo>
                      <a:cubicBezTo>
                        <a:pt x="10531" y="255956"/>
                        <a:pt x="-868" y="268190"/>
                        <a:pt x="59" y="280145"/>
                      </a:cubicBezTo>
                      <a:cubicBezTo>
                        <a:pt x="1356" y="296178"/>
                        <a:pt x="24525" y="309060"/>
                        <a:pt x="61966" y="317493"/>
                      </a:cubicBezTo>
                      <a:cubicBezTo>
                        <a:pt x="61503" y="329356"/>
                        <a:pt x="61781" y="342330"/>
                        <a:pt x="62893" y="356602"/>
                      </a:cubicBezTo>
                      <a:cubicBezTo>
                        <a:pt x="68361" y="423329"/>
                        <a:pt x="143428" y="475690"/>
                        <a:pt x="242776" y="475690"/>
                      </a:cubicBezTo>
                      <a:cubicBezTo>
                        <a:pt x="342125" y="475690"/>
                        <a:pt x="428035" y="404330"/>
                        <a:pt x="429054" y="337326"/>
                      </a:cubicBezTo>
                      <a:cubicBezTo>
                        <a:pt x="429332" y="320922"/>
                        <a:pt x="428591" y="306465"/>
                        <a:pt x="427108" y="293583"/>
                      </a:cubicBezTo>
                      <a:cubicBezTo>
                        <a:pt x="474651" y="277735"/>
                        <a:pt x="503566" y="258366"/>
                        <a:pt x="502083" y="239553"/>
                      </a:cubicBezTo>
                      <a:cubicBezTo>
                        <a:pt x="501156" y="228524"/>
                        <a:pt x="489942" y="219072"/>
                        <a:pt x="470944" y="211379"/>
                      </a:cubicBezTo>
                      <a:cubicBezTo>
                        <a:pt x="491610" y="199980"/>
                        <a:pt x="503010" y="187747"/>
                        <a:pt x="502083" y="175792"/>
                      </a:cubicBezTo>
                      <a:cubicBezTo>
                        <a:pt x="501156" y="164764"/>
                        <a:pt x="489942" y="155311"/>
                        <a:pt x="470944" y="147618"/>
                      </a:cubicBezTo>
                      <a:cubicBezTo>
                        <a:pt x="491703" y="136405"/>
                        <a:pt x="503102" y="124172"/>
                        <a:pt x="502083" y="112216"/>
                      </a:cubicBezTo>
                      <a:close/>
                    </a:path>
                  </a:pathLst>
                </a:custGeom>
                <a:solidFill>
                  <a:srgbClr val="2B358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90" name="Google Shape;1390;p8"/>
                <p:cNvGrpSpPr/>
                <p:nvPr/>
              </p:nvGrpSpPr>
              <p:grpSpPr>
                <a:xfrm>
                  <a:off x="5232287" y="1841271"/>
                  <a:ext cx="424902" cy="244486"/>
                  <a:chOff x="5232287" y="1841271"/>
                  <a:chExt cx="424902" cy="244486"/>
                </a:xfrm>
              </p:grpSpPr>
              <p:sp>
                <p:nvSpPr>
                  <p:cNvPr id="1391" name="Google Shape;1391;p8"/>
                  <p:cNvSpPr/>
                  <p:nvPr/>
                </p:nvSpPr>
                <p:spPr>
                  <a:xfrm>
                    <a:off x="5264195" y="2049277"/>
                    <a:ext cx="345038" cy="36480"/>
                  </a:xfrm>
                  <a:custGeom>
                    <a:rect b="b" l="l" r="r" t="t"/>
                    <a:pathLst>
                      <a:path extrusionOk="0" h="36480" w="345038">
                        <a:moveTo>
                          <a:pt x="112734" y="36481"/>
                        </a:moveTo>
                        <a:cubicBezTo>
                          <a:pt x="71586" y="36481"/>
                          <a:pt x="33866" y="33423"/>
                          <a:pt x="2728" y="27491"/>
                        </a:cubicBezTo>
                        <a:cubicBezTo>
                          <a:pt x="967" y="27121"/>
                          <a:pt x="-238" y="25360"/>
                          <a:pt x="40" y="23599"/>
                        </a:cubicBezTo>
                        <a:cubicBezTo>
                          <a:pt x="411" y="21838"/>
                          <a:pt x="2079" y="20634"/>
                          <a:pt x="3932" y="20912"/>
                        </a:cubicBezTo>
                        <a:cubicBezTo>
                          <a:pt x="52680" y="30272"/>
                          <a:pt x="117645" y="32311"/>
                          <a:pt x="187059" y="26657"/>
                        </a:cubicBezTo>
                        <a:cubicBezTo>
                          <a:pt x="243870" y="22116"/>
                          <a:pt x="296973" y="12941"/>
                          <a:pt x="340716" y="152"/>
                        </a:cubicBezTo>
                        <a:cubicBezTo>
                          <a:pt x="342477" y="-404"/>
                          <a:pt x="344330" y="616"/>
                          <a:pt x="344886" y="2376"/>
                        </a:cubicBezTo>
                        <a:cubicBezTo>
                          <a:pt x="345442" y="4137"/>
                          <a:pt x="344422" y="5991"/>
                          <a:pt x="342662" y="6547"/>
                        </a:cubicBezTo>
                        <a:cubicBezTo>
                          <a:pt x="298548" y="19429"/>
                          <a:pt x="244982" y="28696"/>
                          <a:pt x="187708" y="33330"/>
                        </a:cubicBezTo>
                        <a:cubicBezTo>
                          <a:pt x="161944" y="35369"/>
                          <a:pt x="136737" y="36481"/>
                          <a:pt x="112734" y="36481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2" name="Google Shape;1392;p8"/>
                  <p:cNvSpPr/>
                  <p:nvPr/>
                </p:nvSpPr>
                <p:spPr>
                  <a:xfrm>
                    <a:off x="5240121" y="1968236"/>
                    <a:ext cx="417068" cy="53761"/>
                  </a:xfrm>
                  <a:custGeom>
                    <a:rect b="b" l="l" r="r" t="t"/>
                    <a:pathLst>
                      <a:path extrusionOk="0" h="53761" w="417068">
                        <a:moveTo>
                          <a:pt x="137457" y="53761"/>
                        </a:moveTo>
                        <a:cubicBezTo>
                          <a:pt x="83983" y="53761"/>
                          <a:pt x="36162" y="48757"/>
                          <a:pt x="2429" y="39119"/>
                        </a:cubicBezTo>
                        <a:cubicBezTo>
                          <a:pt x="668" y="38655"/>
                          <a:pt x="-352" y="36802"/>
                          <a:pt x="112" y="35041"/>
                        </a:cubicBezTo>
                        <a:cubicBezTo>
                          <a:pt x="575" y="33280"/>
                          <a:pt x="2429" y="32260"/>
                          <a:pt x="4189" y="32724"/>
                        </a:cubicBezTo>
                        <a:cubicBezTo>
                          <a:pt x="52195" y="46440"/>
                          <a:pt x="129580" y="50610"/>
                          <a:pt x="211134" y="44030"/>
                        </a:cubicBezTo>
                        <a:cubicBezTo>
                          <a:pt x="291762" y="37543"/>
                          <a:pt x="367015" y="21139"/>
                          <a:pt x="412333" y="287"/>
                        </a:cubicBezTo>
                        <a:cubicBezTo>
                          <a:pt x="414001" y="-454"/>
                          <a:pt x="415948" y="287"/>
                          <a:pt x="416781" y="1955"/>
                        </a:cubicBezTo>
                        <a:cubicBezTo>
                          <a:pt x="417523" y="3624"/>
                          <a:pt x="416781" y="5570"/>
                          <a:pt x="415113" y="6404"/>
                        </a:cubicBezTo>
                        <a:cubicBezTo>
                          <a:pt x="369053" y="27627"/>
                          <a:pt x="293059" y="44216"/>
                          <a:pt x="211598" y="50796"/>
                        </a:cubicBezTo>
                        <a:cubicBezTo>
                          <a:pt x="186390" y="52742"/>
                          <a:pt x="161367" y="53761"/>
                          <a:pt x="137457" y="53761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3" name="Google Shape;1393;p8"/>
                  <p:cNvSpPr/>
                  <p:nvPr/>
                </p:nvSpPr>
                <p:spPr>
                  <a:xfrm>
                    <a:off x="5232287" y="1904568"/>
                    <a:ext cx="424902" cy="53761"/>
                  </a:xfrm>
                  <a:custGeom>
                    <a:rect b="b" l="l" r="r" t="t"/>
                    <a:pathLst>
                      <a:path extrusionOk="0" h="53761" w="424902">
                        <a:moveTo>
                          <a:pt x="144642" y="53761"/>
                        </a:moveTo>
                        <a:cubicBezTo>
                          <a:pt x="86905" y="53761"/>
                          <a:pt x="36304" y="47830"/>
                          <a:pt x="2292" y="36616"/>
                        </a:cubicBezTo>
                        <a:cubicBezTo>
                          <a:pt x="531" y="36060"/>
                          <a:pt x="-395" y="34114"/>
                          <a:pt x="161" y="32446"/>
                        </a:cubicBezTo>
                        <a:cubicBezTo>
                          <a:pt x="717" y="30685"/>
                          <a:pt x="2570" y="29758"/>
                          <a:pt x="4331" y="30314"/>
                        </a:cubicBezTo>
                        <a:cubicBezTo>
                          <a:pt x="51689" y="45884"/>
                          <a:pt x="131946" y="51074"/>
                          <a:pt x="218968" y="44030"/>
                        </a:cubicBezTo>
                        <a:cubicBezTo>
                          <a:pt x="299596" y="37543"/>
                          <a:pt x="374849" y="21139"/>
                          <a:pt x="420167" y="287"/>
                        </a:cubicBezTo>
                        <a:cubicBezTo>
                          <a:pt x="421835" y="-454"/>
                          <a:pt x="423782" y="287"/>
                          <a:pt x="424615" y="1956"/>
                        </a:cubicBezTo>
                        <a:cubicBezTo>
                          <a:pt x="425357" y="3624"/>
                          <a:pt x="424615" y="5570"/>
                          <a:pt x="422947" y="6404"/>
                        </a:cubicBezTo>
                        <a:cubicBezTo>
                          <a:pt x="376887" y="27627"/>
                          <a:pt x="300893" y="44216"/>
                          <a:pt x="219432" y="50796"/>
                        </a:cubicBezTo>
                        <a:cubicBezTo>
                          <a:pt x="193853" y="52742"/>
                          <a:pt x="168645" y="53761"/>
                          <a:pt x="144642" y="53761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4" name="Google Shape;1394;p8"/>
                  <p:cNvSpPr/>
                  <p:nvPr/>
                </p:nvSpPr>
                <p:spPr>
                  <a:xfrm>
                    <a:off x="5254868" y="1841271"/>
                    <a:ext cx="401394" cy="53297"/>
                  </a:xfrm>
                  <a:custGeom>
                    <a:rect b="b" l="l" r="r" t="t"/>
                    <a:pathLst>
                      <a:path extrusionOk="0" h="53297" w="401394">
                        <a:moveTo>
                          <a:pt x="122524" y="53298"/>
                        </a:moveTo>
                        <a:cubicBezTo>
                          <a:pt x="76742" y="53298"/>
                          <a:pt x="35038" y="49591"/>
                          <a:pt x="2602" y="42362"/>
                        </a:cubicBezTo>
                        <a:cubicBezTo>
                          <a:pt x="841" y="41991"/>
                          <a:pt x="-364" y="40231"/>
                          <a:pt x="100" y="38377"/>
                        </a:cubicBezTo>
                        <a:cubicBezTo>
                          <a:pt x="470" y="36616"/>
                          <a:pt x="2324" y="35411"/>
                          <a:pt x="4085" y="35875"/>
                        </a:cubicBezTo>
                        <a:cubicBezTo>
                          <a:pt x="52832" y="46718"/>
                          <a:pt x="122895" y="49498"/>
                          <a:pt x="196480" y="43567"/>
                        </a:cubicBezTo>
                        <a:cubicBezTo>
                          <a:pt x="276459" y="37080"/>
                          <a:pt x="351248" y="20954"/>
                          <a:pt x="396659" y="287"/>
                        </a:cubicBezTo>
                        <a:cubicBezTo>
                          <a:pt x="398327" y="-454"/>
                          <a:pt x="400273" y="287"/>
                          <a:pt x="401108" y="1955"/>
                        </a:cubicBezTo>
                        <a:cubicBezTo>
                          <a:pt x="401849" y="3624"/>
                          <a:pt x="401108" y="5570"/>
                          <a:pt x="399439" y="6404"/>
                        </a:cubicBezTo>
                        <a:cubicBezTo>
                          <a:pt x="353379" y="27349"/>
                          <a:pt x="277663" y="43752"/>
                          <a:pt x="197036" y="50332"/>
                        </a:cubicBezTo>
                        <a:cubicBezTo>
                          <a:pt x="171550" y="52278"/>
                          <a:pt x="146435" y="53298"/>
                          <a:pt x="122524" y="53298"/>
                        </a:cubicBezTo>
                        <a:close/>
                      </a:path>
                    </a:pathLst>
                  </a:custGeom>
                  <a:solidFill>
                    <a:srgbClr val="53D8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95" name="Google Shape;1395;p8"/>
                <p:cNvSpPr/>
                <p:nvPr/>
              </p:nvSpPr>
              <p:spPr>
                <a:xfrm>
                  <a:off x="4783528" y="172050"/>
                  <a:ext cx="1330431" cy="1691229"/>
                </a:xfrm>
                <a:custGeom>
                  <a:rect b="b" l="l" r="r" t="t"/>
                  <a:pathLst>
                    <a:path extrusionOk="0" h="1691229" w="1330431">
                      <a:moveTo>
                        <a:pt x="318803" y="1372389"/>
                      </a:moveTo>
                      <a:cubicBezTo>
                        <a:pt x="301936" y="1312799"/>
                        <a:pt x="273392" y="1257008"/>
                        <a:pt x="234839" y="1208446"/>
                      </a:cubicBezTo>
                      <a:cubicBezTo>
                        <a:pt x="152357" y="1104464"/>
                        <a:pt x="17700" y="892885"/>
                        <a:pt x="1111" y="604201"/>
                      </a:cubicBezTo>
                      <a:cubicBezTo>
                        <a:pt x="-22985" y="184287"/>
                        <a:pt x="349386" y="-25901"/>
                        <a:pt x="689228" y="2550"/>
                      </a:cubicBezTo>
                      <a:cubicBezTo>
                        <a:pt x="1029069" y="31094"/>
                        <a:pt x="1364370" y="284099"/>
                        <a:pt x="1327670" y="674727"/>
                      </a:cubicBezTo>
                      <a:cubicBezTo>
                        <a:pt x="1305058" y="915128"/>
                        <a:pt x="1170585" y="1097421"/>
                        <a:pt x="1070403" y="1202144"/>
                      </a:cubicBezTo>
                      <a:cubicBezTo>
                        <a:pt x="1006827" y="1268593"/>
                        <a:pt x="961416" y="1350055"/>
                        <a:pt x="936857" y="1438745"/>
                      </a:cubicBezTo>
                      <a:cubicBezTo>
                        <a:pt x="906830" y="1547268"/>
                        <a:pt x="835285" y="1682575"/>
                        <a:pt x="665225" y="1690823"/>
                      </a:cubicBezTo>
                      <a:cubicBezTo>
                        <a:pt x="445213" y="1701573"/>
                        <a:pt x="353834" y="1496482"/>
                        <a:pt x="318803" y="1372389"/>
                      </a:cubicBezTo>
                      <a:close/>
                    </a:path>
                  </a:pathLst>
                </a:custGeom>
                <a:solidFill>
                  <a:srgbClr val="384A5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6" name="Google Shape;1396;p8"/>
                <p:cNvSpPr/>
                <p:nvPr/>
              </p:nvSpPr>
              <p:spPr>
                <a:xfrm>
                  <a:off x="5504662" y="981486"/>
                  <a:ext cx="146188" cy="810350"/>
                </a:xfrm>
                <a:custGeom>
                  <a:rect b="b" l="l" r="r" t="t"/>
                  <a:pathLst>
                    <a:path extrusionOk="0" h="810350" w="146188">
                      <a:moveTo>
                        <a:pt x="252" y="797793"/>
                      </a:moveTo>
                      <a:lnTo>
                        <a:pt x="119155" y="24415"/>
                      </a:lnTo>
                      <a:cubicBezTo>
                        <a:pt x="121657" y="8475"/>
                        <a:pt x="129442" y="-2276"/>
                        <a:pt x="136764" y="412"/>
                      </a:cubicBezTo>
                      <a:cubicBezTo>
                        <a:pt x="143992" y="3192"/>
                        <a:pt x="147885" y="18298"/>
                        <a:pt x="145475" y="34331"/>
                      </a:cubicBezTo>
                      <a:cubicBezTo>
                        <a:pt x="145382" y="34795"/>
                        <a:pt x="145290" y="35258"/>
                        <a:pt x="145290" y="35721"/>
                      </a:cubicBezTo>
                      <a:lnTo>
                        <a:pt x="9798" y="801964"/>
                      </a:lnTo>
                      <a:cubicBezTo>
                        <a:pt x="8778" y="807710"/>
                        <a:pt x="5813" y="811324"/>
                        <a:pt x="3218" y="810119"/>
                      </a:cubicBezTo>
                      <a:cubicBezTo>
                        <a:pt x="715" y="808729"/>
                        <a:pt x="-582" y="803354"/>
                        <a:pt x="252" y="797793"/>
                      </a:cubicBezTo>
                      <a:close/>
                    </a:path>
                  </a:pathLst>
                </a:custGeom>
                <a:solidFill>
                  <a:srgbClr val="FDF53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7" name="Google Shape;1397;p8"/>
                <p:cNvSpPr/>
                <p:nvPr/>
              </p:nvSpPr>
              <p:spPr>
                <a:xfrm>
                  <a:off x="5235534" y="987603"/>
                  <a:ext cx="146234" cy="810350"/>
                </a:xfrm>
                <a:custGeom>
                  <a:rect b="b" l="l" r="r" t="t"/>
                  <a:pathLst>
                    <a:path extrusionOk="0" h="810350" w="146234">
                      <a:moveTo>
                        <a:pt x="145936" y="797793"/>
                      </a:moveTo>
                      <a:lnTo>
                        <a:pt x="27033" y="24415"/>
                      </a:lnTo>
                      <a:cubicBezTo>
                        <a:pt x="24531" y="8475"/>
                        <a:pt x="16746" y="-2276"/>
                        <a:pt x="9425" y="412"/>
                      </a:cubicBezTo>
                      <a:cubicBezTo>
                        <a:pt x="2196" y="3192"/>
                        <a:pt x="-1696" y="18298"/>
                        <a:pt x="713" y="34331"/>
                      </a:cubicBezTo>
                      <a:cubicBezTo>
                        <a:pt x="806" y="34794"/>
                        <a:pt x="899" y="35258"/>
                        <a:pt x="899" y="35721"/>
                      </a:cubicBezTo>
                      <a:lnTo>
                        <a:pt x="136390" y="801964"/>
                      </a:lnTo>
                      <a:cubicBezTo>
                        <a:pt x="137410" y="807710"/>
                        <a:pt x="140375" y="811324"/>
                        <a:pt x="142970" y="810119"/>
                      </a:cubicBezTo>
                      <a:cubicBezTo>
                        <a:pt x="145565" y="808822"/>
                        <a:pt x="146863" y="803354"/>
                        <a:pt x="145936" y="797793"/>
                      </a:cubicBezTo>
                      <a:close/>
                    </a:path>
                  </a:pathLst>
                </a:custGeom>
                <a:solidFill>
                  <a:srgbClr val="FDF53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8" name="Google Shape;1398;p8"/>
                <p:cNvSpPr/>
                <p:nvPr/>
              </p:nvSpPr>
              <p:spPr>
                <a:xfrm>
                  <a:off x="5274079" y="845839"/>
                  <a:ext cx="350295" cy="189933"/>
                </a:xfrm>
                <a:custGeom>
                  <a:rect b="b" l="l" r="r" t="t"/>
                  <a:pathLst>
                    <a:path extrusionOk="0" h="189933" w="350295">
                      <a:moveTo>
                        <a:pt x="348904" y="93614"/>
                      </a:moveTo>
                      <a:cubicBezTo>
                        <a:pt x="345845" y="88795"/>
                        <a:pt x="338894" y="86941"/>
                        <a:pt x="333334" y="89536"/>
                      </a:cubicBezTo>
                      <a:lnTo>
                        <a:pt x="267164" y="120490"/>
                      </a:lnTo>
                      <a:lnTo>
                        <a:pt x="244180" y="54968"/>
                      </a:lnTo>
                      <a:cubicBezTo>
                        <a:pt x="242975" y="51539"/>
                        <a:pt x="240102" y="48481"/>
                        <a:pt x="236117" y="46905"/>
                      </a:cubicBezTo>
                      <a:cubicBezTo>
                        <a:pt x="228518" y="43754"/>
                        <a:pt x="219435" y="46535"/>
                        <a:pt x="215728" y="53207"/>
                      </a:cubicBezTo>
                      <a:lnTo>
                        <a:pt x="215636" y="53393"/>
                      </a:lnTo>
                      <a:lnTo>
                        <a:pt x="161143" y="152648"/>
                      </a:lnTo>
                      <a:lnTo>
                        <a:pt x="110634" y="11318"/>
                      </a:lnTo>
                      <a:lnTo>
                        <a:pt x="110541" y="11040"/>
                      </a:lnTo>
                      <a:cubicBezTo>
                        <a:pt x="109337" y="7611"/>
                        <a:pt x="106742" y="4460"/>
                        <a:pt x="102850" y="2421"/>
                      </a:cubicBezTo>
                      <a:cubicBezTo>
                        <a:pt x="94416" y="-2213"/>
                        <a:pt x="83202" y="11"/>
                        <a:pt x="77827" y="7333"/>
                      </a:cubicBezTo>
                      <a:lnTo>
                        <a:pt x="1740" y="112242"/>
                      </a:lnTo>
                      <a:cubicBezTo>
                        <a:pt x="-1318" y="116505"/>
                        <a:pt x="-299" y="122251"/>
                        <a:pt x="4428" y="125494"/>
                      </a:cubicBezTo>
                      <a:cubicBezTo>
                        <a:pt x="9432" y="128923"/>
                        <a:pt x="16661" y="128089"/>
                        <a:pt x="20646" y="123733"/>
                      </a:cubicBezTo>
                      <a:lnTo>
                        <a:pt x="87651" y="48944"/>
                      </a:lnTo>
                      <a:lnTo>
                        <a:pt x="147983" y="183417"/>
                      </a:lnTo>
                      <a:lnTo>
                        <a:pt x="147983" y="183509"/>
                      </a:lnTo>
                      <a:cubicBezTo>
                        <a:pt x="148909" y="185641"/>
                        <a:pt x="150763" y="187494"/>
                        <a:pt x="153265" y="188699"/>
                      </a:cubicBezTo>
                      <a:cubicBezTo>
                        <a:pt x="158918" y="191387"/>
                        <a:pt x="165962" y="189533"/>
                        <a:pt x="169020" y="184621"/>
                      </a:cubicBezTo>
                      <a:lnTo>
                        <a:pt x="227220" y="91204"/>
                      </a:lnTo>
                      <a:lnTo>
                        <a:pt x="249092" y="138469"/>
                      </a:lnTo>
                      <a:lnTo>
                        <a:pt x="249277" y="138932"/>
                      </a:lnTo>
                      <a:cubicBezTo>
                        <a:pt x="249462" y="139303"/>
                        <a:pt x="249648" y="139581"/>
                        <a:pt x="249833" y="139952"/>
                      </a:cubicBezTo>
                      <a:cubicBezTo>
                        <a:pt x="252891" y="144771"/>
                        <a:pt x="259842" y="146624"/>
                        <a:pt x="265403" y="144029"/>
                      </a:cubicBezTo>
                      <a:lnTo>
                        <a:pt x="343992" y="107330"/>
                      </a:lnTo>
                      <a:cubicBezTo>
                        <a:pt x="349830" y="104550"/>
                        <a:pt x="351961" y="98433"/>
                        <a:pt x="348904" y="936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9" name="Google Shape;1399;p8"/>
                <p:cNvSpPr/>
                <p:nvPr/>
              </p:nvSpPr>
              <p:spPr>
                <a:xfrm>
                  <a:off x="5842665" y="1160395"/>
                  <a:ext cx="83920" cy="113061"/>
                </a:xfrm>
                <a:custGeom>
                  <a:rect b="b" l="l" r="r" t="t"/>
                  <a:pathLst>
                    <a:path extrusionOk="0" h="113061" w="83920">
                      <a:moveTo>
                        <a:pt x="13860" y="113061"/>
                      </a:moveTo>
                      <a:cubicBezTo>
                        <a:pt x="10987" y="113061"/>
                        <a:pt x="8114" y="112134"/>
                        <a:pt x="5613" y="110281"/>
                      </a:cubicBezTo>
                      <a:cubicBezTo>
                        <a:pt x="-597" y="105740"/>
                        <a:pt x="-1802" y="97028"/>
                        <a:pt x="2740" y="90819"/>
                      </a:cubicBezTo>
                      <a:cubicBezTo>
                        <a:pt x="23036" y="63572"/>
                        <a:pt x="41571" y="35306"/>
                        <a:pt x="57974" y="6947"/>
                      </a:cubicBezTo>
                      <a:cubicBezTo>
                        <a:pt x="61774" y="275"/>
                        <a:pt x="70300" y="-1949"/>
                        <a:pt x="76972" y="1850"/>
                      </a:cubicBezTo>
                      <a:cubicBezTo>
                        <a:pt x="83645" y="5650"/>
                        <a:pt x="85869" y="14176"/>
                        <a:pt x="82070" y="20849"/>
                      </a:cubicBezTo>
                      <a:cubicBezTo>
                        <a:pt x="65110" y="50134"/>
                        <a:pt x="46019" y="79234"/>
                        <a:pt x="25074" y="107408"/>
                      </a:cubicBezTo>
                      <a:cubicBezTo>
                        <a:pt x="22294" y="111115"/>
                        <a:pt x="18124" y="113061"/>
                        <a:pt x="13860" y="1130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0" name="Google Shape;1400;p8"/>
                <p:cNvSpPr/>
                <p:nvPr/>
              </p:nvSpPr>
              <p:spPr>
                <a:xfrm>
                  <a:off x="5940357" y="530771"/>
                  <a:ext cx="90402" cy="574757"/>
                </a:xfrm>
                <a:custGeom>
                  <a:rect b="b" l="l" r="r" t="t"/>
                  <a:pathLst>
                    <a:path extrusionOk="0" h="574757" w="90402">
                      <a:moveTo>
                        <a:pt x="13941" y="574757"/>
                      </a:moveTo>
                      <a:cubicBezTo>
                        <a:pt x="12088" y="574757"/>
                        <a:pt x="10234" y="574386"/>
                        <a:pt x="8380" y="573645"/>
                      </a:cubicBezTo>
                      <a:cubicBezTo>
                        <a:pt x="1337" y="570587"/>
                        <a:pt x="-1907" y="562431"/>
                        <a:pt x="1152" y="555388"/>
                      </a:cubicBezTo>
                      <a:cubicBezTo>
                        <a:pt x="126820" y="266054"/>
                        <a:pt x="18389" y="22132"/>
                        <a:pt x="17277" y="19722"/>
                      </a:cubicBezTo>
                      <a:cubicBezTo>
                        <a:pt x="14126" y="12772"/>
                        <a:pt x="17185" y="4524"/>
                        <a:pt x="24135" y="1280"/>
                      </a:cubicBezTo>
                      <a:cubicBezTo>
                        <a:pt x="31086" y="-1964"/>
                        <a:pt x="39334" y="1187"/>
                        <a:pt x="42578" y="8138"/>
                      </a:cubicBezTo>
                      <a:cubicBezTo>
                        <a:pt x="47304" y="18518"/>
                        <a:pt x="157403" y="265313"/>
                        <a:pt x="26638" y="566416"/>
                      </a:cubicBezTo>
                      <a:cubicBezTo>
                        <a:pt x="24506" y="571699"/>
                        <a:pt x="19316" y="574757"/>
                        <a:pt x="13941" y="5747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01" name="Google Shape;1401;p8"/>
            <p:cNvGrpSpPr/>
            <p:nvPr/>
          </p:nvGrpSpPr>
          <p:grpSpPr>
            <a:xfrm>
              <a:off x="1227190" y="758822"/>
              <a:ext cx="2604489" cy="2228577"/>
              <a:chOff x="1227190" y="758822"/>
              <a:chExt cx="2604489" cy="2228577"/>
            </a:xfrm>
          </p:grpSpPr>
          <p:grpSp>
            <p:nvGrpSpPr>
              <p:cNvPr id="1402" name="Google Shape;1402;p8"/>
              <p:cNvGrpSpPr/>
              <p:nvPr/>
            </p:nvGrpSpPr>
            <p:grpSpPr>
              <a:xfrm>
                <a:off x="1227190" y="758822"/>
                <a:ext cx="1954902" cy="1954351"/>
                <a:chOff x="1227190" y="758822"/>
                <a:chExt cx="1954902" cy="1954351"/>
              </a:xfrm>
            </p:grpSpPr>
            <p:grpSp>
              <p:nvGrpSpPr>
                <p:cNvPr id="1403" name="Google Shape;1403;p8"/>
                <p:cNvGrpSpPr/>
                <p:nvPr/>
              </p:nvGrpSpPr>
              <p:grpSpPr>
                <a:xfrm>
                  <a:off x="1227190" y="758822"/>
                  <a:ext cx="1603618" cy="1179767"/>
                  <a:chOff x="1227190" y="758822"/>
                  <a:chExt cx="1603618" cy="1179767"/>
                </a:xfrm>
              </p:grpSpPr>
              <p:sp>
                <p:nvSpPr>
                  <p:cNvPr id="1404" name="Google Shape;1404;p8"/>
                  <p:cNvSpPr/>
                  <p:nvPr/>
                </p:nvSpPr>
                <p:spPr>
                  <a:xfrm>
                    <a:off x="2783283" y="957223"/>
                    <a:ext cx="47525" cy="41542"/>
                  </a:xfrm>
                  <a:custGeom>
                    <a:rect b="b" l="l" r="r" t="t"/>
                    <a:pathLst>
                      <a:path extrusionOk="0" h="41542" w="47525">
                        <a:moveTo>
                          <a:pt x="38299" y="41543"/>
                        </a:moveTo>
                        <a:cubicBezTo>
                          <a:pt x="36260" y="41543"/>
                          <a:pt x="34129" y="40801"/>
                          <a:pt x="32368" y="39411"/>
                        </a:cubicBezTo>
                        <a:cubicBezTo>
                          <a:pt x="22915" y="31626"/>
                          <a:pt x="13277" y="23934"/>
                          <a:pt x="3638" y="16613"/>
                        </a:cubicBezTo>
                        <a:cubicBezTo>
                          <a:pt x="-439" y="13555"/>
                          <a:pt x="-1181" y="7716"/>
                          <a:pt x="1878" y="3638"/>
                        </a:cubicBezTo>
                        <a:cubicBezTo>
                          <a:pt x="4936" y="-439"/>
                          <a:pt x="10774" y="-1181"/>
                          <a:pt x="14852" y="1878"/>
                        </a:cubicBezTo>
                        <a:cubicBezTo>
                          <a:pt x="24676" y="9384"/>
                          <a:pt x="34499" y="17169"/>
                          <a:pt x="44138" y="25139"/>
                        </a:cubicBezTo>
                        <a:cubicBezTo>
                          <a:pt x="48123" y="28383"/>
                          <a:pt x="48679" y="34221"/>
                          <a:pt x="45342" y="38206"/>
                        </a:cubicBezTo>
                        <a:cubicBezTo>
                          <a:pt x="43582" y="40431"/>
                          <a:pt x="40987" y="41543"/>
                          <a:pt x="38299" y="41543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5" name="Google Shape;1405;p8"/>
                  <p:cNvSpPr/>
                  <p:nvPr/>
                </p:nvSpPr>
                <p:spPr>
                  <a:xfrm>
                    <a:off x="1227190" y="758822"/>
                    <a:ext cx="1472345" cy="1020458"/>
                  </a:xfrm>
                  <a:custGeom>
                    <a:rect b="b" l="l" r="r" t="t"/>
                    <a:pathLst>
                      <a:path extrusionOk="0" h="1020458" w="1472345">
                        <a:moveTo>
                          <a:pt x="9916" y="1020458"/>
                        </a:moveTo>
                        <a:cubicBezTo>
                          <a:pt x="4912" y="1020458"/>
                          <a:pt x="834" y="1016566"/>
                          <a:pt x="649" y="1011561"/>
                        </a:cubicBezTo>
                        <a:cubicBezTo>
                          <a:pt x="278" y="1000069"/>
                          <a:pt x="0" y="988578"/>
                          <a:pt x="0" y="976993"/>
                        </a:cubicBezTo>
                        <a:cubicBezTo>
                          <a:pt x="0" y="963092"/>
                          <a:pt x="278" y="949005"/>
                          <a:pt x="927" y="935104"/>
                        </a:cubicBezTo>
                        <a:cubicBezTo>
                          <a:pt x="1112" y="930007"/>
                          <a:pt x="5561" y="926114"/>
                          <a:pt x="10565" y="926207"/>
                        </a:cubicBezTo>
                        <a:cubicBezTo>
                          <a:pt x="15662" y="926392"/>
                          <a:pt x="19647" y="930748"/>
                          <a:pt x="19462" y="935845"/>
                        </a:cubicBezTo>
                        <a:cubicBezTo>
                          <a:pt x="18906" y="949469"/>
                          <a:pt x="18535" y="963277"/>
                          <a:pt x="18535" y="976901"/>
                        </a:cubicBezTo>
                        <a:cubicBezTo>
                          <a:pt x="18535" y="988207"/>
                          <a:pt x="18720" y="999513"/>
                          <a:pt x="19091" y="1010820"/>
                        </a:cubicBezTo>
                        <a:cubicBezTo>
                          <a:pt x="19277" y="1015917"/>
                          <a:pt x="15292" y="1020273"/>
                          <a:pt x="10194" y="1020365"/>
                        </a:cubicBezTo>
                        <a:cubicBezTo>
                          <a:pt x="10102" y="1020458"/>
                          <a:pt x="10009" y="1020458"/>
                          <a:pt x="9916" y="1020458"/>
                        </a:cubicBezTo>
                        <a:close/>
                        <a:moveTo>
                          <a:pt x="23354" y="822503"/>
                        </a:moveTo>
                        <a:cubicBezTo>
                          <a:pt x="22798" y="822503"/>
                          <a:pt x="22335" y="822503"/>
                          <a:pt x="21779" y="822410"/>
                        </a:cubicBezTo>
                        <a:cubicBezTo>
                          <a:pt x="16774" y="821576"/>
                          <a:pt x="13345" y="816757"/>
                          <a:pt x="14272" y="811660"/>
                        </a:cubicBezTo>
                        <a:cubicBezTo>
                          <a:pt x="18535" y="786730"/>
                          <a:pt x="23910" y="761615"/>
                          <a:pt x="30212" y="736871"/>
                        </a:cubicBezTo>
                        <a:cubicBezTo>
                          <a:pt x="31510" y="731866"/>
                          <a:pt x="36514" y="728900"/>
                          <a:pt x="41519" y="730198"/>
                        </a:cubicBezTo>
                        <a:cubicBezTo>
                          <a:pt x="46523" y="731495"/>
                          <a:pt x="49489" y="736500"/>
                          <a:pt x="48191" y="741504"/>
                        </a:cubicBezTo>
                        <a:cubicBezTo>
                          <a:pt x="42075" y="765693"/>
                          <a:pt x="36792" y="790344"/>
                          <a:pt x="32529" y="814811"/>
                        </a:cubicBezTo>
                        <a:cubicBezTo>
                          <a:pt x="31695" y="819259"/>
                          <a:pt x="27803" y="822503"/>
                          <a:pt x="23354" y="822503"/>
                        </a:cubicBezTo>
                        <a:close/>
                        <a:moveTo>
                          <a:pt x="76921" y="631406"/>
                        </a:moveTo>
                        <a:cubicBezTo>
                          <a:pt x="75809" y="631406"/>
                          <a:pt x="74604" y="631220"/>
                          <a:pt x="73492" y="630757"/>
                        </a:cubicBezTo>
                        <a:cubicBezTo>
                          <a:pt x="68765" y="628903"/>
                          <a:pt x="66356" y="623528"/>
                          <a:pt x="68302" y="618709"/>
                        </a:cubicBezTo>
                        <a:cubicBezTo>
                          <a:pt x="77662" y="594984"/>
                          <a:pt x="87949" y="571444"/>
                          <a:pt x="98978" y="548739"/>
                        </a:cubicBezTo>
                        <a:cubicBezTo>
                          <a:pt x="101202" y="544105"/>
                          <a:pt x="106762" y="542252"/>
                          <a:pt x="111396" y="544476"/>
                        </a:cubicBezTo>
                        <a:cubicBezTo>
                          <a:pt x="116030" y="546700"/>
                          <a:pt x="117883" y="552261"/>
                          <a:pt x="115659" y="556894"/>
                        </a:cubicBezTo>
                        <a:cubicBezTo>
                          <a:pt x="104816" y="579229"/>
                          <a:pt x="94715" y="602305"/>
                          <a:pt x="85540" y="625567"/>
                        </a:cubicBezTo>
                        <a:cubicBezTo>
                          <a:pt x="84057" y="629181"/>
                          <a:pt x="80628" y="631406"/>
                          <a:pt x="76921" y="631406"/>
                        </a:cubicBezTo>
                        <a:close/>
                        <a:moveTo>
                          <a:pt x="167928" y="455044"/>
                        </a:moveTo>
                        <a:cubicBezTo>
                          <a:pt x="166167" y="455044"/>
                          <a:pt x="164407" y="454580"/>
                          <a:pt x="162831" y="453561"/>
                        </a:cubicBezTo>
                        <a:cubicBezTo>
                          <a:pt x="158568" y="450781"/>
                          <a:pt x="157363" y="445035"/>
                          <a:pt x="160144" y="440772"/>
                        </a:cubicBezTo>
                        <a:cubicBezTo>
                          <a:pt x="174045" y="419549"/>
                          <a:pt x="188966" y="398604"/>
                          <a:pt x="204535" y="378494"/>
                        </a:cubicBezTo>
                        <a:cubicBezTo>
                          <a:pt x="207686" y="374416"/>
                          <a:pt x="213525" y="373675"/>
                          <a:pt x="217510" y="376826"/>
                        </a:cubicBezTo>
                        <a:cubicBezTo>
                          <a:pt x="221588" y="379976"/>
                          <a:pt x="222329" y="385815"/>
                          <a:pt x="219178" y="389800"/>
                        </a:cubicBezTo>
                        <a:cubicBezTo>
                          <a:pt x="203979" y="409447"/>
                          <a:pt x="189336" y="430021"/>
                          <a:pt x="175620" y="450873"/>
                        </a:cubicBezTo>
                        <a:cubicBezTo>
                          <a:pt x="173952" y="453654"/>
                          <a:pt x="170987" y="455044"/>
                          <a:pt x="167928" y="455044"/>
                        </a:cubicBezTo>
                        <a:close/>
                        <a:moveTo>
                          <a:pt x="293226" y="301295"/>
                        </a:moveTo>
                        <a:cubicBezTo>
                          <a:pt x="290816" y="301295"/>
                          <a:pt x="288499" y="300368"/>
                          <a:pt x="286646" y="298607"/>
                        </a:cubicBezTo>
                        <a:cubicBezTo>
                          <a:pt x="283032" y="294993"/>
                          <a:pt x="283032" y="289154"/>
                          <a:pt x="286646" y="285540"/>
                        </a:cubicBezTo>
                        <a:cubicBezTo>
                          <a:pt x="304625" y="267654"/>
                          <a:pt x="323531" y="250231"/>
                          <a:pt x="342807" y="233734"/>
                        </a:cubicBezTo>
                        <a:cubicBezTo>
                          <a:pt x="346700" y="230398"/>
                          <a:pt x="352538" y="230861"/>
                          <a:pt x="355875" y="234754"/>
                        </a:cubicBezTo>
                        <a:cubicBezTo>
                          <a:pt x="359211" y="238646"/>
                          <a:pt x="358748" y="244485"/>
                          <a:pt x="354855" y="247821"/>
                        </a:cubicBezTo>
                        <a:cubicBezTo>
                          <a:pt x="335857" y="263947"/>
                          <a:pt x="317322" y="281092"/>
                          <a:pt x="299713" y="298607"/>
                        </a:cubicBezTo>
                        <a:cubicBezTo>
                          <a:pt x="297952" y="300368"/>
                          <a:pt x="295543" y="301295"/>
                          <a:pt x="293226" y="301295"/>
                        </a:cubicBezTo>
                        <a:close/>
                        <a:moveTo>
                          <a:pt x="447346" y="176275"/>
                        </a:moveTo>
                        <a:cubicBezTo>
                          <a:pt x="444287" y="176275"/>
                          <a:pt x="441322" y="174793"/>
                          <a:pt x="439561" y="172105"/>
                        </a:cubicBezTo>
                        <a:cubicBezTo>
                          <a:pt x="436780" y="167842"/>
                          <a:pt x="437985" y="162096"/>
                          <a:pt x="442248" y="159316"/>
                        </a:cubicBezTo>
                        <a:cubicBezTo>
                          <a:pt x="463471" y="145414"/>
                          <a:pt x="485528" y="132254"/>
                          <a:pt x="507770" y="120021"/>
                        </a:cubicBezTo>
                        <a:cubicBezTo>
                          <a:pt x="512219" y="117519"/>
                          <a:pt x="517872" y="119187"/>
                          <a:pt x="520374" y="123728"/>
                        </a:cubicBezTo>
                        <a:cubicBezTo>
                          <a:pt x="522876" y="128177"/>
                          <a:pt x="521208" y="133830"/>
                          <a:pt x="516667" y="136332"/>
                        </a:cubicBezTo>
                        <a:cubicBezTo>
                          <a:pt x="494795" y="148287"/>
                          <a:pt x="473202" y="161262"/>
                          <a:pt x="452350" y="174885"/>
                        </a:cubicBezTo>
                        <a:cubicBezTo>
                          <a:pt x="450774" y="175812"/>
                          <a:pt x="449014" y="176275"/>
                          <a:pt x="447346" y="176275"/>
                        </a:cubicBezTo>
                        <a:close/>
                        <a:moveTo>
                          <a:pt x="1463071" y="148658"/>
                        </a:moveTo>
                        <a:cubicBezTo>
                          <a:pt x="1461495" y="148658"/>
                          <a:pt x="1459920" y="148287"/>
                          <a:pt x="1458437" y="147453"/>
                        </a:cubicBezTo>
                        <a:cubicBezTo>
                          <a:pt x="1436936" y="135035"/>
                          <a:pt x="1414602" y="123265"/>
                          <a:pt x="1392081" y="112514"/>
                        </a:cubicBezTo>
                        <a:cubicBezTo>
                          <a:pt x="1387448" y="110290"/>
                          <a:pt x="1385501" y="104730"/>
                          <a:pt x="1387726" y="100189"/>
                        </a:cubicBezTo>
                        <a:cubicBezTo>
                          <a:pt x="1389950" y="95555"/>
                          <a:pt x="1395510" y="93609"/>
                          <a:pt x="1400052" y="95833"/>
                        </a:cubicBezTo>
                        <a:cubicBezTo>
                          <a:pt x="1422942" y="106769"/>
                          <a:pt x="1445741" y="118816"/>
                          <a:pt x="1467705" y="131513"/>
                        </a:cubicBezTo>
                        <a:cubicBezTo>
                          <a:pt x="1472153" y="134108"/>
                          <a:pt x="1473636" y="139761"/>
                          <a:pt x="1471134" y="144210"/>
                        </a:cubicBezTo>
                        <a:cubicBezTo>
                          <a:pt x="1469373" y="146990"/>
                          <a:pt x="1466315" y="148658"/>
                          <a:pt x="1463071" y="148658"/>
                        </a:cubicBezTo>
                        <a:close/>
                        <a:moveTo>
                          <a:pt x="623615" y="85268"/>
                        </a:moveTo>
                        <a:cubicBezTo>
                          <a:pt x="619908" y="85268"/>
                          <a:pt x="616386" y="83044"/>
                          <a:pt x="614996" y="79429"/>
                        </a:cubicBezTo>
                        <a:cubicBezTo>
                          <a:pt x="613142" y="74703"/>
                          <a:pt x="615459" y="69328"/>
                          <a:pt x="620186" y="67381"/>
                        </a:cubicBezTo>
                        <a:cubicBezTo>
                          <a:pt x="643818" y="58114"/>
                          <a:pt x="668099" y="49588"/>
                          <a:pt x="692380" y="42174"/>
                        </a:cubicBezTo>
                        <a:cubicBezTo>
                          <a:pt x="697292" y="40691"/>
                          <a:pt x="702482" y="43471"/>
                          <a:pt x="703964" y="48290"/>
                        </a:cubicBezTo>
                        <a:cubicBezTo>
                          <a:pt x="705447" y="53202"/>
                          <a:pt x="702667" y="58392"/>
                          <a:pt x="697848" y="59875"/>
                        </a:cubicBezTo>
                        <a:cubicBezTo>
                          <a:pt x="674123" y="67103"/>
                          <a:pt x="650213" y="75444"/>
                          <a:pt x="627044" y="84619"/>
                        </a:cubicBezTo>
                        <a:cubicBezTo>
                          <a:pt x="625932" y="84990"/>
                          <a:pt x="624727" y="85268"/>
                          <a:pt x="623615" y="85268"/>
                        </a:cubicBezTo>
                        <a:close/>
                        <a:moveTo>
                          <a:pt x="1281983" y="67381"/>
                        </a:moveTo>
                        <a:cubicBezTo>
                          <a:pt x="1281056" y="67381"/>
                          <a:pt x="1280036" y="67196"/>
                          <a:pt x="1279017" y="66918"/>
                        </a:cubicBezTo>
                        <a:cubicBezTo>
                          <a:pt x="1255385" y="59041"/>
                          <a:pt x="1231104" y="51997"/>
                          <a:pt x="1207008" y="46066"/>
                        </a:cubicBezTo>
                        <a:cubicBezTo>
                          <a:pt x="1202004" y="44861"/>
                          <a:pt x="1199038" y="39764"/>
                          <a:pt x="1200243" y="34852"/>
                        </a:cubicBezTo>
                        <a:cubicBezTo>
                          <a:pt x="1201448" y="29848"/>
                          <a:pt x="1206545" y="26882"/>
                          <a:pt x="1211457" y="28087"/>
                        </a:cubicBezTo>
                        <a:cubicBezTo>
                          <a:pt x="1236108" y="34204"/>
                          <a:pt x="1260760" y="41340"/>
                          <a:pt x="1284856" y="49310"/>
                        </a:cubicBezTo>
                        <a:cubicBezTo>
                          <a:pt x="1289675" y="50885"/>
                          <a:pt x="1292362" y="56168"/>
                          <a:pt x="1290694" y="60987"/>
                        </a:cubicBezTo>
                        <a:cubicBezTo>
                          <a:pt x="1289489" y="64972"/>
                          <a:pt x="1285875" y="67381"/>
                          <a:pt x="1281983" y="67381"/>
                        </a:cubicBezTo>
                        <a:close/>
                        <a:moveTo>
                          <a:pt x="814712" y="31794"/>
                        </a:moveTo>
                        <a:cubicBezTo>
                          <a:pt x="810264" y="31794"/>
                          <a:pt x="806371" y="28643"/>
                          <a:pt x="805630" y="24102"/>
                        </a:cubicBezTo>
                        <a:cubicBezTo>
                          <a:pt x="804796" y="19097"/>
                          <a:pt x="808132" y="14278"/>
                          <a:pt x="813229" y="13444"/>
                        </a:cubicBezTo>
                        <a:cubicBezTo>
                          <a:pt x="838251" y="9181"/>
                          <a:pt x="863737" y="5845"/>
                          <a:pt x="889038" y="3528"/>
                        </a:cubicBezTo>
                        <a:cubicBezTo>
                          <a:pt x="894228" y="3065"/>
                          <a:pt x="898676" y="6772"/>
                          <a:pt x="899139" y="11869"/>
                        </a:cubicBezTo>
                        <a:cubicBezTo>
                          <a:pt x="899603" y="16966"/>
                          <a:pt x="895896" y="21507"/>
                          <a:pt x="890799" y="21970"/>
                        </a:cubicBezTo>
                        <a:cubicBezTo>
                          <a:pt x="866054" y="24287"/>
                          <a:pt x="841032" y="27531"/>
                          <a:pt x="816473" y="31701"/>
                        </a:cubicBezTo>
                        <a:cubicBezTo>
                          <a:pt x="815824" y="31794"/>
                          <a:pt x="815268" y="31794"/>
                          <a:pt x="814712" y="31794"/>
                        </a:cubicBezTo>
                        <a:close/>
                        <a:moveTo>
                          <a:pt x="1088291" y="24380"/>
                        </a:moveTo>
                        <a:cubicBezTo>
                          <a:pt x="1087920" y="24380"/>
                          <a:pt x="1087549" y="24380"/>
                          <a:pt x="1087178" y="24287"/>
                        </a:cubicBezTo>
                        <a:cubicBezTo>
                          <a:pt x="1062434" y="21414"/>
                          <a:pt x="1037226" y="19468"/>
                          <a:pt x="1012389" y="18541"/>
                        </a:cubicBezTo>
                        <a:cubicBezTo>
                          <a:pt x="1007292" y="18356"/>
                          <a:pt x="1003307" y="14093"/>
                          <a:pt x="1003492" y="8903"/>
                        </a:cubicBezTo>
                        <a:cubicBezTo>
                          <a:pt x="1003678" y="3806"/>
                          <a:pt x="1008033" y="-179"/>
                          <a:pt x="1013131" y="6"/>
                        </a:cubicBezTo>
                        <a:cubicBezTo>
                          <a:pt x="1038524" y="933"/>
                          <a:pt x="1064102" y="2879"/>
                          <a:pt x="1089403" y="5845"/>
                        </a:cubicBezTo>
                        <a:cubicBezTo>
                          <a:pt x="1094500" y="6401"/>
                          <a:pt x="1098114" y="11035"/>
                          <a:pt x="1097558" y="16132"/>
                        </a:cubicBezTo>
                        <a:cubicBezTo>
                          <a:pt x="1096909" y="20951"/>
                          <a:pt x="1092924" y="24380"/>
                          <a:pt x="1088291" y="24380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6" name="Google Shape;1406;p8"/>
                  <p:cNvSpPr/>
                  <p:nvPr/>
                </p:nvSpPr>
                <p:spPr>
                  <a:xfrm>
                    <a:off x="1240040" y="1883600"/>
                    <a:ext cx="25242" cy="54989"/>
                  </a:xfrm>
                  <a:custGeom>
                    <a:rect b="b" l="l" r="r" t="t"/>
                    <a:pathLst>
                      <a:path extrusionOk="0" h="54989" w="25242">
                        <a:moveTo>
                          <a:pt x="16065" y="54989"/>
                        </a:moveTo>
                        <a:cubicBezTo>
                          <a:pt x="11802" y="54989"/>
                          <a:pt x="7910" y="51931"/>
                          <a:pt x="6983" y="47575"/>
                        </a:cubicBezTo>
                        <a:cubicBezTo>
                          <a:pt x="4481" y="35435"/>
                          <a:pt x="2164" y="23109"/>
                          <a:pt x="125" y="10783"/>
                        </a:cubicBezTo>
                        <a:cubicBezTo>
                          <a:pt x="-709" y="5778"/>
                          <a:pt x="2720" y="959"/>
                          <a:pt x="7724" y="125"/>
                        </a:cubicBezTo>
                        <a:cubicBezTo>
                          <a:pt x="12729" y="-709"/>
                          <a:pt x="17548" y="2720"/>
                          <a:pt x="18382" y="7724"/>
                        </a:cubicBezTo>
                        <a:cubicBezTo>
                          <a:pt x="20328" y="19772"/>
                          <a:pt x="22645" y="31913"/>
                          <a:pt x="25055" y="43775"/>
                        </a:cubicBezTo>
                        <a:cubicBezTo>
                          <a:pt x="26074" y="48780"/>
                          <a:pt x="22831" y="53692"/>
                          <a:pt x="17826" y="54711"/>
                        </a:cubicBezTo>
                        <a:cubicBezTo>
                          <a:pt x="17363" y="54989"/>
                          <a:pt x="16714" y="54989"/>
                          <a:pt x="16065" y="54989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07" name="Google Shape;1407;p8"/>
                <p:cNvGrpSpPr/>
                <p:nvPr/>
              </p:nvGrpSpPr>
              <p:grpSpPr>
                <a:xfrm>
                  <a:off x="1643765" y="1489029"/>
                  <a:ext cx="1538327" cy="1224144"/>
                  <a:chOff x="1643765" y="1489029"/>
                  <a:chExt cx="1538327" cy="1224144"/>
                </a:xfrm>
              </p:grpSpPr>
              <p:sp>
                <p:nvSpPr>
                  <p:cNvPr id="1408" name="Google Shape;1408;p8"/>
                  <p:cNvSpPr/>
                  <p:nvPr/>
                </p:nvSpPr>
                <p:spPr>
                  <a:xfrm>
                    <a:off x="1643765" y="2522166"/>
                    <a:ext cx="49432" cy="39018"/>
                  </a:xfrm>
                  <a:custGeom>
                    <a:rect b="b" l="l" r="r" t="t"/>
                    <a:pathLst>
                      <a:path extrusionOk="0" h="39018" w="49432">
                        <a:moveTo>
                          <a:pt x="40131" y="39018"/>
                        </a:moveTo>
                        <a:cubicBezTo>
                          <a:pt x="38463" y="39018"/>
                          <a:pt x="36702" y="38555"/>
                          <a:pt x="35126" y="37536"/>
                        </a:cubicBezTo>
                        <a:cubicBezTo>
                          <a:pt x="24561" y="30770"/>
                          <a:pt x="14089" y="23820"/>
                          <a:pt x="3987" y="16869"/>
                        </a:cubicBezTo>
                        <a:cubicBezTo>
                          <a:pt x="-183" y="13996"/>
                          <a:pt x="-1295" y="8158"/>
                          <a:pt x="1670" y="3987"/>
                        </a:cubicBezTo>
                        <a:cubicBezTo>
                          <a:pt x="4636" y="-183"/>
                          <a:pt x="10382" y="-1295"/>
                          <a:pt x="14552" y="1670"/>
                        </a:cubicBezTo>
                        <a:cubicBezTo>
                          <a:pt x="24469" y="8528"/>
                          <a:pt x="34756" y="15386"/>
                          <a:pt x="45135" y="21966"/>
                        </a:cubicBezTo>
                        <a:cubicBezTo>
                          <a:pt x="49491" y="24747"/>
                          <a:pt x="50696" y="30492"/>
                          <a:pt x="48008" y="34755"/>
                        </a:cubicBezTo>
                        <a:cubicBezTo>
                          <a:pt x="46155" y="37536"/>
                          <a:pt x="43189" y="39018"/>
                          <a:pt x="40131" y="39018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9" name="Google Shape;1409;p8"/>
                  <p:cNvSpPr/>
                  <p:nvPr/>
                </p:nvSpPr>
                <p:spPr>
                  <a:xfrm>
                    <a:off x="1780621" y="1645511"/>
                    <a:ext cx="1401471" cy="1067662"/>
                  </a:xfrm>
                  <a:custGeom>
                    <a:rect b="b" l="l" r="r" t="t"/>
                    <a:pathLst>
                      <a:path extrusionOk="0" h="1067662" w="1401471">
                        <a:moveTo>
                          <a:pt x="424112" y="1067662"/>
                        </a:moveTo>
                        <a:cubicBezTo>
                          <a:pt x="411508" y="1067662"/>
                          <a:pt x="398812" y="1067384"/>
                          <a:pt x="386300" y="1066921"/>
                        </a:cubicBezTo>
                        <a:cubicBezTo>
                          <a:pt x="381203" y="1066735"/>
                          <a:pt x="377218" y="1062380"/>
                          <a:pt x="377404" y="1057283"/>
                        </a:cubicBezTo>
                        <a:cubicBezTo>
                          <a:pt x="377589" y="1052185"/>
                          <a:pt x="381945" y="1048107"/>
                          <a:pt x="387042" y="1048385"/>
                        </a:cubicBezTo>
                        <a:cubicBezTo>
                          <a:pt x="411508" y="1049312"/>
                          <a:pt x="436623" y="1049312"/>
                          <a:pt x="460904" y="1048385"/>
                        </a:cubicBezTo>
                        <a:cubicBezTo>
                          <a:pt x="466280" y="1048015"/>
                          <a:pt x="470357" y="1052185"/>
                          <a:pt x="470543" y="1057283"/>
                        </a:cubicBezTo>
                        <a:cubicBezTo>
                          <a:pt x="470728" y="1062380"/>
                          <a:pt x="466743" y="1066735"/>
                          <a:pt x="461646" y="1066921"/>
                        </a:cubicBezTo>
                        <a:cubicBezTo>
                          <a:pt x="449227" y="1067477"/>
                          <a:pt x="436623" y="1067662"/>
                          <a:pt x="424112" y="1067662"/>
                        </a:cubicBezTo>
                        <a:close/>
                        <a:moveTo>
                          <a:pt x="581568" y="1054687"/>
                        </a:moveTo>
                        <a:cubicBezTo>
                          <a:pt x="577120" y="1054687"/>
                          <a:pt x="573227" y="1051444"/>
                          <a:pt x="572393" y="1046903"/>
                        </a:cubicBezTo>
                        <a:cubicBezTo>
                          <a:pt x="571559" y="1041806"/>
                          <a:pt x="574988" y="1037079"/>
                          <a:pt x="579993" y="1036245"/>
                        </a:cubicBezTo>
                        <a:cubicBezTo>
                          <a:pt x="604181" y="1032260"/>
                          <a:pt x="628462" y="1027255"/>
                          <a:pt x="652280" y="1021417"/>
                        </a:cubicBezTo>
                        <a:cubicBezTo>
                          <a:pt x="657284" y="1020212"/>
                          <a:pt x="662289" y="1023178"/>
                          <a:pt x="663493" y="1028182"/>
                        </a:cubicBezTo>
                        <a:cubicBezTo>
                          <a:pt x="664698" y="1033187"/>
                          <a:pt x="661640" y="1038191"/>
                          <a:pt x="656728" y="1039396"/>
                        </a:cubicBezTo>
                        <a:cubicBezTo>
                          <a:pt x="632447" y="1045327"/>
                          <a:pt x="607703" y="1050517"/>
                          <a:pt x="583051" y="1054595"/>
                        </a:cubicBezTo>
                        <a:cubicBezTo>
                          <a:pt x="582588" y="1054687"/>
                          <a:pt x="582032" y="1054687"/>
                          <a:pt x="581568" y="1054687"/>
                        </a:cubicBezTo>
                        <a:close/>
                        <a:moveTo>
                          <a:pt x="266193" y="1054595"/>
                        </a:moveTo>
                        <a:cubicBezTo>
                          <a:pt x="265729" y="1054595"/>
                          <a:pt x="265173" y="1054595"/>
                          <a:pt x="264617" y="1054502"/>
                        </a:cubicBezTo>
                        <a:cubicBezTo>
                          <a:pt x="240058" y="1050424"/>
                          <a:pt x="215221" y="1045327"/>
                          <a:pt x="190940" y="1039303"/>
                        </a:cubicBezTo>
                        <a:cubicBezTo>
                          <a:pt x="185936" y="1038099"/>
                          <a:pt x="182970" y="1033094"/>
                          <a:pt x="184175" y="1028090"/>
                        </a:cubicBezTo>
                        <a:cubicBezTo>
                          <a:pt x="185380" y="1023085"/>
                          <a:pt x="190384" y="1020027"/>
                          <a:pt x="195389" y="1021324"/>
                        </a:cubicBezTo>
                        <a:cubicBezTo>
                          <a:pt x="219206" y="1027163"/>
                          <a:pt x="243580" y="1032260"/>
                          <a:pt x="267676" y="1036245"/>
                        </a:cubicBezTo>
                        <a:cubicBezTo>
                          <a:pt x="272680" y="1037079"/>
                          <a:pt x="276109" y="1041898"/>
                          <a:pt x="275275" y="1046903"/>
                        </a:cubicBezTo>
                        <a:cubicBezTo>
                          <a:pt x="274626" y="1051444"/>
                          <a:pt x="270641" y="1054595"/>
                          <a:pt x="266193" y="1054595"/>
                        </a:cubicBezTo>
                        <a:close/>
                        <a:moveTo>
                          <a:pt x="769978" y="1003531"/>
                        </a:moveTo>
                        <a:cubicBezTo>
                          <a:pt x="766271" y="1003531"/>
                          <a:pt x="762749" y="1001306"/>
                          <a:pt x="761359" y="997599"/>
                        </a:cubicBezTo>
                        <a:cubicBezTo>
                          <a:pt x="759505" y="992780"/>
                          <a:pt x="761915" y="987498"/>
                          <a:pt x="766734" y="985644"/>
                        </a:cubicBezTo>
                        <a:cubicBezTo>
                          <a:pt x="789625" y="976840"/>
                          <a:pt x="812423" y="967109"/>
                          <a:pt x="834573" y="956637"/>
                        </a:cubicBezTo>
                        <a:cubicBezTo>
                          <a:pt x="839207" y="954413"/>
                          <a:pt x="844767" y="956451"/>
                          <a:pt x="846899" y="960992"/>
                        </a:cubicBezTo>
                        <a:cubicBezTo>
                          <a:pt x="849123" y="965626"/>
                          <a:pt x="847084" y="971187"/>
                          <a:pt x="842450" y="973318"/>
                        </a:cubicBezTo>
                        <a:cubicBezTo>
                          <a:pt x="819930" y="983976"/>
                          <a:pt x="796668" y="993985"/>
                          <a:pt x="773314" y="1002882"/>
                        </a:cubicBezTo>
                        <a:cubicBezTo>
                          <a:pt x="772202" y="1003345"/>
                          <a:pt x="771090" y="1003531"/>
                          <a:pt x="769978" y="1003531"/>
                        </a:cubicBezTo>
                        <a:close/>
                        <a:moveTo>
                          <a:pt x="77783" y="1003345"/>
                        </a:moveTo>
                        <a:cubicBezTo>
                          <a:pt x="76671" y="1003345"/>
                          <a:pt x="75559" y="1003160"/>
                          <a:pt x="74447" y="1002696"/>
                        </a:cubicBezTo>
                        <a:cubicBezTo>
                          <a:pt x="51093" y="993800"/>
                          <a:pt x="27831" y="983791"/>
                          <a:pt x="5311" y="973133"/>
                        </a:cubicBezTo>
                        <a:cubicBezTo>
                          <a:pt x="677" y="970909"/>
                          <a:pt x="-1269" y="965441"/>
                          <a:pt x="862" y="960807"/>
                        </a:cubicBezTo>
                        <a:cubicBezTo>
                          <a:pt x="3087" y="956173"/>
                          <a:pt x="8554" y="954227"/>
                          <a:pt x="13188" y="956359"/>
                        </a:cubicBezTo>
                        <a:cubicBezTo>
                          <a:pt x="35338" y="966831"/>
                          <a:pt x="58136" y="976562"/>
                          <a:pt x="81027" y="985366"/>
                        </a:cubicBezTo>
                        <a:cubicBezTo>
                          <a:pt x="85846" y="987219"/>
                          <a:pt x="88163" y="992595"/>
                          <a:pt x="86402" y="997321"/>
                        </a:cubicBezTo>
                        <a:cubicBezTo>
                          <a:pt x="85012" y="1001121"/>
                          <a:pt x="81490" y="1003345"/>
                          <a:pt x="77783" y="1003345"/>
                        </a:cubicBezTo>
                        <a:close/>
                        <a:moveTo>
                          <a:pt x="944393" y="915767"/>
                        </a:moveTo>
                        <a:cubicBezTo>
                          <a:pt x="941335" y="915767"/>
                          <a:pt x="938369" y="914284"/>
                          <a:pt x="936609" y="911504"/>
                        </a:cubicBezTo>
                        <a:cubicBezTo>
                          <a:pt x="933828" y="907148"/>
                          <a:pt x="935126" y="901494"/>
                          <a:pt x="939482" y="898714"/>
                        </a:cubicBezTo>
                        <a:cubicBezTo>
                          <a:pt x="960148" y="885554"/>
                          <a:pt x="980537" y="871468"/>
                          <a:pt x="1000184" y="856732"/>
                        </a:cubicBezTo>
                        <a:cubicBezTo>
                          <a:pt x="1004262" y="853674"/>
                          <a:pt x="1010101" y="854508"/>
                          <a:pt x="1013159" y="858586"/>
                        </a:cubicBezTo>
                        <a:cubicBezTo>
                          <a:pt x="1016217" y="862664"/>
                          <a:pt x="1015383" y="868502"/>
                          <a:pt x="1011305" y="871560"/>
                        </a:cubicBezTo>
                        <a:cubicBezTo>
                          <a:pt x="991380" y="886574"/>
                          <a:pt x="970528" y="900938"/>
                          <a:pt x="949491" y="914377"/>
                        </a:cubicBezTo>
                        <a:cubicBezTo>
                          <a:pt x="947822" y="915211"/>
                          <a:pt x="946154" y="915767"/>
                          <a:pt x="944393" y="915767"/>
                        </a:cubicBezTo>
                        <a:close/>
                        <a:moveTo>
                          <a:pt x="1097679" y="794825"/>
                        </a:moveTo>
                        <a:cubicBezTo>
                          <a:pt x="1095269" y="794825"/>
                          <a:pt x="1092860" y="793898"/>
                          <a:pt x="1091006" y="792045"/>
                        </a:cubicBezTo>
                        <a:cubicBezTo>
                          <a:pt x="1087485" y="788338"/>
                          <a:pt x="1087577" y="782499"/>
                          <a:pt x="1091192" y="778977"/>
                        </a:cubicBezTo>
                        <a:cubicBezTo>
                          <a:pt x="1108800" y="761925"/>
                          <a:pt x="1125945" y="744039"/>
                          <a:pt x="1142163" y="725689"/>
                        </a:cubicBezTo>
                        <a:cubicBezTo>
                          <a:pt x="1145592" y="721889"/>
                          <a:pt x="1151431" y="721518"/>
                          <a:pt x="1155231" y="724855"/>
                        </a:cubicBezTo>
                        <a:cubicBezTo>
                          <a:pt x="1159030" y="728284"/>
                          <a:pt x="1159401" y="734122"/>
                          <a:pt x="1156065" y="737922"/>
                        </a:cubicBezTo>
                        <a:cubicBezTo>
                          <a:pt x="1139476" y="756643"/>
                          <a:pt x="1122053" y="774900"/>
                          <a:pt x="1104074" y="792230"/>
                        </a:cubicBezTo>
                        <a:cubicBezTo>
                          <a:pt x="1102313" y="793991"/>
                          <a:pt x="1099996" y="794825"/>
                          <a:pt x="1097679" y="794825"/>
                        </a:cubicBezTo>
                        <a:close/>
                        <a:moveTo>
                          <a:pt x="1223533" y="645617"/>
                        </a:moveTo>
                        <a:cubicBezTo>
                          <a:pt x="1221772" y="645617"/>
                          <a:pt x="1219918" y="645061"/>
                          <a:pt x="1218343" y="644042"/>
                        </a:cubicBezTo>
                        <a:cubicBezTo>
                          <a:pt x="1214080" y="641169"/>
                          <a:pt x="1213060" y="635423"/>
                          <a:pt x="1215933" y="631160"/>
                        </a:cubicBezTo>
                        <a:cubicBezTo>
                          <a:pt x="1229742" y="610864"/>
                          <a:pt x="1242902" y="589919"/>
                          <a:pt x="1255135" y="568696"/>
                        </a:cubicBezTo>
                        <a:cubicBezTo>
                          <a:pt x="1257637" y="564248"/>
                          <a:pt x="1263383" y="562765"/>
                          <a:pt x="1267739" y="565267"/>
                        </a:cubicBezTo>
                        <a:cubicBezTo>
                          <a:pt x="1272187" y="567770"/>
                          <a:pt x="1273670" y="573515"/>
                          <a:pt x="1271168" y="577964"/>
                        </a:cubicBezTo>
                        <a:cubicBezTo>
                          <a:pt x="1258749" y="599557"/>
                          <a:pt x="1245311" y="621058"/>
                          <a:pt x="1231225" y="641725"/>
                        </a:cubicBezTo>
                        <a:cubicBezTo>
                          <a:pt x="1229371" y="644227"/>
                          <a:pt x="1226406" y="645617"/>
                          <a:pt x="1223533" y="645617"/>
                        </a:cubicBezTo>
                        <a:close/>
                        <a:moveTo>
                          <a:pt x="1316672" y="474074"/>
                        </a:moveTo>
                        <a:cubicBezTo>
                          <a:pt x="1315467" y="474074"/>
                          <a:pt x="1314262" y="473889"/>
                          <a:pt x="1313057" y="473333"/>
                        </a:cubicBezTo>
                        <a:cubicBezTo>
                          <a:pt x="1308331" y="471387"/>
                          <a:pt x="1306107" y="465919"/>
                          <a:pt x="1308053" y="461193"/>
                        </a:cubicBezTo>
                        <a:cubicBezTo>
                          <a:pt x="1315559" y="443306"/>
                          <a:pt x="1322603" y="424956"/>
                          <a:pt x="1328997" y="406606"/>
                        </a:cubicBezTo>
                        <a:cubicBezTo>
                          <a:pt x="1330666" y="401787"/>
                          <a:pt x="1332334" y="396876"/>
                          <a:pt x="1333909" y="392056"/>
                        </a:cubicBezTo>
                        <a:cubicBezTo>
                          <a:pt x="1335485" y="387237"/>
                          <a:pt x="1340767" y="384642"/>
                          <a:pt x="1345586" y="386218"/>
                        </a:cubicBezTo>
                        <a:cubicBezTo>
                          <a:pt x="1350406" y="387793"/>
                          <a:pt x="1353093" y="393076"/>
                          <a:pt x="1351425" y="397895"/>
                        </a:cubicBezTo>
                        <a:cubicBezTo>
                          <a:pt x="1349757" y="402807"/>
                          <a:pt x="1348089" y="407811"/>
                          <a:pt x="1346328" y="412723"/>
                        </a:cubicBezTo>
                        <a:cubicBezTo>
                          <a:pt x="1339840" y="431351"/>
                          <a:pt x="1332612" y="450071"/>
                          <a:pt x="1325012" y="468328"/>
                        </a:cubicBezTo>
                        <a:cubicBezTo>
                          <a:pt x="1323715" y="471943"/>
                          <a:pt x="1320286" y="474074"/>
                          <a:pt x="1316672" y="474074"/>
                        </a:cubicBezTo>
                        <a:close/>
                        <a:moveTo>
                          <a:pt x="1373760" y="287240"/>
                        </a:moveTo>
                        <a:cubicBezTo>
                          <a:pt x="1373204" y="287240"/>
                          <a:pt x="1372555" y="287147"/>
                          <a:pt x="1371906" y="287055"/>
                        </a:cubicBezTo>
                        <a:cubicBezTo>
                          <a:pt x="1366902" y="286035"/>
                          <a:pt x="1363658" y="281216"/>
                          <a:pt x="1364585" y="276119"/>
                        </a:cubicBezTo>
                        <a:cubicBezTo>
                          <a:pt x="1369404" y="252116"/>
                          <a:pt x="1373296" y="227557"/>
                          <a:pt x="1376169" y="203276"/>
                        </a:cubicBezTo>
                        <a:cubicBezTo>
                          <a:pt x="1376818" y="198179"/>
                          <a:pt x="1381359" y="194565"/>
                          <a:pt x="1386456" y="195213"/>
                        </a:cubicBezTo>
                        <a:cubicBezTo>
                          <a:pt x="1391554" y="195862"/>
                          <a:pt x="1395168" y="200403"/>
                          <a:pt x="1394519" y="205500"/>
                        </a:cubicBezTo>
                        <a:cubicBezTo>
                          <a:pt x="1391554" y="230337"/>
                          <a:pt x="1387569" y="255267"/>
                          <a:pt x="1382657" y="279826"/>
                        </a:cubicBezTo>
                        <a:cubicBezTo>
                          <a:pt x="1381915" y="284275"/>
                          <a:pt x="1378023" y="287240"/>
                          <a:pt x="1373760" y="287240"/>
                        </a:cubicBezTo>
                        <a:close/>
                        <a:moveTo>
                          <a:pt x="1392202" y="92899"/>
                        </a:moveTo>
                        <a:cubicBezTo>
                          <a:pt x="1387105" y="92899"/>
                          <a:pt x="1382935" y="88822"/>
                          <a:pt x="1382935" y="83724"/>
                        </a:cubicBezTo>
                        <a:cubicBezTo>
                          <a:pt x="1382749" y="59258"/>
                          <a:pt x="1381637" y="34421"/>
                          <a:pt x="1379598" y="10047"/>
                        </a:cubicBezTo>
                        <a:cubicBezTo>
                          <a:pt x="1379135" y="4950"/>
                          <a:pt x="1382935" y="502"/>
                          <a:pt x="1388032" y="38"/>
                        </a:cubicBezTo>
                        <a:cubicBezTo>
                          <a:pt x="1393129" y="-425"/>
                          <a:pt x="1397578" y="3375"/>
                          <a:pt x="1398041" y="8472"/>
                        </a:cubicBezTo>
                        <a:cubicBezTo>
                          <a:pt x="1400172" y="33402"/>
                          <a:pt x="1401284" y="58609"/>
                          <a:pt x="1401470" y="83632"/>
                        </a:cubicBezTo>
                        <a:cubicBezTo>
                          <a:pt x="1401562" y="88636"/>
                          <a:pt x="1397392" y="92807"/>
                          <a:pt x="1392202" y="92899"/>
                        </a:cubicBezTo>
                        <a:cubicBezTo>
                          <a:pt x="1392295" y="92899"/>
                          <a:pt x="1392295" y="92899"/>
                          <a:pt x="1392202" y="92899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0" name="Google Shape;1410;p8"/>
                  <p:cNvSpPr/>
                  <p:nvPr/>
                </p:nvSpPr>
                <p:spPr>
                  <a:xfrm>
                    <a:off x="3133879" y="1489029"/>
                    <a:ext cx="27022" cy="54668"/>
                  </a:xfrm>
                  <a:custGeom>
                    <a:rect b="b" l="l" r="r" t="t"/>
                    <a:pathLst>
                      <a:path extrusionOk="0" h="54668" w="27022">
                        <a:moveTo>
                          <a:pt x="17722" y="54669"/>
                        </a:moveTo>
                        <a:cubicBezTo>
                          <a:pt x="13459" y="54669"/>
                          <a:pt x="9566" y="51703"/>
                          <a:pt x="8639" y="47347"/>
                        </a:cubicBezTo>
                        <a:cubicBezTo>
                          <a:pt x="6137" y="35485"/>
                          <a:pt x="3264" y="23437"/>
                          <a:pt x="299" y="11575"/>
                        </a:cubicBezTo>
                        <a:cubicBezTo>
                          <a:pt x="-999" y="6570"/>
                          <a:pt x="2060" y="1566"/>
                          <a:pt x="6971" y="268"/>
                        </a:cubicBezTo>
                        <a:cubicBezTo>
                          <a:pt x="11883" y="-937"/>
                          <a:pt x="16980" y="2029"/>
                          <a:pt x="18278" y="6941"/>
                        </a:cubicBezTo>
                        <a:cubicBezTo>
                          <a:pt x="21336" y="18989"/>
                          <a:pt x="24209" y="31222"/>
                          <a:pt x="26804" y="43362"/>
                        </a:cubicBezTo>
                        <a:cubicBezTo>
                          <a:pt x="27916" y="48367"/>
                          <a:pt x="24672" y="53279"/>
                          <a:pt x="19668" y="54391"/>
                        </a:cubicBezTo>
                        <a:cubicBezTo>
                          <a:pt x="19019" y="54669"/>
                          <a:pt x="18370" y="54669"/>
                          <a:pt x="17722" y="54669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11" name="Google Shape;1411;p8"/>
                <p:cNvGrpSpPr/>
                <p:nvPr/>
              </p:nvGrpSpPr>
              <p:grpSpPr>
                <a:xfrm>
                  <a:off x="1461125" y="996933"/>
                  <a:ext cx="1472666" cy="1472666"/>
                  <a:chOff x="1461125" y="996933"/>
                  <a:chExt cx="1472666" cy="1472666"/>
                </a:xfrm>
              </p:grpSpPr>
              <p:sp>
                <p:nvSpPr>
                  <p:cNvPr id="1412" name="Google Shape;1412;p8"/>
                  <p:cNvSpPr/>
                  <p:nvPr/>
                </p:nvSpPr>
                <p:spPr>
                  <a:xfrm>
                    <a:off x="1461125" y="996933"/>
                    <a:ext cx="1472666" cy="1472666"/>
                  </a:xfrm>
                  <a:custGeom>
                    <a:rect b="b" l="l" r="r" t="t"/>
                    <a:pathLst>
                      <a:path extrusionOk="0" h="1472666" w="1472666">
                        <a:moveTo>
                          <a:pt x="1357307" y="316744"/>
                        </a:moveTo>
                        <a:cubicBezTo>
                          <a:pt x="1354990" y="312388"/>
                          <a:pt x="1350171" y="309886"/>
                          <a:pt x="1345259" y="310628"/>
                        </a:cubicBezTo>
                        <a:lnTo>
                          <a:pt x="1205411" y="331572"/>
                        </a:lnTo>
                        <a:cubicBezTo>
                          <a:pt x="1162317" y="281527"/>
                          <a:pt x="1110975" y="238062"/>
                          <a:pt x="1052496" y="203402"/>
                        </a:cubicBezTo>
                        <a:lnTo>
                          <a:pt x="1048604" y="62164"/>
                        </a:lnTo>
                        <a:cubicBezTo>
                          <a:pt x="1048419" y="57252"/>
                          <a:pt x="1045175" y="52897"/>
                          <a:pt x="1040448" y="51414"/>
                        </a:cubicBezTo>
                        <a:lnTo>
                          <a:pt x="878637" y="535"/>
                        </a:lnTo>
                        <a:cubicBezTo>
                          <a:pt x="873910" y="-948"/>
                          <a:pt x="868720" y="720"/>
                          <a:pt x="865848" y="4705"/>
                        </a:cubicBezTo>
                        <a:lnTo>
                          <a:pt x="781883" y="118326"/>
                        </a:lnTo>
                        <a:cubicBezTo>
                          <a:pt x="714138" y="113321"/>
                          <a:pt x="647040" y="119623"/>
                          <a:pt x="583094" y="135934"/>
                        </a:cubicBezTo>
                        <a:lnTo>
                          <a:pt x="480409" y="38717"/>
                        </a:lnTo>
                        <a:cubicBezTo>
                          <a:pt x="476795" y="35288"/>
                          <a:pt x="471420" y="34547"/>
                          <a:pt x="467064" y="36864"/>
                        </a:cubicBezTo>
                        <a:lnTo>
                          <a:pt x="316744" y="115360"/>
                        </a:lnTo>
                        <a:cubicBezTo>
                          <a:pt x="312388" y="117677"/>
                          <a:pt x="309886" y="122496"/>
                          <a:pt x="310628" y="127408"/>
                        </a:cubicBezTo>
                        <a:lnTo>
                          <a:pt x="331572" y="267255"/>
                        </a:lnTo>
                        <a:cubicBezTo>
                          <a:pt x="281527" y="310350"/>
                          <a:pt x="237970" y="361692"/>
                          <a:pt x="203402" y="420170"/>
                        </a:cubicBezTo>
                        <a:lnTo>
                          <a:pt x="62164" y="424063"/>
                        </a:lnTo>
                        <a:cubicBezTo>
                          <a:pt x="57252" y="424155"/>
                          <a:pt x="52896" y="427492"/>
                          <a:pt x="51414" y="432218"/>
                        </a:cubicBezTo>
                        <a:lnTo>
                          <a:pt x="535" y="594030"/>
                        </a:lnTo>
                        <a:cubicBezTo>
                          <a:pt x="-948" y="598756"/>
                          <a:pt x="720" y="603946"/>
                          <a:pt x="4705" y="606819"/>
                        </a:cubicBezTo>
                        <a:lnTo>
                          <a:pt x="118326" y="690783"/>
                        </a:lnTo>
                        <a:cubicBezTo>
                          <a:pt x="113321" y="758529"/>
                          <a:pt x="119623" y="825626"/>
                          <a:pt x="135934" y="889573"/>
                        </a:cubicBezTo>
                        <a:lnTo>
                          <a:pt x="38717" y="992257"/>
                        </a:lnTo>
                        <a:cubicBezTo>
                          <a:pt x="35288" y="995872"/>
                          <a:pt x="34547" y="1001247"/>
                          <a:pt x="36864" y="1005603"/>
                        </a:cubicBezTo>
                        <a:lnTo>
                          <a:pt x="115360" y="1155922"/>
                        </a:lnTo>
                        <a:cubicBezTo>
                          <a:pt x="117677" y="1160278"/>
                          <a:pt x="122496" y="1162780"/>
                          <a:pt x="127408" y="1162039"/>
                        </a:cubicBezTo>
                        <a:lnTo>
                          <a:pt x="267255" y="1141094"/>
                        </a:lnTo>
                        <a:cubicBezTo>
                          <a:pt x="310350" y="1191139"/>
                          <a:pt x="361692" y="1234604"/>
                          <a:pt x="420170" y="1269265"/>
                        </a:cubicBezTo>
                        <a:lnTo>
                          <a:pt x="424063" y="1410502"/>
                        </a:lnTo>
                        <a:cubicBezTo>
                          <a:pt x="424155" y="1415414"/>
                          <a:pt x="427492" y="1419770"/>
                          <a:pt x="432218" y="1421253"/>
                        </a:cubicBezTo>
                        <a:lnTo>
                          <a:pt x="594030" y="1472132"/>
                        </a:lnTo>
                        <a:cubicBezTo>
                          <a:pt x="598756" y="1473615"/>
                          <a:pt x="603946" y="1471946"/>
                          <a:pt x="606819" y="1467961"/>
                        </a:cubicBezTo>
                        <a:lnTo>
                          <a:pt x="690783" y="1354341"/>
                        </a:lnTo>
                        <a:cubicBezTo>
                          <a:pt x="758529" y="1359346"/>
                          <a:pt x="825626" y="1353044"/>
                          <a:pt x="889572" y="1336733"/>
                        </a:cubicBezTo>
                        <a:lnTo>
                          <a:pt x="992257" y="1433949"/>
                        </a:lnTo>
                        <a:cubicBezTo>
                          <a:pt x="995871" y="1437379"/>
                          <a:pt x="1001247" y="1438120"/>
                          <a:pt x="1005602" y="1435803"/>
                        </a:cubicBezTo>
                        <a:lnTo>
                          <a:pt x="1155922" y="1357307"/>
                        </a:lnTo>
                        <a:cubicBezTo>
                          <a:pt x="1160278" y="1354990"/>
                          <a:pt x="1162781" y="1350171"/>
                          <a:pt x="1162039" y="1345259"/>
                        </a:cubicBezTo>
                        <a:lnTo>
                          <a:pt x="1141094" y="1205411"/>
                        </a:lnTo>
                        <a:cubicBezTo>
                          <a:pt x="1191139" y="1162317"/>
                          <a:pt x="1234604" y="1110975"/>
                          <a:pt x="1269265" y="1052496"/>
                        </a:cubicBezTo>
                        <a:lnTo>
                          <a:pt x="1410503" y="1048604"/>
                        </a:lnTo>
                        <a:cubicBezTo>
                          <a:pt x="1415414" y="1048511"/>
                          <a:pt x="1419770" y="1045175"/>
                          <a:pt x="1421253" y="1040449"/>
                        </a:cubicBezTo>
                        <a:lnTo>
                          <a:pt x="1472132" y="878637"/>
                        </a:lnTo>
                        <a:cubicBezTo>
                          <a:pt x="1473615" y="873910"/>
                          <a:pt x="1471947" y="868720"/>
                          <a:pt x="1467961" y="865848"/>
                        </a:cubicBezTo>
                        <a:lnTo>
                          <a:pt x="1354341" y="781883"/>
                        </a:lnTo>
                        <a:cubicBezTo>
                          <a:pt x="1359346" y="714138"/>
                          <a:pt x="1353044" y="647040"/>
                          <a:pt x="1336733" y="583094"/>
                        </a:cubicBezTo>
                        <a:lnTo>
                          <a:pt x="1433949" y="480409"/>
                        </a:lnTo>
                        <a:cubicBezTo>
                          <a:pt x="1437378" y="476795"/>
                          <a:pt x="1438120" y="471420"/>
                          <a:pt x="1435803" y="467064"/>
                        </a:cubicBezTo>
                        <a:lnTo>
                          <a:pt x="1357307" y="316744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3" name="Google Shape;1413;p8"/>
                  <p:cNvSpPr/>
                  <p:nvPr/>
                </p:nvSpPr>
                <p:spPr>
                  <a:xfrm>
                    <a:off x="2032918" y="1568917"/>
                    <a:ext cx="329080" cy="328895"/>
                  </a:xfrm>
                  <a:custGeom>
                    <a:rect b="b" l="l" r="r" t="t"/>
                    <a:pathLst>
                      <a:path extrusionOk="0" h="328895" w="329080">
                        <a:moveTo>
                          <a:pt x="164216" y="328895"/>
                        </a:moveTo>
                        <a:cubicBezTo>
                          <a:pt x="134838" y="328895"/>
                          <a:pt x="105089" y="321018"/>
                          <a:pt x="78306" y="304521"/>
                        </a:cubicBezTo>
                        <a:cubicBezTo>
                          <a:pt x="40865" y="281445"/>
                          <a:pt x="14638" y="245302"/>
                          <a:pt x="4536" y="202486"/>
                        </a:cubicBezTo>
                        <a:cubicBezTo>
                          <a:pt x="-5658" y="159762"/>
                          <a:pt x="1478" y="115556"/>
                          <a:pt x="24461" y="78207"/>
                        </a:cubicBezTo>
                        <a:cubicBezTo>
                          <a:pt x="72004" y="1009"/>
                          <a:pt x="173576" y="-23180"/>
                          <a:pt x="250775" y="24363"/>
                        </a:cubicBezTo>
                        <a:cubicBezTo>
                          <a:pt x="288216" y="47439"/>
                          <a:pt x="314443" y="83583"/>
                          <a:pt x="324545" y="126399"/>
                        </a:cubicBezTo>
                        <a:cubicBezTo>
                          <a:pt x="334739" y="169122"/>
                          <a:pt x="327603" y="213329"/>
                          <a:pt x="304620" y="250677"/>
                        </a:cubicBezTo>
                        <a:cubicBezTo>
                          <a:pt x="273573" y="301093"/>
                          <a:pt x="219451" y="328895"/>
                          <a:pt x="164216" y="328895"/>
                        </a:cubicBezTo>
                        <a:close/>
                        <a:moveTo>
                          <a:pt x="164680" y="27699"/>
                        </a:moveTo>
                        <a:cubicBezTo>
                          <a:pt x="118712" y="27699"/>
                          <a:pt x="73857" y="50776"/>
                          <a:pt x="48001" y="92758"/>
                        </a:cubicBezTo>
                        <a:cubicBezTo>
                          <a:pt x="28817" y="123897"/>
                          <a:pt x="22978" y="160504"/>
                          <a:pt x="31412" y="196091"/>
                        </a:cubicBezTo>
                        <a:cubicBezTo>
                          <a:pt x="39845" y="231586"/>
                          <a:pt x="61624" y="261705"/>
                          <a:pt x="92763" y="280889"/>
                        </a:cubicBezTo>
                        <a:cubicBezTo>
                          <a:pt x="156987" y="320369"/>
                          <a:pt x="241322" y="300351"/>
                          <a:pt x="280802" y="236127"/>
                        </a:cubicBezTo>
                        <a:lnTo>
                          <a:pt x="280802" y="236127"/>
                        </a:lnTo>
                        <a:cubicBezTo>
                          <a:pt x="299986" y="204988"/>
                          <a:pt x="305825" y="168381"/>
                          <a:pt x="297391" y="132793"/>
                        </a:cubicBezTo>
                        <a:cubicBezTo>
                          <a:pt x="288958" y="97299"/>
                          <a:pt x="267179" y="67179"/>
                          <a:pt x="236040" y="47995"/>
                        </a:cubicBezTo>
                        <a:cubicBezTo>
                          <a:pt x="213890" y="34279"/>
                          <a:pt x="189146" y="27699"/>
                          <a:pt x="164680" y="2769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4" name="Google Shape;1414;p8"/>
                  <p:cNvSpPr/>
                  <p:nvPr/>
                </p:nvSpPr>
                <p:spPr>
                  <a:xfrm>
                    <a:off x="1770826" y="1311422"/>
                    <a:ext cx="844924" cy="846530"/>
                  </a:xfrm>
                  <a:custGeom>
                    <a:rect b="b" l="l" r="r" t="t"/>
                    <a:pathLst>
                      <a:path extrusionOk="0" h="846530" w="844924">
                        <a:moveTo>
                          <a:pt x="422972" y="846530"/>
                        </a:moveTo>
                        <a:cubicBezTo>
                          <a:pt x="408792" y="846530"/>
                          <a:pt x="394613" y="845789"/>
                          <a:pt x="380341" y="844399"/>
                        </a:cubicBezTo>
                        <a:cubicBezTo>
                          <a:pt x="352353" y="841526"/>
                          <a:pt x="324272" y="835873"/>
                          <a:pt x="296377" y="827069"/>
                        </a:cubicBezTo>
                        <a:cubicBezTo>
                          <a:pt x="115845" y="770351"/>
                          <a:pt x="0" y="603071"/>
                          <a:pt x="0" y="423095"/>
                        </a:cubicBezTo>
                        <a:cubicBezTo>
                          <a:pt x="0" y="381206"/>
                          <a:pt x="6302" y="338575"/>
                          <a:pt x="19462" y="296500"/>
                        </a:cubicBezTo>
                        <a:cubicBezTo>
                          <a:pt x="53381" y="188718"/>
                          <a:pt x="127151" y="100491"/>
                          <a:pt x="227426" y="48222"/>
                        </a:cubicBezTo>
                        <a:cubicBezTo>
                          <a:pt x="327608" y="-4047"/>
                          <a:pt x="442248" y="-14241"/>
                          <a:pt x="550030" y="19678"/>
                        </a:cubicBezTo>
                        <a:cubicBezTo>
                          <a:pt x="623244" y="42662"/>
                          <a:pt x="688673" y="85014"/>
                          <a:pt x="739367" y="142010"/>
                        </a:cubicBezTo>
                        <a:lnTo>
                          <a:pt x="718607" y="160452"/>
                        </a:lnTo>
                        <a:cubicBezTo>
                          <a:pt x="671250" y="107164"/>
                          <a:pt x="610084" y="67684"/>
                          <a:pt x="541782" y="46183"/>
                        </a:cubicBezTo>
                        <a:cubicBezTo>
                          <a:pt x="441044" y="14488"/>
                          <a:pt x="334003" y="24034"/>
                          <a:pt x="240401" y="72874"/>
                        </a:cubicBezTo>
                        <a:cubicBezTo>
                          <a:pt x="146798" y="121714"/>
                          <a:pt x="77755" y="204103"/>
                          <a:pt x="46152" y="304841"/>
                        </a:cubicBezTo>
                        <a:cubicBezTo>
                          <a:pt x="33827" y="344136"/>
                          <a:pt x="27895" y="383986"/>
                          <a:pt x="27895" y="423095"/>
                        </a:cubicBezTo>
                        <a:cubicBezTo>
                          <a:pt x="27895" y="591209"/>
                          <a:pt x="136141" y="747460"/>
                          <a:pt x="304810" y="800471"/>
                        </a:cubicBezTo>
                        <a:cubicBezTo>
                          <a:pt x="512775" y="865807"/>
                          <a:pt x="735103" y="749777"/>
                          <a:pt x="800532" y="541813"/>
                        </a:cubicBezTo>
                        <a:cubicBezTo>
                          <a:pt x="802942" y="534121"/>
                          <a:pt x="805166" y="526336"/>
                          <a:pt x="807112" y="518551"/>
                        </a:cubicBezTo>
                        <a:cubicBezTo>
                          <a:pt x="810541" y="504650"/>
                          <a:pt x="813322" y="490563"/>
                          <a:pt x="815268" y="476384"/>
                        </a:cubicBezTo>
                        <a:cubicBezTo>
                          <a:pt x="815268" y="476106"/>
                          <a:pt x="815361" y="475735"/>
                          <a:pt x="815361" y="475457"/>
                        </a:cubicBezTo>
                        <a:cubicBezTo>
                          <a:pt x="815639" y="473511"/>
                          <a:pt x="815824" y="471657"/>
                          <a:pt x="816102" y="469711"/>
                        </a:cubicBezTo>
                        <a:cubicBezTo>
                          <a:pt x="816473" y="466189"/>
                          <a:pt x="816843" y="462760"/>
                          <a:pt x="817214" y="459239"/>
                        </a:cubicBezTo>
                        <a:lnTo>
                          <a:pt x="844924" y="461834"/>
                        </a:lnTo>
                        <a:cubicBezTo>
                          <a:pt x="842144" y="491675"/>
                          <a:pt x="836213" y="521331"/>
                          <a:pt x="827130" y="550154"/>
                        </a:cubicBezTo>
                        <a:lnTo>
                          <a:pt x="827130" y="550154"/>
                        </a:lnTo>
                        <a:cubicBezTo>
                          <a:pt x="770228" y="730686"/>
                          <a:pt x="602948" y="846530"/>
                          <a:pt x="422972" y="8465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415" name="Google Shape;1415;p8"/>
              <p:cNvGrpSpPr/>
              <p:nvPr/>
            </p:nvGrpSpPr>
            <p:grpSpPr>
              <a:xfrm>
                <a:off x="2813537" y="1968232"/>
                <a:ext cx="1018142" cy="1019167"/>
                <a:chOff x="2813537" y="1968232"/>
                <a:chExt cx="1018142" cy="1019167"/>
              </a:xfrm>
            </p:grpSpPr>
            <p:grpSp>
              <p:nvGrpSpPr>
                <p:cNvPr id="1416" name="Google Shape;1416;p8"/>
                <p:cNvGrpSpPr/>
                <p:nvPr/>
              </p:nvGrpSpPr>
              <p:grpSpPr>
                <a:xfrm>
                  <a:off x="2813537" y="1968232"/>
                  <a:ext cx="837080" cy="620940"/>
                  <a:chOff x="2813537" y="1968232"/>
                  <a:chExt cx="837080" cy="620940"/>
                </a:xfrm>
              </p:grpSpPr>
              <p:sp>
                <p:nvSpPr>
                  <p:cNvPr id="1417" name="Google Shape;1417;p8"/>
                  <p:cNvSpPr/>
                  <p:nvPr/>
                </p:nvSpPr>
                <p:spPr>
                  <a:xfrm>
                    <a:off x="3602713" y="2060240"/>
                    <a:ext cx="47904" cy="41088"/>
                  </a:xfrm>
                  <a:custGeom>
                    <a:rect b="b" l="l" r="r" t="t"/>
                    <a:pathLst>
                      <a:path extrusionOk="0" h="41088" w="47904">
                        <a:moveTo>
                          <a:pt x="38771" y="41088"/>
                        </a:moveTo>
                        <a:cubicBezTo>
                          <a:pt x="36732" y="41088"/>
                          <a:pt x="34601" y="40347"/>
                          <a:pt x="32840" y="38956"/>
                        </a:cubicBezTo>
                        <a:cubicBezTo>
                          <a:pt x="23480" y="31264"/>
                          <a:pt x="13749" y="23850"/>
                          <a:pt x="3925" y="16807"/>
                        </a:cubicBezTo>
                        <a:cubicBezTo>
                          <a:pt x="-245" y="13841"/>
                          <a:pt x="-1265" y="8095"/>
                          <a:pt x="1701" y="3925"/>
                        </a:cubicBezTo>
                        <a:cubicBezTo>
                          <a:pt x="4667" y="-245"/>
                          <a:pt x="10412" y="-1265"/>
                          <a:pt x="14583" y="1701"/>
                        </a:cubicBezTo>
                        <a:cubicBezTo>
                          <a:pt x="24777" y="8930"/>
                          <a:pt x="34879" y="16622"/>
                          <a:pt x="44517" y="24685"/>
                        </a:cubicBezTo>
                        <a:cubicBezTo>
                          <a:pt x="48502" y="27928"/>
                          <a:pt x="49058" y="33767"/>
                          <a:pt x="45722" y="37752"/>
                        </a:cubicBezTo>
                        <a:cubicBezTo>
                          <a:pt x="44054" y="39976"/>
                          <a:pt x="41459" y="41088"/>
                          <a:pt x="38771" y="41088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8" name="Google Shape;1418;p8"/>
                  <p:cNvSpPr/>
                  <p:nvPr/>
                </p:nvSpPr>
                <p:spPr>
                  <a:xfrm>
                    <a:off x="2813628" y="1968232"/>
                    <a:ext cx="694842" cy="456163"/>
                  </a:xfrm>
                  <a:custGeom>
                    <a:rect b="b" l="l" r="r" t="t"/>
                    <a:pathLst>
                      <a:path extrusionOk="0" h="456163" w="694842">
                        <a:moveTo>
                          <a:pt x="9252" y="456163"/>
                        </a:moveTo>
                        <a:cubicBezTo>
                          <a:pt x="8881" y="456163"/>
                          <a:pt x="8418" y="456163"/>
                          <a:pt x="8047" y="456071"/>
                        </a:cubicBezTo>
                        <a:cubicBezTo>
                          <a:pt x="2950" y="455422"/>
                          <a:pt x="-572" y="450788"/>
                          <a:pt x="77" y="445691"/>
                        </a:cubicBezTo>
                        <a:cubicBezTo>
                          <a:pt x="3506" y="419278"/>
                          <a:pt x="9067" y="392866"/>
                          <a:pt x="16666" y="367195"/>
                        </a:cubicBezTo>
                        <a:cubicBezTo>
                          <a:pt x="18149" y="362283"/>
                          <a:pt x="23246" y="359503"/>
                          <a:pt x="28158" y="360893"/>
                        </a:cubicBezTo>
                        <a:cubicBezTo>
                          <a:pt x="33069" y="362376"/>
                          <a:pt x="35850" y="367473"/>
                          <a:pt x="34460" y="372385"/>
                        </a:cubicBezTo>
                        <a:cubicBezTo>
                          <a:pt x="27138" y="397129"/>
                          <a:pt x="21763" y="422615"/>
                          <a:pt x="18519" y="448008"/>
                        </a:cubicBezTo>
                        <a:cubicBezTo>
                          <a:pt x="17778" y="452734"/>
                          <a:pt x="13793" y="456163"/>
                          <a:pt x="9252" y="456163"/>
                        </a:cubicBezTo>
                        <a:close/>
                        <a:moveTo>
                          <a:pt x="76627" y="262008"/>
                        </a:moveTo>
                        <a:cubicBezTo>
                          <a:pt x="75052" y="262008"/>
                          <a:pt x="73383" y="261544"/>
                          <a:pt x="71901" y="260710"/>
                        </a:cubicBezTo>
                        <a:cubicBezTo>
                          <a:pt x="67545" y="258115"/>
                          <a:pt x="66062" y="252370"/>
                          <a:pt x="68657" y="248014"/>
                        </a:cubicBezTo>
                        <a:cubicBezTo>
                          <a:pt x="82373" y="225123"/>
                          <a:pt x="98035" y="203066"/>
                          <a:pt x="115180" y="182677"/>
                        </a:cubicBezTo>
                        <a:cubicBezTo>
                          <a:pt x="118424" y="178785"/>
                          <a:pt x="124355" y="178229"/>
                          <a:pt x="128247" y="181565"/>
                        </a:cubicBezTo>
                        <a:cubicBezTo>
                          <a:pt x="132140" y="184809"/>
                          <a:pt x="132696" y="190740"/>
                          <a:pt x="129360" y="194633"/>
                        </a:cubicBezTo>
                        <a:cubicBezTo>
                          <a:pt x="112863" y="214372"/>
                          <a:pt x="97757" y="235503"/>
                          <a:pt x="84597" y="257652"/>
                        </a:cubicBezTo>
                        <a:cubicBezTo>
                          <a:pt x="82836" y="260340"/>
                          <a:pt x="79778" y="262008"/>
                          <a:pt x="76627" y="262008"/>
                        </a:cubicBezTo>
                        <a:close/>
                        <a:moveTo>
                          <a:pt x="216197" y="111132"/>
                        </a:moveTo>
                        <a:cubicBezTo>
                          <a:pt x="213324" y="111132"/>
                          <a:pt x="210451" y="109742"/>
                          <a:pt x="208597" y="107239"/>
                        </a:cubicBezTo>
                        <a:cubicBezTo>
                          <a:pt x="205632" y="103069"/>
                          <a:pt x="206651" y="97323"/>
                          <a:pt x="210822" y="94357"/>
                        </a:cubicBezTo>
                        <a:cubicBezTo>
                          <a:pt x="232508" y="78881"/>
                          <a:pt x="255677" y="65072"/>
                          <a:pt x="279587" y="53117"/>
                        </a:cubicBezTo>
                        <a:cubicBezTo>
                          <a:pt x="284128" y="50800"/>
                          <a:pt x="289688" y="52746"/>
                          <a:pt x="292005" y="57287"/>
                        </a:cubicBezTo>
                        <a:cubicBezTo>
                          <a:pt x="294322" y="61828"/>
                          <a:pt x="292376" y="67389"/>
                          <a:pt x="287835" y="69706"/>
                        </a:cubicBezTo>
                        <a:cubicBezTo>
                          <a:pt x="264759" y="81198"/>
                          <a:pt x="242424" y="94543"/>
                          <a:pt x="221479" y="109464"/>
                        </a:cubicBezTo>
                        <a:cubicBezTo>
                          <a:pt x="219904" y="110576"/>
                          <a:pt x="218050" y="111132"/>
                          <a:pt x="216197" y="111132"/>
                        </a:cubicBezTo>
                        <a:close/>
                        <a:moveTo>
                          <a:pt x="685599" y="50615"/>
                        </a:moveTo>
                        <a:cubicBezTo>
                          <a:pt x="684487" y="50615"/>
                          <a:pt x="683375" y="50429"/>
                          <a:pt x="682355" y="50059"/>
                        </a:cubicBezTo>
                        <a:cubicBezTo>
                          <a:pt x="678370" y="48576"/>
                          <a:pt x="674478" y="47093"/>
                          <a:pt x="670400" y="45703"/>
                        </a:cubicBezTo>
                        <a:cubicBezTo>
                          <a:pt x="650011" y="38567"/>
                          <a:pt x="629067" y="32728"/>
                          <a:pt x="608029" y="28372"/>
                        </a:cubicBezTo>
                        <a:cubicBezTo>
                          <a:pt x="603025" y="27353"/>
                          <a:pt x="599781" y="22441"/>
                          <a:pt x="600893" y="17437"/>
                        </a:cubicBezTo>
                        <a:cubicBezTo>
                          <a:pt x="601913" y="12432"/>
                          <a:pt x="606825" y="9189"/>
                          <a:pt x="611829" y="10301"/>
                        </a:cubicBezTo>
                        <a:cubicBezTo>
                          <a:pt x="633608" y="14842"/>
                          <a:pt x="655294" y="20866"/>
                          <a:pt x="676517" y="28280"/>
                        </a:cubicBezTo>
                        <a:cubicBezTo>
                          <a:pt x="680687" y="29763"/>
                          <a:pt x="684765" y="31245"/>
                          <a:pt x="688843" y="32728"/>
                        </a:cubicBezTo>
                        <a:cubicBezTo>
                          <a:pt x="693662" y="34489"/>
                          <a:pt x="696071" y="39864"/>
                          <a:pt x="694218" y="44683"/>
                        </a:cubicBezTo>
                        <a:cubicBezTo>
                          <a:pt x="692828" y="48298"/>
                          <a:pt x="689306" y="50615"/>
                          <a:pt x="685599" y="50615"/>
                        </a:cubicBezTo>
                        <a:close/>
                        <a:moveTo>
                          <a:pt x="404421" y="28650"/>
                        </a:moveTo>
                        <a:cubicBezTo>
                          <a:pt x="400158" y="28650"/>
                          <a:pt x="396265" y="25685"/>
                          <a:pt x="395339" y="21329"/>
                        </a:cubicBezTo>
                        <a:cubicBezTo>
                          <a:pt x="394319" y="16325"/>
                          <a:pt x="397470" y="11413"/>
                          <a:pt x="402475" y="10301"/>
                        </a:cubicBezTo>
                        <a:cubicBezTo>
                          <a:pt x="428609" y="4833"/>
                          <a:pt x="455392" y="1311"/>
                          <a:pt x="482083" y="14"/>
                        </a:cubicBezTo>
                        <a:cubicBezTo>
                          <a:pt x="487180" y="-264"/>
                          <a:pt x="491536" y="3721"/>
                          <a:pt x="491814" y="8818"/>
                        </a:cubicBezTo>
                        <a:cubicBezTo>
                          <a:pt x="492092" y="13915"/>
                          <a:pt x="488107" y="18271"/>
                          <a:pt x="483010" y="18549"/>
                        </a:cubicBezTo>
                        <a:cubicBezTo>
                          <a:pt x="457339" y="19846"/>
                          <a:pt x="431575" y="23183"/>
                          <a:pt x="406367" y="28465"/>
                        </a:cubicBezTo>
                        <a:cubicBezTo>
                          <a:pt x="405718" y="28558"/>
                          <a:pt x="405070" y="28650"/>
                          <a:pt x="404421" y="28650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9" name="Google Shape;1419;p8"/>
                  <p:cNvSpPr/>
                  <p:nvPr/>
                </p:nvSpPr>
                <p:spPr>
                  <a:xfrm>
                    <a:off x="2813537" y="2534048"/>
                    <a:ext cx="24636" cy="55124"/>
                  </a:xfrm>
                  <a:custGeom>
                    <a:rect b="b" l="l" r="r" t="t"/>
                    <a:pathLst>
                      <a:path extrusionOk="0" h="55124" w="24636">
                        <a:moveTo>
                          <a:pt x="15367" y="55125"/>
                        </a:moveTo>
                        <a:cubicBezTo>
                          <a:pt x="11104" y="55125"/>
                          <a:pt x="7211" y="52066"/>
                          <a:pt x="6285" y="47711"/>
                        </a:cubicBezTo>
                        <a:cubicBezTo>
                          <a:pt x="3782" y="35478"/>
                          <a:pt x="1651" y="22966"/>
                          <a:pt x="75" y="10455"/>
                        </a:cubicBezTo>
                        <a:cubicBezTo>
                          <a:pt x="-573" y="5358"/>
                          <a:pt x="3041" y="724"/>
                          <a:pt x="8045" y="75"/>
                        </a:cubicBezTo>
                        <a:cubicBezTo>
                          <a:pt x="13050" y="-573"/>
                          <a:pt x="17776" y="3041"/>
                          <a:pt x="18425" y="8045"/>
                        </a:cubicBezTo>
                        <a:cubicBezTo>
                          <a:pt x="20001" y="20001"/>
                          <a:pt x="21947" y="32049"/>
                          <a:pt x="24449" y="43911"/>
                        </a:cubicBezTo>
                        <a:cubicBezTo>
                          <a:pt x="25468" y="48915"/>
                          <a:pt x="22225" y="53827"/>
                          <a:pt x="17220" y="54847"/>
                        </a:cubicBezTo>
                        <a:cubicBezTo>
                          <a:pt x="16572" y="55125"/>
                          <a:pt x="15923" y="55125"/>
                          <a:pt x="15367" y="55125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20" name="Google Shape;1420;p8"/>
                <p:cNvGrpSpPr/>
                <p:nvPr/>
              </p:nvGrpSpPr>
              <p:grpSpPr>
                <a:xfrm>
                  <a:off x="3025652" y="2346898"/>
                  <a:ext cx="806027" cy="640501"/>
                  <a:chOff x="3025652" y="2346898"/>
                  <a:chExt cx="806027" cy="640501"/>
                </a:xfrm>
              </p:grpSpPr>
              <p:sp>
                <p:nvSpPr>
                  <p:cNvPr id="1421" name="Google Shape;1421;p8"/>
                  <p:cNvSpPr/>
                  <p:nvPr/>
                </p:nvSpPr>
                <p:spPr>
                  <a:xfrm>
                    <a:off x="3025652" y="2883230"/>
                    <a:ext cx="49841" cy="38462"/>
                  </a:xfrm>
                  <a:custGeom>
                    <a:rect b="b" l="l" r="r" t="t"/>
                    <a:pathLst>
                      <a:path extrusionOk="0" h="38462" w="49841">
                        <a:moveTo>
                          <a:pt x="40502" y="38463"/>
                        </a:moveTo>
                        <a:cubicBezTo>
                          <a:pt x="38926" y="38463"/>
                          <a:pt x="37258" y="38092"/>
                          <a:pt x="35775" y="37165"/>
                        </a:cubicBezTo>
                        <a:cubicBezTo>
                          <a:pt x="24932" y="30770"/>
                          <a:pt x="14274" y="24005"/>
                          <a:pt x="3987" y="16869"/>
                        </a:cubicBezTo>
                        <a:cubicBezTo>
                          <a:pt x="-183" y="13903"/>
                          <a:pt x="-1295" y="8158"/>
                          <a:pt x="1670" y="3987"/>
                        </a:cubicBezTo>
                        <a:cubicBezTo>
                          <a:pt x="4543" y="-183"/>
                          <a:pt x="10382" y="-1295"/>
                          <a:pt x="14552" y="1670"/>
                        </a:cubicBezTo>
                        <a:cubicBezTo>
                          <a:pt x="24469" y="8528"/>
                          <a:pt x="34756" y="15108"/>
                          <a:pt x="45228" y="21225"/>
                        </a:cubicBezTo>
                        <a:cubicBezTo>
                          <a:pt x="49676" y="23820"/>
                          <a:pt x="51159" y="29473"/>
                          <a:pt x="48564" y="33921"/>
                        </a:cubicBezTo>
                        <a:cubicBezTo>
                          <a:pt x="46711" y="36794"/>
                          <a:pt x="43652" y="38463"/>
                          <a:pt x="40502" y="38463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2" name="Google Shape;1422;p8"/>
                  <p:cNvSpPr/>
                  <p:nvPr/>
                </p:nvSpPr>
                <p:spPr>
                  <a:xfrm>
                    <a:off x="3172340" y="2509168"/>
                    <a:ext cx="659339" cy="478231"/>
                  </a:xfrm>
                  <a:custGeom>
                    <a:rect b="b" l="l" r="r" t="t"/>
                    <a:pathLst>
                      <a:path extrusionOk="0" h="478231" w="659339">
                        <a:moveTo>
                          <a:pt x="210857" y="478232"/>
                        </a:moveTo>
                        <a:cubicBezTo>
                          <a:pt x="206223" y="478232"/>
                          <a:pt x="202239" y="474803"/>
                          <a:pt x="201682" y="470076"/>
                        </a:cubicBezTo>
                        <a:cubicBezTo>
                          <a:pt x="201034" y="464979"/>
                          <a:pt x="204648" y="460345"/>
                          <a:pt x="209745" y="459696"/>
                        </a:cubicBezTo>
                        <a:cubicBezTo>
                          <a:pt x="234860" y="456545"/>
                          <a:pt x="259883" y="451448"/>
                          <a:pt x="284257" y="444497"/>
                        </a:cubicBezTo>
                        <a:cubicBezTo>
                          <a:pt x="289168" y="443107"/>
                          <a:pt x="294265" y="445980"/>
                          <a:pt x="295748" y="450892"/>
                        </a:cubicBezTo>
                        <a:cubicBezTo>
                          <a:pt x="297138" y="455804"/>
                          <a:pt x="294265" y="460901"/>
                          <a:pt x="289354" y="462384"/>
                        </a:cubicBezTo>
                        <a:cubicBezTo>
                          <a:pt x="264053" y="469613"/>
                          <a:pt x="238104" y="474895"/>
                          <a:pt x="212062" y="478232"/>
                        </a:cubicBezTo>
                        <a:cubicBezTo>
                          <a:pt x="211599" y="478232"/>
                          <a:pt x="211228" y="478232"/>
                          <a:pt x="210857" y="478232"/>
                        </a:cubicBezTo>
                        <a:close/>
                        <a:moveTo>
                          <a:pt x="85189" y="478046"/>
                        </a:moveTo>
                        <a:cubicBezTo>
                          <a:pt x="84818" y="478046"/>
                          <a:pt x="84355" y="478046"/>
                          <a:pt x="83984" y="477954"/>
                        </a:cubicBezTo>
                        <a:cubicBezTo>
                          <a:pt x="58035" y="474617"/>
                          <a:pt x="31993" y="469149"/>
                          <a:pt x="6693" y="461828"/>
                        </a:cubicBezTo>
                        <a:cubicBezTo>
                          <a:pt x="1781" y="460438"/>
                          <a:pt x="-1092" y="455248"/>
                          <a:pt x="391" y="450336"/>
                        </a:cubicBezTo>
                        <a:cubicBezTo>
                          <a:pt x="1781" y="445424"/>
                          <a:pt x="6971" y="442551"/>
                          <a:pt x="11883" y="444034"/>
                        </a:cubicBezTo>
                        <a:cubicBezTo>
                          <a:pt x="36256" y="451078"/>
                          <a:pt x="61279" y="456360"/>
                          <a:pt x="86301" y="459511"/>
                        </a:cubicBezTo>
                        <a:cubicBezTo>
                          <a:pt x="91398" y="460160"/>
                          <a:pt x="95013" y="464793"/>
                          <a:pt x="94271" y="469891"/>
                        </a:cubicBezTo>
                        <a:cubicBezTo>
                          <a:pt x="93715" y="474617"/>
                          <a:pt x="89730" y="478046"/>
                          <a:pt x="85189" y="478046"/>
                        </a:cubicBezTo>
                        <a:close/>
                        <a:moveTo>
                          <a:pt x="402325" y="413451"/>
                        </a:moveTo>
                        <a:cubicBezTo>
                          <a:pt x="399174" y="413451"/>
                          <a:pt x="396023" y="411783"/>
                          <a:pt x="394355" y="408817"/>
                        </a:cubicBezTo>
                        <a:cubicBezTo>
                          <a:pt x="391760" y="404369"/>
                          <a:pt x="393243" y="398716"/>
                          <a:pt x="397691" y="396121"/>
                        </a:cubicBezTo>
                        <a:cubicBezTo>
                          <a:pt x="419563" y="383331"/>
                          <a:pt x="440600" y="368782"/>
                          <a:pt x="460248" y="352841"/>
                        </a:cubicBezTo>
                        <a:cubicBezTo>
                          <a:pt x="464233" y="349598"/>
                          <a:pt x="470071" y="350246"/>
                          <a:pt x="473315" y="354231"/>
                        </a:cubicBezTo>
                        <a:cubicBezTo>
                          <a:pt x="476559" y="358216"/>
                          <a:pt x="475910" y="364055"/>
                          <a:pt x="471925" y="367299"/>
                        </a:cubicBezTo>
                        <a:cubicBezTo>
                          <a:pt x="451536" y="383795"/>
                          <a:pt x="429757" y="398901"/>
                          <a:pt x="407052" y="412154"/>
                        </a:cubicBezTo>
                        <a:cubicBezTo>
                          <a:pt x="405569" y="412988"/>
                          <a:pt x="403901" y="413451"/>
                          <a:pt x="402325" y="413451"/>
                        </a:cubicBezTo>
                        <a:close/>
                        <a:moveTo>
                          <a:pt x="552830" y="278515"/>
                        </a:moveTo>
                        <a:cubicBezTo>
                          <a:pt x="550884" y="278515"/>
                          <a:pt x="549031" y="277959"/>
                          <a:pt x="547363" y="276662"/>
                        </a:cubicBezTo>
                        <a:cubicBezTo>
                          <a:pt x="543285" y="273603"/>
                          <a:pt x="542358" y="267858"/>
                          <a:pt x="545417" y="263687"/>
                        </a:cubicBezTo>
                        <a:cubicBezTo>
                          <a:pt x="560430" y="243391"/>
                          <a:pt x="573961" y="221705"/>
                          <a:pt x="585731" y="199278"/>
                        </a:cubicBezTo>
                        <a:cubicBezTo>
                          <a:pt x="588140" y="194737"/>
                          <a:pt x="593700" y="192976"/>
                          <a:pt x="598242" y="195385"/>
                        </a:cubicBezTo>
                        <a:cubicBezTo>
                          <a:pt x="602783" y="197795"/>
                          <a:pt x="604544" y="203355"/>
                          <a:pt x="602134" y="207896"/>
                        </a:cubicBezTo>
                        <a:cubicBezTo>
                          <a:pt x="589994" y="231158"/>
                          <a:pt x="575907" y="253678"/>
                          <a:pt x="560245" y="274808"/>
                        </a:cubicBezTo>
                        <a:cubicBezTo>
                          <a:pt x="558484" y="277218"/>
                          <a:pt x="555703" y="278515"/>
                          <a:pt x="552830" y="278515"/>
                        </a:cubicBezTo>
                        <a:close/>
                        <a:moveTo>
                          <a:pt x="637907" y="95110"/>
                        </a:moveTo>
                        <a:cubicBezTo>
                          <a:pt x="637165" y="95110"/>
                          <a:pt x="636517" y="95018"/>
                          <a:pt x="635775" y="94832"/>
                        </a:cubicBezTo>
                        <a:cubicBezTo>
                          <a:pt x="630771" y="93627"/>
                          <a:pt x="627713" y="88623"/>
                          <a:pt x="628917" y="83711"/>
                        </a:cubicBezTo>
                        <a:cubicBezTo>
                          <a:pt x="634756" y="59059"/>
                          <a:pt x="638741" y="33759"/>
                          <a:pt x="640780" y="8551"/>
                        </a:cubicBezTo>
                        <a:cubicBezTo>
                          <a:pt x="641150" y="3454"/>
                          <a:pt x="645599" y="-346"/>
                          <a:pt x="650789" y="25"/>
                        </a:cubicBezTo>
                        <a:cubicBezTo>
                          <a:pt x="655886" y="396"/>
                          <a:pt x="659686" y="4937"/>
                          <a:pt x="659315" y="10034"/>
                        </a:cubicBezTo>
                        <a:cubicBezTo>
                          <a:pt x="657276" y="36168"/>
                          <a:pt x="653106" y="62396"/>
                          <a:pt x="647082" y="87974"/>
                        </a:cubicBezTo>
                        <a:cubicBezTo>
                          <a:pt x="645970" y="92237"/>
                          <a:pt x="642170" y="95110"/>
                          <a:pt x="637907" y="95110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3" name="Google Shape;1423;p8"/>
                  <p:cNvSpPr/>
                  <p:nvPr/>
                </p:nvSpPr>
                <p:spPr>
                  <a:xfrm>
                    <a:off x="3799198" y="2346898"/>
                    <a:ext cx="26399" cy="54791"/>
                  </a:xfrm>
                  <a:custGeom>
                    <a:rect b="b" l="l" r="r" t="t"/>
                    <a:pathLst>
                      <a:path extrusionOk="0" h="54791" w="26399">
                        <a:moveTo>
                          <a:pt x="16980" y="54792"/>
                        </a:moveTo>
                        <a:cubicBezTo>
                          <a:pt x="12532" y="54792"/>
                          <a:pt x="8640" y="51641"/>
                          <a:pt x="7898" y="47100"/>
                        </a:cubicBezTo>
                        <a:cubicBezTo>
                          <a:pt x="5767" y="35145"/>
                          <a:pt x="3264" y="23190"/>
                          <a:pt x="299" y="11512"/>
                        </a:cubicBezTo>
                        <a:cubicBezTo>
                          <a:pt x="-999" y="6508"/>
                          <a:pt x="2060" y="1503"/>
                          <a:pt x="6971" y="299"/>
                        </a:cubicBezTo>
                        <a:cubicBezTo>
                          <a:pt x="11976" y="-999"/>
                          <a:pt x="16980" y="2060"/>
                          <a:pt x="18278" y="6971"/>
                        </a:cubicBezTo>
                        <a:cubicBezTo>
                          <a:pt x="21336" y="19112"/>
                          <a:pt x="24024" y="31531"/>
                          <a:pt x="26248" y="43856"/>
                        </a:cubicBezTo>
                        <a:cubicBezTo>
                          <a:pt x="27175" y="48861"/>
                          <a:pt x="23746" y="53680"/>
                          <a:pt x="18741" y="54607"/>
                        </a:cubicBezTo>
                        <a:cubicBezTo>
                          <a:pt x="18092" y="54792"/>
                          <a:pt x="17536" y="54792"/>
                          <a:pt x="16980" y="54792"/>
                        </a:cubicBezTo>
                        <a:close/>
                      </a:path>
                    </a:pathLst>
                  </a:custGeom>
                  <a:solidFill>
                    <a:srgbClr val="EAC4F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24" name="Google Shape;1424;p8"/>
                <p:cNvGrpSpPr/>
                <p:nvPr/>
              </p:nvGrpSpPr>
              <p:grpSpPr>
                <a:xfrm>
                  <a:off x="2935307" y="2095964"/>
                  <a:ext cx="764459" cy="764459"/>
                  <a:chOff x="2935307" y="2095964"/>
                  <a:chExt cx="764459" cy="764459"/>
                </a:xfrm>
              </p:grpSpPr>
              <p:sp>
                <p:nvSpPr>
                  <p:cNvPr id="1425" name="Google Shape;1425;p8"/>
                  <p:cNvSpPr/>
                  <p:nvPr/>
                </p:nvSpPr>
                <p:spPr>
                  <a:xfrm>
                    <a:off x="2935307" y="2095964"/>
                    <a:ext cx="764459" cy="764459"/>
                  </a:xfrm>
                  <a:custGeom>
                    <a:rect b="b" l="l" r="r" t="t"/>
                    <a:pathLst>
                      <a:path extrusionOk="0" h="764459" w="764459">
                        <a:moveTo>
                          <a:pt x="704509" y="164395"/>
                        </a:moveTo>
                        <a:cubicBezTo>
                          <a:pt x="703304" y="162078"/>
                          <a:pt x="700802" y="160874"/>
                          <a:pt x="698300" y="161244"/>
                        </a:cubicBezTo>
                        <a:lnTo>
                          <a:pt x="625735" y="172087"/>
                        </a:lnTo>
                        <a:cubicBezTo>
                          <a:pt x="603400" y="146138"/>
                          <a:pt x="576709" y="123525"/>
                          <a:pt x="546312" y="105546"/>
                        </a:cubicBezTo>
                        <a:lnTo>
                          <a:pt x="544273" y="32240"/>
                        </a:lnTo>
                        <a:cubicBezTo>
                          <a:pt x="544180" y="29645"/>
                          <a:pt x="542512" y="27421"/>
                          <a:pt x="540010" y="26679"/>
                        </a:cubicBezTo>
                        <a:lnTo>
                          <a:pt x="456046" y="267"/>
                        </a:lnTo>
                        <a:cubicBezTo>
                          <a:pt x="453636" y="-475"/>
                          <a:pt x="450948" y="359"/>
                          <a:pt x="449373" y="2398"/>
                        </a:cubicBezTo>
                        <a:lnTo>
                          <a:pt x="405815" y="61433"/>
                        </a:lnTo>
                        <a:cubicBezTo>
                          <a:pt x="370599" y="58838"/>
                          <a:pt x="335845" y="62081"/>
                          <a:pt x="302667" y="70608"/>
                        </a:cubicBezTo>
                        <a:lnTo>
                          <a:pt x="249379" y="20192"/>
                        </a:lnTo>
                        <a:cubicBezTo>
                          <a:pt x="247525" y="18431"/>
                          <a:pt x="244745" y="18060"/>
                          <a:pt x="242428" y="19265"/>
                        </a:cubicBezTo>
                        <a:lnTo>
                          <a:pt x="164395" y="59950"/>
                        </a:lnTo>
                        <a:cubicBezTo>
                          <a:pt x="162079" y="61155"/>
                          <a:pt x="160874" y="63657"/>
                          <a:pt x="161244" y="66159"/>
                        </a:cubicBezTo>
                        <a:lnTo>
                          <a:pt x="172087" y="138724"/>
                        </a:lnTo>
                        <a:cubicBezTo>
                          <a:pt x="146138" y="161059"/>
                          <a:pt x="123525" y="187750"/>
                          <a:pt x="105546" y="218147"/>
                        </a:cubicBezTo>
                        <a:lnTo>
                          <a:pt x="32240" y="220186"/>
                        </a:lnTo>
                        <a:cubicBezTo>
                          <a:pt x="29645" y="220279"/>
                          <a:pt x="27421" y="221947"/>
                          <a:pt x="26679" y="224449"/>
                        </a:cubicBezTo>
                        <a:lnTo>
                          <a:pt x="267" y="308413"/>
                        </a:lnTo>
                        <a:cubicBezTo>
                          <a:pt x="-475" y="310823"/>
                          <a:pt x="359" y="313510"/>
                          <a:pt x="2398" y="315086"/>
                        </a:cubicBezTo>
                        <a:lnTo>
                          <a:pt x="61433" y="358643"/>
                        </a:lnTo>
                        <a:cubicBezTo>
                          <a:pt x="58838" y="393860"/>
                          <a:pt x="62081" y="428614"/>
                          <a:pt x="70608" y="461791"/>
                        </a:cubicBezTo>
                        <a:lnTo>
                          <a:pt x="20192" y="515080"/>
                        </a:lnTo>
                        <a:cubicBezTo>
                          <a:pt x="18431" y="516934"/>
                          <a:pt x="18060" y="519714"/>
                          <a:pt x="19265" y="522031"/>
                        </a:cubicBezTo>
                        <a:lnTo>
                          <a:pt x="59950" y="600064"/>
                        </a:lnTo>
                        <a:cubicBezTo>
                          <a:pt x="61155" y="602381"/>
                          <a:pt x="63657" y="603585"/>
                          <a:pt x="66159" y="603215"/>
                        </a:cubicBezTo>
                        <a:lnTo>
                          <a:pt x="138724" y="592372"/>
                        </a:lnTo>
                        <a:cubicBezTo>
                          <a:pt x="161059" y="618321"/>
                          <a:pt x="187750" y="640934"/>
                          <a:pt x="218147" y="658913"/>
                        </a:cubicBezTo>
                        <a:lnTo>
                          <a:pt x="220186" y="732219"/>
                        </a:lnTo>
                        <a:cubicBezTo>
                          <a:pt x="220279" y="734814"/>
                          <a:pt x="221947" y="737038"/>
                          <a:pt x="224449" y="737780"/>
                        </a:cubicBezTo>
                        <a:lnTo>
                          <a:pt x="308413" y="764192"/>
                        </a:lnTo>
                        <a:cubicBezTo>
                          <a:pt x="310916" y="764934"/>
                          <a:pt x="313511" y="764100"/>
                          <a:pt x="315086" y="762061"/>
                        </a:cubicBezTo>
                        <a:lnTo>
                          <a:pt x="358644" y="703026"/>
                        </a:lnTo>
                        <a:cubicBezTo>
                          <a:pt x="393860" y="705621"/>
                          <a:pt x="428614" y="702378"/>
                          <a:pt x="461792" y="693851"/>
                        </a:cubicBezTo>
                        <a:lnTo>
                          <a:pt x="515080" y="744267"/>
                        </a:lnTo>
                        <a:cubicBezTo>
                          <a:pt x="516934" y="746028"/>
                          <a:pt x="519714" y="746399"/>
                          <a:pt x="522031" y="745194"/>
                        </a:cubicBezTo>
                        <a:lnTo>
                          <a:pt x="600064" y="704509"/>
                        </a:lnTo>
                        <a:cubicBezTo>
                          <a:pt x="602381" y="703304"/>
                          <a:pt x="603585" y="700802"/>
                          <a:pt x="603215" y="698300"/>
                        </a:cubicBezTo>
                        <a:lnTo>
                          <a:pt x="592372" y="625735"/>
                        </a:lnTo>
                        <a:cubicBezTo>
                          <a:pt x="618321" y="603400"/>
                          <a:pt x="640934" y="576710"/>
                          <a:pt x="658913" y="546312"/>
                        </a:cubicBezTo>
                        <a:lnTo>
                          <a:pt x="732219" y="544273"/>
                        </a:lnTo>
                        <a:cubicBezTo>
                          <a:pt x="734814" y="544180"/>
                          <a:pt x="737038" y="542512"/>
                          <a:pt x="737780" y="540010"/>
                        </a:cubicBezTo>
                        <a:lnTo>
                          <a:pt x="764192" y="456046"/>
                        </a:lnTo>
                        <a:cubicBezTo>
                          <a:pt x="764934" y="453636"/>
                          <a:pt x="764100" y="450949"/>
                          <a:pt x="762061" y="449373"/>
                        </a:cubicBezTo>
                        <a:lnTo>
                          <a:pt x="703119" y="405816"/>
                        </a:lnTo>
                        <a:cubicBezTo>
                          <a:pt x="705714" y="370599"/>
                          <a:pt x="702470" y="335845"/>
                          <a:pt x="693944" y="302668"/>
                        </a:cubicBezTo>
                        <a:lnTo>
                          <a:pt x="744360" y="249379"/>
                        </a:lnTo>
                        <a:cubicBezTo>
                          <a:pt x="746121" y="247525"/>
                          <a:pt x="746491" y="244745"/>
                          <a:pt x="745286" y="242428"/>
                        </a:cubicBezTo>
                        <a:lnTo>
                          <a:pt x="704509" y="164395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6" name="Google Shape;1426;p8"/>
                  <p:cNvSpPr/>
                  <p:nvPr/>
                </p:nvSpPr>
                <p:spPr>
                  <a:xfrm>
                    <a:off x="3225347" y="2386113"/>
                    <a:ext cx="184193" cy="184153"/>
                  </a:xfrm>
                  <a:custGeom>
                    <a:rect b="b" l="l" r="r" t="t"/>
                    <a:pathLst>
                      <a:path extrusionOk="0" h="184153" w="184193">
                        <a:moveTo>
                          <a:pt x="91958" y="184154"/>
                        </a:moveTo>
                        <a:cubicBezTo>
                          <a:pt x="75091" y="184154"/>
                          <a:pt x="58595" y="179520"/>
                          <a:pt x="43859" y="170438"/>
                        </a:cubicBezTo>
                        <a:cubicBezTo>
                          <a:pt x="22914" y="157556"/>
                          <a:pt x="8272" y="137260"/>
                          <a:pt x="2526" y="113350"/>
                        </a:cubicBezTo>
                        <a:cubicBezTo>
                          <a:pt x="-3127" y="89439"/>
                          <a:pt x="765" y="64695"/>
                          <a:pt x="13647" y="43750"/>
                        </a:cubicBezTo>
                        <a:cubicBezTo>
                          <a:pt x="40245" y="563"/>
                          <a:pt x="97055" y="-12967"/>
                          <a:pt x="140335" y="13630"/>
                        </a:cubicBezTo>
                        <a:cubicBezTo>
                          <a:pt x="161279" y="26512"/>
                          <a:pt x="175922" y="46808"/>
                          <a:pt x="181668" y="70719"/>
                        </a:cubicBezTo>
                        <a:cubicBezTo>
                          <a:pt x="187321" y="94629"/>
                          <a:pt x="183429" y="119373"/>
                          <a:pt x="170547" y="140318"/>
                        </a:cubicBezTo>
                        <a:lnTo>
                          <a:pt x="170547" y="140318"/>
                        </a:lnTo>
                        <a:cubicBezTo>
                          <a:pt x="157665" y="161263"/>
                          <a:pt x="137369" y="175906"/>
                          <a:pt x="113458" y="181652"/>
                        </a:cubicBezTo>
                        <a:cubicBezTo>
                          <a:pt x="106322" y="183320"/>
                          <a:pt x="99094" y="184154"/>
                          <a:pt x="91958" y="184154"/>
                        </a:cubicBezTo>
                        <a:close/>
                        <a:moveTo>
                          <a:pt x="92236" y="27810"/>
                        </a:moveTo>
                        <a:cubicBezTo>
                          <a:pt x="70642" y="27810"/>
                          <a:pt x="49512" y="38653"/>
                          <a:pt x="37372" y="58393"/>
                        </a:cubicBezTo>
                        <a:cubicBezTo>
                          <a:pt x="28382" y="73036"/>
                          <a:pt x="25602" y="90273"/>
                          <a:pt x="29587" y="106955"/>
                        </a:cubicBezTo>
                        <a:cubicBezTo>
                          <a:pt x="33572" y="123636"/>
                          <a:pt x="43766" y="137816"/>
                          <a:pt x="58409" y="146805"/>
                        </a:cubicBezTo>
                        <a:cubicBezTo>
                          <a:pt x="73052" y="155795"/>
                          <a:pt x="90289" y="158575"/>
                          <a:pt x="106971" y="154590"/>
                        </a:cubicBezTo>
                        <a:cubicBezTo>
                          <a:pt x="123653" y="150605"/>
                          <a:pt x="137832" y="140411"/>
                          <a:pt x="146822" y="125768"/>
                        </a:cubicBezTo>
                        <a:cubicBezTo>
                          <a:pt x="155811" y="111125"/>
                          <a:pt x="158591" y="93888"/>
                          <a:pt x="154606" y="77206"/>
                        </a:cubicBezTo>
                        <a:cubicBezTo>
                          <a:pt x="150621" y="60524"/>
                          <a:pt x="140427" y="46345"/>
                          <a:pt x="125784" y="37355"/>
                        </a:cubicBezTo>
                        <a:cubicBezTo>
                          <a:pt x="115312" y="30868"/>
                          <a:pt x="103728" y="27810"/>
                          <a:pt x="92236" y="2781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7" name="Google Shape;1427;p8"/>
                  <p:cNvSpPr/>
                  <p:nvPr/>
                </p:nvSpPr>
                <p:spPr>
                  <a:xfrm>
                    <a:off x="3089508" y="2252459"/>
                    <a:ext cx="451886" cy="452835"/>
                  </a:xfrm>
                  <a:custGeom>
                    <a:rect b="b" l="l" r="r" t="t"/>
                    <a:pathLst>
                      <a:path extrusionOk="0" h="452835" w="451886">
                        <a:moveTo>
                          <a:pt x="226129" y="452836"/>
                        </a:moveTo>
                        <a:cubicBezTo>
                          <a:pt x="218529" y="452836"/>
                          <a:pt x="210837" y="452465"/>
                          <a:pt x="203145" y="451631"/>
                        </a:cubicBezTo>
                        <a:cubicBezTo>
                          <a:pt x="203052" y="451631"/>
                          <a:pt x="203052" y="451631"/>
                          <a:pt x="203052" y="451631"/>
                        </a:cubicBezTo>
                        <a:cubicBezTo>
                          <a:pt x="188132" y="450056"/>
                          <a:pt x="173211" y="447090"/>
                          <a:pt x="158475" y="442364"/>
                        </a:cubicBezTo>
                        <a:cubicBezTo>
                          <a:pt x="61907" y="412059"/>
                          <a:pt x="0" y="322534"/>
                          <a:pt x="0" y="226337"/>
                        </a:cubicBezTo>
                        <a:cubicBezTo>
                          <a:pt x="0" y="203909"/>
                          <a:pt x="3336" y="181111"/>
                          <a:pt x="10472" y="158591"/>
                        </a:cubicBezTo>
                        <a:cubicBezTo>
                          <a:pt x="28637" y="100946"/>
                          <a:pt x="68117" y="53774"/>
                          <a:pt x="121683" y="25786"/>
                        </a:cubicBezTo>
                        <a:cubicBezTo>
                          <a:pt x="175250" y="-2202"/>
                          <a:pt x="236601" y="-7577"/>
                          <a:pt x="294245" y="10495"/>
                        </a:cubicBezTo>
                        <a:cubicBezTo>
                          <a:pt x="333354" y="22821"/>
                          <a:pt x="368386" y="45434"/>
                          <a:pt x="395540" y="75924"/>
                        </a:cubicBezTo>
                        <a:lnTo>
                          <a:pt x="374780" y="94366"/>
                        </a:lnTo>
                        <a:cubicBezTo>
                          <a:pt x="351056" y="67583"/>
                          <a:pt x="320287" y="47750"/>
                          <a:pt x="285997" y="37000"/>
                        </a:cubicBezTo>
                        <a:cubicBezTo>
                          <a:pt x="235396" y="21153"/>
                          <a:pt x="181644" y="25879"/>
                          <a:pt x="134658" y="50438"/>
                        </a:cubicBezTo>
                        <a:cubicBezTo>
                          <a:pt x="87671" y="74997"/>
                          <a:pt x="53010" y="116331"/>
                          <a:pt x="37070" y="166931"/>
                        </a:cubicBezTo>
                        <a:cubicBezTo>
                          <a:pt x="30861" y="186671"/>
                          <a:pt x="27895" y="206689"/>
                          <a:pt x="27895" y="226337"/>
                        </a:cubicBezTo>
                        <a:cubicBezTo>
                          <a:pt x="27895" y="310764"/>
                          <a:pt x="82203" y="389260"/>
                          <a:pt x="166909" y="415858"/>
                        </a:cubicBezTo>
                        <a:cubicBezTo>
                          <a:pt x="271354" y="448665"/>
                          <a:pt x="383029" y="390373"/>
                          <a:pt x="415836" y="285927"/>
                        </a:cubicBezTo>
                        <a:lnTo>
                          <a:pt x="415836" y="285927"/>
                        </a:lnTo>
                        <a:cubicBezTo>
                          <a:pt x="419821" y="273138"/>
                          <a:pt x="422601" y="259885"/>
                          <a:pt x="423991" y="246725"/>
                        </a:cubicBezTo>
                        <a:cubicBezTo>
                          <a:pt x="424084" y="245984"/>
                          <a:pt x="424176" y="245242"/>
                          <a:pt x="424176" y="244501"/>
                        </a:cubicBezTo>
                        <a:lnTo>
                          <a:pt x="451887" y="247096"/>
                        </a:lnTo>
                        <a:cubicBezTo>
                          <a:pt x="450404" y="263036"/>
                          <a:pt x="447253" y="278884"/>
                          <a:pt x="442341" y="294268"/>
                        </a:cubicBezTo>
                        <a:cubicBezTo>
                          <a:pt x="441970" y="295473"/>
                          <a:pt x="441600" y="296677"/>
                          <a:pt x="441136" y="297975"/>
                        </a:cubicBezTo>
                        <a:cubicBezTo>
                          <a:pt x="409534" y="392412"/>
                          <a:pt x="321121" y="452836"/>
                          <a:pt x="226129" y="45283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428" name="Google Shape;1428;p8"/>
            <p:cNvGrpSpPr/>
            <p:nvPr/>
          </p:nvGrpSpPr>
          <p:grpSpPr>
            <a:xfrm>
              <a:off x="4897425" y="311204"/>
              <a:ext cx="1084305" cy="1084305"/>
              <a:chOff x="4897425" y="311204"/>
              <a:chExt cx="1084305" cy="1084305"/>
            </a:xfrm>
          </p:grpSpPr>
          <p:sp>
            <p:nvSpPr>
              <p:cNvPr id="1429" name="Google Shape;1429;p8"/>
              <p:cNvSpPr/>
              <p:nvPr/>
            </p:nvSpPr>
            <p:spPr>
              <a:xfrm>
                <a:off x="4897425" y="311204"/>
                <a:ext cx="1084305" cy="1084305"/>
              </a:xfrm>
              <a:custGeom>
                <a:rect b="b" l="l" r="r" t="t"/>
                <a:pathLst>
                  <a:path extrusionOk="0" h="1084305" w="1084305">
                    <a:moveTo>
                      <a:pt x="1084305" y="542153"/>
                    </a:moveTo>
                    <a:cubicBezTo>
                      <a:pt x="1084305" y="841575"/>
                      <a:pt x="841575" y="1084305"/>
                      <a:pt x="542153" y="1084305"/>
                    </a:cubicBezTo>
                    <a:cubicBezTo>
                      <a:pt x="242730" y="1084305"/>
                      <a:pt x="0" y="841575"/>
                      <a:pt x="0" y="542153"/>
                    </a:cubicBezTo>
                    <a:cubicBezTo>
                      <a:pt x="0" y="242730"/>
                      <a:pt x="242730" y="0"/>
                      <a:pt x="542153" y="0"/>
                    </a:cubicBezTo>
                    <a:cubicBezTo>
                      <a:pt x="841575" y="0"/>
                      <a:pt x="1084305" y="242730"/>
                      <a:pt x="1084305" y="542153"/>
                    </a:cubicBezTo>
                    <a:close/>
                  </a:path>
                </a:pathLst>
              </a:custGeom>
              <a:solidFill>
                <a:srgbClr val="FDF5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8"/>
              <p:cNvSpPr/>
              <p:nvPr/>
            </p:nvSpPr>
            <p:spPr>
              <a:xfrm>
                <a:off x="4915497" y="329276"/>
                <a:ext cx="1048161" cy="1048161"/>
              </a:xfrm>
              <a:custGeom>
                <a:rect b="b" l="l" r="r" t="t"/>
                <a:pathLst>
                  <a:path extrusionOk="0" h="1048161" w="1048161">
                    <a:moveTo>
                      <a:pt x="1048162" y="524081"/>
                    </a:moveTo>
                    <a:cubicBezTo>
                      <a:pt x="1048162" y="813523"/>
                      <a:pt x="813523" y="1048162"/>
                      <a:pt x="524081" y="1048162"/>
                    </a:cubicBezTo>
                    <a:cubicBezTo>
                      <a:pt x="234639" y="1048162"/>
                      <a:pt x="0" y="813523"/>
                      <a:pt x="0" y="524081"/>
                    </a:cubicBezTo>
                    <a:cubicBezTo>
                      <a:pt x="0" y="234639"/>
                      <a:pt x="234639" y="0"/>
                      <a:pt x="524081" y="0"/>
                    </a:cubicBezTo>
                    <a:cubicBezTo>
                      <a:pt x="813523" y="0"/>
                      <a:pt x="1048162" y="234639"/>
                      <a:pt x="1048162" y="524081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8"/>
              <p:cNvSpPr/>
              <p:nvPr/>
            </p:nvSpPr>
            <p:spPr>
              <a:xfrm>
                <a:off x="4998091" y="360230"/>
                <a:ext cx="538024" cy="284607"/>
              </a:xfrm>
              <a:custGeom>
                <a:rect b="b" l="l" r="r" t="t"/>
                <a:pathLst>
                  <a:path extrusionOk="0" h="284607" w="538024">
                    <a:moveTo>
                      <a:pt x="9248" y="284607"/>
                    </a:moveTo>
                    <a:cubicBezTo>
                      <a:pt x="7858" y="284607"/>
                      <a:pt x="6375" y="284329"/>
                      <a:pt x="5077" y="283588"/>
                    </a:cubicBezTo>
                    <a:cubicBezTo>
                      <a:pt x="536" y="281271"/>
                      <a:pt x="-1317" y="275710"/>
                      <a:pt x="1000" y="271169"/>
                    </a:cubicBezTo>
                    <a:cubicBezTo>
                      <a:pt x="85427" y="103889"/>
                      <a:pt x="254190" y="0"/>
                      <a:pt x="441487" y="0"/>
                    </a:cubicBezTo>
                    <a:cubicBezTo>
                      <a:pt x="471421" y="0"/>
                      <a:pt x="501356" y="2688"/>
                      <a:pt x="530456" y="7970"/>
                    </a:cubicBezTo>
                    <a:cubicBezTo>
                      <a:pt x="535460" y="8897"/>
                      <a:pt x="538797" y="13716"/>
                      <a:pt x="537870" y="18720"/>
                    </a:cubicBezTo>
                    <a:cubicBezTo>
                      <a:pt x="536943" y="23725"/>
                      <a:pt x="532124" y="27154"/>
                      <a:pt x="527120" y="26135"/>
                    </a:cubicBezTo>
                    <a:cubicBezTo>
                      <a:pt x="499132" y="21037"/>
                      <a:pt x="470309" y="18442"/>
                      <a:pt x="441487" y="18442"/>
                    </a:cubicBezTo>
                    <a:cubicBezTo>
                      <a:pt x="261233" y="18442"/>
                      <a:pt x="98865" y="118440"/>
                      <a:pt x="17589" y="279417"/>
                    </a:cubicBezTo>
                    <a:cubicBezTo>
                      <a:pt x="15920" y="282753"/>
                      <a:pt x="12677" y="284607"/>
                      <a:pt x="9248" y="28460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432;p8"/>
              <p:cNvSpPr/>
              <p:nvPr/>
            </p:nvSpPr>
            <p:spPr>
              <a:xfrm rot="-5089892">
                <a:off x="5007301" y="422002"/>
                <a:ext cx="886423" cy="886424"/>
              </a:xfrm>
              <a:custGeom>
                <a:rect b="b" l="l" r="r" t="t"/>
                <a:pathLst>
                  <a:path extrusionOk="0" h="887256" w="887255">
                    <a:moveTo>
                      <a:pt x="887256" y="443628"/>
                    </a:moveTo>
                    <a:cubicBezTo>
                      <a:pt x="887256" y="688637"/>
                      <a:pt x="688637" y="887256"/>
                      <a:pt x="443628" y="887256"/>
                    </a:cubicBezTo>
                    <a:cubicBezTo>
                      <a:pt x="198619" y="887256"/>
                      <a:pt x="0" y="688637"/>
                      <a:pt x="0" y="443628"/>
                    </a:cubicBezTo>
                    <a:cubicBezTo>
                      <a:pt x="0" y="198619"/>
                      <a:pt x="198619" y="0"/>
                      <a:pt x="443628" y="0"/>
                    </a:cubicBezTo>
                    <a:cubicBezTo>
                      <a:pt x="688637" y="0"/>
                      <a:pt x="887256" y="198619"/>
                      <a:pt x="887256" y="443628"/>
                    </a:cubicBezTo>
                    <a:close/>
                  </a:path>
                </a:pathLst>
              </a:custGeom>
              <a:solidFill>
                <a:srgbClr val="FFFFFF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8"/>
              <p:cNvSpPr/>
              <p:nvPr/>
            </p:nvSpPr>
            <p:spPr>
              <a:xfrm>
                <a:off x="5255692" y="550678"/>
                <a:ext cx="395742" cy="671808"/>
              </a:xfrm>
              <a:custGeom>
                <a:rect b="b" l="l" r="r" t="t"/>
                <a:pathLst>
                  <a:path extrusionOk="0" h="671808" w="395742">
                    <a:moveTo>
                      <a:pt x="151820" y="643818"/>
                    </a:moveTo>
                    <a:lnTo>
                      <a:pt x="151820" y="595534"/>
                    </a:lnTo>
                    <a:cubicBezTo>
                      <a:pt x="101497" y="593495"/>
                      <a:pt x="51731" y="581633"/>
                      <a:pt x="16421" y="566156"/>
                    </a:cubicBezTo>
                    <a:cubicBezTo>
                      <a:pt x="3817" y="560595"/>
                      <a:pt x="-2670" y="546509"/>
                      <a:pt x="1037" y="533163"/>
                    </a:cubicBezTo>
                    <a:lnTo>
                      <a:pt x="13270" y="488215"/>
                    </a:lnTo>
                    <a:cubicBezTo>
                      <a:pt x="17811" y="471719"/>
                      <a:pt x="35698" y="463193"/>
                      <a:pt x="51453" y="469773"/>
                    </a:cubicBezTo>
                    <a:cubicBezTo>
                      <a:pt x="86484" y="484508"/>
                      <a:pt x="129763" y="496093"/>
                      <a:pt x="176472" y="496093"/>
                    </a:cubicBezTo>
                    <a:cubicBezTo>
                      <a:pt x="224941" y="496093"/>
                      <a:pt x="261085" y="479689"/>
                      <a:pt x="261085" y="445955"/>
                    </a:cubicBezTo>
                    <a:cubicBezTo>
                      <a:pt x="261085" y="415558"/>
                      <a:pt x="233189" y="397486"/>
                      <a:pt x="165814" y="379414"/>
                    </a:cubicBezTo>
                    <a:cubicBezTo>
                      <a:pt x="69710" y="353094"/>
                      <a:pt x="759" y="311205"/>
                      <a:pt x="759" y="226685"/>
                    </a:cubicBezTo>
                    <a:cubicBezTo>
                      <a:pt x="759" y="150320"/>
                      <a:pt x="56642" y="92027"/>
                      <a:pt x="153489" y="76365"/>
                    </a:cubicBezTo>
                    <a:lnTo>
                      <a:pt x="153489" y="28081"/>
                    </a:lnTo>
                    <a:cubicBezTo>
                      <a:pt x="153489" y="12511"/>
                      <a:pt x="166092" y="0"/>
                      <a:pt x="181569" y="0"/>
                    </a:cubicBezTo>
                    <a:lnTo>
                      <a:pt x="209928" y="0"/>
                    </a:lnTo>
                    <a:cubicBezTo>
                      <a:pt x="225497" y="0"/>
                      <a:pt x="238009" y="12604"/>
                      <a:pt x="238009" y="28081"/>
                    </a:cubicBezTo>
                    <a:lnTo>
                      <a:pt x="238009" y="71453"/>
                    </a:lnTo>
                    <a:cubicBezTo>
                      <a:pt x="284532" y="73306"/>
                      <a:pt x="318451" y="81277"/>
                      <a:pt x="345327" y="90729"/>
                    </a:cubicBezTo>
                    <a:cubicBezTo>
                      <a:pt x="359136" y="95549"/>
                      <a:pt x="366643" y="110377"/>
                      <a:pt x="362843" y="124463"/>
                    </a:cubicBezTo>
                    <a:lnTo>
                      <a:pt x="351536" y="166075"/>
                    </a:lnTo>
                    <a:cubicBezTo>
                      <a:pt x="347180" y="182108"/>
                      <a:pt x="330036" y="190912"/>
                      <a:pt x="314559" y="184981"/>
                    </a:cubicBezTo>
                    <a:cubicBezTo>
                      <a:pt x="289814" y="175620"/>
                      <a:pt x="254783" y="165889"/>
                      <a:pt x="209279" y="165889"/>
                    </a:cubicBezTo>
                    <a:cubicBezTo>
                      <a:pt x="151820" y="165889"/>
                      <a:pt x="135324" y="189707"/>
                      <a:pt x="135324" y="211023"/>
                    </a:cubicBezTo>
                    <a:cubicBezTo>
                      <a:pt x="135324" y="237342"/>
                      <a:pt x="169799" y="255414"/>
                      <a:pt x="244589" y="278398"/>
                    </a:cubicBezTo>
                    <a:cubicBezTo>
                      <a:pt x="351351" y="310464"/>
                      <a:pt x="395743" y="354762"/>
                      <a:pt x="395743" y="434464"/>
                    </a:cubicBezTo>
                    <a:cubicBezTo>
                      <a:pt x="395743" y="507585"/>
                      <a:pt x="341527" y="573292"/>
                      <a:pt x="236433" y="589695"/>
                    </a:cubicBezTo>
                    <a:lnTo>
                      <a:pt x="236433" y="643725"/>
                    </a:lnTo>
                    <a:cubicBezTo>
                      <a:pt x="236433" y="659295"/>
                      <a:pt x="223829" y="671806"/>
                      <a:pt x="208352" y="671806"/>
                    </a:cubicBezTo>
                    <a:lnTo>
                      <a:pt x="179994" y="671806"/>
                    </a:lnTo>
                    <a:cubicBezTo>
                      <a:pt x="164331" y="671991"/>
                      <a:pt x="151820" y="659388"/>
                      <a:pt x="151820" y="643818"/>
                    </a:cubicBezTo>
                    <a:close/>
                  </a:path>
                </a:pathLst>
              </a:custGeom>
              <a:solidFill>
                <a:srgbClr val="FDD3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descr="Immagine 1" id="1434" name="Google Shape;14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9" name="Google Shape;1439;p9"/>
          <p:cNvGrpSpPr/>
          <p:nvPr/>
        </p:nvGrpSpPr>
        <p:grpSpPr>
          <a:xfrm flipH="1" rot="2330109">
            <a:off x="5076601" y="-8002855"/>
            <a:ext cx="8842391" cy="17975796"/>
            <a:chOff x="3214162" y="1062137"/>
            <a:chExt cx="6768681" cy="4083541"/>
          </a:xfrm>
        </p:grpSpPr>
        <p:sp>
          <p:nvSpPr>
            <p:cNvPr id="1440" name="Google Shape;1440;p9"/>
            <p:cNvSpPr/>
            <p:nvPr/>
          </p:nvSpPr>
          <p:spPr>
            <a:xfrm rot="-430635">
              <a:off x="4949962" y="2207403"/>
              <a:ext cx="3859592" cy="153389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9"/>
            <p:cNvSpPr/>
            <p:nvPr/>
          </p:nvSpPr>
          <p:spPr>
            <a:xfrm rot="-434551">
              <a:off x="4460631" y="2027409"/>
              <a:ext cx="4574981" cy="1948258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9"/>
            <p:cNvSpPr/>
            <p:nvPr/>
          </p:nvSpPr>
          <p:spPr>
            <a:xfrm rot="-431382">
              <a:off x="4771827" y="2155451"/>
              <a:ext cx="4154862" cy="1722330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9"/>
            <p:cNvSpPr/>
            <p:nvPr/>
          </p:nvSpPr>
          <p:spPr>
            <a:xfrm rot="-433815">
              <a:off x="4137312" y="1813407"/>
              <a:ext cx="5108590" cy="2380425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9"/>
            <p:cNvSpPr/>
            <p:nvPr/>
          </p:nvSpPr>
          <p:spPr>
            <a:xfrm rot="-431774">
              <a:off x="3804838" y="1683835"/>
              <a:ext cx="5660960" cy="2753526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9"/>
            <p:cNvSpPr/>
            <p:nvPr/>
          </p:nvSpPr>
          <p:spPr>
            <a:xfrm rot="-432537">
              <a:off x="3396280" y="1450911"/>
              <a:ext cx="6404444" cy="3305992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6" name="Google Shape;1446;p9"/>
          <p:cNvSpPr/>
          <p:nvPr/>
        </p:nvSpPr>
        <p:spPr>
          <a:xfrm>
            <a:off x="1588" y="-86"/>
            <a:ext cx="12188827" cy="6858000"/>
          </a:xfrm>
          <a:custGeom>
            <a:rect b="b" l="l" r="r" t="t"/>
            <a:pathLst>
              <a:path extrusionOk="0" h="2760" w="4181">
                <a:moveTo>
                  <a:pt x="1539" y="0"/>
                </a:moveTo>
                <a:cubicBezTo>
                  <a:pt x="1739" y="200"/>
                  <a:pt x="1387" y="779"/>
                  <a:pt x="1301" y="1017"/>
                </a:cubicBezTo>
                <a:cubicBezTo>
                  <a:pt x="1225" y="1216"/>
                  <a:pt x="1235" y="1435"/>
                  <a:pt x="1425" y="1568"/>
                </a:cubicBezTo>
                <a:cubicBezTo>
                  <a:pt x="1577" y="1673"/>
                  <a:pt x="1792" y="1716"/>
                  <a:pt x="1957" y="1673"/>
                </a:cubicBezTo>
                <a:cubicBezTo>
                  <a:pt x="2331" y="1574"/>
                  <a:pt x="2385" y="1531"/>
                  <a:pt x="2622" y="1425"/>
                </a:cubicBezTo>
                <a:cubicBezTo>
                  <a:pt x="3011" y="1253"/>
                  <a:pt x="3272" y="1380"/>
                  <a:pt x="3517" y="1546"/>
                </a:cubicBezTo>
                <a:cubicBezTo>
                  <a:pt x="3657" y="1641"/>
                  <a:pt x="4114" y="2014"/>
                  <a:pt x="4181" y="2166"/>
                </a:cubicBezTo>
                <a:cubicBezTo>
                  <a:pt x="4181" y="2760"/>
                  <a:pt x="4181" y="2760"/>
                  <a:pt x="4181" y="2760"/>
                </a:cubicBezTo>
                <a:cubicBezTo>
                  <a:pt x="0" y="2760"/>
                  <a:pt x="0" y="2760"/>
                  <a:pt x="0" y="2760"/>
                </a:cubicBezTo>
                <a:cubicBezTo>
                  <a:pt x="0" y="0"/>
                  <a:pt x="0" y="0"/>
                  <a:pt x="0" y="0"/>
                </a:cubicBezTo>
                <a:cubicBezTo>
                  <a:pt x="1539" y="0"/>
                  <a:pt x="1539" y="0"/>
                  <a:pt x="1539" y="0"/>
                </a:cubicBezTo>
              </a:path>
            </a:pathLst>
          </a:custGeom>
          <a:solidFill>
            <a:srgbClr val="FDD367">
              <a:alpha val="666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9"/>
          <p:cNvSpPr txBox="1"/>
          <p:nvPr/>
        </p:nvSpPr>
        <p:spPr>
          <a:xfrm>
            <a:off x="11570670" y="6492819"/>
            <a:ext cx="30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8" name="Google Shape;1448;p9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9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p9"/>
          <p:cNvSpPr txBox="1"/>
          <p:nvPr/>
        </p:nvSpPr>
        <p:spPr>
          <a:xfrm>
            <a:off x="5025516" y="1755829"/>
            <a:ext cx="2798750" cy="307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6850" lvl="0" marL="28575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9"/>
          <p:cNvSpPr txBox="1"/>
          <p:nvPr/>
        </p:nvSpPr>
        <p:spPr>
          <a:xfrm>
            <a:off x="3048000" y="309512"/>
            <a:ext cx="609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rPr>
              <a:t>Panorama Competitivo</a:t>
            </a:r>
            <a:endParaRPr b="1" i="0" sz="3200" u="none" cap="none" strike="noStrike">
              <a:solidFill>
                <a:srgbClr val="384A5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452" name="Google Shape;1452;p9"/>
          <p:cNvGraphicFramePr/>
          <p:nvPr/>
        </p:nvGraphicFramePr>
        <p:xfrm>
          <a:off x="80113" y="141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{90B0F4E1-2636-4AD4-B22B-4C4F501D7EA0}</a:tableStyleId>
              </a:tblPr>
              <a:tblGrid>
                <a:gridCol w="1730050"/>
                <a:gridCol w="1654200"/>
                <a:gridCol w="1805900"/>
                <a:gridCol w="1851425"/>
                <a:gridCol w="1608675"/>
                <a:gridCol w="1730050"/>
                <a:gridCol w="1730050"/>
              </a:tblGrid>
              <a:tr h="103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Costo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Tempo di implementazione 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Personalizzazione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Rischio di obsolescenza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Necessità di avere team di figure specializzate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Ambito di intervento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</a:tr>
              <a:tr h="92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Klondike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F8DA33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92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Piattaforme o marketplace enterprise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92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Startup focalizzate su un business case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F8DA33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F8DA33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92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Sviluppo in house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98C05C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9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D53B01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4900" u="none" cap="none" strike="noStrike">
                          <a:solidFill>
                            <a:srgbClr val="F8DA33"/>
                          </a:solidFill>
                        </a:rPr>
                        <a:t>●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Immagine 1" id="1453" name="Google Shape;14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10"/>
          <p:cNvGrpSpPr/>
          <p:nvPr/>
        </p:nvGrpSpPr>
        <p:grpSpPr>
          <a:xfrm flipH="1" rot="2330109">
            <a:off x="5076601" y="-8002855"/>
            <a:ext cx="8842391" cy="17975796"/>
            <a:chOff x="3214162" y="1062137"/>
            <a:chExt cx="6768681" cy="4083541"/>
          </a:xfrm>
        </p:grpSpPr>
        <p:sp>
          <p:nvSpPr>
            <p:cNvPr id="1459" name="Google Shape;1459;p10"/>
            <p:cNvSpPr/>
            <p:nvPr/>
          </p:nvSpPr>
          <p:spPr>
            <a:xfrm rot="-430635">
              <a:off x="4949962" y="2207403"/>
              <a:ext cx="3859592" cy="1533893"/>
            </a:xfrm>
            <a:custGeom>
              <a:rect b="b" l="l" r="r" t="t"/>
              <a:pathLst>
                <a:path extrusionOk="0" h="4610087" w="3782074">
                  <a:moveTo>
                    <a:pt x="12" y="2740919"/>
                  </a:moveTo>
                  <a:cubicBezTo>
                    <a:pt x="-4594" y="2084650"/>
                    <a:pt x="1221025" y="-1454280"/>
                    <a:pt x="1851144" y="672472"/>
                  </a:cubicBezTo>
                  <a:cubicBezTo>
                    <a:pt x="2481263" y="2799224"/>
                    <a:pt x="3992238" y="-41049"/>
                    <a:pt x="3757544" y="2740919"/>
                  </a:cubicBezTo>
                  <a:cubicBezTo>
                    <a:pt x="3757544" y="3773232"/>
                    <a:pt x="2916392" y="4610087"/>
                    <a:pt x="1878778" y="4610087"/>
                  </a:cubicBezTo>
                  <a:cubicBezTo>
                    <a:pt x="841164" y="4610087"/>
                    <a:pt x="4618" y="3397188"/>
                    <a:pt x="12" y="274091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10"/>
            <p:cNvSpPr/>
            <p:nvPr/>
          </p:nvSpPr>
          <p:spPr>
            <a:xfrm rot="-434551">
              <a:off x="4460631" y="2027409"/>
              <a:ext cx="4574981" cy="1948258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10"/>
            <p:cNvSpPr/>
            <p:nvPr/>
          </p:nvSpPr>
          <p:spPr>
            <a:xfrm rot="-431382">
              <a:off x="4771827" y="2155451"/>
              <a:ext cx="4154862" cy="1722330"/>
            </a:xfrm>
            <a:custGeom>
              <a:rect b="b" l="l" r="r" t="t"/>
              <a:pathLst>
                <a:path extrusionOk="0" h="3635032" w="3781829">
                  <a:moveTo>
                    <a:pt x="36" y="1765864"/>
                  </a:moveTo>
                  <a:cubicBezTo>
                    <a:pt x="-7707" y="1297629"/>
                    <a:pt x="1202228" y="-1301128"/>
                    <a:pt x="1832347" y="825624"/>
                  </a:cubicBezTo>
                  <a:cubicBezTo>
                    <a:pt x="2462466" y="2952376"/>
                    <a:pt x="3992262" y="-1016104"/>
                    <a:pt x="3757568" y="1765864"/>
                  </a:cubicBezTo>
                  <a:cubicBezTo>
                    <a:pt x="3757568" y="2798177"/>
                    <a:pt x="2916416" y="3635032"/>
                    <a:pt x="1878802" y="3635032"/>
                  </a:cubicBezTo>
                  <a:cubicBezTo>
                    <a:pt x="841188" y="3635032"/>
                    <a:pt x="7779" y="2234099"/>
                    <a:pt x="36" y="1765864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10"/>
            <p:cNvSpPr/>
            <p:nvPr/>
          </p:nvSpPr>
          <p:spPr>
            <a:xfrm rot="-433815">
              <a:off x="4137312" y="1813407"/>
              <a:ext cx="5108590" cy="2380425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10"/>
            <p:cNvSpPr/>
            <p:nvPr/>
          </p:nvSpPr>
          <p:spPr>
            <a:xfrm rot="-431774">
              <a:off x="3804838" y="1683835"/>
              <a:ext cx="5660960" cy="2753526"/>
            </a:xfrm>
            <a:custGeom>
              <a:rect b="b" l="l" r="r" t="t"/>
              <a:pathLst>
                <a:path extrusionOk="0" h="3807827" w="3782066">
                  <a:moveTo>
                    <a:pt x="13" y="1938659"/>
                  </a:moveTo>
                  <a:cubicBezTo>
                    <a:pt x="-4688" y="1436145"/>
                    <a:pt x="1220453" y="-1334012"/>
                    <a:pt x="1850572" y="792740"/>
                  </a:cubicBezTo>
                  <a:cubicBezTo>
                    <a:pt x="2480691" y="2919492"/>
                    <a:pt x="3992239" y="-843309"/>
                    <a:pt x="3757545" y="1938659"/>
                  </a:cubicBezTo>
                  <a:cubicBezTo>
                    <a:pt x="3757545" y="2970972"/>
                    <a:pt x="2916393" y="3807827"/>
                    <a:pt x="1878779" y="3807827"/>
                  </a:cubicBezTo>
                  <a:cubicBezTo>
                    <a:pt x="841165" y="3807827"/>
                    <a:pt x="4714" y="2441173"/>
                    <a:pt x="13" y="1938659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10"/>
            <p:cNvSpPr/>
            <p:nvPr/>
          </p:nvSpPr>
          <p:spPr>
            <a:xfrm rot="-432537">
              <a:off x="3396280" y="1450911"/>
              <a:ext cx="6404444" cy="3305992"/>
            </a:xfrm>
            <a:custGeom>
              <a:rect b="b" l="l" r="r" t="t"/>
              <a:pathLst>
                <a:path extrusionOk="0" h="3665006" w="3782034">
                  <a:moveTo>
                    <a:pt x="15" y="1795838"/>
                  </a:moveTo>
                  <a:cubicBezTo>
                    <a:pt x="-5087" y="1321618"/>
                    <a:pt x="1218051" y="-1307064"/>
                    <a:pt x="1848170" y="819688"/>
                  </a:cubicBezTo>
                  <a:cubicBezTo>
                    <a:pt x="2478289" y="2946440"/>
                    <a:pt x="3992241" y="-986130"/>
                    <a:pt x="3757547" y="1795838"/>
                  </a:cubicBezTo>
                  <a:cubicBezTo>
                    <a:pt x="3757547" y="2828151"/>
                    <a:pt x="2916395" y="3665006"/>
                    <a:pt x="1878781" y="3665006"/>
                  </a:cubicBezTo>
                  <a:cubicBezTo>
                    <a:pt x="841167" y="3665006"/>
                    <a:pt x="5117" y="2270058"/>
                    <a:pt x="15" y="17958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FDD367">
                  <a:alpha val="1568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5" name="Google Shape;1465;p10"/>
          <p:cNvSpPr/>
          <p:nvPr/>
        </p:nvSpPr>
        <p:spPr>
          <a:xfrm>
            <a:off x="1588" y="-86"/>
            <a:ext cx="12188827" cy="6858000"/>
          </a:xfrm>
          <a:custGeom>
            <a:rect b="b" l="l" r="r" t="t"/>
            <a:pathLst>
              <a:path extrusionOk="0" h="2760" w="4181">
                <a:moveTo>
                  <a:pt x="1539" y="0"/>
                </a:moveTo>
                <a:cubicBezTo>
                  <a:pt x="1739" y="200"/>
                  <a:pt x="1387" y="779"/>
                  <a:pt x="1301" y="1017"/>
                </a:cubicBezTo>
                <a:cubicBezTo>
                  <a:pt x="1225" y="1216"/>
                  <a:pt x="1235" y="1435"/>
                  <a:pt x="1425" y="1568"/>
                </a:cubicBezTo>
                <a:cubicBezTo>
                  <a:pt x="1577" y="1673"/>
                  <a:pt x="1792" y="1716"/>
                  <a:pt x="1957" y="1673"/>
                </a:cubicBezTo>
                <a:cubicBezTo>
                  <a:pt x="2331" y="1574"/>
                  <a:pt x="2385" y="1531"/>
                  <a:pt x="2622" y="1425"/>
                </a:cubicBezTo>
                <a:cubicBezTo>
                  <a:pt x="3011" y="1253"/>
                  <a:pt x="3272" y="1380"/>
                  <a:pt x="3517" y="1546"/>
                </a:cubicBezTo>
                <a:cubicBezTo>
                  <a:pt x="3657" y="1641"/>
                  <a:pt x="4114" y="2014"/>
                  <a:pt x="4181" y="2166"/>
                </a:cubicBezTo>
                <a:cubicBezTo>
                  <a:pt x="4181" y="2760"/>
                  <a:pt x="4181" y="2760"/>
                  <a:pt x="4181" y="2760"/>
                </a:cubicBezTo>
                <a:cubicBezTo>
                  <a:pt x="0" y="2760"/>
                  <a:pt x="0" y="2760"/>
                  <a:pt x="0" y="2760"/>
                </a:cubicBezTo>
                <a:cubicBezTo>
                  <a:pt x="0" y="0"/>
                  <a:pt x="0" y="0"/>
                  <a:pt x="0" y="0"/>
                </a:cubicBezTo>
                <a:cubicBezTo>
                  <a:pt x="1539" y="0"/>
                  <a:pt x="1539" y="0"/>
                  <a:pt x="1539" y="0"/>
                </a:cubicBezTo>
              </a:path>
            </a:pathLst>
          </a:custGeom>
          <a:solidFill>
            <a:srgbClr val="FDD367">
              <a:alpha val="666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10"/>
          <p:cNvSpPr txBox="1"/>
          <p:nvPr/>
        </p:nvSpPr>
        <p:spPr>
          <a:xfrm>
            <a:off x="11570670" y="6492819"/>
            <a:ext cx="302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D367"/>
              </a:buClr>
              <a:buSzPts val="1200"/>
              <a:buFont typeface="Montserrat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DD367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200" u="none" cap="none" strike="noStrike">
              <a:solidFill>
                <a:srgbClr val="FDD3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7" name="Google Shape;1467;p10">
            <a:hlinkClick action="ppaction://hlinkshowjump?jump=nextslide"/>
          </p:cNvPr>
          <p:cNvSpPr/>
          <p:nvPr/>
        </p:nvSpPr>
        <p:spPr>
          <a:xfrm>
            <a:off x="11878443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1078" y="883"/>
                </a:moveTo>
                <a:cubicBezTo>
                  <a:pt x="397" y="98"/>
                  <a:pt x="397" y="98"/>
                  <a:pt x="397" y="98"/>
                </a:cubicBezTo>
                <a:cubicBezTo>
                  <a:pt x="320" y="9"/>
                  <a:pt x="186" y="0"/>
                  <a:pt x="98" y="77"/>
                </a:cubicBezTo>
                <a:cubicBezTo>
                  <a:pt x="9" y="154"/>
                  <a:pt x="0" y="288"/>
                  <a:pt x="77" y="376"/>
                </a:cubicBezTo>
                <a:cubicBezTo>
                  <a:pt x="637" y="1022"/>
                  <a:pt x="637" y="1022"/>
                  <a:pt x="637" y="1022"/>
                </a:cubicBezTo>
                <a:cubicBezTo>
                  <a:pt x="77" y="1667"/>
                  <a:pt x="77" y="1667"/>
                  <a:pt x="77" y="1667"/>
                </a:cubicBezTo>
                <a:cubicBezTo>
                  <a:pt x="0" y="1756"/>
                  <a:pt x="10" y="1890"/>
                  <a:pt x="98" y="1967"/>
                </a:cubicBezTo>
                <a:cubicBezTo>
                  <a:pt x="138" y="2001"/>
                  <a:pt x="188" y="2018"/>
                  <a:pt x="237" y="2018"/>
                </a:cubicBezTo>
                <a:cubicBezTo>
                  <a:pt x="297" y="2018"/>
                  <a:pt x="356" y="1994"/>
                  <a:pt x="398" y="1945"/>
                </a:cubicBezTo>
                <a:cubicBezTo>
                  <a:pt x="1078" y="1161"/>
                  <a:pt x="1078" y="1161"/>
                  <a:pt x="1078" y="1161"/>
                </a:cubicBezTo>
                <a:cubicBezTo>
                  <a:pt x="1147" y="1081"/>
                  <a:pt x="1147" y="963"/>
                  <a:pt x="1078" y="883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10">
            <a:hlinkClick action="ppaction://hlinkshowjump?jump=previousslide"/>
          </p:cNvPr>
          <p:cNvSpPr/>
          <p:nvPr/>
        </p:nvSpPr>
        <p:spPr>
          <a:xfrm>
            <a:off x="11502762" y="6530034"/>
            <a:ext cx="62649" cy="110233"/>
          </a:xfrm>
          <a:custGeom>
            <a:rect b="b" l="l" r="r" t="t"/>
            <a:pathLst>
              <a:path extrusionOk="0" h="2018" w="1147">
                <a:moveTo>
                  <a:pt x="69" y="1136"/>
                </a:moveTo>
                <a:cubicBezTo>
                  <a:pt x="750" y="1920"/>
                  <a:pt x="750" y="1920"/>
                  <a:pt x="750" y="1920"/>
                </a:cubicBezTo>
                <a:cubicBezTo>
                  <a:pt x="827" y="2009"/>
                  <a:pt x="961" y="2018"/>
                  <a:pt x="1049" y="1942"/>
                </a:cubicBezTo>
                <a:cubicBezTo>
                  <a:pt x="1138" y="1865"/>
                  <a:pt x="1147" y="1731"/>
                  <a:pt x="1070" y="1642"/>
                </a:cubicBezTo>
                <a:cubicBezTo>
                  <a:pt x="510" y="996"/>
                  <a:pt x="510" y="996"/>
                  <a:pt x="510" y="996"/>
                </a:cubicBezTo>
                <a:cubicBezTo>
                  <a:pt x="1070" y="351"/>
                  <a:pt x="1070" y="351"/>
                  <a:pt x="1070" y="351"/>
                </a:cubicBezTo>
                <a:cubicBezTo>
                  <a:pt x="1147" y="262"/>
                  <a:pt x="1137" y="129"/>
                  <a:pt x="1049" y="52"/>
                </a:cubicBezTo>
                <a:cubicBezTo>
                  <a:pt x="1009" y="17"/>
                  <a:pt x="959" y="0"/>
                  <a:pt x="910" y="0"/>
                </a:cubicBezTo>
                <a:cubicBezTo>
                  <a:pt x="851" y="0"/>
                  <a:pt x="791" y="25"/>
                  <a:pt x="750" y="73"/>
                </a:cubicBezTo>
                <a:cubicBezTo>
                  <a:pt x="69" y="858"/>
                  <a:pt x="69" y="858"/>
                  <a:pt x="69" y="858"/>
                </a:cubicBezTo>
                <a:cubicBezTo>
                  <a:pt x="0" y="937"/>
                  <a:pt x="0" y="1056"/>
                  <a:pt x="69" y="1136"/>
                </a:cubicBezTo>
                <a:close/>
              </a:path>
            </a:pathLst>
          </a:custGeom>
          <a:solidFill>
            <a:srgbClr val="FDD367"/>
          </a:solidFill>
          <a:ln>
            <a:noFill/>
          </a:ln>
        </p:spPr>
        <p:txBody>
          <a:bodyPr anchorCtr="0" anchor="t" bIns="22850" lIns="45700" spcFirstLastPara="1" rIns="45700" wrap="square" tIns="2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92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9" name="Google Shape;1469;p10"/>
          <p:cNvGrpSpPr/>
          <p:nvPr/>
        </p:nvGrpSpPr>
        <p:grpSpPr>
          <a:xfrm>
            <a:off x="418422" y="518135"/>
            <a:ext cx="11454736" cy="4985230"/>
            <a:chOff x="418418" y="1463224"/>
            <a:chExt cx="7362602" cy="2796763"/>
          </a:xfrm>
        </p:grpSpPr>
        <p:sp>
          <p:nvSpPr>
            <p:cNvPr id="1470" name="Google Shape;1470;p10"/>
            <p:cNvSpPr txBox="1"/>
            <p:nvPr/>
          </p:nvSpPr>
          <p:spPr>
            <a:xfrm>
              <a:off x="418418" y="1463224"/>
              <a:ext cx="64698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en-US" sz="3200" u="none" cap="none" strike="noStrike">
                  <a:solidFill>
                    <a:srgbClr val="384A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Vantaggio Competitivo</a:t>
              </a:r>
              <a:endParaRPr b="1" i="0" sz="3200" u="none" cap="none" strike="noStrike">
                <a:solidFill>
                  <a:srgbClr val="384A5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71" name="Google Shape;1471;p10"/>
            <p:cNvSpPr txBox="1"/>
            <p:nvPr/>
          </p:nvSpPr>
          <p:spPr>
            <a:xfrm>
              <a:off x="418420" y="2550287"/>
              <a:ext cx="7362600" cy="17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Tempo di Implementazione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rapido, grazie ai connettori standard con i maggiori software (CRM, ERP, E-Commerce,...)  e alla logica BPM possiamo implementare l’Intelligenza Artificiale nelle imprese in tempi veramente ridotti. In pochi giorni possiamo già vedere i benefici dell’automazione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85750" lvl="0" marL="28575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Costi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ridotti, canone chiaro e competitivo e costi di progetto ridotti o inesistenti 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857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Char char="•"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Customizzazione 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Riuscendo a combinare logiche BPM e algoritmi  AI possiamo offrire ai nostri clienti un ottimo livello di customizzazione senza dovere fare dei progetti ad hoc ma semplicemente gestendo le impostazioni di settaggio della piattaforma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85750" lvl="0" marL="285750" marR="0" rtl="0" algn="l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Montserrat"/>
                <a:buChar char="•"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Nessuna figura specializzata necessaria 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Non serve nessun data scientist o engineer per implementare o gestire la piattaforma</a:t>
              </a:r>
              <a:endPara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descr="Immagine 1" id="1472" name="Google Shape;147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6380" y="-6137"/>
            <a:ext cx="1835620" cy="733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Davide</dc:creator>
</cp:coreProperties>
</file>