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3" r:id="rId7"/>
    <p:sldId id="264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F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2AA5C6-263C-4255-8F65-68231E8088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F2C8514-C7F3-408C-93E2-15550EFBA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D9E9FF1-B34A-4318-AD39-9582DA9C2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4F0CC1-6E3C-4B2D-B1BF-B230CA58A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02534E-53F5-488A-82F5-F7E5C3B6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806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891BA0-5AD5-463E-9B75-F6B2722AB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6E6E89-04AE-42E4-ACD0-D745927A5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E6CBDF-A0AC-4204-BC45-09A26284E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238BFB-5062-431D-A9EE-957DA5D73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7BE874-54DA-455C-8F8F-4A0AAC6A0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1612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2F0988-DC24-48CA-9B6F-4E90A196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CA48B2-C0DC-4952-A2CF-AE57AEBF7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C27231-EF2B-4A70-9A38-7780BAFC3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AF945A-566E-4389-BD25-21CD8BB28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6D25AF-4FE9-4996-B089-F879A4E0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920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268FD8-E1CE-441E-8C76-43EC9F40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CF2611-D743-4441-A82F-484B3363F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BBD368-99A0-429A-A8FB-CEB36AD55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171D40D-EC79-44A2-A21C-B703A6B23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9269EC-9843-47E5-A35A-868A43E3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ACA502-4C8B-4186-9A46-C943DA59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332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2F27CC-AD8F-41A4-823F-CE03303F5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F0B9EA7-494E-46F0-A468-E6C086EAA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EB0CCD5-B3B9-44E0-84A9-B21D045C2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23A8321-5BD6-4074-ADE1-F2D265099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5344D32-740C-48E2-AC24-0660B08F96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2ACB647-6B7E-4A11-8358-F822D485D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8DF2B52-5927-4FB3-86E0-869D1DD7E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DD41E8F-4808-4CE9-8A19-ACAE78B7A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8628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483FCB-420C-4891-9FCA-694B22CF4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3FBD341-27F2-47FF-B40E-7F9980F0D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52BAA6D-12BB-444B-A69F-23D52DB0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60824F-A0DC-41C9-AD49-800D576D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78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9B6AB81-3E70-4685-8E06-BF7FBE8CD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33C98DB-4E52-43AB-9FF2-E32DA7A63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928A8E5-E377-4837-A610-A6298C48A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493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5C8317-AAA6-4ADC-A9A8-A649319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CA9AA8-29E0-4B18-BF79-86650AE62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2FD65D8-E103-4301-A0E8-3EBCCD1C4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4A7615B-6EEB-4B1A-A935-10B50F247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9963048-A78F-4553-BCDE-39303310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7E77CD-B766-4A17-BE5E-7A9FA4FF1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398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0ED90C-EB29-4227-877B-E48C9D70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E2ABCE5-61D2-4AAE-9908-6CC549D1AB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F9AACF5-C19C-4747-BDE7-162391F94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41F7BB0-5F6A-48DF-8D23-54C3DCDD0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23EE8DA-E177-4BBE-B790-B2EACF00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040062-2D22-4C19-B555-F36C8E2D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8552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FC6AAA-0A76-46BC-9FBA-2A1D23524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FCD8433-D843-4686-9AE0-6079C2882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EB3F09-593C-4255-82F2-88CC783A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557EAA-D0AE-43C3-998C-C9217EEE5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76F03C-6DAA-4DB9-B94F-7B7AF0B01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6045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87EC281-6C00-48DC-9E15-A31CE2F61F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9E5834A-F065-4079-8FA8-C040CC6E2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CB0730-52C5-4A7D-B203-C383B3CD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52FC63-4E94-4604-B74D-BC44DCCCE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8EA855-5347-4455-A76A-2717AFF7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31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E851AEC-1755-489E-9A26-9DC9976B0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E6F8C83-8BBA-4A20-B16D-B2E614A65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4D5DC5-5EAC-45D2-AEFC-7761D2C66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C2858-F3B1-4CF4-BB82-61B111653C6B}" type="datetimeFigureOut">
              <a:rPr lang="it-IT" smtClean="0"/>
              <a:t>27/05/2020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B9B17A-BA97-4B1F-97EA-715C93450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F64FBF-3024-4951-AEC7-BE4D33828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DA4B-01D5-402D-9FD0-16F106DC1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2160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8E289-2CA9-403A-883A-23A1AE4D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994946-D1DA-4068-A05D-B8EF8E1AA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7FC02C5-2625-40AD-89E8-CE653D37F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287" y="0"/>
            <a:ext cx="12734759" cy="704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56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D65C809-8E52-4D40-8F8E-8D7E9BE59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53"/>
            <a:ext cx="12192000" cy="6835494"/>
          </a:xfrm>
          <a:prstGeom prst="rect">
            <a:avLst/>
          </a:prstGeom>
        </p:spPr>
      </p:pic>
      <p:sp>
        <p:nvSpPr>
          <p:cNvPr id="9" name="Connettore 8">
            <a:extLst>
              <a:ext uri="{FF2B5EF4-FFF2-40B4-BE49-F238E27FC236}">
                <a16:creationId xmlns:a16="http://schemas.microsoft.com/office/drawing/2014/main" id="{F3813C2C-F0DE-4198-9CB3-8A9EE0E688AA}"/>
              </a:ext>
            </a:extLst>
          </p:cNvPr>
          <p:cNvSpPr/>
          <p:nvPr/>
        </p:nvSpPr>
        <p:spPr>
          <a:xfrm>
            <a:off x="6385449" y="73027"/>
            <a:ext cx="1276350" cy="1276350"/>
          </a:xfrm>
          <a:prstGeom prst="flowChartConnector">
            <a:avLst/>
          </a:prstGeom>
          <a:solidFill>
            <a:srgbClr val="02F5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</a:rPr>
              <a:t>&gt; INTRO</a:t>
            </a:r>
          </a:p>
        </p:txBody>
      </p:sp>
      <p:pic>
        <p:nvPicPr>
          <p:cNvPr id="13" name="Immagine 12" descr="Immagine che contiene pianta&#10;&#10;Descrizione generata automaticamente">
            <a:extLst>
              <a:ext uri="{FF2B5EF4-FFF2-40B4-BE49-F238E27FC236}">
                <a16:creationId xmlns:a16="http://schemas.microsoft.com/office/drawing/2014/main" id="{40EFB3E2-5A7D-4FBA-A6BC-38E7518B3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9" y="5854063"/>
            <a:ext cx="1121211" cy="10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52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75DF481-AD9A-4F23-8552-DE0E527B5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73633"/>
          </a:xfrm>
          <a:prstGeom prst="rect">
            <a:avLst/>
          </a:prstGeom>
        </p:spPr>
      </p:pic>
      <p:sp>
        <p:nvSpPr>
          <p:cNvPr id="4" name="Connettore 3">
            <a:extLst>
              <a:ext uri="{FF2B5EF4-FFF2-40B4-BE49-F238E27FC236}">
                <a16:creationId xmlns:a16="http://schemas.microsoft.com/office/drawing/2014/main" id="{244BAB87-A032-4AA7-B4F6-080237357407}"/>
              </a:ext>
            </a:extLst>
          </p:cNvPr>
          <p:cNvSpPr/>
          <p:nvPr/>
        </p:nvSpPr>
        <p:spPr>
          <a:xfrm>
            <a:off x="5746256" y="197314"/>
            <a:ext cx="1276350" cy="1276350"/>
          </a:xfrm>
          <a:prstGeom prst="flowChartConnector">
            <a:avLst/>
          </a:prstGeom>
          <a:solidFill>
            <a:srgbClr val="02F5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</a:rPr>
              <a:t>&gt; INTRO</a:t>
            </a:r>
          </a:p>
        </p:txBody>
      </p:sp>
      <p:pic>
        <p:nvPicPr>
          <p:cNvPr id="5" name="Immagine 4" descr="Immagine che contiene pianta&#10;&#10;Descrizione generata automaticamente">
            <a:extLst>
              <a:ext uri="{FF2B5EF4-FFF2-40B4-BE49-F238E27FC236}">
                <a16:creationId xmlns:a16="http://schemas.microsoft.com/office/drawing/2014/main" id="{F57881CD-B6AD-4591-95DC-767C6C22A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9" y="5854063"/>
            <a:ext cx="1121211" cy="1003937"/>
          </a:xfrm>
          <a:prstGeom prst="rect">
            <a:avLst/>
          </a:prstGeom>
        </p:spPr>
      </p:pic>
      <p:sp>
        <p:nvSpPr>
          <p:cNvPr id="6" name="Connettore 5">
            <a:extLst>
              <a:ext uri="{FF2B5EF4-FFF2-40B4-BE49-F238E27FC236}">
                <a16:creationId xmlns:a16="http://schemas.microsoft.com/office/drawing/2014/main" id="{4CDBBBF4-1173-4DC9-966D-0F902D6B8533}"/>
              </a:ext>
            </a:extLst>
          </p:cNvPr>
          <p:cNvSpPr/>
          <p:nvPr/>
        </p:nvSpPr>
        <p:spPr>
          <a:xfrm>
            <a:off x="5261499" y="1032803"/>
            <a:ext cx="1276350" cy="127635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</a:rPr>
              <a:t>&gt; PROBLEM STATEMENT</a:t>
            </a:r>
          </a:p>
        </p:txBody>
      </p:sp>
    </p:spTree>
    <p:extLst>
      <p:ext uri="{BB962C8B-B14F-4D97-AF65-F5344CB8AC3E}">
        <p14:creationId xmlns:p14="http://schemas.microsoft.com/office/powerpoint/2010/main" val="1231761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35233AE-23B8-4153-8E38-55842FC00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172325"/>
          </a:xfrm>
          <a:prstGeom prst="rect">
            <a:avLst/>
          </a:prstGeom>
        </p:spPr>
      </p:pic>
      <p:sp>
        <p:nvSpPr>
          <p:cNvPr id="7" name="Connettore 6">
            <a:extLst>
              <a:ext uri="{FF2B5EF4-FFF2-40B4-BE49-F238E27FC236}">
                <a16:creationId xmlns:a16="http://schemas.microsoft.com/office/drawing/2014/main" id="{DBAD5D2C-9B55-4CAF-8FFE-D51489BA265A}"/>
              </a:ext>
            </a:extLst>
          </p:cNvPr>
          <p:cNvSpPr/>
          <p:nvPr/>
        </p:nvSpPr>
        <p:spPr>
          <a:xfrm>
            <a:off x="5968198" y="303846"/>
            <a:ext cx="1276350" cy="1276350"/>
          </a:xfrm>
          <a:prstGeom prst="flowChartConnector">
            <a:avLst/>
          </a:prstGeom>
          <a:solidFill>
            <a:srgbClr val="02F5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</a:rPr>
              <a:t>&gt; DESIGN</a:t>
            </a:r>
          </a:p>
        </p:txBody>
      </p:sp>
      <p:pic>
        <p:nvPicPr>
          <p:cNvPr id="8" name="Immagine 7" descr="Immagine che contiene pianta&#10;&#10;Descrizione generata automaticamente">
            <a:extLst>
              <a:ext uri="{FF2B5EF4-FFF2-40B4-BE49-F238E27FC236}">
                <a16:creationId xmlns:a16="http://schemas.microsoft.com/office/drawing/2014/main" id="{91C95C79-AB57-4D9F-A484-F7F555F00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9" y="5854063"/>
            <a:ext cx="1121211" cy="10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98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C419433-4514-4F99-BABC-2466C5E93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nettore 5">
            <a:extLst>
              <a:ext uri="{FF2B5EF4-FFF2-40B4-BE49-F238E27FC236}">
                <a16:creationId xmlns:a16="http://schemas.microsoft.com/office/drawing/2014/main" id="{D09CEEBD-473B-44B1-B2EA-23206421571D}"/>
              </a:ext>
            </a:extLst>
          </p:cNvPr>
          <p:cNvSpPr/>
          <p:nvPr/>
        </p:nvSpPr>
        <p:spPr>
          <a:xfrm>
            <a:off x="3169511" y="215254"/>
            <a:ext cx="1276350" cy="1276350"/>
          </a:xfrm>
          <a:prstGeom prst="flowChartConnector">
            <a:avLst/>
          </a:prstGeom>
          <a:solidFill>
            <a:srgbClr val="02F5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F6956FD-68CD-4152-98CD-6A947B0F6E6B}"/>
              </a:ext>
            </a:extLst>
          </p:cNvPr>
          <p:cNvSpPr txBox="1"/>
          <p:nvPr/>
        </p:nvSpPr>
        <p:spPr>
          <a:xfrm>
            <a:off x="2959869" y="653374"/>
            <a:ext cx="169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tx1"/>
                </a:solidFill>
              </a:rPr>
              <a:t>&gt; </a:t>
            </a:r>
            <a:r>
              <a:rPr lang="it-IT" sz="1400" dirty="0"/>
              <a:t>COMPLEXITY</a:t>
            </a:r>
            <a:endParaRPr lang="it-IT" sz="2800" dirty="0">
              <a:solidFill>
                <a:schemeClr val="tx1"/>
              </a:solidFill>
            </a:endParaRPr>
          </a:p>
        </p:txBody>
      </p:sp>
      <p:pic>
        <p:nvPicPr>
          <p:cNvPr id="8" name="Immagine 7" descr="Immagine che contiene pianta&#10;&#10;Descrizione generata automaticamente">
            <a:extLst>
              <a:ext uri="{FF2B5EF4-FFF2-40B4-BE49-F238E27FC236}">
                <a16:creationId xmlns:a16="http://schemas.microsoft.com/office/drawing/2014/main" id="{E693547F-88DE-4A1D-B7BF-8BA99569D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" y="5756408"/>
            <a:ext cx="1121211" cy="10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07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35D1E69-B78A-4504-AE2E-371DF3C0D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onnettore 6">
            <a:extLst>
              <a:ext uri="{FF2B5EF4-FFF2-40B4-BE49-F238E27FC236}">
                <a16:creationId xmlns:a16="http://schemas.microsoft.com/office/drawing/2014/main" id="{59573734-7E35-4A9A-B701-DBCE16B9851D}"/>
              </a:ext>
            </a:extLst>
          </p:cNvPr>
          <p:cNvSpPr/>
          <p:nvPr/>
        </p:nvSpPr>
        <p:spPr>
          <a:xfrm>
            <a:off x="5765306" y="252338"/>
            <a:ext cx="1276350" cy="1276350"/>
          </a:xfrm>
          <a:prstGeom prst="flowChartConnector">
            <a:avLst/>
          </a:prstGeom>
          <a:solidFill>
            <a:srgbClr val="02F5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</a:rPr>
              <a:t>&gt; GOALS</a:t>
            </a:r>
          </a:p>
        </p:txBody>
      </p:sp>
      <p:pic>
        <p:nvPicPr>
          <p:cNvPr id="8" name="Immagine 7" descr="Immagine che contiene pianta&#10;&#10;Descrizione generata automaticamente">
            <a:extLst>
              <a:ext uri="{FF2B5EF4-FFF2-40B4-BE49-F238E27FC236}">
                <a16:creationId xmlns:a16="http://schemas.microsoft.com/office/drawing/2014/main" id="{F2D70FF5-C874-4C1D-B39A-F06BA4D01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9" y="5854063"/>
            <a:ext cx="1121211" cy="10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91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7BE6CE37-5160-4F15-AF73-12B77EFC9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67974" cy="7055314"/>
          </a:xfrm>
          <a:prstGeom prst="rect">
            <a:avLst/>
          </a:prstGeom>
        </p:spPr>
      </p:pic>
      <p:sp>
        <p:nvSpPr>
          <p:cNvPr id="9" name="Connettore 8">
            <a:extLst>
              <a:ext uri="{FF2B5EF4-FFF2-40B4-BE49-F238E27FC236}">
                <a16:creationId xmlns:a16="http://schemas.microsoft.com/office/drawing/2014/main" id="{6E7B311C-C019-4DE2-A995-30E0C23CFC2D}"/>
              </a:ext>
            </a:extLst>
          </p:cNvPr>
          <p:cNvSpPr/>
          <p:nvPr/>
        </p:nvSpPr>
        <p:spPr>
          <a:xfrm>
            <a:off x="3898406" y="216364"/>
            <a:ext cx="1276350" cy="1276350"/>
          </a:xfrm>
          <a:prstGeom prst="flowChartConnector">
            <a:avLst/>
          </a:prstGeom>
          <a:solidFill>
            <a:srgbClr val="02F5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C0153B0-9AA5-4C61-9557-2D234BF667D8}"/>
              </a:ext>
            </a:extLst>
          </p:cNvPr>
          <p:cNvSpPr txBox="1"/>
          <p:nvPr/>
        </p:nvSpPr>
        <p:spPr>
          <a:xfrm>
            <a:off x="3888294" y="647422"/>
            <a:ext cx="12965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&gt;</a:t>
            </a:r>
            <a:r>
              <a:rPr lang="it-IT" dirty="0"/>
              <a:t> </a:t>
            </a:r>
            <a:r>
              <a:rPr lang="it-IT" sz="1400" dirty="0"/>
              <a:t>INNOVATION</a:t>
            </a:r>
            <a:endParaRPr lang="it-IT" dirty="0"/>
          </a:p>
          <a:p>
            <a:endParaRPr lang="it-IT" dirty="0"/>
          </a:p>
        </p:txBody>
      </p:sp>
      <p:pic>
        <p:nvPicPr>
          <p:cNvPr id="11" name="Immagine 10" descr="Immagine che contiene pianta&#10;&#10;Descrizione generata automaticamente">
            <a:extLst>
              <a:ext uri="{FF2B5EF4-FFF2-40B4-BE49-F238E27FC236}">
                <a16:creationId xmlns:a16="http://schemas.microsoft.com/office/drawing/2014/main" id="{2E538C97-52AF-4932-8CA0-706D80E94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9" y="5854063"/>
            <a:ext cx="1121211" cy="10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559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15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Mary Motta</dc:creator>
  <cp:lastModifiedBy>Mary Motta</cp:lastModifiedBy>
  <cp:revision>9</cp:revision>
  <dcterms:created xsi:type="dcterms:W3CDTF">2020-05-27T10:56:07Z</dcterms:created>
  <dcterms:modified xsi:type="dcterms:W3CDTF">2020-05-27T14:21:12Z</dcterms:modified>
</cp:coreProperties>
</file>