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slides/slide6.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4.xml" ContentType="application/vnd.openxmlformats-officedocument.presentationml.slide+xml"/>
  <Override PartName="/ppt/slideMasters/slideMaster6.xml" ContentType="application/vnd.openxmlformats-officedocument.presentationml.slideMaster+xml"/>
  <Override PartName="/ppt/slideMasters/slideMaster5.xml" ContentType="application/vnd.openxmlformats-officedocument.presentationml.slideMaster+xml"/>
  <Override PartName="/ppt/slideMasters/slideMaster8.xml" ContentType="application/vnd.openxmlformats-officedocument.presentationml.slideMaster+xml"/>
  <Override PartName="/ppt/slideMasters/slideMaster7.xml" ContentType="application/vnd.openxmlformats-officedocument.presentationml.slideMaster+xml"/>
  <Override PartName="/ppt/slideMasters/slideMaster4.xml" ContentType="application/vnd.openxmlformats-officedocument.presentationml.slideMaster+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26.xml" ContentType="application/vnd.openxmlformats-officedocument.presentationml.slideLayout+xml"/>
  <Override PartName="/ppt/slideMasters/slideMaster1.xml" ContentType="application/vnd.openxmlformats-officedocument.presentationml.slideMaster+xml"/>
  <Override PartName="/ppt/slideLayouts/slideLayout21.xml" ContentType="application/vnd.openxmlformats-officedocument.presentationml.slideLayout+xml"/>
  <Override PartName="/ppt/slideLayouts/slideLayout12.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20.xml" ContentType="application/vnd.openxmlformats-officedocument.presentationml.slideLayout+xml"/>
  <Override PartName="/ppt/slideLayouts/slideLayout15.xml" ContentType="application/vnd.openxmlformats-officedocument.presentationml.slideLayout+xml"/>
  <Override PartName="/ppt/slideLayouts/slideLayout11.xml" ContentType="application/vnd.openxmlformats-officedocument.presentationml.slideLayout+xml"/>
  <Override PartName="/ppt/slideLayouts/slideLayout22.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16.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10.xml" ContentType="application/vnd.openxmlformats-officedocument.presentationml.slideLayout+xml"/>
  <Override PartName="/ppt/slideLayouts/slideLayout25.xml" ContentType="application/vnd.openxmlformats-officedocument.presentationml.slideLayout+xml"/>
  <Override PartName="/ppt/slideLayouts/slideLayout13.xml" ContentType="application/vnd.openxmlformats-officedocument.presentationml.slideLayout+xml"/>
  <Override PartName="/ppt/slideLayouts/slideLayout17.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7.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3.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7" r:id="rId1"/>
    <p:sldMasterId id="2147483694" r:id="rId2"/>
    <p:sldMasterId id="2147483687" r:id="rId3"/>
    <p:sldMasterId id="2147483684" r:id="rId4"/>
    <p:sldMasterId id="2147483662" r:id="rId5"/>
    <p:sldMasterId id="2147483704" r:id="rId6"/>
    <p:sldMasterId id="2147483706" r:id="rId7"/>
    <p:sldMasterId id="2147483713" r:id="rId8"/>
  </p:sldMasterIdLst>
  <p:notesMasterIdLst>
    <p:notesMasterId r:id="rId17"/>
  </p:notesMasterIdLst>
  <p:sldIdLst>
    <p:sldId id="262" r:id="rId9"/>
    <p:sldId id="435" r:id="rId10"/>
    <p:sldId id="260" r:id="rId11"/>
    <p:sldId id="433" r:id="rId12"/>
    <p:sldId id="442" r:id="rId13"/>
    <p:sldId id="466" r:id="rId14"/>
    <p:sldId id="463" r:id="rId15"/>
    <p:sldId id="472" r:id="rId16"/>
  </p:sldIdLst>
  <p:sldSz cx="9144000" cy="5143500" type="screen16x9"/>
  <p:notesSz cx="6858000" cy="9144000"/>
  <p:embeddedFontLst>
    <p:embeddedFont>
      <p:font typeface="Abel" panose="020B0604020202020204" charset="0"/>
      <p:regular r:id="rId18"/>
    </p:embeddedFont>
    <p:embeddedFont>
      <p:font typeface="Gulim" panose="020B0604020202020204" charset="-127"/>
      <p:regular r:id="rId19"/>
    </p:embeddedFont>
    <p:embeddedFont>
      <p:font typeface="Calibri" panose="020F0502020204030204" pitchFamily="34" charset="0"/>
      <p:regular r:id="rId20"/>
      <p:bold r:id="rId21"/>
      <p:italic r:id="rId22"/>
      <p:boldItalic r:id="rId23"/>
    </p:embeddedFont>
    <p:embeddedFont>
      <p:font typeface="Hind Bold" panose="020B0604020202020204" charset="0"/>
      <p:bold r:id="rId2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62A2"/>
    <a:srgbClr val="944681"/>
    <a:srgbClr val="B1468E"/>
    <a:srgbClr val="16243E"/>
    <a:srgbClr val="202D57"/>
    <a:srgbClr val="7BA4D7"/>
    <a:srgbClr val="6397D0"/>
    <a:srgbClr val="F2F2F2"/>
    <a:srgbClr val="DFE9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24" autoAdjust="0"/>
    <p:restoredTop sz="86832" autoAdjust="0"/>
  </p:normalViewPr>
  <p:slideViewPr>
    <p:cSldViewPr snapToGrid="0">
      <p:cViewPr varScale="1">
        <p:scale>
          <a:sx n="102" d="100"/>
          <a:sy n="102" d="100"/>
        </p:scale>
        <p:origin x="523"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font" Target="fonts/font1.fntdata"/><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font" Target="fonts/font4.fntdata"/><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notesMaster" Target="notesMasters/notesMaster1.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font" Target="fonts/font3.fntdata"/><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font" Target="fonts/font7.fntdata"/><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font" Target="fonts/font6.fntdata"/><Relationship Id="rId28"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font" Target="fonts/font2.fntdata"/><Relationship Id="rId31" Type="http://schemas.openxmlformats.org/officeDocument/2006/relationships/customXml" Target="../customXml/item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font" Target="fonts/font5.fntdata"/><Relationship Id="rId27" Type="http://schemas.openxmlformats.org/officeDocument/2006/relationships/theme" Target="theme/theme1.xml"/><Relationship Id="rId30"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E7F6E-58E3-49D9-A0B5-C2D01DE02CB2}" type="datetimeFigureOut">
              <a:rPr lang="it-IT" smtClean="0"/>
              <a:t>28/06/2019</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DD18A5-615B-4E25-B53B-DFD18839AB15}" type="slidenum">
              <a:rPr lang="it-IT" smtClean="0"/>
              <a:t>‹N›</a:t>
            </a:fld>
            <a:endParaRPr lang="it-IT"/>
          </a:p>
        </p:txBody>
      </p:sp>
    </p:spTree>
    <p:extLst>
      <p:ext uri="{BB962C8B-B14F-4D97-AF65-F5344CB8AC3E}">
        <p14:creationId xmlns:p14="http://schemas.microsoft.com/office/powerpoint/2010/main" val="622749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8.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3" name="Segnaposto testo 5">
            <a:extLst>
              <a:ext uri="{FF2B5EF4-FFF2-40B4-BE49-F238E27FC236}">
                <a16:creationId xmlns:a16="http://schemas.microsoft.com/office/drawing/2014/main" id="{CC2EE5F4-0610-4C31-ACE3-A886A9637F02}"/>
              </a:ext>
            </a:extLst>
          </p:cNvPr>
          <p:cNvSpPr>
            <a:spLocks noGrp="1"/>
          </p:cNvSpPr>
          <p:nvPr>
            <p:ph type="body" sz="quarter" idx="11"/>
          </p:nvPr>
        </p:nvSpPr>
        <p:spPr>
          <a:xfrm>
            <a:off x="860563" y="724071"/>
            <a:ext cx="7886700" cy="402998"/>
          </a:xfrm>
          <a:prstGeom prst="rect">
            <a:avLst/>
          </a:prstGeom>
        </p:spPr>
        <p:txBody>
          <a:bodyPr/>
          <a:lstStyle>
            <a:lvl1pPr marL="0" indent="0">
              <a:buNone/>
              <a:defRPr sz="1050">
                <a:solidFill>
                  <a:schemeClr val="tx1">
                    <a:lumMod val="75000"/>
                    <a:lumOff val="25000"/>
                  </a:schemeClr>
                </a:solidFill>
              </a:defRPr>
            </a:lvl1pPr>
          </a:lstStyle>
          <a:p>
            <a:endParaRPr lang="it-IT" dirty="0"/>
          </a:p>
        </p:txBody>
      </p:sp>
      <p:sp>
        <p:nvSpPr>
          <p:cNvPr id="4" name="Titolo 10">
            <a:extLst>
              <a:ext uri="{FF2B5EF4-FFF2-40B4-BE49-F238E27FC236}">
                <a16:creationId xmlns:a16="http://schemas.microsoft.com/office/drawing/2014/main" id="{BF910DAB-F064-4B1C-A2E2-F59E0C830B51}"/>
              </a:ext>
            </a:extLst>
          </p:cNvPr>
          <p:cNvSpPr>
            <a:spLocks noGrp="1"/>
          </p:cNvSpPr>
          <p:nvPr>
            <p:ph type="title" hasCustomPrompt="1"/>
          </p:nvPr>
        </p:nvSpPr>
        <p:spPr>
          <a:xfrm>
            <a:off x="860563" y="265738"/>
            <a:ext cx="7886700" cy="458333"/>
          </a:xfrm>
          <a:prstGeom prst="rect">
            <a:avLst/>
          </a:prstGeom>
        </p:spPr>
        <p:txBody>
          <a:bodyPr/>
          <a:lstStyle>
            <a:lvl1pPr>
              <a:def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r>
              <a: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rPr>
              <a:t>TITOLO SLIDE</a:t>
            </a:r>
            <a:endParaRPr lang="it-IT" dirty="0"/>
          </a:p>
        </p:txBody>
      </p:sp>
    </p:spTree>
    <p:extLst>
      <p:ext uri="{BB962C8B-B14F-4D97-AF65-F5344CB8AC3E}">
        <p14:creationId xmlns:p14="http://schemas.microsoft.com/office/powerpoint/2010/main" val="3427478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a titolo">
    <p:spTree>
      <p:nvGrpSpPr>
        <p:cNvPr id="1" name=""/>
        <p:cNvGrpSpPr/>
        <p:nvPr/>
      </p:nvGrpSpPr>
      <p:grpSpPr>
        <a:xfrm>
          <a:off x="0" y="0"/>
          <a:ext cx="0" cy="0"/>
          <a:chOff x="0" y="0"/>
          <a:chExt cx="0" cy="0"/>
        </a:xfrm>
      </p:grpSpPr>
      <p:sp>
        <p:nvSpPr>
          <p:cNvPr id="3" name="Segnaposto immagine 2">
            <a:extLst>
              <a:ext uri="{FF2B5EF4-FFF2-40B4-BE49-F238E27FC236}">
                <a16:creationId xmlns:a16="http://schemas.microsoft.com/office/drawing/2014/main" id="{94D228C7-1184-40F0-89FD-79CA4E4FCE2A}"/>
              </a:ext>
            </a:extLst>
          </p:cNvPr>
          <p:cNvSpPr>
            <a:spLocks noGrp="1"/>
          </p:cNvSpPr>
          <p:nvPr>
            <p:ph type="pic" sz="quarter" idx="10"/>
          </p:nvPr>
        </p:nvSpPr>
        <p:spPr>
          <a:xfrm>
            <a:off x="0" y="1570383"/>
            <a:ext cx="9144000" cy="3573117"/>
          </a:xfrm>
          <a:prstGeom prst="rect">
            <a:avLst/>
          </a:prstGeom>
        </p:spPr>
        <p:txBody>
          <a:bodyPr/>
          <a:lstStyle/>
          <a:p>
            <a:endParaRPr lang="it-IT"/>
          </a:p>
        </p:txBody>
      </p:sp>
      <p:sp>
        <p:nvSpPr>
          <p:cNvPr id="4" name="Segnaposto testo 5">
            <a:extLst>
              <a:ext uri="{FF2B5EF4-FFF2-40B4-BE49-F238E27FC236}">
                <a16:creationId xmlns:a16="http://schemas.microsoft.com/office/drawing/2014/main" id="{58944DE3-A15F-49BC-ADF1-AE667F75AD1B}"/>
              </a:ext>
            </a:extLst>
          </p:cNvPr>
          <p:cNvSpPr>
            <a:spLocks noGrp="1"/>
          </p:cNvSpPr>
          <p:nvPr>
            <p:ph type="body" sz="quarter" idx="11"/>
          </p:nvPr>
        </p:nvSpPr>
        <p:spPr>
          <a:xfrm>
            <a:off x="860563" y="724071"/>
            <a:ext cx="7886700" cy="402998"/>
          </a:xfrm>
          <a:prstGeom prst="rect">
            <a:avLst/>
          </a:prstGeom>
        </p:spPr>
        <p:txBody>
          <a:bodyPr/>
          <a:lstStyle>
            <a:lvl1pPr marL="0" indent="0">
              <a:buNone/>
              <a:defRPr sz="1050">
                <a:solidFill>
                  <a:schemeClr val="tx1">
                    <a:lumMod val="75000"/>
                    <a:lumOff val="25000"/>
                  </a:schemeClr>
                </a:solidFill>
              </a:defRPr>
            </a:lvl1pPr>
          </a:lstStyle>
          <a:p>
            <a:endParaRPr lang="it-IT" dirty="0"/>
          </a:p>
        </p:txBody>
      </p:sp>
      <p:sp>
        <p:nvSpPr>
          <p:cNvPr id="5" name="Titolo 10">
            <a:extLst>
              <a:ext uri="{FF2B5EF4-FFF2-40B4-BE49-F238E27FC236}">
                <a16:creationId xmlns:a16="http://schemas.microsoft.com/office/drawing/2014/main" id="{2A4226B2-BF80-4BD7-9908-A7C3F312BC42}"/>
              </a:ext>
            </a:extLst>
          </p:cNvPr>
          <p:cNvSpPr>
            <a:spLocks noGrp="1"/>
          </p:cNvSpPr>
          <p:nvPr>
            <p:ph type="title" hasCustomPrompt="1"/>
          </p:nvPr>
        </p:nvSpPr>
        <p:spPr>
          <a:xfrm>
            <a:off x="860563" y="265738"/>
            <a:ext cx="7886700" cy="458333"/>
          </a:xfrm>
          <a:prstGeom prst="rect">
            <a:avLst/>
          </a:prstGeom>
        </p:spPr>
        <p:txBody>
          <a:bodyPr/>
          <a:lstStyle>
            <a:lvl1pPr>
              <a:def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r>
              <a: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rPr>
              <a:t>TITOLO SLIDE</a:t>
            </a:r>
            <a:endParaRPr lang="it-IT" dirty="0"/>
          </a:p>
        </p:txBody>
      </p:sp>
    </p:spTree>
    <p:extLst>
      <p:ext uri="{BB962C8B-B14F-4D97-AF65-F5344CB8AC3E}">
        <p14:creationId xmlns:p14="http://schemas.microsoft.com/office/powerpoint/2010/main" val="432723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Layout personalizza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olo 10">
            <a:extLst>
              <a:ext uri="{FF2B5EF4-FFF2-40B4-BE49-F238E27FC236}">
                <a16:creationId xmlns:a16="http://schemas.microsoft.com/office/drawing/2014/main" id="{0AE8EAE5-3551-423F-962C-BCB4674AD658}"/>
              </a:ext>
            </a:extLst>
          </p:cNvPr>
          <p:cNvSpPr>
            <a:spLocks noGrp="1"/>
          </p:cNvSpPr>
          <p:nvPr>
            <p:ph type="title" hasCustomPrompt="1"/>
          </p:nvPr>
        </p:nvSpPr>
        <p:spPr>
          <a:xfrm>
            <a:off x="860563" y="265738"/>
            <a:ext cx="7886700" cy="458333"/>
          </a:xfrm>
          <a:prstGeom prst="rect">
            <a:avLst/>
          </a:prstGeom>
        </p:spPr>
        <p:txBody>
          <a:bodyPr/>
          <a:lstStyle>
            <a:lvl1pPr>
              <a:def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r>
              <a: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rPr>
              <a:t>TITOLO SLIDE</a:t>
            </a:r>
            <a:endParaRPr lang="it-IT" dirty="0"/>
          </a:p>
        </p:txBody>
      </p:sp>
      <p:sp>
        <p:nvSpPr>
          <p:cNvPr id="8" name="CasellaDiTesto 7">
            <a:extLst>
              <a:ext uri="{FF2B5EF4-FFF2-40B4-BE49-F238E27FC236}">
                <a16:creationId xmlns:a16="http://schemas.microsoft.com/office/drawing/2014/main" id="{0852F671-F389-43F1-B459-2FB41F35E1E7}"/>
              </a:ext>
            </a:extLst>
          </p:cNvPr>
          <p:cNvSpPr txBox="1"/>
          <p:nvPr userDrawn="1"/>
        </p:nvSpPr>
        <p:spPr>
          <a:xfrm rot="16200000">
            <a:off x="8146614" y="2479417"/>
            <a:ext cx="1810111" cy="18466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it-IT" altLang="it-IT" sz="600" i="1" dirty="0">
                <a:solidFill>
                  <a:schemeClr val="tx1">
                    <a:lumMod val="75000"/>
                    <a:lumOff val="25000"/>
                  </a:schemeClr>
                </a:solidFill>
              </a:rPr>
              <a:t> Copyright Integris S.p.A.  2018 – </a:t>
            </a:r>
            <a:r>
              <a:rPr lang="it-IT" altLang="it-IT" sz="600" i="1" dirty="0" err="1">
                <a:solidFill>
                  <a:schemeClr val="tx1">
                    <a:lumMod val="75000"/>
                    <a:lumOff val="25000"/>
                  </a:schemeClr>
                </a:solidFill>
              </a:rPr>
              <a:t>All</a:t>
            </a:r>
            <a:r>
              <a:rPr lang="it-IT" altLang="it-IT" sz="600" i="1" dirty="0">
                <a:solidFill>
                  <a:schemeClr val="tx1">
                    <a:lumMod val="75000"/>
                    <a:lumOff val="25000"/>
                  </a:schemeClr>
                </a:solidFill>
              </a:rPr>
              <a:t> </a:t>
            </a:r>
            <a:r>
              <a:rPr lang="it-IT" altLang="it-IT" sz="600" i="1" dirty="0" err="1">
                <a:solidFill>
                  <a:schemeClr val="tx1">
                    <a:lumMod val="75000"/>
                    <a:lumOff val="25000"/>
                  </a:schemeClr>
                </a:solidFill>
              </a:rPr>
              <a:t>Rights</a:t>
            </a:r>
            <a:r>
              <a:rPr lang="it-IT" altLang="it-IT" sz="600" i="1" dirty="0">
                <a:solidFill>
                  <a:schemeClr val="tx1">
                    <a:lumMod val="75000"/>
                    <a:lumOff val="25000"/>
                  </a:schemeClr>
                </a:solidFill>
              </a:rPr>
              <a:t> </a:t>
            </a:r>
            <a:r>
              <a:rPr lang="it-IT" altLang="it-IT" sz="600" i="1" dirty="0" err="1">
                <a:solidFill>
                  <a:schemeClr val="tx1">
                    <a:lumMod val="75000"/>
                    <a:lumOff val="25000"/>
                  </a:schemeClr>
                </a:solidFill>
              </a:rPr>
              <a:t>Reserved</a:t>
            </a:r>
            <a:endParaRPr lang="it-IT" altLang="it-IT" sz="600" i="1" dirty="0">
              <a:solidFill>
                <a:schemeClr val="tx1">
                  <a:lumMod val="75000"/>
                  <a:lumOff val="25000"/>
                </a:schemeClr>
              </a:solidFill>
            </a:endParaRPr>
          </a:p>
        </p:txBody>
      </p:sp>
    </p:spTree>
    <p:extLst>
      <p:ext uri="{BB962C8B-B14F-4D97-AF65-F5344CB8AC3E}">
        <p14:creationId xmlns:p14="http://schemas.microsoft.com/office/powerpoint/2010/main" val="1136169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5" name="Titolo 10">
            <a:extLst>
              <a:ext uri="{FF2B5EF4-FFF2-40B4-BE49-F238E27FC236}">
                <a16:creationId xmlns:a16="http://schemas.microsoft.com/office/drawing/2014/main" id="{A2500E22-1BD4-4C18-B4DD-0299553B6994}"/>
              </a:ext>
            </a:extLst>
          </p:cNvPr>
          <p:cNvSpPr>
            <a:spLocks noGrp="1"/>
          </p:cNvSpPr>
          <p:nvPr>
            <p:ph type="title" hasCustomPrompt="1"/>
          </p:nvPr>
        </p:nvSpPr>
        <p:spPr>
          <a:xfrm>
            <a:off x="860563" y="265738"/>
            <a:ext cx="7886700" cy="458333"/>
          </a:xfrm>
          <a:prstGeom prst="rect">
            <a:avLst/>
          </a:prstGeom>
        </p:spPr>
        <p:txBody>
          <a:bodyPr/>
          <a:lstStyle>
            <a:lvl1pPr>
              <a:def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r>
              <a: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rPr>
              <a:t>TITOLO SLIDE</a:t>
            </a:r>
            <a:endParaRPr lang="it-IT" dirty="0"/>
          </a:p>
        </p:txBody>
      </p:sp>
      <p:pic>
        <p:nvPicPr>
          <p:cNvPr id="3" name="Immagine 2">
            <a:extLst>
              <a:ext uri="{FF2B5EF4-FFF2-40B4-BE49-F238E27FC236}">
                <a16:creationId xmlns:a16="http://schemas.microsoft.com/office/drawing/2014/main" id="{8506032E-0653-4CAD-AC81-CE12F2668B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29" y="0"/>
            <a:ext cx="9135541" cy="5143500"/>
          </a:xfrm>
          <a:prstGeom prst="rect">
            <a:avLst/>
          </a:prstGeom>
        </p:spPr>
      </p:pic>
    </p:spTree>
    <p:extLst>
      <p:ext uri="{BB962C8B-B14F-4D97-AF65-F5344CB8AC3E}">
        <p14:creationId xmlns:p14="http://schemas.microsoft.com/office/powerpoint/2010/main" val="2790406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yout personalizzato">
    <p:spTree>
      <p:nvGrpSpPr>
        <p:cNvPr id="1" name=""/>
        <p:cNvGrpSpPr/>
        <p:nvPr/>
      </p:nvGrpSpPr>
      <p:grpSpPr>
        <a:xfrm>
          <a:off x="0" y="0"/>
          <a:ext cx="0" cy="0"/>
          <a:chOff x="0" y="0"/>
          <a:chExt cx="0" cy="0"/>
        </a:xfrm>
      </p:grpSpPr>
      <p:sp>
        <p:nvSpPr>
          <p:cNvPr id="4" name="Titolo 10">
            <a:extLst>
              <a:ext uri="{FF2B5EF4-FFF2-40B4-BE49-F238E27FC236}">
                <a16:creationId xmlns:a16="http://schemas.microsoft.com/office/drawing/2014/main" id="{C901C4B1-43DF-4EC7-BEF3-6C4F2A402B56}"/>
              </a:ext>
            </a:extLst>
          </p:cNvPr>
          <p:cNvSpPr>
            <a:spLocks noGrp="1"/>
          </p:cNvSpPr>
          <p:nvPr>
            <p:ph type="title" hasCustomPrompt="1"/>
          </p:nvPr>
        </p:nvSpPr>
        <p:spPr>
          <a:xfrm>
            <a:off x="860563" y="265738"/>
            <a:ext cx="7886700" cy="458333"/>
          </a:xfrm>
          <a:prstGeom prst="rect">
            <a:avLst/>
          </a:prstGeom>
        </p:spPr>
        <p:txBody>
          <a:bodyPr/>
          <a:lstStyle>
            <a:lvl1pPr>
              <a:def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r>
              <a: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rPr>
              <a:t>TITOLO SLIDE</a:t>
            </a:r>
            <a:endParaRPr lang="it-IT" dirty="0"/>
          </a:p>
        </p:txBody>
      </p:sp>
      <p:sp>
        <p:nvSpPr>
          <p:cNvPr id="8" name="CasellaDiTesto 7">
            <a:extLst>
              <a:ext uri="{FF2B5EF4-FFF2-40B4-BE49-F238E27FC236}">
                <a16:creationId xmlns:a16="http://schemas.microsoft.com/office/drawing/2014/main" id="{66D71EA9-132D-4B85-A00D-80B638A554E6}"/>
              </a:ext>
            </a:extLst>
          </p:cNvPr>
          <p:cNvSpPr txBox="1"/>
          <p:nvPr userDrawn="1"/>
        </p:nvSpPr>
        <p:spPr>
          <a:xfrm rot="16200000">
            <a:off x="8146614" y="2479417"/>
            <a:ext cx="1810111" cy="18466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it-IT" altLang="it-IT" sz="600" i="1" dirty="0">
                <a:solidFill>
                  <a:schemeClr val="bg1">
                    <a:lumMod val="65000"/>
                  </a:schemeClr>
                </a:solidFill>
              </a:rPr>
              <a:t> Copyright Integris S.p.A.  2018 – </a:t>
            </a:r>
            <a:r>
              <a:rPr lang="it-IT" altLang="it-IT" sz="600" i="1" dirty="0" err="1">
                <a:solidFill>
                  <a:schemeClr val="bg1">
                    <a:lumMod val="65000"/>
                  </a:schemeClr>
                </a:solidFill>
              </a:rPr>
              <a:t>All</a:t>
            </a:r>
            <a:r>
              <a:rPr lang="it-IT" altLang="it-IT" sz="600" i="1" dirty="0">
                <a:solidFill>
                  <a:schemeClr val="bg1">
                    <a:lumMod val="65000"/>
                  </a:schemeClr>
                </a:solidFill>
              </a:rPr>
              <a:t> </a:t>
            </a:r>
            <a:r>
              <a:rPr lang="it-IT" altLang="it-IT" sz="600" i="1" dirty="0" err="1">
                <a:solidFill>
                  <a:schemeClr val="bg1">
                    <a:lumMod val="65000"/>
                  </a:schemeClr>
                </a:solidFill>
              </a:rPr>
              <a:t>Rights</a:t>
            </a:r>
            <a:r>
              <a:rPr lang="it-IT" altLang="it-IT" sz="600" i="1" dirty="0">
                <a:solidFill>
                  <a:schemeClr val="bg1">
                    <a:lumMod val="65000"/>
                  </a:schemeClr>
                </a:solidFill>
              </a:rPr>
              <a:t> </a:t>
            </a:r>
            <a:r>
              <a:rPr lang="it-IT" altLang="it-IT" sz="600" i="1" dirty="0" err="1">
                <a:solidFill>
                  <a:schemeClr val="bg1">
                    <a:lumMod val="65000"/>
                  </a:schemeClr>
                </a:solidFill>
              </a:rPr>
              <a:t>Reserved</a:t>
            </a:r>
            <a:endParaRPr lang="it-IT" altLang="it-IT" sz="600" i="1" dirty="0">
              <a:solidFill>
                <a:schemeClr val="bg1">
                  <a:lumMod val="65000"/>
                </a:schemeClr>
              </a:solidFill>
            </a:endParaRPr>
          </a:p>
        </p:txBody>
      </p:sp>
    </p:spTree>
    <p:extLst>
      <p:ext uri="{BB962C8B-B14F-4D97-AF65-F5344CB8AC3E}">
        <p14:creationId xmlns:p14="http://schemas.microsoft.com/office/powerpoint/2010/main" val="157467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Diapositiva titolo">
    <p:spTree>
      <p:nvGrpSpPr>
        <p:cNvPr id="1" name=""/>
        <p:cNvGrpSpPr/>
        <p:nvPr/>
      </p:nvGrpSpPr>
      <p:grpSpPr>
        <a:xfrm>
          <a:off x="0" y="0"/>
          <a:ext cx="0" cy="0"/>
          <a:chOff x="0" y="0"/>
          <a:chExt cx="0" cy="0"/>
        </a:xfrm>
      </p:grpSpPr>
      <p:sp>
        <p:nvSpPr>
          <p:cNvPr id="4" name="Segnaposto testo 5">
            <a:extLst>
              <a:ext uri="{FF2B5EF4-FFF2-40B4-BE49-F238E27FC236}">
                <a16:creationId xmlns:a16="http://schemas.microsoft.com/office/drawing/2014/main" id="{F68D379E-3352-B74D-9739-C6221082032E}"/>
              </a:ext>
            </a:extLst>
          </p:cNvPr>
          <p:cNvSpPr>
            <a:spLocks noGrp="1"/>
          </p:cNvSpPr>
          <p:nvPr>
            <p:ph type="body" sz="quarter" idx="11"/>
          </p:nvPr>
        </p:nvSpPr>
        <p:spPr>
          <a:xfrm>
            <a:off x="198028" y="698375"/>
            <a:ext cx="7886700" cy="386420"/>
          </a:xfrm>
          <a:prstGeom prst="rect">
            <a:avLst/>
          </a:prstGeom>
        </p:spPr>
        <p:txBody>
          <a:bodyPr/>
          <a:lstStyle>
            <a:lvl1pPr marL="0" indent="0">
              <a:lnSpc>
                <a:spcPct val="100000"/>
              </a:lnSpc>
              <a:buNone/>
              <a:defRPr sz="1000">
                <a:solidFill>
                  <a:schemeClr val="tx1">
                    <a:lumMod val="65000"/>
                    <a:lumOff val="35000"/>
                  </a:schemeClr>
                </a:solidFill>
              </a:defRPr>
            </a:lvl1pPr>
          </a:lstStyle>
          <a:p>
            <a:endParaRPr lang="it-IT" dirty="0"/>
          </a:p>
        </p:txBody>
      </p:sp>
      <p:sp>
        <p:nvSpPr>
          <p:cNvPr id="5" name="Titolo 10">
            <a:extLst>
              <a:ext uri="{FF2B5EF4-FFF2-40B4-BE49-F238E27FC236}">
                <a16:creationId xmlns:a16="http://schemas.microsoft.com/office/drawing/2014/main" id="{76FAE620-2C4B-D048-86D4-E51594FE61A9}"/>
              </a:ext>
            </a:extLst>
          </p:cNvPr>
          <p:cNvSpPr>
            <a:spLocks noGrp="1"/>
          </p:cNvSpPr>
          <p:nvPr>
            <p:ph type="title"/>
          </p:nvPr>
        </p:nvSpPr>
        <p:spPr>
          <a:xfrm>
            <a:off x="198028" y="474001"/>
            <a:ext cx="7886700" cy="305930"/>
          </a:xfrm>
          <a:prstGeom prst="rect">
            <a:avLst/>
          </a:prstGeom>
        </p:spPr>
        <p:txBody>
          <a:bodyPr/>
          <a:lstStyle>
            <a:lvl1pPr>
              <a:defRPr lang="it-IT" sz="1600" b="1" kern="1200" baseline="0" dirty="0">
                <a:solidFill>
                  <a:srgbClr val="6492BE"/>
                </a:solidFill>
                <a:latin typeface="Abel" panose="02000506030000020004" pitchFamily="2" charset="0"/>
                <a:ea typeface="Gulim" panose="020B0600000101010101" pitchFamily="34" charset="-127"/>
                <a:cs typeface="Calibri" panose="020F0502020204030204" pitchFamily="34" charset="0"/>
              </a:defRPr>
            </a:lvl1pPr>
          </a:lstStyle>
          <a:p>
            <a:endParaRPr lang="it-IT" dirty="0"/>
          </a:p>
        </p:txBody>
      </p:sp>
    </p:spTree>
    <p:extLst>
      <p:ext uri="{BB962C8B-B14F-4D97-AF65-F5344CB8AC3E}">
        <p14:creationId xmlns:p14="http://schemas.microsoft.com/office/powerpoint/2010/main" val="1836153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3" name="Segnaposto testo 5">
            <a:extLst>
              <a:ext uri="{FF2B5EF4-FFF2-40B4-BE49-F238E27FC236}">
                <a16:creationId xmlns:a16="http://schemas.microsoft.com/office/drawing/2014/main" id="{CC2EE5F4-0610-4C31-ACE3-A886A9637F02}"/>
              </a:ext>
            </a:extLst>
          </p:cNvPr>
          <p:cNvSpPr>
            <a:spLocks noGrp="1"/>
          </p:cNvSpPr>
          <p:nvPr>
            <p:ph type="body" sz="quarter" idx="11"/>
          </p:nvPr>
        </p:nvSpPr>
        <p:spPr>
          <a:xfrm>
            <a:off x="860563" y="724071"/>
            <a:ext cx="7886700" cy="402998"/>
          </a:xfrm>
          <a:prstGeom prst="rect">
            <a:avLst/>
          </a:prstGeom>
        </p:spPr>
        <p:txBody>
          <a:bodyPr/>
          <a:lstStyle>
            <a:lvl1pPr marL="0" indent="0">
              <a:buNone/>
              <a:defRPr sz="1050">
                <a:solidFill>
                  <a:schemeClr val="tx1">
                    <a:lumMod val="75000"/>
                    <a:lumOff val="25000"/>
                  </a:schemeClr>
                </a:solidFill>
              </a:defRPr>
            </a:lvl1pPr>
          </a:lstStyle>
          <a:p>
            <a:endParaRPr lang="it-IT" dirty="0"/>
          </a:p>
        </p:txBody>
      </p:sp>
      <p:sp>
        <p:nvSpPr>
          <p:cNvPr id="4" name="Titolo 10">
            <a:extLst>
              <a:ext uri="{FF2B5EF4-FFF2-40B4-BE49-F238E27FC236}">
                <a16:creationId xmlns:a16="http://schemas.microsoft.com/office/drawing/2014/main" id="{BF910DAB-F064-4B1C-A2E2-F59E0C830B51}"/>
              </a:ext>
            </a:extLst>
          </p:cNvPr>
          <p:cNvSpPr>
            <a:spLocks noGrp="1"/>
          </p:cNvSpPr>
          <p:nvPr>
            <p:ph type="title" hasCustomPrompt="1"/>
          </p:nvPr>
        </p:nvSpPr>
        <p:spPr>
          <a:xfrm>
            <a:off x="860563" y="265738"/>
            <a:ext cx="7886700" cy="458333"/>
          </a:xfrm>
          <a:prstGeom prst="rect">
            <a:avLst/>
          </a:prstGeom>
        </p:spPr>
        <p:txBody>
          <a:bodyPr/>
          <a:lstStyle>
            <a:lvl1pPr>
              <a:def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r>
              <a: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rPr>
              <a:t>TITOLO SLIDE</a:t>
            </a:r>
            <a:endParaRPr lang="it-IT" dirty="0"/>
          </a:p>
        </p:txBody>
      </p:sp>
    </p:spTree>
    <p:extLst>
      <p:ext uri="{BB962C8B-B14F-4D97-AF65-F5344CB8AC3E}">
        <p14:creationId xmlns:p14="http://schemas.microsoft.com/office/powerpoint/2010/main" val="330008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apositiva titolo">
    <p:spTree>
      <p:nvGrpSpPr>
        <p:cNvPr id="1" name=""/>
        <p:cNvGrpSpPr/>
        <p:nvPr/>
      </p:nvGrpSpPr>
      <p:grpSpPr>
        <a:xfrm>
          <a:off x="0" y="0"/>
          <a:ext cx="0" cy="0"/>
          <a:chOff x="0" y="0"/>
          <a:chExt cx="0" cy="0"/>
        </a:xfrm>
      </p:grpSpPr>
      <p:sp>
        <p:nvSpPr>
          <p:cNvPr id="3" name="Segnaposto immagine 2">
            <a:extLst>
              <a:ext uri="{FF2B5EF4-FFF2-40B4-BE49-F238E27FC236}">
                <a16:creationId xmlns:a16="http://schemas.microsoft.com/office/drawing/2014/main" id="{94D228C7-1184-40F0-89FD-79CA4E4FCE2A}"/>
              </a:ext>
            </a:extLst>
          </p:cNvPr>
          <p:cNvSpPr>
            <a:spLocks noGrp="1"/>
          </p:cNvSpPr>
          <p:nvPr>
            <p:ph type="pic" sz="quarter" idx="10"/>
          </p:nvPr>
        </p:nvSpPr>
        <p:spPr>
          <a:xfrm>
            <a:off x="0" y="1570383"/>
            <a:ext cx="9144000" cy="3573117"/>
          </a:xfrm>
          <a:prstGeom prst="rect">
            <a:avLst/>
          </a:prstGeom>
        </p:spPr>
        <p:txBody>
          <a:bodyPr/>
          <a:lstStyle/>
          <a:p>
            <a:endParaRPr lang="it-IT"/>
          </a:p>
        </p:txBody>
      </p:sp>
      <p:sp>
        <p:nvSpPr>
          <p:cNvPr id="4" name="Segnaposto testo 5">
            <a:extLst>
              <a:ext uri="{FF2B5EF4-FFF2-40B4-BE49-F238E27FC236}">
                <a16:creationId xmlns:a16="http://schemas.microsoft.com/office/drawing/2014/main" id="{58944DE3-A15F-49BC-ADF1-AE667F75AD1B}"/>
              </a:ext>
            </a:extLst>
          </p:cNvPr>
          <p:cNvSpPr>
            <a:spLocks noGrp="1"/>
          </p:cNvSpPr>
          <p:nvPr>
            <p:ph type="body" sz="quarter" idx="11"/>
          </p:nvPr>
        </p:nvSpPr>
        <p:spPr>
          <a:xfrm>
            <a:off x="860563" y="724071"/>
            <a:ext cx="7886700" cy="402998"/>
          </a:xfrm>
          <a:prstGeom prst="rect">
            <a:avLst/>
          </a:prstGeom>
        </p:spPr>
        <p:txBody>
          <a:bodyPr/>
          <a:lstStyle>
            <a:lvl1pPr marL="0" indent="0">
              <a:buNone/>
              <a:defRPr sz="1050">
                <a:solidFill>
                  <a:schemeClr val="tx1">
                    <a:lumMod val="75000"/>
                    <a:lumOff val="25000"/>
                  </a:schemeClr>
                </a:solidFill>
              </a:defRPr>
            </a:lvl1pPr>
          </a:lstStyle>
          <a:p>
            <a:endParaRPr lang="it-IT" dirty="0"/>
          </a:p>
        </p:txBody>
      </p:sp>
      <p:sp>
        <p:nvSpPr>
          <p:cNvPr id="5" name="Titolo 10">
            <a:extLst>
              <a:ext uri="{FF2B5EF4-FFF2-40B4-BE49-F238E27FC236}">
                <a16:creationId xmlns:a16="http://schemas.microsoft.com/office/drawing/2014/main" id="{2A4226B2-BF80-4BD7-9908-A7C3F312BC42}"/>
              </a:ext>
            </a:extLst>
          </p:cNvPr>
          <p:cNvSpPr>
            <a:spLocks noGrp="1"/>
          </p:cNvSpPr>
          <p:nvPr>
            <p:ph type="title" hasCustomPrompt="1"/>
          </p:nvPr>
        </p:nvSpPr>
        <p:spPr>
          <a:xfrm>
            <a:off x="860563" y="265738"/>
            <a:ext cx="7886700" cy="458333"/>
          </a:xfrm>
          <a:prstGeom prst="rect">
            <a:avLst/>
          </a:prstGeom>
        </p:spPr>
        <p:txBody>
          <a:bodyPr/>
          <a:lstStyle>
            <a:lvl1pPr>
              <a:def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r>
              <a: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rPr>
              <a:t>TITOLO SLIDE</a:t>
            </a:r>
            <a:endParaRPr lang="it-IT" dirty="0"/>
          </a:p>
        </p:txBody>
      </p:sp>
    </p:spTree>
    <p:extLst>
      <p:ext uri="{BB962C8B-B14F-4D97-AF65-F5344CB8AC3E}">
        <p14:creationId xmlns:p14="http://schemas.microsoft.com/office/powerpoint/2010/main" val="2144514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Layout personalizza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olo 10">
            <a:extLst>
              <a:ext uri="{FF2B5EF4-FFF2-40B4-BE49-F238E27FC236}">
                <a16:creationId xmlns:a16="http://schemas.microsoft.com/office/drawing/2014/main" id="{0AE8EAE5-3551-423F-962C-BCB4674AD658}"/>
              </a:ext>
            </a:extLst>
          </p:cNvPr>
          <p:cNvSpPr>
            <a:spLocks noGrp="1"/>
          </p:cNvSpPr>
          <p:nvPr>
            <p:ph type="title" hasCustomPrompt="1"/>
          </p:nvPr>
        </p:nvSpPr>
        <p:spPr>
          <a:xfrm>
            <a:off x="860563" y="265738"/>
            <a:ext cx="7886700" cy="458333"/>
          </a:xfrm>
          <a:prstGeom prst="rect">
            <a:avLst/>
          </a:prstGeom>
        </p:spPr>
        <p:txBody>
          <a:bodyPr/>
          <a:lstStyle>
            <a:lvl1pPr>
              <a:def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r>
              <a: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rPr>
              <a:t>TITOLO SLIDE</a:t>
            </a:r>
            <a:endParaRPr lang="it-IT" dirty="0"/>
          </a:p>
        </p:txBody>
      </p:sp>
      <p:sp>
        <p:nvSpPr>
          <p:cNvPr id="8" name="CasellaDiTesto 7">
            <a:extLst>
              <a:ext uri="{FF2B5EF4-FFF2-40B4-BE49-F238E27FC236}">
                <a16:creationId xmlns:a16="http://schemas.microsoft.com/office/drawing/2014/main" id="{0852F671-F389-43F1-B459-2FB41F35E1E7}"/>
              </a:ext>
            </a:extLst>
          </p:cNvPr>
          <p:cNvSpPr txBox="1"/>
          <p:nvPr userDrawn="1"/>
        </p:nvSpPr>
        <p:spPr>
          <a:xfrm rot="16200000">
            <a:off x="8146614" y="2479417"/>
            <a:ext cx="1810111" cy="18466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it-IT" altLang="it-IT" sz="600" i="1" dirty="0">
                <a:solidFill>
                  <a:schemeClr val="tx1">
                    <a:lumMod val="75000"/>
                    <a:lumOff val="25000"/>
                  </a:schemeClr>
                </a:solidFill>
              </a:rPr>
              <a:t> Copyright Integris S.p.A.  2018 – </a:t>
            </a:r>
            <a:r>
              <a:rPr lang="it-IT" altLang="it-IT" sz="600" i="1" dirty="0" err="1">
                <a:solidFill>
                  <a:schemeClr val="tx1">
                    <a:lumMod val="75000"/>
                    <a:lumOff val="25000"/>
                  </a:schemeClr>
                </a:solidFill>
              </a:rPr>
              <a:t>All</a:t>
            </a:r>
            <a:r>
              <a:rPr lang="it-IT" altLang="it-IT" sz="600" i="1" dirty="0">
                <a:solidFill>
                  <a:schemeClr val="tx1">
                    <a:lumMod val="75000"/>
                    <a:lumOff val="25000"/>
                  </a:schemeClr>
                </a:solidFill>
              </a:rPr>
              <a:t> </a:t>
            </a:r>
            <a:r>
              <a:rPr lang="it-IT" altLang="it-IT" sz="600" i="1" dirty="0" err="1">
                <a:solidFill>
                  <a:schemeClr val="tx1">
                    <a:lumMod val="75000"/>
                    <a:lumOff val="25000"/>
                  </a:schemeClr>
                </a:solidFill>
              </a:rPr>
              <a:t>Rights</a:t>
            </a:r>
            <a:r>
              <a:rPr lang="it-IT" altLang="it-IT" sz="600" i="1" dirty="0">
                <a:solidFill>
                  <a:schemeClr val="tx1">
                    <a:lumMod val="75000"/>
                    <a:lumOff val="25000"/>
                  </a:schemeClr>
                </a:solidFill>
              </a:rPr>
              <a:t> </a:t>
            </a:r>
            <a:r>
              <a:rPr lang="it-IT" altLang="it-IT" sz="600" i="1" dirty="0" err="1">
                <a:solidFill>
                  <a:schemeClr val="tx1">
                    <a:lumMod val="75000"/>
                    <a:lumOff val="25000"/>
                  </a:schemeClr>
                </a:solidFill>
              </a:rPr>
              <a:t>Reserved</a:t>
            </a:r>
            <a:endParaRPr lang="it-IT" altLang="it-IT" sz="600" i="1" dirty="0">
              <a:solidFill>
                <a:schemeClr val="tx1">
                  <a:lumMod val="75000"/>
                  <a:lumOff val="25000"/>
                </a:schemeClr>
              </a:solidFill>
            </a:endParaRPr>
          </a:p>
        </p:txBody>
      </p:sp>
    </p:spTree>
    <p:extLst>
      <p:ext uri="{BB962C8B-B14F-4D97-AF65-F5344CB8AC3E}">
        <p14:creationId xmlns:p14="http://schemas.microsoft.com/office/powerpoint/2010/main" val="1938323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5" name="Titolo 10">
            <a:extLst>
              <a:ext uri="{FF2B5EF4-FFF2-40B4-BE49-F238E27FC236}">
                <a16:creationId xmlns:a16="http://schemas.microsoft.com/office/drawing/2014/main" id="{A2500E22-1BD4-4C18-B4DD-0299553B6994}"/>
              </a:ext>
            </a:extLst>
          </p:cNvPr>
          <p:cNvSpPr>
            <a:spLocks noGrp="1"/>
          </p:cNvSpPr>
          <p:nvPr>
            <p:ph type="title" hasCustomPrompt="1"/>
          </p:nvPr>
        </p:nvSpPr>
        <p:spPr>
          <a:xfrm>
            <a:off x="860563" y="265738"/>
            <a:ext cx="7886700" cy="458333"/>
          </a:xfrm>
          <a:prstGeom prst="rect">
            <a:avLst/>
          </a:prstGeom>
        </p:spPr>
        <p:txBody>
          <a:bodyPr/>
          <a:lstStyle>
            <a:lvl1pPr>
              <a:def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r>
              <a: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rPr>
              <a:t>TITOLO SLIDE</a:t>
            </a:r>
            <a:endParaRPr lang="it-IT" dirty="0"/>
          </a:p>
        </p:txBody>
      </p:sp>
      <p:pic>
        <p:nvPicPr>
          <p:cNvPr id="3" name="Immagine 2">
            <a:extLst>
              <a:ext uri="{FF2B5EF4-FFF2-40B4-BE49-F238E27FC236}">
                <a16:creationId xmlns:a16="http://schemas.microsoft.com/office/drawing/2014/main" id="{8506032E-0653-4CAD-AC81-CE12F2668B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29" y="0"/>
            <a:ext cx="9135541" cy="5143500"/>
          </a:xfrm>
          <a:prstGeom prst="rect">
            <a:avLst/>
          </a:prstGeom>
        </p:spPr>
      </p:pic>
    </p:spTree>
    <p:extLst>
      <p:ext uri="{BB962C8B-B14F-4D97-AF65-F5344CB8AC3E}">
        <p14:creationId xmlns:p14="http://schemas.microsoft.com/office/powerpoint/2010/main" val="2852705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Layout personalizzato">
    <p:spTree>
      <p:nvGrpSpPr>
        <p:cNvPr id="1" name=""/>
        <p:cNvGrpSpPr/>
        <p:nvPr/>
      </p:nvGrpSpPr>
      <p:grpSpPr>
        <a:xfrm>
          <a:off x="0" y="0"/>
          <a:ext cx="0" cy="0"/>
          <a:chOff x="0" y="0"/>
          <a:chExt cx="0" cy="0"/>
        </a:xfrm>
      </p:grpSpPr>
      <p:sp>
        <p:nvSpPr>
          <p:cNvPr id="4" name="Titolo 10">
            <a:extLst>
              <a:ext uri="{FF2B5EF4-FFF2-40B4-BE49-F238E27FC236}">
                <a16:creationId xmlns:a16="http://schemas.microsoft.com/office/drawing/2014/main" id="{C901C4B1-43DF-4EC7-BEF3-6C4F2A402B56}"/>
              </a:ext>
            </a:extLst>
          </p:cNvPr>
          <p:cNvSpPr>
            <a:spLocks noGrp="1"/>
          </p:cNvSpPr>
          <p:nvPr>
            <p:ph type="title" hasCustomPrompt="1"/>
          </p:nvPr>
        </p:nvSpPr>
        <p:spPr>
          <a:xfrm>
            <a:off x="860563" y="265738"/>
            <a:ext cx="7886700" cy="458333"/>
          </a:xfrm>
          <a:prstGeom prst="rect">
            <a:avLst/>
          </a:prstGeom>
        </p:spPr>
        <p:txBody>
          <a:bodyPr/>
          <a:lstStyle>
            <a:lvl1pPr>
              <a:def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r>
              <a: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rPr>
              <a:t>TITOLO SLIDE</a:t>
            </a:r>
            <a:endParaRPr lang="it-IT" dirty="0"/>
          </a:p>
        </p:txBody>
      </p:sp>
    </p:spTree>
    <p:extLst>
      <p:ext uri="{BB962C8B-B14F-4D97-AF65-F5344CB8AC3E}">
        <p14:creationId xmlns:p14="http://schemas.microsoft.com/office/powerpoint/2010/main" val="26622733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a 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1345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olo nero + sottotitolo + barra">
    <p:spTree>
      <p:nvGrpSpPr>
        <p:cNvPr id="1" name=""/>
        <p:cNvGrpSpPr/>
        <p:nvPr/>
      </p:nvGrpSpPr>
      <p:grpSpPr>
        <a:xfrm>
          <a:off x="0" y="0"/>
          <a:ext cx="0" cy="0"/>
          <a:chOff x="0" y="0"/>
          <a:chExt cx="0" cy="0"/>
        </a:xfrm>
      </p:grpSpPr>
      <p:sp>
        <p:nvSpPr>
          <p:cNvPr id="11" name="Titolo 10"/>
          <p:cNvSpPr>
            <a:spLocks noGrp="1"/>
          </p:cNvSpPr>
          <p:nvPr>
            <p:ph type="title" hasCustomPrompt="1"/>
          </p:nvPr>
        </p:nvSpPr>
        <p:spPr>
          <a:xfrm>
            <a:off x="628650" y="811663"/>
            <a:ext cx="7886700" cy="458333"/>
          </a:xfrm>
          <a:prstGeom prst="rect">
            <a:avLst/>
          </a:prstGeom>
        </p:spPr>
        <p:txBody>
          <a:bodyPr/>
          <a:lstStyle>
            <a:lvl1pPr>
              <a:defRPr sz="2400" baseline="0">
                <a:solidFill>
                  <a:schemeClr val="tx1">
                    <a:lumMod val="95000"/>
                    <a:lumOff val="5000"/>
                  </a:schemeClr>
                </a:solidFill>
                <a:latin typeface="Hind Bold" panose="02000000000000000000" pitchFamily="2" charset="0"/>
                <a:cs typeface="Hind Bold" panose="02000000000000000000" pitchFamily="2" charset="0"/>
              </a:defRPr>
            </a:lvl1pPr>
          </a:lstStyle>
          <a:p>
            <a:r>
              <a:rPr lang="it-IT" dirty="0"/>
              <a:t>TITOLO SLIDE</a:t>
            </a:r>
          </a:p>
        </p:txBody>
      </p:sp>
      <p:sp>
        <p:nvSpPr>
          <p:cNvPr id="4" name="Segnaposto testo 5"/>
          <p:cNvSpPr>
            <a:spLocks noGrp="1"/>
          </p:cNvSpPr>
          <p:nvPr>
            <p:ph type="body" sz="quarter" idx="11"/>
          </p:nvPr>
        </p:nvSpPr>
        <p:spPr>
          <a:xfrm>
            <a:off x="628650" y="1128263"/>
            <a:ext cx="7886700" cy="402998"/>
          </a:xfrm>
          <a:prstGeom prst="rect">
            <a:avLst/>
          </a:prstGeom>
        </p:spPr>
        <p:txBody>
          <a:bodyPr/>
          <a:lstStyle>
            <a:lvl1pPr marL="0" indent="0">
              <a:buNone/>
              <a:defRPr sz="1050">
                <a:solidFill>
                  <a:schemeClr val="tx1">
                    <a:lumMod val="95000"/>
                    <a:lumOff val="5000"/>
                  </a:schemeClr>
                </a:solidFill>
              </a:defRPr>
            </a:lvl1pPr>
          </a:lstStyle>
          <a:p>
            <a:endParaRPr lang="it-IT" dirty="0"/>
          </a:p>
        </p:txBody>
      </p:sp>
    </p:spTree>
    <p:extLst>
      <p:ext uri="{BB962C8B-B14F-4D97-AF65-F5344CB8AC3E}">
        <p14:creationId xmlns:p14="http://schemas.microsoft.com/office/powerpoint/2010/main" val="6151230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15343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yout personalizza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8650C140-F4ED-40F6-8C1D-3AF48E1E8355}"/>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462294" y="218480"/>
            <a:ext cx="1042698" cy="381433"/>
          </a:xfrm>
          <a:prstGeom prst="rect">
            <a:avLst/>
          </a:prstGeom>
        </p:spPr>
      </p:pic>
    </p:spTree>
    <p:extLst>
      <p:ext uri="{BB962C8B-B14F-4D97-AF65-F5344CB8AC3E}">
        <p14:creationId xmlns:p14="http://schemas.microsoft.com/office/powerpoint/2010/main" val="10161737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sp>
        <p:nvSpPr>
          <p:cNvPr id="3" name="Segnaposto immagine 2">
            <a:extLst>
              <a:ext uri="{FF2B5EF4-FFF2-40B4-BE49-F238E27FC236}">
                <a16:creationId xmlns:a16="http://schemas.microsoft.com/office/drawing/2014/main" id="{94D228C7-1184-40F0-89FD-79CA4E4FCE2A}"/>
              </a:ext>
            </a:extLst>
          </p:cNvPr>
          <p:cNvSpPr>
            <a:spLocks noGrp="1"/>
          </p:cNvSpPr>
          <p:nvPr>
            <p:ph type="pic" sz="quarter" idx="10"/>
          </p:nvPr>
        </p:nvSpPr>
        <p:spPr>
          <a:xfrm>
            <a:off x="0" y="1570383"/>
            <a:ext cx="9144000" cy="3573117"/>
          </a:xfrm>
          <a:prstGeom prst="rect">
            <a:avLst/>
          </a:prstGeom>
        </p:spPr>
        <p:txBody>
          <a:bodyPr/>
          <a:lstStyle/>
          <a:p>
            <a:endParaRPr lang="it-IT"/>
          </a:p>
        </p:txBody>
      </p:sp>
      <p:sp>
        <p:nvSpPr>
          <p:cNvPr id="4" name="Segnaposto testo 5">
            <a:extLst>
              <a:ext uri="{FF2B5EF4-FFF2-40B4-BE49-F238E27FC236}">
                <a16:creationId xmlns:a16="http://schemas.microsoft.com/office/drawing/2014/main" id="{58944DE3-A15F-49BC-ADF1-AE667F75AD1B}"/>
              </a:ext>
            </a:extLst>
          </p:cNvPr>
          <p:cNvSpPr>
            <a:spLocks noGrp="1"/>
          </p:cNvSpPr>
          <p:nvPr>
            <p:ph type="body" sz="quarter" idx="11"/>
          </p:nvPr>
        </p:nvSpPr>
        <p:spPr>
          <a:xfrm>
            <a:off x="860563" y="724071"/>
            <a:ext cx="7886700" cy="402998"/>
          </a:xfrm>
          <a:prstGeom prst="rect">
            <a:avLst/>
          </a:prstGeom>
        </p:spPr>
        <p:txBody>
          <a:bodyPr/>
          <a:lstStyle>
            <a:lvl1pPr marL="0" indent="0">
              <a:buNone/>
              <a:defRPr sz="1050">
                <a:solidFill>
                  <a:schemeClr val="tx1">
                    <a:lumMod val="75000"/>
                    <a:lumOff val="25000"/>
                  </a:schemeClr>
                </a:solidFill>
              </a:defRPr>
            </a:lvl1pPr>
          </a:lstStyle>
          <a:p>
            <a:endParaRPr lang="it-IT" dirty="0"/>
          </a:p>
        </p:txBody>
      </p:sp>
      <p:sp>
        <p:nvSpPr>
          <p:cNvPr id="5" name="Titolo 10">
            <a:extLst>
              <a:ext uri="{FF2B5EF4-FFF2-40B4-BE49-F238E27FC236}">
                <a16:creationId xmlns:a16="http://schemas.microsoft.com/office/drawing/2014/main" id="{2A4226B2-BF80-4BD7-9908-A7C3F312BC42}"/>
              </a:ext>
            </a:extLst>
          </p:cNvPr>
          <p:cNvSpPr>
            <a:spLocks noGrp="1"/>
          </p:cNvSpPr>
          <p:nvPr>
            <p:ph type="title" hasCustomPrompt="1"/>
          </p:nvPr>
        </p:nvSpPr>
        <p:spPr>
          <a:xfrm>
            <a:off x="860563" y="265738"/>
            <a:ext cx="7886700" cy="458333"/>
          </a:xfrm>
          <a:prstGeom prst="rect">
            <a:avLst/>
          </a:prstGeom>
        </p:spPr>
        <p:txBody>
          <a:bodyPr/>
          <a:lstStyle>
            <a:lvl1pPr>
              <a:def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r>
              <a: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rPr>
              <a:t>TITOLO SLIDE</a:t>
            </a:r>
            <a:endParaRPr lang="it-IT" dirty="0"/>
          </a:p>
        </p:txBody>
      </p:sp>
    </p:spTree>
    <p:extLst>
      <p:ext uri="{BB962C8B-B14F-4D97-AF65-F5344CB8AC3E}">
        <p14:creationId xmlns:p14="http://schemas.microsoft.com/office/powerpoint/2010/main" val="33889873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3" name="Segnaposto testo 5">
            <a:extLst>
              <a:ext uri="{FF2B5EF4-FFF2-40B4-BE49-F238E27FC236}">
                <a16:creationId xmlns:a16="http://schemas.microsoft.com/office/drawing/2014/main" id="{CC2EE5F4-0610-4C31-ACE3-A886A9637F02}"/>
              </a:ext>
            </a:extLst>
          </p:cNvPr>
          <p:cNvSpPr>
            <a:spLocks noGrp="1"/>
          </p:cNvSpPr>
          <p:nvPr>
            <p:ph type="body" sz="quarter" idx="11"/>
          </p:nvPr>
        </p:nvSpPr>
        <p:spPr>
          <a:xfrm>
            <a:off x="860563" y="724071"/>
            <a:ext cx="7886700" cy="402998"/>
          </a:xfrm>
          <a:prstGeom prst="rect">
            <a:avLst/>
          </a:prstGeom>
        </p:spPr>
        <p:txBody>
          <a:bodyPr/>
          <a:lstStyle>
            <a:lvl1pPr marL="0" indent="0">
              <a:buNone/>
              <a:defRPr sz="1050">
                <a:solidFill>
                  <a:schemeClr val="tx1">
                    <a:lumMod val="75000"/>
                    <a:lumOff val="25000"/>
                  </a:schemeClr>
                </a:solidFill>
              </a:defRPr>
            </a:lvl1pPr>
          </a:lstStyle>
          <a:p>
            <a:endParaRPr lang="it-IT" dirty="0"/>
          </a:p>
        </p:txBody>
      </p:sp>
      <p:sp>
        <p:nvSpPr>
          <p:cNvPr id="4" name="Titolo 10">
            <a:extLst>
              <a:ext uri="{FF2B5EF4-FFF2-40B4-BE49-F238E27FC236}">
                <a16:creationId xmlns:a16="http://schemas.microsoft.com/office/drawing/2014/main" id="{BF910DAB-F064-4B1C-A2E2-F59E0C830B51}"/>
              </a:ext>
            </a:extLst>
          </p:cNvPr>
          <p:cNvSpPr>
            <a:spLocks noGrp="1"/>
          </p:cNvSpPr>
          <p:nvPr>
            <p:ph type="title" hasCustomPrompt="1"/>
          </p:nvPr>
        </p:nvSpPr>
        <p:spPr>
          <a:xfrm>
            <a:off x="860563" y="265738"/>
            <a:ext cx="7886700" cy="458333"/>
          </a:xfrm>
          <a:prstGeom prst="rect">
            <a:avLst/>
          </a:prstGeom>
        </p:spPr>
        <p:txBody>
          <a:bodyPr/>
          <a:lstStyle>
            <a:lvl1pPr>
              <a:def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r>
              <a: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rPr>
              <a:t>TITOLO SLIDE</a:t>
            </a:r>
            <a:endParaRPr lang="it-IT" dirty="0"/>
          </a:p>
        </p:txBody>
      </p:sp>
    </p:spTree>
    <p:extLst>
      <p:ext uri="{BB962C8B-B14F-4D97-AF65-F5344CB8AC3E}">
        <p14:creationId xmlns:p14="http://schemas.microsoft.com/office/powerpoint/2010/main" val="40110160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Diapositiva titolo">
    <p:spTree>
      <p:nvGrpSpPr>
        <p:cNvPr id="1" name=""/>
        <p:cNvGrpSpPr/>
        <p:nvPr/>
      </p:nvGrpSpPr>
      <p:grpSpPr>
        <a:xfrm>
          <a:off x="0" y="0"/>
          <a:ext cx="0" cy="0"/>
          <a:chOff x="0" y="0"/>
          <a:chExt cx="0" cy="0"/>
        </a:xfrm>
      </p:grpSpPr>
      <p:sp>
        <p:nvSpPr>
          <p:cNvPr id="3" name="Segnaposto immagine 2">
            <a:extLst>
              <a:ext uri="{FF2B5EF4-FFF2-40B4-BE49-F238E27FC236}">
                <a16:creationId xmlns:a16="http://schemas.microsoft.com/office/drawing/2014/main" id="{94D228C7-1184-40F0-89FD-79CA4E4FCE2A}"/>
              </a:ext>
            </a:extLst>
          </p:cNvPr>
          <p:cNvSpPr>
            <a:spLocks noGrp="1"/>
          </p:cNvSpPr>
          <p:nvPr>
            <p:ph type="pic" sz="quarter" idx="10"/>
          </p:nvPr>
        </p:nvSpPr>
        <p:spPr>
          <a:xfrm>
            <a:off x="0" y="1570383"/>
            <a:ext cx="9144000" cy="3573117"/>
          </a:xfrm>
          <a:prstGeom prst="rect">
            <a:avLst/>
          </a:prstGeom>
        </p:spPr>
        <p:txBody>
          <a:bodyPr/>
          <a:lstStyle/>
          <a:p>
            <a:endParaRPr lang="it-IT"/>
          </a:p>
        </p:txBody>
      </p:sp>
      <p:sp>
        <p:nvSpPr>
          <p:cNvPr id="4" name="Segnaposto testo 5">
            <a:extLst>
              <a:ext uri="{FF2B5EF4-FFF2-40B4-BE49-F238E27FC236}">
                <a16:creationId xmlns:a16="http://schemas.microsoft.com/office/drawing/2014/main" id="{58944DE3-A15F-49BC-ADF1-AE667F75AD1B}"/>
              </a:ext>
            </a:extLst>
          </p:cNvPr>
          <p:cNvSpPr>
            <a:spLocks noGrp="1"/>
          </p:cNvSpPr>
          <p:nvPr>
            <p:ph type="body" sz="quarter" idx="11"/>
          </p:nvPr>
        </p:nvSpPr>
        <p:spPr>
          <a:xfrm>
            <a:off x="860563" y="724071"/>
            <a:ext cx="7886700" cy="402998"/>
          </a:xfrm>
          <a:prstGeom prst="rect">
            <a:avLst/>
          </a:prstGeom>
        </p:spPr>
        <p:txBody>
          <a:bodyPr/>
          <a:lstStyle>
            <a:lvl1pPr marL="0" indent="0">
              <a:buNone/>
              <a:defRPr sz="1050">
                <a:solidFill>
                  <a:schemeClr val="tx1">
                    <a:lumMod val="75000"/>
                    <a:lumOff val="25000"/>
                  </a:schemeClr>
                </a:solidFill>
              </a:defRPr>
            </a:lvl1pPr>
          </a:lstStyle>
          <a:p>
            <a:endParaRPr lang="it-IT" dirty="0"/>
          </a:p>
        </p:txBody>
      </p:sp>
      <p:sp>
        <p:nvSpPr>
          <p:cNvPr id="5" name="Titolo 10">
            <a:extLst>
              <a:ext uri="{FF2B5EF4-FFF2-40B4-BE49-F238E27FC236}">
                <a16:creationId xmlns:a16="http://schemas.microsoft.com/office/drawing/2014/main" id="{2A4226B2-BF80-4BD7-9908-A7C3F312BC42}"/>
              </a:ext>
            </a:extLst>
          </p:cNvPr>
          <p:cNvSpPr>
            <a:spLocks noGrp="1"/>
          </p:cNvSpPr>
          <p:nvPr>
            <p:ph type="title" hasCustomPrompt="1"/>
          </p:nvPr>
        </p:nvSpPr>
        <p:spPr>
          <a:xfrm>
            <a:off x="860563" y="265738"/>
            <a:ext cx="7886700" cy="458333"/>
          </a:xfrm>
          <a:prstGeom prst="rect">
            <a:avLst/>
          </a:prstGeom>
        </p:spPr>
        <p:txBody>
          <a:bodyPr/>
          <a:lstStyle>
            <a:lvl1pPr>
              <a:def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r>
              <a: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rPr>
              <a:t>TITOLO SLIDE</a:t>
            </a:r>
            <a:endParaRPr lang="it-IT" dirty="0"/>
          </a:p>
        </p:txBody>
      </p:sp>
    </p:spTree>
    <p:extLst>
      <p:ext uri="{BB962C8B-B14F-4D97-AF65-F5344CB8AC3E}">
        <p14:creationId xmlns:p14="http://schemas.microsoft.com/office/powerpoint/2010/main" val="30545294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9" name="Segnaposto testo 5">
            <a:extLst>
              <a:ext uri="{FF2B5EF4-FFF2-40B4-BE49-F238E27FC236}">
                <a16:creationId xmlns:a16="http://schemas.microsoft.com/office/drawing/2014/main" id="{CF107E30-5B48-46ED-BF60-09E164BA0BB0}"/>
              </a:ext>
            </a:extLst>
          </p:cNvPr>
          <p:cNvSpPr>
            <a:spLocks noGrp="1"/>
          </p:cNvSpPr>
          <p:nvPr>
            <p:ph type="body" sz="quarter" idx="11"/>
          </p:nvPr>
        </p:nvSpPr>
        <p:spPr>
          <a:xfrm>
            <a:off x="5267737" y="2857671"/>
            <a:ext cx="2895602" cy="1654693"/>
          </a:xfrm>
          <a:prstGeom prst="rect">
            <a:avLst/>
          </a:prstGeom>
        </p:spPr>
        <p:txBody>
          <a:bodyPr/>
          <a:lstStyle>
            <a:lvl1pPr marL="0" indent="0">
              <a:lnSpc>
                <a:spcPts val="1875"/>
              </a:lnSpc>
              <a:buNone/>
              <a:defRPr lang="it-IT" sz="1350" kern="1200" dirty="0">
                <a:solidFill>
                  <a:schemeClr val="tx1">
                    <a:lumMod val="75000"/>
                    <a:lumOff val="25000"/>
                  </a:schemeClr>
                </a:solidFill>
                <a:latin typeface="+mn-lt"/>
                <a:ea typeface="+mn-ea"/>
                <a:cs typeface="+mn-cs"/>
              </a:defRPr>
            </a:lvl1pPr>
          </a:lstStyle>
          <a:p>
            <a:endParaRPr lang="it-IT" dirty="0"/>
          </a:p>
        </p:txBody>
      </p:sp>
      <p:sp>
        <p:nvSpPr>
          <p:cNvPr id="11" name="Titolo 10">
            <a:extLst>
              <a:ext uri="{FF2B5EF4-FFF2-40B4-BE49-F238E27FC236}">
                <a16:creationId xmlns:a16="http://schemas.microsoft.com/office/drawing/2014/main" id="{43A9E899-877C-4E37-8159-182045852600}"/>
              </a:ext>
            </a:extLst>
          </p:cNvPr>
          <p:cNvSpPr txBox="1">
            <a:spLocks/>
          </p:cNvSpPr>
          <p:nvPr userDrawn="1"/>
        </p:nvSpPr>
        <p:spPr>
          <a:xfrm>
            <a:off x="456371" y="3870500"/>
            <a:ext cx="7886700" cy="458333"/>
          </a:xfrm>
          <a:prstGeom prst="rect">
            <a:avLst/>
          </a:prstGeom>
        </p:spPr>
        <p:txBody>
          <a:bodyPr/>
          <a:lstStyle>
            <a:lvl1pPr algn="l" defTabSz="914400" rtl="0" eaLnBrk="1" latinLnBrk="0" hangingPunct="1">
              <a:lnSpc>
                <a:spcPct val="90000"/>
              </a:lnSpc>
              <a:spcBef>
                <a:spcPct val="0"/>
              </a:spcBef>
              <a:buNone/>
              <a:def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endParaRPr lang="it-IT" sz="4500" dirty="0"/>
          </a:p>
        </p:txBody>
      </p:sp>
      <p:sp>
        <p:nvSpPr>
          <p:cNvPr id="13" name="Titolo 10">
            <a:extLst>
              <a:ext uri="{FF2B5EF4-FFF2-40B4-BE49-F238E27FC236}">
                <a16:creationId xmlns:a16="http://schemas.microsoft.com/office/drawing/2014/main" id="{EBFB13A0-FD33-4059-B6A2-A6FE6E6E4957}"/>
              </a:ext>
            </a:extLst>
          </p:cNvPr>
          <p:cNvSpPr>
            <a:spLocks noGrp="1"/>
          </p:cNvSpPr>
          <p:nvPr>
            <p:ph type="title" hasCustomPrompt="1"/>
          </p:nvPr>
        </p:nvSpPr>
        <p:spPr>
          <a:xfrm>
            <a:off x="529259" y="4014275"/>
            <a:ext cx="4374045" cy="458333"/>
          </a:xfrm>
          <a:prstGeom prst="rect">
            <a:avLst/>
          </a:prstGeom>
        </p:spPr>
        <p:txBody>
          <a:bodyPr/>
          <a:lstStyle>
            <a:lvl1pPr>
              <a:defRPr lang="it-IT" sz="45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r>
              <a:rPr lang="it-IT" dirty="0"/>
              <a:t>TITOLO SLIDE</a:t>
            </a:r>
          </a:p>
        </p:txBody>
      </p:sp>
    </p:spTree>
    <p:extLst>
      <p:ext uri="{BB962C8B-B14F-4D97-AF65-F5344CB8AC3E}">
        <p14:creationId xmlns:p14="http://schemas.microsoft.com/office/powerpoint/2010/main" val="24801738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66308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apositiva 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56583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olo nero + sottotitolo + barra">
    <p:spTree>
      <p:nvGrpSpPr>
        <p:cNvPr id="1" name=""/>
        <p:cNvGrpSpPr/>
        <p:nvPr/>
      </p:nvGrpSpPr>
      <p:grpSpPr>
        <a:xfrm>
          <a:off x="0" y="0"/>
          <a:ext cx="0" cy="0"/>
          <a:chOff x="0" y="0"/>
          <a:chExt cx="0" cy="0"/>
        </a:xfrm>
      </p:grpSpPr>
      <p:sp>
        <p:nvSpPr>
          <p:cNvPr id="11" name="Titolo 10"/>
          <p:cNvSpPr>
            <a:spLocks noGrp="1"/>
          </p:cNvSpPr>
          <p:nvPr>
            <p:ph type="title" hasCustomPrompt="1"/>
          </p:nvPr>
        </p:nvSpPr>
        <p:spPr>
          <a:xfrm>
            <a:off x="628650" y="811663"/>
            <a:ext cx="7886700" cy="458333"/>
          </a:xfrm>
          <a:prstGeom prst="rect">
            <a:avLst/>
          </a:prstGeom>
        </p:spPr>
        <p:txBody>
          <a:bodyPr/>
          <a:lstStyle>
            <a:lvl1pPr>
              <a:defRPr sz="2400" baseline="0">
                <a:solidFill>
                  <a:schemeClr val="tx1">
                    <a:lumMod val="95000"/>
                    <a:lumOff val="5000"/>
                  </a:schemeClr>
                </a:solidFill>
                <a:latin typeface="Hind Bold" panose="02000000000000000000" pitchFamily="2" charset="0"/>
                <a:cs typeface="Hind Bold" panose="02000000000000000000" pitchFamily="2" charset="0"/>
              </a:defRPr>
            </a:lvl1pPr>
          </a:lstStyle>
          <a:p>
            <a:r>
              <a:rPr lang="it-IT" dirty="0"/>
              <a:t>TITOLO SLIDE</a:t>
            </a:r>
          </a:p>
        </p:txBody>
      </p:sp>
      <p:sp>
        <p:nvSpPr>
          <p:cNvPr id="4" name="Segnaposto testo 5"/>
          <p:cNvSpPr>
            <a:spLocks noGrp="1"/>
          </p:cNvSpPr>
          <p:nvPr>
            <p:ph type="body" sz="quarter" idx="11"/>
          </p:nvPr>
        </p:nvSpPr>
        <p:spPr>
          <a:xfrm>
            <a:off x="628650" y="1128263"/>
            <a:ext cx="7886700" cy="402998"/>
          </a:xfrm>
          <a:prstGeom prst="rect">
            <a:avLst/>
          </a:prstGeom>
        </p:spPr>
        <p:txBody>
          <a:bodyPr/>
          <a:lstStyle>
            <a:lvl1pPr marL="0" indent="0">
              <a:buNone/>
              <a:defRPr sz="1050">
                <a:solidFill>
                  <a:schemeClr val="tx1">
                    <a:lumMod val="95000"/>
                    <a:lumOff val="5000"/>
                  </a:schemeClr>
                </a:solidFill>
              </a:defRPr>
            </a:lvl1pPr>
          </a:lstStyle>
          <a:p>
            <a:endParaRPr lang="it-IT" dirty="0"/>
          </a:p>
        </p:txBody>
      </p:sp>
    </p:spTree>
    <p:extLst>
      <p:ext uri="{BB962C8B-B14F-4D97-AF65-F5344CB8AC3E}">
        <p14:creationId xmlns:p14="http://schemas.microsoft.com/office/powerpoint/2010/main" val="40709464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ascia azzurra -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6706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Layout personalizzat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41812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3" name="Segnaposto testo 5">
            <a:extLst>
              <a:ext uri="{FF2B5EF4-FFF2-40B4-BE49-F238E27FC236}">
                <a16:creationId xmlns:a16="http://schemas.microsoft.com/office/drawing/2014/main" id="{CC2EE5F4-0610-4C31-ACE3-A886A9637F02}"/>
              </a:ext>
            </a:extLst>
          </p:cNvPr>
          <p:cNvSpPr>
            <a:spLocks noGrp="1"/>
          </p:cNvSpPr>
          <p:nvPr>
            <p:ph type="body" sz="quarter" idx="11"/>
          </p:nvPr>
        </p:nvSpPr>
        <p:spPr>
          <a:xfrm>
            <a:off x="860563" y="724071"/>
            <a:ext cx="7886700" cy="402998"/>
          </a:xfrm>
          <a:prstGeom prst="rect">
            <a:avLst/>
          </a:prstGeom>
        </p:spPr>
        <p:txBody>
          <a:bodyPr/>
          <a:lstStyle>
            <a:lvl1pPr marL="0" indent="0">
              <a:buNone/>
              <a:defRPr sz="1050">
                <a:solidFill>
                  <a:schemeClr val="tx1">
                    <a:lumMod val="75000"/>
                    <a:lumOff val="25000"/>
                  </a:schemeClr>
                </a:solidFill>
              </a:defRPr>
            </a:lvl1pPr>
          </a:lstStyle>
          <a:p>
            <a:endParaRPr lang="it-IT" dirty="0"/>
          </a:p>
        </p:txBody>
      </p:sp>
      <p:sp>
        <p:nvSpPr>
          <p:cNvPr id="4" name="Titolo 10">
            <a:extLst>
              <a:ext uri="{FF2B5EF4-FFF2-40B4-BE49-F238E27FC236}">
                <a16:creationId xmlns:a16="http://schemas.microsoft.com/office/drawing/2014/main" id="{BF910DAB-F064-4B1C-A2E2-F59E0C830B51}"/>
              </a:ext>
            </a:extLst>
          </p:cNvPr>
          <p:cNvSpPr>
            <a:spLocks noGrp="1"/>
          </p:cNvSpPr>
          <p:nvPr>
            <p:ph type="title" hasCustomPrompt="1"/>
          </p:nvPr>
        </p:nvSpPr>
        <p:spPr>
          <a:xfrm>
            <a:off x="860563" y="265738"/>
            <a:ext cx="7886700" cy="458333"/>
          </a:xfrm>
          <a:prstGeom prst="rect">
            <a:avLst/>
          </a:prstGeom>
        </p:spPr>
        <p:txBody>
          <a:bodyPr/>
          <a:lstStyle>
            <a:lvl1pPr>
              <a:def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r>
              <a: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rPr>
              <a:t>TITOLO SLIDE</a:t>
            </a:r>
            <a:endParaRPr lang="it-IT" dirty="0"/>
          </a:p>
        </p:txBody>
      </p:sp>
    </p:spTree>
    <p:extLst>
      <p:ext uri="{BB962C8B-B14F-4D97-AF65-F5344CB8AC3E}">
        <p14:creationId xmlns:p14="http://schemas.microsoft.com/office/powerpoint/2010/main" val="35989779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Diapositiva titolo">
    <p:spTree>
      <p:nvGrpSpPr>
        <p:cNvPr id="1" name=""/>
        <p:cNvGrpSpPr/>
        <p:nvPr/>
      </p:nvGrpSpPr>
      <p:grpSpPr>
        <a:xfrm>
          <a:off x="0" y="0"/>
          <a:ext cx="0" cy="0"/>
          <a:chOff x="0" y="0"/>
          <a:chExt cx="0" cy="0"/>
        </a:xfrm>
      </p:grpSpPr>
      <p:sp>
        <p:nvSpPr>
          <p:cNvPr id="3" name="Segnaposto immagine 2">
            <a:extLst>
              <a:ext uri="{FF2B5EF4-FFF2-40B4-BE49-F238E27FC236}">
                <a16:creationId xmlns:a16="http://schemas.microsoft.com/office/drawing/2014/main" id="{94D228C7-1184-40F0-89FD-79CA4E4FCE2A}"/>
              </a:ext>
            </a:extLst>
          </p:cNvPr>
          <p:cNvSpPr>
            <a:spLocks noGrp="1"/>
          </p:cNvSpPr>
          <p:nvPr>
            <p:ph type="pic" sz="quarter" idx="10"/>
          </p:nvPr>
        </p:nvSpPr>
        <p:spPr>
          <a:xfrm>
            <a:off x="0" y="1570383"/>
            <a:ext cx="9144000" cy="3573117"/>
          </a:xfrm>
          <a:prstGeom prst="rect">
            <a:avLst/>
          </a:prstGeom>
        </p:spPr>
        <p:txBody>
          <a:bodyPr/>
          <a:lstStyle/>
          <a:p>
            <a:endParaRPr lang="it-IT"/>
          </a:p>
        </p:txBody>
      </p:sp>
      <p:sp>
        <p:nvSpPr>
          <p:cNvPr id="4" name="Segnaposto testo 5">
            <a:extLst>
              <a:ext uri="{FF2B5EF4-FFF2-40B4-BE49-F238E27FC236}">
                <a16:creationId xmlns:a16="http://schemas.microsoft.com/office/drawing/2014/main" id="{58944DE3-A15F-49BC-ADF1-AE667F75AD1B}"/>
              </a:ext>
            </a:extLst>
          </p:cNvPr>
          <p:cNvSpPr>
            <a:spLocks noGrp="1"/>
          </p:cNvSpPr>
          <p:nvPr>
            <p:ph type="body" sz="quarter" idx="11"/>
          </p:nvPr>
        </p:nvSpPr>
        <p:spPr>
          <a:xfrm>
            <a:off x="860563" y="724071"/>
            <a:ext cx="7886700" cy="402998"/>
          </a:xfrm>
          <a:prstGeom prst="rect">
            <a:avLst/>
          </a:prstGeom>
        </p:spPr>
        <p:txBody>
          <a:bodyPr/>
          <a:lstStyle>
            <a:lvl1pPr marL="0" indent="0">
              <a:buNone/>
              <a:defRPr sz="1050">
                <a:solidFill>
                  <a:schemeClr val="tx1">
                    <a:lumMod val="75000"/>
                    <a:lumOff val="25000"/>
                  </a:schemeClr>
                </a:solidFill>
              </a:defRPr>
            </a:lvl1pPr>
          </a:lstStyle>
          <a:p>
            <a:endParaRPr lang="it-IT" dirty="0"/>
          </a:p>
        </p:txBody>
      </p:sp>
      <p:sp>
        <p:nvSpPr>
          <p:cNvPr id="5" name="Titolo 10">
            <a:extLst>
              <a:ext uri="{FF2B5EF4-FFF2-40B4-BE49-F238E27FC236}">
                <a16:creationId xmlns:a16="http://schemas.microsoft.com/office/drawing/2014/main" id="{2A4226B2-BF80-4BD7-9908-A7C3F312BC42}"/>
              </a:ext>
            </a:extLst>
          </p:cNvPr>
          <p:cNvSpPr>
            <a:spLocks noGrp="1"/>
          </p:cNvSpPr>
          <p:nvPr>
            <p:ph type="title" hasCustomPrompt="1"/>
          </p:nvPr>
        </p:nvSpPr>
        <p:spPr>
          <a:xfrm>
            <a:off x="860563" y="265738"/>
            <a:ext cx="7886700" cy="458333"/>
          </a:xfrm>
          <a:prstGeom prst="rect">
            <a:avLst/>
          </a:prstGeom>
        </p:spPr>
        <p:txBody>
          <a:bodyPr/>
          <a:lstStyle>
            <a:lvl1pPr>
              <a:def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r>
              <a: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rPr>
              <a:t>TITOLO SLIDE</a:t>
            </a:r>
            <a:endParaRPr lang="it-IT" dirty="0"/>
          </a:p>
        </p:txBody>
      </p:sp>
    </p:spTree>
    <p:extLst>
      <p:ext uri="{BB962C8B-B14F-4D97-AF65-F5344CB8AC3E}">
        <p14:creationId xmlns:p14="http://schemas.microsoft.com/office/powerpoint/2010/main" val="28634950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Layout personalizza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olo 10">
            <a:extLst>
              <a:ext uri="{FF2B5EF4-FFF2-40B4-BE49-F238E27FC236}">
                <a16:creationId xmlns:a16="http://schemas.microsoft.com/office/drawing/2014/main" id="{0AE8EAE5-3551-423F-962C-BCB4674AD658}"/>
              </a:ext>
            </a:extLst>
          </p:cNvPr>
          <p:cNvSpPr>
            <a:spLocks noGrp="1"/>
          </p:cNvSpPr>
          <p:nvPr>
            <p:ph type="title" hasCustomPrompt="1"/>
          </p:nvPr>
        </p:nvSpPr>
        <p:spPr>
          <a:xfrm>
            <a:off x="860563" y="265738"/>
            <a:ext cx="7886700" cy="458333"/>
          </a:xfrm>
          <a:prstGeom prst="rect">
            <a:avLst/>
          </a:prstGeom>
        </p:spPr>
        <p:txBody>
          <a:bodyPr/>
          <a:lstStyle>
            <a:lvl1pPr>
              <a:def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r>
              <a: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rPr>
              <a:t>TITOLO SLIDE</a:t>
            </a:r>
            <a:endParaRPr lang="it-IT" dirty="0"/>
          </a:p>
        </p:txBody>
      </p:sp>
      <p:sp>
        <p:nvSpPr>
          <p:cNvPr id="8" name="CasellaDiTesto 7">
            <a:extLst>
              <a:ext uri="{FF2B5EF4-FFF2-40B4-BE49-F238E27FC236}">
                <a16:creationId xmlns:a16="http://schemas.microsoft.com/office/drawing/2014/main" id="{0852F671-F389-43F1-B459-2FB41F35E1E7}"/>
              </a:ext>
            </a:extLst>
          </p:cNvPr>
          <p:cNvSpPr txBox="1"/>
          <p:nvPr userDrawn="1"/>
        </p:nvSpPr>
        <p:spPr>
          <a:xfrm rot="16200000">
            <a:off x="8146614" y="2479417"/>
            <a:ext cx="1810111" cy="18466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it-IT" altLang="it-IT" sz="600" i="1" dirty="0">
                <a:solidFill>
                  <a:schemeClr val="tx1">
                    <a:lumMod val="75000"/>
                    <a:lumOff val="25000"/>
                  </a:schemeClr>
                </a:solidFill>
              </a:rPr>
              <a:t> Copyright Integris S.p.A.  2018 – All Rights Reserved</a:t>
            </a:r>
          </a:p>
        </p:txBody>
      </p:sp>
    </p:spTree>
    <p:extLst>
      <p:ext uri="{BB962C8B-B14F-4D97-AF65-F5344CB8AC3E}">
        <p14:creationId xmlns:p14="http://schemas.microsoft.com/office/powerpoint/2010/main" val="20116406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5" name="Titolo 10">
            <a:extLst>
              <a:ext uri="{FF2B5EF4-FFF2-40B4-BE49-F238E27FC236}">
                <a16:creationId xmlns:a16="http://schemas.microsoft.com/office/drawing/2014/main" id="{A2500E22-1BD4-4C18-B4DD-0299553B6994}"/>
              </a:ext>
            </a:extLst>
          </p:cNvPr>
          <p:cNvSpPr>
            <a:spLocks noGrp="1"/>
          </p:cNvSpPr>
          <p:nvPr>
            <p:ph type="title" hasCustomPrompt="1"/>
          </p:nvPr>
        </p:nvSpPr>
        <p:spPr>
          <a:xfrm>
            <a:off x="860563" y="265738"/>
            <a:ext cx="7886700" cy="458333"/>
          </a:xfrm>
          <a:prstGeom prst="rect">
            <a:avLst/>
          </a:prstGeom>
        </p:spPr>
        <p:txBody>
          <a:bodyPr/>
          <a:lstStyle>
            <a:lvl1pPr>
              <a:def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r>
              <a: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rPr>
              <a:t>TITOLO SLIDE</a:t>
            </a:r>
            <a:endParaRPr lang="it-IT" dirty="0"/>
          </a:p>
        </p:txBody>
      </p:sp>
      <p:pic>
        <p:nvPicPr>
          <p:cNvPr id="3" name="Immagine 2">
            <a:extLst>
              <a:ext uri="{FF2B5EF4-FFF2-40B4-BE49-F238E27FC236}">
                <a16:creationId xmlns:a16="http://schemas.microsoft.com/office/drawing/2014/main" id="{8506032E-0653-4CAD-AC81-CE12F2668B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29" y="0"/>
            <a:ext cx="9135541" cy="5143500"/>
          </a:xfrm>
          <a:prstGeom prst="rect">
            <a:avLst/>
          </a:prstGeom>
        </p:spPr>
      </p:pic>
    </p:spTree>
    <p:extLst>
      <p:ext uri="{BB962C8B-B14F-4D97-AF65-F5344CB8AC3E}">
        <p14:creationId xmlns:p14="http://schemas.microsoft.com/office/powerpoint/2010/main" val="8040605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Layout personalizzato">
    <p:spTree>
      <p:nvGrpSpPr>
        <p:cNvPr id="1" name=""/>
        <p:cNvGrpSpPr/>
        <p:nvPr/>
      </p:nvGrpSpPr>
      <p:grpSpPr>
        <a:xfrm>
          <a:off x="0" y="0"/>
          <a:ext cx="0" cy="0"/>
          <a:chOff x="0" y="0"/>
          <a:chExt cx="0" cy="0"/>
        </a:xfrm>
      </p:grpSpPr>
      <p:sp>
        <p:nvSpPr>
          <p:cNvPr id="4" name="Titolo 10">
            <a:extLst>
              <a:ext uri="{FF2B5EF4-FFF2-40B4-BE49-F238E27FC236}">
                <a16:creationId xmlns:a16="http://schemas.microsoft.com/office/drawing/2014/main" id="{C901C4B1-43DF-4EC7-BEF3-6C4F2A402B56}"/>
              </a:ext>
            </a:extLst>
          </p:cNvPr>
          <p:cNvSpPr>
            <a:spLocks noGrp="1"/>
          </p:cNvSpPr>
          <p:nvPr>
            <p:ph type="title" hasCustomPrompt="1"/>
          </p:nvPr>
        </p:nvSpPr>
        <p:spPr>
          <a:xfrm>
            <a:off x="860563" y="265738"/>
            <a:ext cx="7886700" cy="458333"/>
          </a:xfrm>
          <a:prstGeom prst="rect">
            <a:avLst/>
          </a:prstGeom>
        </p:spPr>
        <p:txBody>
          <a:bodyPr/>
          <a:lstStyle>
            <a:lvl1pPr>
              <a:def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r>
              <a: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rPr>
              <a:t>TITOLO SLIDE</a:t>
            </a:r>
            <a:endParaRPr lang="it-IT" dirty="0"/>
          </a:p>
        </p:txBody>
      </p:sp>
      <p:sp>
        <p:nvSpPr>
          <p:cNvPr id="8" name="CasellaDiTesto 7">
            <a:extLst>
              <a:ext uri="{FF2B5EF4-FFF2-40B4-BE49-F238E27FC236}">
                <a16:creationId xmlns:a16="http://schemas.microsoft.com/office/drawing/2014/main" id="{66D71EA9-132D-4B85-A00D-80B638A554E6}"/>
              </a:ext>
            </a:extLst>
          </p:cNvPr>
          <p:cNvSpPr txBox="1"/>
          <p:nvPr userDrawn="1"/>
        </p:nvSpPr>
        <p:spPr>
          <a:xfrm rot="16200000">
            <a:off x="8146614" y="2479417"/>
            <a:ext cx="1810111" cy="18466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it-IT" altLang="it-IT" sz="600" i="1" dirty="0">
                <a:solidFill>
                  <a:schemeClr val="bg1">
                    <a:lumMod val="65000"/>
                  </a:schemeClr>
                </a:solidFill>
              </a:rPr>
              <a:t> Copyright Integris S.p.A.  2018 – All Rights Reserved</a:t>
            </a:r>
          </a:p>
        </p:txBody>
      </p:sp>
    </p:spTree>
    <p:extLst>
      <p:ext uri="{BB962C8B-B14F-4D97-AF65-F5344CB8AC3E}">
        <p14:creationId xmlns:p14="http://schemas.microsoft.com/office/powerpoint/2010/main" val="3906958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10" Type="http://schemas.openxmlformats.org/officeDocument/2006/relationships/image" Target="../media/image2.jpeg"/><Relationship Id="rId4" Type="http://schemas.openxmlformats.org/officeDocument/2006/relationships/slideLayout" Target="../slideLayouts/slideLayout10.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2.jpeg"/><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5.xml"/><Relationship Id="rId1" Type="http://schemas.openxmlformats.org/officeDocument/2006/relationships/slideLayout" Target="../slideLayouts/slideLayout19.xml"/><Relationship Id="rId4" Type="http://schemas.openxmlformats.org/officeDocument/2006/relationships/image" Target="../media/image2.jpe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6.xml"/><Relationship Id="rId1" Type="http://schemas.openxmlformats.org/officeDocument/2006/relationships/slideLayout" Target="../slideLayouts/slideLayout20.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jpeg"/><Relationship Id="rId5" Type="http://schemas.openxmlformats.org/officeDocument/2006/relationships/theme" Target="../theme/theme7.xml"/><Relationship Id="rId4" Type="http://schemas.openxmlformats.org/officeDocument/2006/relationships/slideLayout" Target="../slideLayouts/slideLayout24.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27.xml"/><Relationship Id="rId7" Type="http://schemas.openxmlformats.org/officeDocument/2006/relationships/image" Target="../media/image1.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8.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DF2797FF-012F-4D7F-AE2F-9C558623D57D}"/>
              </a:ext>
            </a:extLst>
          </p:cNvPr>
          <p:cNvPicPr>
            <a:picLocks noChangeAspect="1"/>
          </p:cNvPicPr>
          <p:nvPr userDrawn="1"/>
        </p:nvPicPr>
        <p:blipFill>
          <a:blip r:embed="rId8" cstate="hqprint">
            <a:extLst>
              <a:ext uri="{28A0092B-C50C-407E-A947-70E740481C1C}">
                <a14:useLocalDpi xmlns:a14="http://schemas.microsoft.com/office/drawing/2010/main" val="0"/>
              </a:ext>
            </a:extLst>
          </a:blip>
          <a:stretch>
            <a:fillRect/>
          </a:stretch>
        </p:blipFill>
        <p:spPr>
          <a:xfrm>
            <a:off x="133904" y="254708"/>
            <a:ext cx="643883" cy="511186"/>
          </a:xfrm>
          <a:prstGeom prst="rect">
            <a:avLst/>
          </a:prstGeom>
        </p:spPr>
      </p:pic>
      <p:sp>
        <p:nvSpPr>
          <p:cNvPr id="11" name="CasellaDiTesto 10">
            <a:extLst>
              <a:ext uri="{FF2B5EF4-FFF2-40B4-BE49-F238E27FC236}">
                <a16:creationId xmlns:a16="http://schemas.microsoft.com/office/drawing/2014/main" id="{DB88EE56-AED5-4801-BE87-A46AD7079EC8}"/>
              </a:ext>
            </a:extLst>
          </p:cNvPr>
          <p:cNvSpPr txBox="1"/>
          <p:nvPr userDrawn="1"/>
        </p:nvSpPr>
        <p:spPr>
          <a:xfrm rot="16200000">
            <a:off x="8146614" y="2479417"/>
            <a:ext cx="1810111" cy="18466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it-IT" altLang="it-IT" sz="600" i="1" dirty="0">
                <a:solidFill>
                  <a:schemeClr val="bg1">
                    <a:lumMod val="65000"/>
                  </a:schemeClr>
                </a:solidFill>
              </a:rPr>
              <a:t> Copyright Integris S.p.A.  2018 – </a:t>
            </a:r>
            <a:r>
              <a:rPr lang="it-IT" altLang="it-IT" sz="600" i="1" dirty="0" err="1">
                <a:solidFill>
                  <a:schemeClr val="bg1">
                    <a:lumMod val="65000"/>
                  </a:schemeClr>
                </a:solidFill>
              </a:rPr>
              <a:t>All</a:t>
            </a:r>
            <a:r>
              <a:rPr lang="it-IT" altLang="it-IT" sz="600" i="1" dirty="0">
                <a:solidFill>
                  <a:schemeClr val="bg1">
                    <a:lumMod val="65000"/>
                  </a:schemeClr>
                </a:solidFill>
              </a:rPr>
              <a:t> </a:t>
            </a:r>
            <a:r>
              <a:rPr lang="it-IT" altLang="it-IT" sz="600" i="1" dirty="0" err="1">
                <a:solidFill>
                  <a:schemeClr val="bg1">
                    <a:lumMod val="65000"/>
                  </a:schemeClr>
                </a:solidFill>
              </a:rPr>
              <a:t>Rights</a:t>
            </a:r>
            <a:r>
              <a:rPr lang="it-IT" altLang="it-IT" sz="600" i="1" dirty="0">
                <a:solidFill>
                  <a:schemeClr val="bg1">
                    <a:lumMod val="65000"/>
                  </a:schemeClr>
                </a:solidFill>
              </a:rPr>
              <a:t> </a:t>
            </a:r>
            <a:r>
              <a:rPr lang="it-IT" altLang="it-IT" sz="600" i="1" dirty="0" err="1">
                <a:solidFill>
                  <a:schemeClr val="bg1">
                    <a:lumMod val="65000"/>
                  </a:schemeClr>
                </a:solidFill>
              </a:rPr>
              <a:t>Reserved</a:t>
            </a:r>
            <a:endParaRPr lang="it-IT" altLang="it-IT" sz="600" i="1" dirty="0">
              <a:solidFill>
                <a:schemeClr val="bg1">
                  <a:lumMod val="65000"/>
                </a:schemeClr>
              </a:solidFill>
            </a:endParaRPr>
          </a:p>
        </p:txBody>
      </p:sp>
      <p:pic>
        <p:nvPicPr>
          <p:cNvPr id="12" name="Immagine 11">
            <a:extLst>
              <a:ext uri="{FF2B5EF4-FFF2-40B4-BE49-F238E27FC236}">
                <a16:creationId xmlns:a16="http://schemas.microsoft.com/office/drawing/2014/main" id="{F806037D-EE3F-4D2E-9D33-DE238D680A82}"/>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7967399" y="261334"/>
            <a:ext cx="1042697" cy="420973"/>
          </a:xfrm>
          <a:prstGeom prst="rect">
            <a:avLst/>
          </a:prstGeom>
        </p:spPr>
      </p:pic>
    </p:spTree>
    <p:extLst>
      <p:ext uri="{BB962C8B-B14F-4D97-AF65-F5344CB8AC3E}">
        <p14:creationId xmlns:p14="http://schemas.microsoft.com/office/powerpoint/2010/main" val="78046687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3" r:id="rId3"/>
    <p:sldLayoutId id="2147483682" r:id="rId4"/>
    <p:sldLayoutId id="2147483690" r:id="rId5"/>
    <p:sldLayoutId id="2147483719"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DF2797FF-012F-4D7F-AE2F-9C558623D57D}"/>
              </a:ext>
            </a:extLst>
          </p:cNvPr>
          <p:cNvPicPr>
            <a:picLocks noChangeAspect="1"/>
          </p:cNvPicPr>
          <p:nvPr userDrawn="1"/>
        </p:nvPicPr>
        <p:blipFill>
          <a:blip r:embed="rId9" cstate="hqprint">
            <a:extLst>
              <a:ext uri="{28A0092B-C50C-407E-A947-70E740481C1C}">
                <a14:useLocalDpi xmlns:a14="http://schemas.microsoft.com/office/drawing/2010/main" val="0"/>
              </a:ext>
            </a:extLst>
          </a:blip>
          <a:stretch>
            <a:fillRect/>
          </a:stretch>
        </p:blipFill>
        <p:spPr>
          <a:xfrm>
            <a:off x="133904" y="254708"/>
            <a:ext cx="643883" cy="511186"/>
          </a:xfrm>
          <a:prstGeom prst="rect">
            <a:avLst/>
          </a:prstGeom>
        </p:spPr>
      </p:pic>
      <p:sp>
        <p:nvSpPr>
          <p:cNvPr id="11" name="CasellaDiTesto 10">
            <a:extLst>
              <a:ext uri="{FF2B5EF4-FFF2-40B4-BE49-F238E27FC236}">
                <a16:creationId xmlns:a16="http://schemas.microsoft.com/office/drawing/2014/main" id="{DB88EE56-AED5-4801-BE87-A46AD7079EC8}"/>
              </a:ext>
            </a:extLst>
          </p:cNvPr>
          <p:cNvSpPr txBox="1"/>
          <p:nvPr userDrawn="1"/>
        </p:nvSpPr>
        <p:spPr>
          <a:xfrm>
            <a:off x="7199985" y="4882166"/>
            <a:ext cx="1810111" cy="18466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it-IT" altLang="it-IT" sz="600" i="1" dirty="0">
                <a:solidFill>
                  <a:schemeClr val="bg1">
                    <a:lumMod val="65000"/>
                  </a:schemeClr>
                </a:solidFill>
              </a:rPr>
              <a:t> Copyright Integris S.p.A.  2018 – </a:t>
            </a:r>
            <a:r>
              <a:rPr lang="it-IT" altLang="it-IT" sz="600" i="1" dirty="0" err="1">
                <a:solidFill>
                  <a:schemeClr val="bg1">
                    <a:lumMod val="65000"/>
                  </a:schemeClr>
                </a:solidFill>
              </a:rPr>
              <a:t>All</a:t>
            </a:r>
            <a:r>
              <a:rPr lang="it-IT" altLang="it-IT" sz="600" i="1" dirty="0">
                <a:solidFill>
                  <a:schemeClr val="bg1">
                    <a:lumMod val="65000"/>
                  </a:schemeClr>
                </a:solidFill>
              </a:rPr>
              <a:t> </a:t>
            </a:r>
            <a:r>
              <a:rPr lang="it-IT" altLang="it-IT" sz="600" i="1" dirty="0" err="1">
                <a:solidFill>
                  <a:schemeClr val="bg1">
                    <a:lumMod val="65000"/>
                  </a:schemeClr>
                </a:solidFill>
              </a:rPr>
              <a:t>Rights</a:t>
            </a:r>
            <a:r>
              <a:rPr lang="it-IT" altLang="it-IT" sz="600" i="1" dirty="0">
                <a:solidFill>
                  <a:schemeClr val="bg1">
                    <a:lumMod val="65000"/>
                  </a:schemeClr>
                </a:solidFill>
              </a:rPr>
              <a:t> </a:t>
            </a:r>
            <a:r>
              <a:rPr lang="it-IT" altLang="it-IT" sz="600" i="1" dirty="0" err="1">
                <a:solidFill>
                  <a:schemeClr val="bg1">
                    <a:lumMod val="65000"/>
                  </a:schemeClr>
                </a:solidFill>
              </a:rPr>
              <a:t>Reserved</a:t>
            </a:r>
            <a:endParaRPr lang="it-IT" altLang="it-IT" sz="600" i="1" dirty="0">
              <a:solidFill>
                <a:schemeClr val="bg1">
                  <a:lumMod val="65000"/>
                </a:schemeClr>
              </a:solidFill>
            </a:endParaRPr>
          </a:p>
        </p:txBody>
      </p:sp>
      <p:pic>
        <p:nvPicPr>
          <p:cNvPr id="12" name="Immagine 11">
            <a:extLst>
              <a:ext uri="{FF2B5EF4-FFF2-40B4-BE49-F238E27FC236}">
                <a16:creationId xmlns:a16="http://schemas.microsoft.com/office/drawing/2014/main" id="{F806037D-EE3F-4D2E-9D33-DE238D680A82}"/>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7967399" y="261334"/>
            <a:ext cx="1042697" cy="420973"/>
          </a:xfrm>
          <a:prstGeom prst="rect">
            <a:avLst/>
          </a:prstGeom>
        </p:spPr>
      </p:pic>
    </p:spTree>
    <p:extLst>
      <p:ext uri="{BB962C8B-B14F-4D97-AF65-F5344CB8AC3E}">
        <p14:creationId xmlns:p14="http://schemas.microsoft.com/office/powerpoint/2010/main" val="118099056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036984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71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DF2797FF-012F-4D7F-AE2F-9C558623D57D}"/>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33904" y="254708"/>
            <a:ext cx="643883" cy="511186"/>
          </a:xfrm>
          <a:prstGeom prst="rect">
            <a:avLst/>
          </a:prstGeom>
        </p:spPr>
      </p:pic>
      <p:sp>
        <p:nvSpPr>
          <p:cNvPr id="11" name="CasellaDiTesto 10">
            <a:extLst>
              <a:ext uri="{FF2B5EF4-FFF2-40B4-BE49-F238E27FC236}">
                <a16:creationId xmlns:a16="http://schemas.microsoft.com/office/drawing/2014/main" id="{DB88EE56-AED5-4801-BE87-A46AD7079EC8}"/>
              </a:ext>
            </a:extLst>
          </p:cNvPr>
          <p:cNvSpPr txBox="1"/>
          <p:nvPr userDrawn="1"/>
        </p:nvSpPr>
        <p:spPr>
          <a:xfrm rot="16200000">
            <a:off x="8146614" y="2479417"/>
            <a:ext cx="1810111" cy="18466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it-IT" altLang="it-IT" sz="600" i="1" dirty="0">
                <a:solidFill>
                  <a:schemeClr val="bg1">
                    <a:lumMod val="65000"/>
                  </a:schemeClr>
                </a:solidFill>
              </a:rPr>
              <a:t> Copyright Integris S.p.A.  2018 – </a:t>
            </a:r>
            <a:r>
              <a:rPr lang="it-IT" altLang="it-IT" sz="600" i="1" dirty="0" err="1">
                <a:solidFill>
                  <a:schemeClr val="bg1">
                    <a:lumMod val="65000"/>
                  </a:schemeClr>
                </a:solidFill>
              </a:rPr>
              <a:t>All</a:t>
            </a:r>
            <a:r>
              <a:rPr lang="it-IT" altLang="it-IT" sz="600" i="1" dirty="0">
                <a:solidFill>
                  <a:schemeClr val="bg1">
                    <a:lumMod val="65000"/>
                  </a:schemeClr>
                </a:solidFill>
              </a:rPr>
              <a:t> </a:t>
            </a:r>
            <a:r>
              <a:rPr lang="it-IT" altLang="it-IT" sz="600" i="1" dirty="0" err="1">
                <a:solidFill>
                  <a:schemeClr val="bg1">
                    <a:lumMod val="65000"/>
                  </a:schemeClr>
                </a:solidFill>
              </a:rPr>
              <a:t>Rights</a:t>
            </a:r>
            <a:r>
              <a:rPr lang="it-IT" altLang="it-IT" sz="600" i="1" dirty="0">
                <a:solidFill>
                  <a:schemeClr val="bg1">
                    <a:lumMod val="65000"/>
                  </a:schemeClr>
                </a:solidFill>
              </a:rPr>
              <a:t> </a:t>
            </a:r>
            <a:r>
              <a:rPr lang="it-IT" altLang="it-IT" sz="600" i="1" dirty="0" err="1">
                <a:solidFill>
                  <a:schemeClr val="bg1">
                    <a:lumMod val="65000"/>
                  </a:schemeClr>
                </a:solidFill>
              </a:rPr>
              <a:t>Reserved</a:t>
            </a:r>
            <a:endParaRPr lang="it-IT" altLang="it-IT" sz="600" i="1" dirty="0">
              <a:solidFill>
                <a:schemeClr val="bg1">
                  <a:lumMod val="65000"/>
                </a:schemeClr>
              </a:solidFill>
            </a:endParaRPr>
          </a:p>
        </p:txBody>
      </p:sp>
      <p:pic>
        <p:nvPicPr>
          <p:cNvPr id="12" name="Immagine 11">
            <a:extLst>
              <a:ext uri="{FF2B5EF4-FFF2-40B4-BE49-F238E27FC236}">
                <a16:creationId xmlns:a16="http://schemas.microsoft.com/office/drawing/2014/main" id="{F806037D-EE3F-4D2E-9D33-DE238D680A8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916639" y="4654430"/>
            <a:ext cx="1042697" cy="420973"/>
          </a:xfrm>
          <a:prstGeom prst="rect">
            <a:avLst/>
          </a:prstGeom>
        </p:spPr>
      </p:pic>
    </p:spTree>
    <p:extLst>
      <p:ext uri="{BB962C8B-B14F-4D97-AF65-F5344CB8AC3E}">
        <p14:creationId xmlns:p14="http://schemas.microsoft.com/office/powerpoint/2010/main" val="3914532085"/>
      </p:ext>
    </p:extLst>
  </p:cSld>
  <p:clrMap bg1="lt1" tx1="dk1" bg2="lt2" tx2="dk2" accent1="accent1" accent2="accent2" accent3="accent3" accent4="accent4" accent5="accent5" accent6="accent6" hlink="hlink" folHlink="folHlink"/>
  <p:sldLayoutIdLst>
    <p:sldLayoutId id="2147483685" r:id="rId1"/>
    <p:sldLayoutId id="2147483686"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2" name="Immagine 11">
            <a:extLst>
              <a:ext uri="{FF2B5EF4-FFF2-40B4-BE49-F238E27FC236}">
                <a16:creationId xmlns:a16="http://schemas.microsoft.com/office/drawing/2014/main" id="{E1FFDAD0-884F-4FAD-B0B8-D57FA171E7D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021791" y="4722527"/>
            <a:ext cx="1042697" cy="420973"/>
          </a:xfrm>
          <a:prstGeom prst="rect">
            <a:avLst/>
          </a:prstGeom>
        </p:spPr>
      </p:pic>
      <p:sp>
        <p:nvSpPr>
          <p:cNvPr id="13" name="CasellaDiTesto 12">
            <a:extLst>
              <a:ext uri="{FF2B5EF4-FFF2-40B4-BE49-F238E27FC236}">
                <a16:creationId xmlns:a16="http://schemas.microsoft.com/office/drawing/2014/main" id="{921D0B0D-7147-4BA7-B922-6BCFCF9C17CD}"/>
              </a:ext>
            </a:extLst>
          </p:cNvPr>
          <p:cNvSpPr txBox="1"/>
          <p:nvPr userDrawn="1"/>
        </p:nvSpPr>
        <p:spPr>
          <a:xfrm rot="16200000">
            <a:off x="8146614" y="2479417"/>
            <a:ext cx="1810111" cy="18466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it-IT" altLang="it-IT" sz="600" i="1" dirty="0">
                <a:solidFill>
                  <a:schemeClr val="bg1">
                    <a:lumMod val="65000"/>
                  </a:schemeClr>
                </a:solidFill>
              </a:rPr>
              <a:t> Copyright Integris S.p.A.  2018 – </a:t>
            </a:r>
            <a:r>
              <a:rPr lang="it-IT" altLang="it-IT" sz="600" i="1" dirty="0" err="1">
                <a:solidFill>
                  <a:schemeClr val="bg1">
                    <a:lumMod val="65000"/>
                  </a:schemeClr>
                </a:solidFill>
              </a:rPr>
              <a:t>All</a:t>
            </a:r>
            <a:r>
              <a:rPr lang="it-IT" altLang="it-IT" sz="600" i="1" dirty="0">
                <a:solidFill>
                  <a:schemeClr val="bg1">
                    <a:lumMod val="65000"/>
                  </a:schemeClr>
                </a:solidFill>
              </a:rPr>
              <a:t> </a:t>
            </a:r>
            <a:r>
              <a:rPr lang="it-IT" altLang="it-IT" sz="600" i="1" dirty="0" err="1">
                <a:solidFill>
                  <a:schemeClr val="bg1">
                    <a:lumMod val="65000"/>
                  </a:schemeClr>
                </a:solidFill>
              </a:rPr>
              <a:t>Rights</a:t>
            </a:r>
            <a:r>
              <a:rPr lang="it-IT" altLang="it-IT" sz="600" i="1" dirty="0">
                <a:solidFill>
                  <a:schemeClr val="bg1">
                    <a:lumMod val="65000"/>
                  </a:schemeClr>
                </a:solidFill>
              </a:rPr>
              <a:t> </a:t>
            </a:r>
            <a:r>
              <a:rPr lang="it-IT" altLang="it-IT" sz="600" i="1" dirty="0" err="1">
                <a:solidFill>
                  <a:schemeClr val="bg1">
                    <a:lumMod val="65000"/>
                  </a:schemeClr>
                </a:solidFill>
              </a:rPr>
              <a:t>Reserved</a:t>
            </a:r>
            <a:endParaRPr lang="it-IT" altLang="it-IT" sz="600" i="1" dirty="0">
              <a:solidFill>
                <a:schemeClr val="bg1">
                  <a:lumMod val="65000"/>
                </a:schemeClr>
              </a:solidFill>
            </a:endParaRPr>
          </a:p>
        </p:txBody>
      </p:sp>
    </p:spTree>
    <p:extLst>
      <p:ext uri="{BB962C8B-B14F-4D97-AF65-F5344CB8AC3E}">
        <p14:creationId xmlns:p14="http://schemas.microsoft.com/office/powerpoint/2010/main" val="3160082405"/>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magine 6"/>
          <p:cNvPicPr>
            <a:picLocks noChangeAspect="1"/>
          </p:cNvPicPr>
          <p:nvPr userDrawn="1"/>
        </p:nvPicPr>
        <p:blipFill>
          <a:blip r:embed="rId3"/>
          <a:stretch>
            <a:fillRect/>
          </a:stretch>
        </p:blipFill>
        <p:spPr>
          <a:xfrm>
            <a:off x="7144637" y="247609"/>
            <a:ext cx="2123350" cy="574927"/>
          </a:xfrm>
          <a:prstGeom prst="rect">
            <a:avLst/>
          </a:prstGeom>
        </p:spPr>
      </p:pic>
      <p:sp>
        <p:nvSpPr>
          <p:cNvPr id="9" name="CasellaDiTesto 8"/>
          <p:cNvSpPr txBox="1"/>
          <p:nvPr userDrawn="1"/>
        </p:nvSpPr>
        <p:spPr>
          <a:xfrm rot="16200000">
            <a:off x="8146613" y="1906588"/>
            <a:ext cx="1810111" cy="18466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it-IT" altLang="it-IT" sz="600" i="1" dirty="0">
                <a:solidFill>
                  <a:schemeClr val="bg1">
                    <a:lumMod val="65000"/>
                  </a:schemeClr>
                </a:solidFill>
              </a:rPr>
              <a:t> Copyright Integris S.p.A.  2018 – </a:t>
            </a:r>
            <a:r>
              <a:rPr lang="it-IT" altLang="it-IT" sz="600" i="1" dirty="0" err="1">
                <a:solidFill>
                  <a:schemeClr val="bg1">
                    <a:lumMod val="65000"/>
                  </a:schemeClr>
                </a:solidFill>
              </a:rPr>
              <a:t>All</a:t>
            </a:r>
            <a:r>
              <a:rPr lang="it-IT" altLang="it-IT" sz="600" i="1" dirty="0">
                <a:solidFill>
                  <a:schemeClr val="bg1">
                    <a:lumMod val="65000"/>
                  </a:schemeClr>
                </a:solidFill>
              </a:rPr>
              <a:t> </a:t>
            </a:r>
            <a:r>
              <a:rPr lang="it-IT" altLang="it-IT" sz="600" i="1" dirty="0" err="1">
                <a:solidFill>
                  <a:schemeClr val="bg1">
                    <a:lumMod val="65000"/>
                  </a:schemeClr>
                </a:solidFill>
              </a:rPr>
              <a:t>Rights</a:t>
            </a:r>
            <a:r>
              <a:rPr lang="it-IT" altLang="it-IT" sz="600" i="1" dirty="0">
                <a:solidFill>
                  <a:schemeClr val="bg1">
                    <a:lumMod val="65000"/>
                  </a:schemeClr>
                </a:solidFill>
              </a:rPr>
              <a:t> </a:t>
            </a:r>
            <a:r>
              <a:rPr lang="it-IT" altLang="it-IT" sz="600" i="1" dirty="0" err="1">
                <a:solidFill>
                  <a:schemeClr val="bg1">
                    <a:lumMod val="65000"/>
                  </a:schemeClr>
                </a:solidFill>
              </a:rPr>
              <a:t>Reserved</a:t>
            </a:r>
            <a:endParaRPr lang="it-IT" altLang="it-IT" sz="600" i="1" dirty="0">
              <a:solidFill>
                <a:schemeClr val="bg1">
                  <a:lumMod val="65000"/>
                </a:schemeClr>
              </a:solidFill>
            </a:endParaRPr>
          </a:p>
        </p:txBody>
      </p:sp>
    </p:spTree>
    <p:extLst>
      <p:ext uri="{BB962C8B-B14F-4D97-AF65-F5344CB8AC3E}">
        <p14:creationId xmlns:p14="http://schemas.microsoft.com/office/powerpoint/2010/main" val="1975834699"/>
      </p:ext>
    </p:extLst>
  </p:cSld>
  <p:clrMap bg1="lt1" tx1="dk1" bg2="lt2" tx2="dk2" accent1="accent1" accent2="accent2" accent3="accent3" accent4="accent4" accent5="accent5" accent6="accent6" hlink="hlink" folHlink="folHlink"/>
  <p:sldLayoutIdLst>
    <p:sldLayoutId id="214748370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ttangolo 6"/>
          <p:cNvSpPr/>
          <p:nvPr userDrawn="1"/>
        </p:nvSpPr>
        <p:spPr>
          <a:xfrm>
            <a:off x="0" y="0"/>
            <a:ext cx="9144000" cy="435196"/>
          </a:xfrm>
          <a:prstGeom prst="rect">
            <a:avLst/>
          </a:prstGeom>
          <a:solidFill>
            <a:schemeClr val="accent6">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 name="Rettangolo 1"/>
          <p:cNvSpPr/>
          <p:nvPr userDrawn="1"/>
        </p:nvSpPr>
        <p:spPr>
          <a:xfrm>
            <a:off x="7904961" y="40029"/>
            <a:ext cx="1235116" cy="3951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9" name="Rettangolo 8"/>
          <p:cNvSpPr/>
          <p:nvPr userDrawn="1"/>
        </p:nvSpPr>
        <p:spPr>
          <a:xfrm>
            <a:off x="0" y="0"/>
            <a:ext cx="9144000" cy="36000"/>
          </a:xfrm>
          <a:prstGeom prst="rect">
            <a:avLst/>
          </a:prstGeom>
          <a:solidFill>
            <a:srgbClr val="689D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013"/>
          </a:p>
        </p:txBody>
      </p:sp>
      <p:sp>
        <p:nvSpPr>
          <p:cNvPr id="14" name="CasellaDiTesto 13"/>
          <p:cNvSpPr txBox="1"/>
          <p:nvPr userDrawn="1"/>
        </p:nvSpPr>
        <p:spPr>
          <a:xfrm rot="16200000">
            <a:off x="8146613" y="4036651"/>
            <a:ext cx="1810111" cy="18466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it-IT" altLang="it-IT" sz="600" i="1" dirty="0">
                <a:solidFill>
                  <a:schemeClr val="bg1">
                    <a:lumMod val="65000"/>
                  </a:schemeClr>
                </a:solidFill>
              </a:rPr>
              <a:t> Copyright Integris S.p.A.  2018 – </a:t>
            </a:r>
            <a:r>
              <a:rPr lang="it-IT" altLang="it-IT" sz="600" i="1" dirty="0" err="1">
                <a:solidFill>
                  <a:schemeClr val="bg1">
                    <a:lumMod val="65000"/>
                  </a:schemeClr>
                </a:solidFill>
              </a:rPr>
              <a:t>All</a:t>
            </a:r>
            <a:r>
              <a:rPr lang="it-IT" altLang="it-IT" sz="600" i="1" dirty="0">
                <a:solidFill>
                  <a:schemeClr val="bg1">
                    <a:lumMod val="65000"/>
                  </a:schemeClr>
                </a:solidFill>
              </a:rPr>
              <a:t> </a:t>
            </a:r>
            <a:r>
              <a:rPr lang="it-IT" altLang="it-IT" sz="600" i="1" dirty="0" err="1">
                <a:solidFill>
                  <a:schemeClr val="bg1">
                    <a:lumMod val="65000"/>
                  </a:schemeClr>
                </a:solidFill>
              </a:rPr>
              <a:t>Rights</a:t>
            </a:r>
            <a:r>
              <a:rPr lang="it-IT" altLang="it-IT" sz="600" i="1" dirty="0">
                <a:solidFill>
                  <a:schemeClr val="bg1">
                    <a:lumMod val="65000"/>
                  </a:schemeClr>
                </a:solidFill>
              </a:rPr>
              <a:t> </a:t>
            </a:r>
            <a:r>
              <a:rPr lang="it-IT" altLang="it-IT" sz="600" i="1" dirty="0" err="1">
                <a:solidFill>
                  <a:schemeClr val="bg1">
                    <a:lumMod val="65000"/>
                  </a:schemeClr>
                </a:solidFill>
              </a:rPr>
              <a:t>Reserved</a:t>
            </a:r>
            <a:endParaRPr lang="it-IT" altLang="it-IT" sz="600" i="1" dirty="0">
              <a:solidFill>
                <a:schemeClr val="bg1">
                  <a:lumMod val="65000"/>
                </a:schemeClr>
              </a:solidFill>
            </a:endParaRPr>
          </a:p>
        </p:txBody>
      </p:sp>
      <p:pic>
        <p:nvPicPr>
          <p:cNvPr id="11" name="Immagine 10"/>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007230" y="40029"/>
            <a:ext cx="1042697" cy="420973"/>
          </a:xfrm>
          <a:prstGeom prst="rect">
            <a:avLst/>
          </a:prstGeom>
        </p:spPr>
      </p:pic>
    </p:spTree>
    <p:extLst>
      <p:ext uri="{BB962C8B-B14F-4D97-AF65-F5344CB8AC3E}">
        <p14:creationId xmlns:p14="http://schemas.microsoft.com/office/powerpoint/2010/main" val="969438651"/>
      </p:ext>
    </p:extLst>
  </p:cSld>
  <p:clrMap bg1="dk1" tx1="lt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DF2797FF-012F-4D7F-AE2F-9C558623D57D}"/>
              </a:ext>
            </a:extLst>
          </p:cNvPr>
          <p:cNvPicPr>
            <a:picLocks noChangeAspect="1"/>
          </p:cNvPicPr>
          <p:nvPr userDrawn="1"/>
        </p:nvPicPr>
        <p:blipFill>
          <a:blip r:embed="rId7" cstate="hqprint">
            <a:extLst>
              <a:ext uri="{28A0092B-C50C-407E-A947-70E740481C1C}">
                <a14:useLocalDpi xmlns:a14="http://schemas.microsoft.com/office/drawing/2010/main" val="0"/>
              </a:ext>
            </a:extLst>
          </a:blip>
          <a:stretch>
            <a:fillRect/>
          </a:stretch>
        </p:blipFill>
        <p:spPr>
          <a:xfrm>
            <a:off x="133904" y="254708"/>
            <a:ext cx="643883" cy="511186"/>
          </a:xfrm>
          <a:prstGeom prst="rect">
            <a:avLst/>
          </a:prstGeom>
        </p:spPr>
      </p:pic>
      <p:sp>
        <p:nvSpPr>
          <p:cNvPr id="11" name="CasellaDiTesto 10">
            <a:extLst>
              <a:ext uri="{FF2B5EF4-FFF2-40B4-BE49-F238E27FC236}">
                <a16:creationId xmlns:a16="http://schemas.microsoft.com/office/drawing/2014/main" id="{DB88EE56-AED5-4801-BE87-A46AD7079EC8}"/>
              </a:ext>
            </a:extLst>
          </p:cNvPr>
          <p:cNvSpPr txBox="1"/>
          <p:nvPr userDrawn="1"/>
        </p:nvSpPr>
        <p:spPr>
          <a:xfrm rot="16200000">
            <a:off x="8146614" y="2479417"/>
            <a:ext cx="1810111" cy="18466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it-IT" altLang="it-IT" sz="600" i="1" dirty="0">
                <a:solidFill>
                  <a:schemeClr val="bg1">
                    <a:lumMod val="65000"/>
                  </a:schemeClr>
                </a:solidFill>
              </a:rPr>
              <a:t> Copyright Integris S.p.A.  2018 – All Rights Reserved</a:t>
            </a:r>
          </a:p>
        </p:txBody>
      </p:sp>
      <p:pic>
        <p:nvPicPr>
          <p:cNvPr id="12" name="Immagine 11">
            <a:extLst>
              <a:ext uri="{FF2B5EF4-FFF2-40B4-BE49-F238E27FC236}">
                <a16:creationId xmlns:a16="http://schemas.microsoft.com/office/drawing/2014/main" id="{F806037D-EE3F-4D2E-9D33-DE238D680A82}"/>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7967399" y="261334"/>
            <a:ext cx="1042697" cy="420973"/>
          </a:xfrm>
          <a:prstGeom prst="rect">
            <a:avLst/>
          </a:prstGeom>
        </p:spPr>
      </p:pic>
    </p:spTree>
    <p:extLst>
      <p:ext uri="{BB962C8B-B14F-4D97-AF65-F5344CB8AC3E}">
        <p14:creationId xmlns:p14="http://schemas.microsoft.com/office/powerpoint/2010/main" val="123866533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integris.it/" TargetMode="External"/><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0">
            <a:extLst>
              <a:ext uri="{FF2B5EF4-FFF2-40B4-BE49-F238E27FC236}">
                <a16:creationId xmlns:a16="http://schemas.microsoft.com/office/drawing/2014/main" id="{B5E551BD-9BE2-46B0-8747-98890244A9C1}"/>
              </a:ext>
            </a:extLst>
          </p:cNvPr>
          <p:cNvSpPr txBox="1">
            <a:spLocks/>
          </p:cNvSpPr>
          <p:nvPr/>
        </p:nvSpPr>
        <p:spPr>
          <a:xfrm>
            <a:off x="392634" y="1011509"/>
            <a:ext cx="5150787" cy="1172124"/>
          </a:xfrm>
          <a:prstGeom prst="rect">
            <a:avLst/>
          </a:prstGeom>
        </p:spPr>
        <p:txBody>
          <a:bodyPr/>
          <a:lstStyle>
            <a:lvl1pPr algn="l" defTabSz="914400" rtl="0" eaLnBrk="1" latinLnBrk="0" hangingPunct="1">
              <a:lnSpc>
                <a:spcPct val="90000"/>
              </a:lnSpc>
              <a:spcBef>
                <a:spcPct val="0"/>
              </a:spcBef>
              <a:buNone/>
              <a:defRPr lang="it-IT" sz="1800" b="1" kern="1200" baseline="0" dirty="0">
                <a:solidFill>
                  <a:srgbClr val="002C5D"/>
                </a:solidFill>
                <a:latin typeface="Abel" panose="02000506030000020004" pitchFamily="2" charset="0"/>
                <a:ea typeface="Gulim" panose="020B0600000101010101" pitchFamily="34" charset="-127"/>
                <a:cs typeface="Calibri" panose="020F0502020204030204" pitchFamily="34" charset="0"/>
              </a:defRPr>
            </a:lvl1pPr>
          </a:lstStyle>
          <a:p>
            <a:r>
              <a:rPr lang="it-IT" sz="3000" dirty="0"/>
              <a:t>EXPLORA PROCESS</a:t>
            </a:r>
          </a:p>
          <a:p>
            <a:r>
              <a:rPr lang="it-IT" sz="3000" dirty="0"/>
              <a:t>The Process Intelligence Platform</a:t>
            </a:r>
          </a:p>
        </p:txBody>
      </p:sp>
      <p:sp>
        <p:nvSpPr>
          <p:cNvPr id="5" name="CasellaDiTesto 4"/>
          <p:cNvSpPr txBox="1"/>
          <p:nvPr/>
        </p:nvSpPr>
        <p:spPr>
          <a:xfrm>
            <a:off x="392634" y="3556001"/>
            <a:ext cx="2111828" cy="353943"/>
          </a:xfrm>
          <a:prstGeom prst="rect">
            <a:avLst/>
          </a:prstGeom>
          <a:noFill/>
        </p:spPr>
        <p:txBody>
          <a:bodyPr wrap="square" rtlCol="0">
            <a:spAutoFit/>
          </a:bodyPr>
          <a:lstStyle/>
          <a:p>
            <a:r>
              <a:rPr lang="it-IT" sz="1700" dirty="0"/>
              <a:t>JULY 4</a:t>
            </a:r>
            <a:r>
              <a:rPr lang="it-IT" sz="1700" baseline="30000" dirty="0"/>
              <a:t>th</a:t>
            </a:r>
            <a:r>
              <a:rPr lang="it-IT" sz="1700" dirty="0"/>
              <a:t> -</a:t>
            </a:r>
            <a:r>
              <a:rPr lang="it-IT" sz="1700" baseline="30000" dirty="0"/>
              <a:t>  </a:t>
            </a:r>
            <a:r>
              <a:rPr lang="it-IT" sz="1700" dirty="0"/>
              <a:t>5</a:t>
            </a:r>
            <a:r>
              <a:rPr lang="it-IT" sz="1700" baseline="30000" dirty="0"/>
              <a:t>th</a:t>
            </a:r>
            <a:r>
              <a:rPr lang="it-IT" sz="1700" dirty="0"/>
              <a:t> 2019</a:t>
            </a:r>
          </a:p>
        </p:txBody>
      </p:sp>
      <p:pic>
        <p:nvPicPr>
          <p:cNvPr id="9" name="Immagine 12">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7400" y="2118049"/>
            <a:ext cx="2004111" cy="434527"/>
          </a:xfrm>
          <a:prstGeom prst="rect">
            <a:avLst/>
          </a:prstGeom>
        </p:spPr>
      </p:pic>
      <p:sp>
        <p:nvSpPr>
          <p:cNvPr id="6" name="CasellaDiTesto 4"/>
          <p:cNvSpPr txBox="1"/>
          <p:nvPr/>
        </p:nvSpPr>
        <p:spPr>
          <a:xfrm>
            <a:off x="328465" y="4744092"/>
            <a:ext cx="2111828" cy="323165"/>
          </a:xfrm>
          <a:prstGeom prst="rect">
            <a:avLst/>
          </a:prstGeom>
          <a:noFill/>
        </p:spPr>
        <p:txBody>
          <a:bodyPr wrap="square" rtlCol="0">
            <a:spAutoFit/>
          </a:bodyPr>
          <a:lstStyle/>
          <a:p>
            <a:r>
              <a:rPr lang="it-IT" sz="1500" dirty="0">
                <a:hlinkClick r:id="rId3"/>
              </a:rPr>
              <a:t>www.integris.it</a:t>
            </a:r>
            <a:r>
              <a:rPr lang="it-IT" sz="1500" dirty="0"/>
              <a:t> </a:t>
            </a:r>
          </a:p>
        </p:txBody>
      </p:sp>
    </p:spTree>
    <p:extLst>
      <p:ext uri="{BB962C8B-B14F-4D97-AF65-F5344CB8AC3E}">
        <p14:creationId xmlns:p14="http://schemas.microsoft.com/office/powerpoint/2010/main" val="3432154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595F10E5-B4D7-4E12-A06D-6BA2A72AF24E}"/>
              </a:ext>
            </a:extLst>
          </p:cNvPr>
          <p:cNvSpPr>
            <a:spLocks noGrp="1"/>
          </p:cNvSpPr>
          <p:nvPr>
            <p:ph type="title"/>
          </p:nvPr>
        </p:nvSpPr>
        <p:spPr/>
        <p:txBody>
          <a:bodyPr/>
          <a:lstStyle/>
          <a:p>
            <a:r>
              <a:rPr lang="it-IT" dirty="0"/>
              <a:t>OUR MISSION</a:t>
            </a:r>
          </a:p>
        </p:txBody>
      </p:sp>
      <p:sp>
        <p:nvSpPr>
          <p:cNvPr id="8" name="Segnaposto testo 6">
            <a:extLst>
              <a:ext uri="{FF2B5EF4-FFF2-40B4-BE49-F238E27FC236}">
                <a16:creationId xmlns:a16="http://schemas.microsoft.com/office/drawing/2014/main" id="{FBB1AD90-7137-BC46-A60E-AA1042B9FF6E}"/>
              </a:ext>
            </a:extLst>
          </p:cNvPr>
          <p:cNvSpPr txBox="1">
            <a:spLocks/>
          </p:cNvSpPr>
          <p:nvPr/>
        </p:nvSpPr>
        <p:spPr>
          <a:xfrm>
            <a:off x="5420137" y="2817915"/>
            <a:ext cx="2895602" cy="1654693"/>
          </a:xfrm>
          <a:prstGeom prst="rect">
            <a:avLst/>
          </a:prstGeom>
        </p:spPr>
        <p:txBody>
          <a:bodyPr/>
          <a:lstStyle>
            <a:lvl1pPr marL="0" indent="0" algn="l" defTabSz="914400" rtl="0" eaLnBrk="1" latinLnBrk="0" hangingPunct="1">
              <a:lnSpc>
                <a:spcPts val="1875"/>
              </a:lnSpc>
              <a:spcBef>
                <a:spcPts val="1000"/>
              </a:spcBef>
              <a:buFont typeface="Arial" panose="020B0604020202020204" pitchFamily="34" charset="0"/>
              <a:buNone/>
              <a:defRPr lang="it-IT" sz="1350" kern="1200" dirty="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875"/>
              </a:lnSpc>
              <a:spcBef>
                <a:spcPts val="1000"/>
              </a:spcBef>
              <a:spcAft>
                <a:spcPts val="0"/>
              </a:spcAft>
              <a:buClrTx/>
              <a:buSzTx/>
              <a:buFont typeface="Arial" panose="020B0604020202020204" pitchFamily="34" charset="0"/>
              <a:buNone/>
              <a:tabLst/>
              <a:defRPr/>
            </a:pPr>
            <a:r>
              <a:rPr kumimoji="0" lang="it-IT" sz="1350" b="0" i="0" u="none" strike="noStrike" kern="1200" cap="none" spc="0" normalizeH="0" baseline="0" noProof="0" dirty="0" err="1">
                <a:ln>
                  <a:noFill/>
                </a:ln>
                <a:solidFill>
                  <a:schemeClr val="tx1">
                    <a:lumMod val="75000"/>
                    <a:lumOff val="25000"/>
                  </a:schemeClr>
                </a:solidFill>
                <a:effectLst/>
                <a:uLnTx/>
                <a:uFillTx/>
                <a:latin typeface="Abel" panose="020B0604020202020204" charset="0"/>
              </a:rPr>
              <a:t>Make</a:t>
            </a:r>
            <a:r>
              <a:rPr kumimoji="0" lang="it-IT" sz="1350" b="0" i="0" u="none" strike="noStrike" kern="1200" cap="none" spc="0" normalizeH="0" baseline="0" noProof="0" dirty="0">
                <a:ln>
                  <a:noFill/>
                </a:ln>
                <a:solidFill>
                  <a:schemeClr val="tx1">
                    <a:lumMod val="75000"/>
                    <a:lumOff val="25000"/>
                  </a:schemeClr>
                </a:solidFill>
                <a:effectLst/>
                <a:uLnTx/>
                <a:uFillTx/>
                <a:latin typeface="Abel" panose="020B0604020202020204" charset="0"/>
              </a:rPr>
              <a:t> </a:t>
            </a:r>
            <a:r>
              <a:rPr kumimoji="0" lang="it-IT" sz="1350" b="0" i="0" u="none" strike="noStrike" kern="1200" cap="none" spc="0" normalizeH="0" baseline="0" noProof="0" dirty="0" err="1">
                <a:ln>
                  <a:noFill/>
                </a:ln>
                <a:solidFill>
                  <a:schemeClr val="tx1">
                    <a:lumMod val="75000"/>
                    <a:lumOff val="25000"/>
                  </a:schemeClr>
                </a:solidFill>
                <a:effectLst/>
                <a:uLnTx/>
                <a:uFillTx/>
                <a:latin typeface="Abel" panose="020B0604020202020204" charset="0"/>
              </a:rPr>
              <a:t>your</a:t>
            </a:r>
            <a:r>
              <a:rPr kumimoji="0" lang="it-IT" sz="1350" b="0" i="0" u="none" strike="noStrike" kern="1200" cap="none" spc="0" normalizeH="0" baseline="0" noProof="0" dirty="0">
                <a:ln>
                  <a:noFill/>
                </a:ln>
                <a:solidFill>
                  <a:schemeClr val="tx1">
                    <a:lumMod val="75000"/>
                    <a:lumOff val="25000"/>
                  </a:schemeClr>
                </a:solidFill>
                <a:effectLst/>
                <a:uLnTx/>
                <a:uFillTx/>
                <a:latin typeface="Abel" panose="020B0604020202020204" charset="0"/>
              </a:rPr>
              <a:t> </a:t>
            </a:r>
            <a:r>
              <a:rPr kumimoji="0" lang="it-IT" sz="1350" b="0" i="0" u="none" strike="noStrike" kern="1200" cap="none" spc="0" normalizeH="0" baseline="0" noProof="0" dirty="0" err="1">
                <a:ln>
                  <a:noFill/>
                </a:ln>
                <a:solidFill>
                  <a:schemeClr val="tx1">
                    <a:lumMod val="75000"/>
                    <a:lumOff val="25000"/>
                  </a:schemeClr>
                </a:solidFill>
                <a:effectLst/>
                <a:uLnTx/>
                <a:uFillTx/>
                <a:latin typeface="Abel" panose="020B0604020202020204" charset="0"/>
              </a:rPr>
              <a:t>decisions</a:t>
            </a:r>
            <a:r>
              <a:rPr kumimoji="0" lang="it-IT" sz="1350" b="0" i="0" u="none" strike="noStrike" kern="1200" cap="none" spc="0" normalizeH="0" baseline="0" noProof="0" dirty="0">
                <a:ln>
                  <a:noFill/>
                </a:ln>
                <a:solidFill>
                  <a:schemeClr val="tx1">
                    <a:lumMod val="75000"/>
                    <a:lumOff val="25000"/>
                  </a:schemeClr>
                </a:solidFill>
                <a:effectLst/>
                <a:uLnTx/>
                <a:uFillTx/>
                <a:latin typeface="Abel" panose="020B0604020202020204" charset="0"/>
              </a:rPr>
              <a:t> </a:t>
            </a:r>
            <a:r>
              <a:rPr kumimoji="0" lang="it-IT" sz="1350" b="0" i="0" u="none" strike="noStrike" kern="1200" cap="none" spc="0" normalizeH="0" baseline="0" noProof="0" dirty="0" err="1">
                <a:ln>
                  <a:noFill/>
                </a:ln>
                <a:solidFill>
                  <a:schemeClr val="tx1">
                    <a:lumMod val="75000"/>
                    <a:lumOff val="25000"/>
                  </a:schemeClr>
                </a:solidFill>
                <a:effectLst/>
                <a:uLnTx/>
                <a:uFillTx/>
                <a:latin typeface="Abel" panose="020B0604020202020204" charset="0"/>
              </a:rPr>
              <a:t>simpler</a:t>
            </a:r>
            <a:r>
              <a:rPr kumimoji="0" lang="it-IT" sz="1350" b="0" i="0" u="none" strike="noStrike" kern="1200" cap="none" spc="0" normalizeH="0" baseline="0" noProof="0" dirty="0">
                <a:ln>
                  <a:noFill/>
                </a:ln>
                <a:solidFill>
                  <a:schemeClr val="tx1">
                    <a:lumMod val="75000"/>
                    <a:lumOff val="25000"/>
                  </a:schemeClr>
                </a:solidFill>
                <a:effectLst/>
                <a:uLnTx/>
                <a:uFillTx/>
                <a:latin typeface="Abel" panose="020B0604020202020204" charset="0"/>
              </a:rPr>
              <a:t> </a:t>
            </a:r>
            <a:r>
              <a:rPr kumimoji="0" lang="it-IT" sz="1350" b="0" i="0" u="none" strike="noStrike" kern="1200" cap="none" spc="0" normalizeH="0" baseline="0" noProof="0" dirty="0" err="1">
                <a:ln>
                  <a:noFill/>
                </a:ln>
                <a:solidFill>
                  <a:schemeClr val="tx1">
                    <a:lumMod val="75000"/>
                    <a:lumOff val="25000"/>
                  </a:schemeClr>
                </a:solidFill>
                <a:effectLst/>
                <a:uLnTx/>
                <a:uFillTx/>
                <a:latin typeface="Abel" panose="020B0604020202020204" charset="0"/>
              </a:rPr>
              <a:t>providing</a:t>
            </a:r>
            <a:r>
              <a:rPr kumimoji="0" lang="it-IT" sz="1350" b="0" i="0" u="none" strike="noStrike" kern="1200" cap="none" spc="0" normalizeH="0" baseline="0" noProof="0" dirty="0">
                <a:ln>
                  <a:noFill/>
                </a:ln>
                <a:solidFill>
                  <a:schemeClr val="tx1">
                    <a:lumMod val="75000"/>
                    <a:lumOff val="25000"/>
                  </a:schemeClr>
                </a:solidFill>
                <a:effectLst/>
                <a:uLnTx/>
                <a:uFillTx/>
                <a:latin typeface="Abel" panose="020B0604020202020204" charset="0"/>
              </a:rPr>
              <a:t> disruptive Data Analytics, Cognitive and </a:t>
            </a:r>
            <a:r>
              <a:rPr kumimoji="0" lang="it-IT" sz="1350" b="0" i="0" u="none" strike="noStrike" kern="1200" cap="none" spc="0" normalizeH="0" baseline="0" noProof="0" dirty="0" err="1">
                <a:ln>
                  <a:noFill/>
                </a:ln>
                <a:solidFill>
                  <a:schemeClr val="tx1">
                    <a:lumMod val="75000"/>
                    <a:lumOff val="25000"/>
                  </a:schemeClr>
                </a:solidFill>
                <a:effectLst/>
                <a:uLnTx/>
                <a:uFillTx/>
                <a:latin typeface="Abel" panose="020B0604020202020204" charset="0"/>
              </a:rPr>
              <a:t>Predictive</a:t>
            </a:r>
            <a:r>
              <a:rPr kumimoji="0" lang="it-IT" sz="1350" b="0" i="0" u="none" strike="noStrike" kern="1200" cap="none" spc="0" normalizeH="0" baseline="0" noProof="0" dirty="0">
                <a:ln>
                  <a:noFill/>
                </a:ln>
                <a:solidFill>
                  <a:schemeClr val="tx1">
                    <a:lumMod val="75000"/>
                    <a:lumOff val="25000"/>
                  </a:schemeClr>
                </a:solidFill>
                <a:effectLst/>
                <a:uLnTx/>
                <a:uFillTx/>
                <a:latin typeface="Abel" panose="020B0604020202020204" charset="0"/>
              </a:rPr>
              <a:t> Solutions, </a:t>
            </a:r>
            <a:r>
              <a:rPr kumimoji="0" lang="it-IT" sz="1350" b="0" i="0" u="none" strike="noStrike" kern="1200" cap="none" spc="0" normalizeH="0" baseline="0" noProof="0" dirty="0" err="1">
                <a:ln>
                  <a:noFill/>
                </a:ln>
                <a:solidFill>
                  <a:schemeClr val="tx1">
                    <a:lumMod val="75000"/>
                    <a:lumOff val="25000"/>
                  </a:schemeClr>
                </a:solidFill>
                <a:effectLst/>
                <a:uLnTx/>
                <a:uFillTx/>
                <a:latin typeface="Abel" panose="020B0604020202020204" charset="0"/>
              </a:rPr>
              <a:t>that</a:t>
            </a:r>
            <a:r>
              <a:rPr kumimoji="0" lang="it-IT" sz="1350" b="0" i="0" u="none" strike="noStrike" kern="1200" cap="none" spc="0" normalizeH="0" baseline="0" noProof="0" dirty="0">
                <a:ln>
                  <a:noFill/>
                </a:ln>
                <a:solidFill>
                  <a:schemeClr val="tx1">
                    <a:lumMod val="75000"/>
                    <a:lumOff val="25000"/>
                  </a:schemeClr>
                </a:solidFill>
                <a:effectLst/>
                <a:uLnTx/>
                <a:uFillTx/>
                <a:latin typeface="Abel" panose="020B0604020202020204" charset="0"/>
              </a:rPr>
              <a:t> </a:t>
            </a:r>
            <a:r>
              <a:rPr kumimoji="0" lang="it-IT" sz="1350" b="0" i="0" u="none" strike="noStrike" kern="1200" cap="none" spc="0" normalizeH="0" baseline="0" noProof="0" dirty="0" err="1">
                <a:ln>
                  <a:noFill/>
                </a:ln>
                <a:solidFill>
                  <a:schemeClr val="tx1">
                    <a:lumMod val="75000"/>
                    <a:lumOff val="25000"/>
                  </a:schemeClr>
                </a:solidFill>
                <a:effectLst/>
                <a:uLnTx/>
                <a:uFillTx/>
                <a:latin typeface="Abel" panose="020B0604020202020204" charset="0"/>
              </a:rPr>
              <a:t>allow</a:t>
            </a:r>
            <a:r>
              <a:rPr kumimoji="0" lang="it-IT" sz="1350" b="0" i="0" u="none" strike="noStrike" kern="1200" cap="none" spc="0" normalizeH="0" baseline="0" noProof="0" dirty="0">
                <a:ln>
                  <a:noFill/>
                </a:ln>
                <a:solidFill>
                  <a:schemeClr val="tx1">
                    <a:lumMod val="75000"/>
                    <a:lumOff val="25000"/>
                  </a:schemeClr>
                </a:solidFill>
                <a:effectLst/>
                <a:uLnTx/>
                <a:uFillTx/>
                <a:latin typeface="Abel" panose="020B0604020202020204" charset="0"/>
              </a:rPr>
              <a:t> </a:t>
            </a:r>
            <a:r>
              <a:rPr kumimoji="0" lang="it-IT" sz="1350" b="0" i="0" u="none" strike="noStrike" kern="1200" cap="none" spc="0" normalizeH="0" baseline="0" noProof="0" dirty="0" err="1">
                <a:ln>
                  <a:noFill/>
                </a:ln>
                <a:solidFill>
                  <a:schemeClr val="tx1">
                    <a:lumMod val="75000"/>
                    <a:lumOff val="25000"/>
                  </a:schemeClr>
                </a:solidFill>
                <a:effectLst/>
                <a:uLnTx/>
                <a:uFillTx/>
                <a:latin typeface="Abel" panose="020B0604020202020204" charset="0"/>
              </a:rPr>
              <a:t>you</a:t>
            </a:r>
            <a:r>
              <a:rPr kumimoji="0" lang="it-IT" sz="1350" b="0" i="0" u="none" strike="noStrike" kern="1200" cap="none" spc="0" normalizeH="0" baseline="0" noProof="0" dirty="0">
                <a:ln>
                  <a:noFill/>
                </a:ln>
                <a:solidFill>
                  <a:schemeClr val="tx1">
                    <a:lumMod val="75000"/>
                    <a:lumOff val="25000"/>
                  </a:schemeClr>
                </a:solidFill>
                <a:effectLst/>
                <a:uLnTx/>
                <a:uFillTx/>
                <a:latin typeface="Abel" panose="020B0604020202020204" charset="0"/>
              </a:rPr>
              <a:t> to </a:t>
            </a:r>
            <a:r>
              <a:rPr kumimoji="0" lang="it-IT" sz="1350" b="0" i="0" u="none" strike="noStrike" kern="1200" cap="none" spc="0" normalizeH="0" baseline="0" noProof="0" dirty="0" err="1">
                <a:ln>
                  <a:noFill/>
                </a:ln>
                <a:solidFill>
                  <a:schemeClr val="tx1">
                    <a:lumMod val="75000"/>
                    <a:lumOff val="25000"/>
                  </a:schemeClr>
                </a:solidFill>
                <a:effectLst/>
                <a:uLnTx/>
                <a:uFillTx/>
                <a:latin typeface="Abel" panose="020B0604020202020204" charset="0"/>
              </a:rPr>
              <a:t>explore</a:t>
            </a:r>
            <a:r>
              <a:rPr kumimoji="0" lang="it-IT" sz="1350" b="0" i="0" u="none" strike="noStrike" kern="1200" cap="none" spc="0" normalizeH="0" baseline="0" noProof="0" dirty="0">
                <a:ln>
                  <a:noFill/>
                </a:ln>
                <a:solidFill>
                  <a:schemeClr val="tx1">
                    <a:lumMod val="75000"/>
                    <a:lumOff val="25000"/>
                  </a:schemeClr>
                </a:solidFill>
                <a:effectLst/>
                <a:uLnTx/>
                <a:uFillTx/>
                <a:latin typeface="Abel" panose="020B0604020202020204" charset="0"/>
              </a:rPr>
              <a:t> "</a:t>
            </a:r>
            <a:r>
              <a:rPr kumimoji="0" lang="it-IT" sz="1350" b="0" i="0" u="none" strike="noStrike" kern="1200" cap="none" spc="0" normalizeH="0" baseline="0" noProof="0" dirty="0" err="1">
                <a:ln>
                  <a:noFill/>
                </a:ln>
                <a:solidFill>
                  <a:schemeClr val="tx1">
                    <a:lumMod val="75000"/>
                    <a:lumOff val="25000"/>
                  </a:schemeClr>
                </a:solidFill>
                <a:effectLst/>
                <a:uLnTx/>
                <a:uFillTx/>
                <a:latin typeface="Abel" panose="020B0604020202020204" charset="0"/>
              </a:rPr>
              <a:t>complex</a:t>
            </a:r>
            <a:r>
              <a:rPr kumimoji="0" lang="it-IT" sz="1350" b="0" i="0" u="none" strike="noStrike" kern="1200" cap="none" spc="0" normalizeH="0" baseline="0" noProof="0" dirty="0">
                <a:ln>
                  <a:noFill/>
                </a:ln>
                <a:solidFill>
                  <a:schemeClr val="tx1">
                    <a:lumMod val="75000"/>
                    <a:lumOff val="25000"/>
                  </a:schemeClr>
                </a:solidFill>
                <a:effectLst/>
                <a:uLnTx/>
                <a:uFillTx/>
                <a:latin typeface="Abel" panose="020B0604020202020204" charset="0"/>
              </a:rPr>
              <a:t> </a:t>
            </a:r>
            <a:r>
              <a:rPr kumimoji="0" lang="it-IT" sz="1350" b="0" i="0" u="none" strike="noStrike" kern="1200" cap="none" spc="0" normalizeH="0" baseline="0" noProof="0" dirty="0" err="1">
                <a:ln>
                  <a:noFill/>
                </a:ln>
                <a:solidFill>
                  <a:schemeClr val="tx1">
                    <a:lumMod val="75000"/>
                    <a:lumOff val="25000"/>
                  </a:schemeClr>
                </a:solidFill>
                <a:effectLst/>
                <a:uLnTx/>
                <a:uFillTx/>
                <a:latin typeface="Abel" panose="020B0604020202020204" charset="0"/>
              </a:rPr>
              <a:t>constellations</a:t>
            </a:r>
            <a:r>
              <a:rPr kumimoji="0" lang="it-IT" sz="1350" b="0" i="0" u="none" strike="noStrike" kern="1200" cap="none" spc="0" normalizeH="0" baseline="0" noProof="0" dirty="0">
                <a:ln>
                  <a:noFill/>
                </a:ln>
                <a:solidFill>
                  <a:schemeClr val="tx1">
                    <a:lumMod val="75000"/>
                    <a:lumOff val="25000"/>
                  </a:schemeClr>
                </a:solidFill>
                <a:effectLst/>
                <a:uLnTx/>
                <a:uFillTx/>
                <a:latin typeface="Abel" panose="020B0604020202020204" charset="0"/>
              </a:rPr>
              <a:t> of data" for </a:t>
            </a:r>
            <a:r>
              <a:rPr kumimoji="0" lang="it-IT" sz="1350" b="0" i="0" u="none" strike="noStrike" kern="1200" cap="none" spc="0" normalizeH="0" baseline="0" noProof="0" dirty="0" err="1">
                <a:ln>
                  <a:noFill/>
                </a:ln>
                <a:solidFill>
                  <a:schemeClr val="tx1">
                    <a:lumMod val="75000"/>
                    <a:lumOff val="25000"/>
                  </a:schemeClr>
                </a:solidFill>
                <a:effectLst/>
                <a:uLnTx/>
                <a:uFillTx/>
                <a:latin typeface="Abel" panose="020B0604020202020204" charset="0"/>
              </a:rPr>
              <a:t>getting</a:t>
            </a:r>
            <a:r>
              <a:rPr kumimoji="0" lang="it-IT" sz="1350" b="0" i="0" u="none" strike="noStrike" kern="1200" cap="none" spc="0" normalizeH="0" baseline="0" noProof="0" dirty="0">
                <a:ln>
                  <a:noFill/>
                </a:ln>
                <a:solidFill>
                  <a:schemeClr val="tx1">
                    <a:lumMod val="75000"/>
                    <a:lumOff val="25000"/>
                  </a:schemeClr>
                </a:solidFill>
                <a:effectLst/>
                <a:uLnTx/>
                <a:uFillTx/>
                <a:latin typeface="Abel" panose="020B0604020202020204" charset="0"/>
              </a:rPr>
              <a:t> more out of data and gain competitive </a:t>
            </a:r>
            <a:r>
              <a:rPr kumimoji="0" lang="it-IT" sz="1350" b="0" i="0" u="none" strike="noStrike" kern="1200" cap="none" spc="0" normalizeH="0" baseline="0" noProof="0" dirty="0" err="1">
                <a:ln>
                  <a:noFill/>
                </a:ln>
                <a:solidFill>
                  <a:schemeClr val="tx1">
                    <a:lumMod val="75000"/>
                    <a:lumOff val="25000"/>
                  </a:schemeClr>
                </a:solidFill>
                <a:effectLst/>
                <a:uLnTx/>
                <a:uFillTx/>
                <a:latin typeface="Abel" panose="020B0604020202020204" charset="0"/>
              </a:rPr>
              <a:t>advantage</a:t>
            </a:r>
            <a:r>
              <a:rPr kumimoji="0" lang="it-IT" sz="1350" b="0" i="0" u="none" strike="noStrike" kern="1200" cap="none" spc="0" normalizeH="0" baseline="0" noProof="0" dirty="0">
                <a:ln>
                  <a:noFill/>
                </a:ln>
                <a:solidFill>
                  <a:schemeClr val="tx1">
                    <a:lumMod val="75000"/>
                    <a:lumOff val="25000"/>
                  </a:schemeClr>
                </a:solidFill>
                <a:effectLst/>
                <a:uLnTx/>
                <a:uFillTx/>
                <a:latin typeface="Abel" panose="020B0604020202020204" charset="0"/>
              </a:rPr>
              <a:t>.</a:t>
            </a:r>
            <a:br>
              <a:rPr kumimoji="0" lang="it-IT" sz="1350" b="0" i="0" u="none" strike="noStrike" kern="1200" cap="none" spc="0" normalizeH="0" baseline="0" noProof="0" dirty="0">
                <a:ln>
                  <a:noFill/>
                </a:ln>
                <a:solidFill>
                  <a:schemeClr val="tx1">
                    <a:lumMod val="75000"/>
                    <a:lumOff val="25000"/>
                  </a:schemeClr>
                </a:solidFill>
                <a:effectLst/>
                <a:uLnTx/>
                <a:uFillTx/>
                <a:latin typeface="Abel" panose="020B0604020202020204" charset="0"/>
              </a:rPr>
            </a:br>
            <a:r>
              <a:rPr kumimoji="0" lang="it-IT" sz="1350" b="0" i="0" u="none" strike="noStrike" kern="1200" cap="none" spc="0" normalizeH="0" baseline="0" noProof="0" dirty="0" err="1">
                <a:ln>
                  <a:noFill/>
                </a:ln>
                <a:solidFill>
                  <a:schemeClr val="tx1">
                    <a:lumMod val="75000"/>
                    <a:lumOff val="25000"/>
                  </a:schemeClr>
                </a:solidFill>
                <a:effectLst/>
                <a:uLnTx/>
                <a:uFillTx/>
                <a:latin typeface="Abel" panose="020B0604020202020204" charset="0"/>
              </a:rPr>
              <a:t>This</a:t>
            </a:r>
            <a:r>
              <a:rPr kumimoji="0" lang="it-IT" sz="1350" b="0" i="0" u="none" strike="noStrike" kern="1200" cap="none" spc="0" normalizeH="0" baseline="0" noProof="0" dirty="0">
                <a:ln>
                  <a:noFill/>
                </a:ln>
                <a:solidFill>
                  <a:schemeClr val="tx1">
                    <a:lumMod val="75000"/>
                    <a:lumOff val="25000"/>
                  </a:schemeClr>
                </a:solidFill>
                <a:effectLst/>
                <a:uLnTx/>
                <a:uFillTx/>
                <a:latin typeface="Abel" panose="020B0604020202020204" charset="0"/>
              </a:rPr>
              <a:t> </a:t>
            </a:r>
            <a:r>
              <a:rPr kumimoji="0" lang="it-IT" sz="1350" b="0" i="0" u="none" strike="noStrike" kern="1200" cap="none" spc="0" normalizeH="0" baseline="0" noProof="0" dirty="0" err="1">
                <a:ln>
                  <a:noFill/>
                </a:ln>
                <a:solidFill>
                  <a:schemeClr val="tx1">
                    <a:lumMod val="75000"/>
                    <a:lumOff val="25000"/>
                  </a:schemeClr>
                </a:solidFill>
                <a:effectLst/>
                <a:uLnTx/>
                <a:uFillTx/>
                <a:latin typeface="Abel" panose="020B0604020202020204" charset="0"/>
              </a:rPr>
              <a:t>is</a:t>
            </a:r>
            <a:r>
              <a:rPr kumimoji="0" lang="it-IT" sz="1350" b="0" i="0" u="none" strike="noStrike" kern="1200" cap="none" spc="0" normalizeH="0" baseline="0" noProof="0" dirty="0">
                <a:ln>
                  <a:noFill/>
                </a:ln>
                <a:solidFill>
                  <a:schemeClr val="tx1">
                    <a:lumMod val="75000"/>
                    <a:lumOff val="25000"/>
                  </a:schemeClr>
                </a:solidFill>
                <a:effectLst/>
                <a:uLnTx/>
                <a:uFillTx/>
                <a:latin typeface="Abel" panose="020B0604020202020204" charset="0"/>
              </a:rPr>
              <a:t> </a:t>
            </a:r>
            <a:r>
              <a:rPr kumimoji="0" lang="it-IT" sz="1350" b="0" i="0" u="none" strike="noStrike" kern="1200" cap="none" spc="0" normalizeH="0" baseline="0" noProof="0" dirty="0" err="1">
                <a:ln>
                  <a:noFill/>
                </a:ln>
                <a:solidFill>
                  <a:schemeClr val="tx1">
                    <a:lumMod val="75000"/>
                    <a:lumOff val="25000"/>
                  </a:schemeClr>
                </a:solidFill>
                <a:effectLst/>
                <a:uLnTx/>
                <a:uFillTx/>
                <a:latin typeface="Abel" panose="020B0604020202020204" charset="0"/>
              </a:rPr>
              <a:t>our</a:t>
            </a:r>
            <a:r>
              <a:rPr kumimoji="0" lang="it-IT" sz="1350" b="0" i="0" u="none" strike="noStrike" kern="1200" cap="none" spc="0" normalizeH="0" baseline="0" noProof="0" dirty="0">
                <a:ln>
                  <a:noFill/>
                </a:ln>
                <a:solidFill>
                  <a:schemeClr val="tx1">
                    <a:lumMod val="75000"/>
                    <a:lumOff val="25000"/>
                  </a:schemeClr>
                </a:solidFill>
                <a:effectLst/>
                <a:uLnTx/>
                <a:uFillTx/>
                <a:latin typeface="Abel" panose="020B0604020202020204" charset="0"/>
              </a:rPr>
              <a:t> </a:t>
            </a:r>
            <a:r>
              <a:rPr kumimoji="0" lang="it-IT" sz="1350" b="0" i="0" u="none" strike="noStrike" kern="1200" cap="none" spc="0" normalizeH="0" baseline="0" noProof="0" dirty="0" err="1">
                <a:ln>
                  <a:noFill/>
                </a:ln>
                <a:solidFill>
                  <a:schemeClr val="tx1">
                    <a:lumMod val="75000"/>
                    <a:lumOff val="25000"/>
                  </a:schemeClr>
                </a:solidFill>
                <a:effectLst/>
                <a:uLnTx/>
                <a:uFillTx/>
                <a:latin typeface="Abel" panose="020B0604020202020204" charset="0"/>
              </a:rPr>
              <a:t>mission</a:t>
            </a:r>
            <a:r>
              <a:rPr kumimoji="0" lang="it-IT" sz="1350" b="0" i="0" u="none" strike="noStrike" kern="1200" cap="none" spc="0" normalizeH="0" baseline="0" noProof="0" dirty="0">
                <a:ln>
                  <a:noFill/>
                </a:ln>
                <a:solidFill>
                  <a:schemeClr val="tx1">
                    <a:lumMod val="75000"/>
                    <a:lumOff val="25000"/>
                  </a:schemeClr>
                </a:solidFill>
                <a:effectLst/>
                <a:uLnTx/>
                <a:uFillTx/>
                <a:latin typeface="Abel" panose="020B0604020202020204" charset="0"/>
              </a:rPr>
              <a:t>.</a:t>
            </a:r>
          </a:p>
          <a:p>
            <a:pPr marL="0" marR="0" lvl="0" indent="0" algn="l" defTabSz="914400" rtl="0" eaLnBrk="1" fontAlgn="auto" latinLnBrk="0" hangingPunct="1">
              <a:lnSpc>
                <a:spcPts val="1875"/>
              </a:lnSpc>
              <a:spcBef>
                <a:spcPts val="1000"/>
              </a:spcBef>
              <a:spcAft>
                <a:spcPts val="0"/>
              </a:spcAft>
              <a:buClrTx/>
              <a:buSzTx/>
              <a:buFont typeface="Arial" panose="020B0604020202020204" pitchFamily="34" charset="0"/>
              <a:buNone/>
              <a:tabLst/>
              <a:defRPr/>
            </a:pPr>
            <a:endParaRPr kumimoji="0" lang="it-IT" sz="1350" b="0" i="0" u="none" strike="noStrike" kern="1200" cap="none" spc="0" normalizeH="0" baseline="0" noProof="0" dirty="0">
              <a:ln>
                <a:noFill/>
              </a:ln>
              <a:solidFill>
                <a:schemeClr val="tx1">
                  <a:lumMod val="75000"/>
                  <a:lumOff val="25000"/>
                </a:schemeClr>
              </a:solidFill>
              <a:effectLst/>
              <a:uLnTx/>
              <a:uFillTx/>
              <a:latin typeface="Abel" panose="020B0604020202020204" charset="0"/>
            </a:endParaRPr>
          </a:p>
        </p:txBody>
      </p:sp>
    </p:spTree>
    <p:extLst>
      <p:ext uri="{BB962C8B-B14F-4D97-AF65-F5344CB8AC3E}">
        <p14:creationId xmlns:p14="http://schemas.microsoft.com/office/powerpoint/2010/main" val="3048779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ttore 1 3">
            <a:extLst>
              <a:ext uri="{FF2B5EF4-FFF2-40B4-BE49-F238E27FC236}">
                <a16:creationId xmlns:a16="http://schemas.microsoft.com/office/drawing/2014/main" id="{CF4CF457-A019-3842-8C88-C370C24A453A}"/>
              </a:ext>
            </a:extLst>
          </p:cNvPr>
          <p:cNvCxnSpPr>
            <a:cxnSpLocks/>
          </p:cNvCxnSpPr>
          <p:nvPr/>
        </p:nvCxnSpPr>
        <p:spPr>
          <a:xfrm rot="16200000" flipH="1">
            <a:off x="829749" y="3024953"/>
            <a:ext cx="1174534" cy="1078871"/>
          </a:xfrm>
          <a:prstGeom prst="line">
            <a:avLst/>
          </a:prstGeom>
          <a:ln>
            <a:solidFill>
              <a:schemeClr val="bg1">
                <a:lumMod val="65000"/>
              </a:schemeClr>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 name="Connettore 1 4">
            <a:extLst>
              <a:ext uri="{FF2B5EF4-FFF2-40B4-BE49-F238E27FC236}">
                <a16:creationId xmlns:a16="http://schemas.microsoft.com/office/drawing/2014/main" id="{7B0F0849-4B41-8142-B84C-93F778083BCA}"/>
              </a:ext>
            </a:extLst>
          </p:cNvPr>
          <p:cNvCxnSpPr>
            <a:cxnSpLocks/>
          </p:cNvCxnSpPr>
          <p:nvPr/>
        </p:nvCxnSpPr>
        <p:spPr>
          <a:xfrm>
            <a:off x="1290120" y="2927813"/>
            <a:ext cx="1597137"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Connettore 1 5">
            <a:extLst>
              <a:ext uri="{FF2B5EF4-FFF2-40B4-BE49-F238E27FC236}">
                <a16:creationId xmlns:a16="http://schemas.microsoft.com/office/drawing/2014/main" id="{7F931064-5C08-D743-813E-0A9261E91B6B}"/>
              </a:ext>
            </a:extLst>
          </p:cNvPr>
          <p:cNvCxnSpPr>
            <a:cxnSpLocks/>
          </p:cNvCxnSpPr>
          <p:nvPr/>
        </p:nvCxnSpPr>
        <p:spPr>
          <a:xfrm>
            <a:off x="2083222" y="1803427"/>
            <a:ext cx="804036"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Connettore 1 6">
            <a:extLst>
              <a:ext uri="{FF2B5EF4-FFF2-40B4-BE49-F238E27FC236}">
                <a16:creationId xmlns:a16="http://schemas.microsoft.com/office/drawing/2014/main" id="{513DFEA3-B3AF-7742-B03A-0D173E4BEF2A}"/>
              </a:ext>
            </a:extLst>
          </p:cNvPr>
          <p:cNvCxnSpPr>
            <a:cxnSpLocks/>
          </p:cNvCxnSpPr>
          <p:nvPr/>
        </p:nvCxnSpPr>
        <p:spPr>
          <a:xfrm flipV="1">
            <a:off x="904901" y="1787823"/>
            <a:ext cx="1174534" cy="1078871"/>
          </a:xfrm>
          <a:prstGeom prst="line">
            <a:avLst/>
          </a:prstGeom>
          <a:ln>
            <a:solidFill>
              <a:schemeClr val="bg1">
                <a:lumMod val="65000"/>
              </a:schemeClr>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 name="CasellaDiTesto 16">
            <a:extLst>
              <a:ext uri="{FF2B5EF4-FFF2-40B4-BE49-F238E27FC236}">
                <a16:creationId xmlns:a16="http://schemas.microsoft.com/office/drawing/2014/main" id="{CEF4A795-CF80-EA4A-ABC7-E4154C27BF1D}"/>
              </a:ext>
            </a:extLst>
          </p:cNvPr>
          <p:cNvSpPr txBox="1"/>
          <p:nvPr/>
        </p:nvSpPr>
        <p:spPr>
          <a:xfrm>
            <a:off x="4183825" y="1301291"/>
            <a:ext cx="1753523" cy="248132"/>
          </a:xfrm>
          <a:prstGeom prst="rect">
            <a:avLst/>
          </a:prstGeom>
          <a:noFill/>
        </p:spPr>
        <p:txBody>
          <a:bodyPr wrap="square" rtlCol="0">
            <a:spAutoFit/>
          </a:bodyPr>
          <a:lstStyle/>
          <a:p>
            <a:r>
              <a:rPr lang="it-IT" sz="1013" b="1" dirty="0">
                <a:solidFill>
                  <a:srgbClr val="7BA4D7"/>
                </a:solidFill>
                <a:latin typeface="Abel" panose="02000506030000020004" pitchFamily="2" charset="0"/>
              </a:rPr>
              <a:t>(Big) Data Analytics</a:t>
            </a:r>
          </a:p>
        </p:txBody>
      </p:sp>
      <p:sp>
        <p:nvSpPr>
          <p:cNvPr id="9" name="CasellaDiTesto 17">
            <a:extLst>
              <a:ext uri="{FF2B5EF4-FFF2-40B4-BE49-F238E27FC236}">
                <a16:creationId xmlns:a16="http://schemas.microsoft.com/office/drawing/2014/main" id="{96BF9139-6E33-DE43-B2D0-B33A94CBEB55}"/>
              </a:ext>
            </a:extLst>
          </p:cNvPr>
          <p:cNvSpPr txBox="1"/>
          <p:nvPr/>
        </p:nvSpPr>
        <p:spPr>
          <a:xfrm>
            <a:off x="4205806" y="1518875"/>
            <a:ext cx="2073471" cy="642674"/>
          </a:xfrm>
          <a:prstGeom prst="rect">
            <a:avLst/>
          </a:prstGeom>
          <a:noFill/>
        </p:spPr>
        <p:txBody>
          <a:bodyPr wrap="square" rtlCol="0">
            <a:spAutoFit/>
          </a:bodyPr>
          <a:lstStyle/>
          <a:p>
            <a:pPr marL="214257" indent="-214257">
              <a:buFont typeface="Arial" panose="020B0604020202020204" pitchFamily="34" charset="0"/>
              <a:buChar char="•"/>
            </a:pPr>
            <a:r>
              <a:rPr lang="it-IT" sz="900" dirty="0" err="1">
                <a:solidFill>
                  <a:schemeClr val="bg2">
                    <a:lumMod val="50000"/>
                  </a:schemeClr>
                </a:solidFill>
                <a:latin typeface="Abel" panose="02000506030000020004"/>
              </a:rPr>
              <a:t>Descriptive</a:t>
            </a:r>
            <a:r>
              <a:rPr lang="it-IT" sz="900" dirty="0">
                <a:solidFill>
                  <a:schemeClr val="bg2">
                    <a:lumMod val="50000"/>
                  </a:schemeClr>
                </a:solidFill>
                <a:latin typeface="Abel" panose="02000506030000020004"/>
              </a:rPr>
              <a:t> / </a:t>
            </a:r>
            <a:r>
              <a:rPr lang="it-IT" sz="900" dirty="0" err="1">
                <a:solidFill>
                  <a:schemeClr val="bg2">
                    <a:lumMod val="50000"/>
                  </a:schemeClr>
                </a:solidFill>
                <a:latin typeface="Abel" panose="02000506030000020004"/>
              </a:rPr>
              <a:t>Predictive</a:t>
            </a:r>
            <a:r>
              <a:rPr lang="it-IT" sz="900" dirty="0">
                <a:solidFill>
                  <a:schemeClr val="bg2">
                    <a:lumMod val="50000"/>
                  </a:schemeClr>
                </a:solidFill>
                <a:latin typeface="Abel" panose="02000506030000020004"/>
              </a:rPr>
              <a:t> </a:t>
            </a:r>
            <a:r>
              <a:rPr lang="it-IT" sz="900" dirty="0" err="1" smtClean="0">
                <a:solidFill>
                  <a:schemeClr val="bg2">
                    <a:lumMod val="50000"/>
                  </a:schemeClr>
                </a:solidFill>
                <a:latin typeface="Abel" panose="02000506030000020004"/>
              </a:rPr>
              <a:t>Analyitics</a:t>
            </a:r>
            <a:endParaRPr lang="it-IT" sz="900" dirty="0">
              <a:solidFill>
                <a:schemeClr val="bg2">
                  <a:lumMod val="50000"/>
                </a:schemeClr>
              </a:solidFill>
              <a:latin typeface="Abel" panose="02000506030000020004"/>
            </a:endParaRPr>
          </a:p>
          <a:p>
            <a:pPr marL="214257" indent="-214257">
              <a:buFont typeface="Arial" panose="020B0604020202020204" pitchFamily="34" charset="0"/>
              <a:buChar char="•"/>
            </a:pPr>
            <a:r>
              <a:rPr lang="it-IT" sz="900" dirty="0" err="1">
                <a:solidFill>
                  <a:schemeClr val="bg2">
                    <a:lumMod val="50000"/>
                  </a:schemeClr>
                </a:solidFill>
                <a:latin typeface="Abel" panose="02000506030000020004"/>
              </a:rPr>
              <a:t>Customer</a:t>
            </a:r>
            <a:r>
              <a:rPr lang="it-IT" sz="900" dirty="0">
                <a:solidFill>
                  <a:schemeClr val="bg2">
                    <a:lumMod val="50000"/>
                  </a:schemeClr>
                </a:solidFill>
                <a:latin typeface="Abel" panose="02000506030000020004"/>
              </a:rPr>
              <a:t> </a:t>
            </a:r>
            <a:r>
              <a:rPr lang="it-IT" sz="900" dirty="0" err="1">
                <a:solidFill>
                  <a:schemeClr val="bg2">
                    <a:lumMod val="50000"/>
                  </a:schemeClr>
                </a:solidFill>
                <a:latin typeface="Abel" panose="02000506030000020004"/>
              </a:rPr>
              <a:t>Behavior</a:t>
            </a:r>
            <a:r>
              <a:rPr lang="it-IT" sz="900" dirty="0">
                <a:solidFill>
                  <a:schemeClr val="bg2">
                    <a:lumMod val="50000"/>
                  </a:schemeClr>
                </a:solidFill>
                <a:latin typeface="Abel" panose="02000506030000020004"/>
              </a:rPr>
              <a:t> Analysis</a:t>
            </a:r>
          </a:p>
          <a:p>
            <a:pPr marL="214257" indent="-214257">
              <a:buFont typeface="Arial" panose="020B0604020202020204" pitchFamily="34" charset="0"/>
              <a:buChar char="•"/>
            </a:pPr>
            <a:r>
              <a:rPr lang="it-IT" sz="900" dirty="0">
                <a:solidFill>
                  <a:schemeClr val="bg2">
                    <a:lumMod val="50000"/>
                  </a:schemeClr>
                </a:solidFill>
                <a:latin typeface="Abel" panose="02000506030000020004"/>
              </a:rPr>
              <a:t>Cross </a:t>
            </a:r>
            <a:r>
              <a:rPr lang="it-IT" sz="900" dirty="0" err="1">
                <a:solidFill>
                  <a:schemeClr val="bg2">
                    <a:lumMod val="50000"/>
                  </a:schemeClr>
                </a:solidFill>
                <a:latin typeface="Abel" panose="02000506030000020004"/>
              </a:rPr>
              <a:t>Selling</a:t>
            </a:r>
            <a:r>
              <a:rPr lang="it-IT" sz="900" dirty="0">
                <a:solidFill>
                  <a:schemeClr val="bg2">
                    <a:lumMod val="50000"/>
                  </a:schemeClr>
                </a:solidFill>
                <a:latin typeface="Abel" panose="02000506030000020004"/>
              </a:rPr>
              <a:t> / </a:t>
            </a:r>
            <a:r>
              <a:rPr lang="it-IT" sz="900" dirty="0" err="1">
                <a:solidFill>
                  <a:schemeClr val="bg2">
                    <a:lumMod val="50000"/>
                  </a:schemeClr>
                </a:solidFill>
                <a:latin typeface="Abel" panose="02000506030000020004"/>
              </a:rPr>
              <a:t>Upselling</a:t>
            </a:r>
            <a:r>
              <a:rPr lang="it-IT" sz="900" dirty="0">
                <a:solidFill>
                  <a:schemeClr val="bg2">
                    <a:lumMod val="50000"/>
                  </a:schemeClr>
                </a:solidFill>
                <a:latin typeface="Abel" panose="02000506030000020004"/>
              </a:rPr>
              <a:t> </a:t>
            </a:r>
            <a:r>
              <a:rPr lang="it-IT" sz="900" dirty="0" smtClean="0">
                <a:solidFill>
                  <a:schemeClr val="bg2">
                    <a:lumMod val="50000"/>
                  </a:schemeClr>
                </a:solidFill>
                <a:latin typeface="Abel" panose="02000506030000020004"/>
              </a:rPr>
              <a:t>Analysis</a:t>
            </a:r>
            <a:endParaRPr lang="it-IT" sz="900" dirty="0">
              <a:solidFill>
                <a:schemeClr val="bg2">
                  <a:lumMod val="50000"/>
                </a:schemeClr>
              </a:solidFill>
              <a:latin typeface="Abel" panose="02000506030000020004"/>
            </a:endParaRPr>
          </a:p>
          <a:p>
            <a:pPr marL="214257" indent="-214257">
              <a:buFont typeface="Arial" panose="020B0604020202020204" pitchFamily="34" charset="0"/>
              <a:buChar char="•"/>
            </a:pPr>
            <a:r>
              <a:rPr lang="it-IT" sz="900" dirty="0" err="1">
                <a:solidFill>
                  <a:schemeClr val="bg2">
                    <a:lumMod val="50000"/>
                  </a:schemeClr>
                </a:solidFill>
                <a:latin typeface="Abel" panose="02000506030000020004"/>
              </a:rPr>
              <a:t>Outlier</a:t>
            </a:r>
            <a:r>
              <a:rPr lang="it-IT" sz="900" dirty="0">
                <a:solidFill>
                  <a:schemeClr val="bg2">
                    <a:lumMod val="50000"/>
                  </a:schemeClr>
                </a:solidFill>
                <a:latin typeface="Abel" panose="02000506030000020004"/>
              </a:rPr>
              <a:t> </a:t>
            </a:r>
            <a:r>
              <a:rPr lang="it-IT" sz="900" dirty="0" err="1">
                <a:solidFill>
                  <a:schemeClr val="bg2">
                    <a:lumMod val="50000"/>
                  </a:schemeClr>
                </a:solidFill>
                <a:latin typeface="Abel" panose="02000506030000020004"/>
              </a:rPr>
              <a:t>Detection</a:t>
            </a:r>
            <a:endParaRPr lang="it-IT" sz="900" dirty="0">
              <a:solidFill>
                <a:schemeClr val="bg2">
                  <a:lumMod val="50000"/>
                </a:schemeClr>
              </a:solidFill>
              <a:latin typeface="Abel" panose="02000506030000020004"/>
            </a:endParaRPr>
          </a:p>
        </p:txBody>
      </p:sp>
      <p:sp>
        <p:nvSpPr>
          <p:cNvPr id="10" name="CasellaDiTesto 19">
            <a:extLst>
              <a:ext uri="{FF2B5EF4-FFF2-40B4-BE49-F238E27FC236}">
                <a16:creationId xmlns:a16="http://schemas.microsoft.com/office/drawing/2014/main" id="{CBB6A32A-6AC1-6D4A-8A93-A0151E48C628}"/>
              </a:ext>
            </a:extLst>
          </p:cNvPr>
          <p:cNvSpPr txBox="1"/>
          <p:nvPr/>
        </p:nvSpPr>
        <p:spPr>
          <a:xfrm>
            <a:off x="4205802" y="3724962"/>
            <a:ext cx="1753523" cy="248132"/>
          </a:xfrm>
          <a:prstGeom prst="rect">
            <a:avLst/>
          </a:prstGeom>
          <a:noFill/>
        </p:spPr>
        <p:txBody>
          <a:bodyPr wrap="square" rtlCol="0">
            <a:spAutoFit/>
          </a:bodyPr>
          <a:lstStyle/>
          <a:p>
            <a:r>
              <a:rPr lang="it-IT" sz="1013" b="1" dirty="0">
                <a:solidFill>
                  <a:srgbClr val="202D57"/>
                </a:solidFill>
                <a:latin typeface="Abel" panose="02000506030000020004"/>
              </a:rPr>
              <a:t>ICT Services</a:t>
            </a:r>
          </a:p>
        </p:txBody>
      </p:sp>
      <p:sp>
        <p:nvSpPr>
          <p:cNvPr id="11" name="CasellaDiTesto 20">
            <a:extLst>
              <a:ext uri="{FF2B5EF4-FFF2-40B4-BE49-F238E27FC236}">
                <a16:creationId xmlns:a16="http://schemas.microsoft.com/office/drawing/2014/main" id="{D33E46F6-9B6F-4145-96D4-69888F9C300D}"/>
              </a:ext>
            </a:extLst>
          </p:cNvPr>
          <p:cNvSpPr txBox="1"/>
          <p:nvPr/>
        </p:nvSpPr>
        <p:spPr>
          <a:xfrm>
            <a:off x="4227779" y="3942546"/>
            <a:ext cx="2042512" cy="642674"/>
          </a:xfrm>
          <a:prstGeom prst="rect">
            <a:avLst/>
          </a:prstGeom>
          <a:noFill/>
        </p:spPr>
        <p:txBody>
          <a:bodyPr wrap="square" rtlCol="0">
            <a:spAutoFit/>
          </a:bodyPr>
          <a:lstStyle/>
          <a:p>
            <a:pPr marL="214257" indent="-214257">
              <a:buFont typeface="Arial" panose="020B0604020202020204" pitchFamily="34" charset="0"/>
              <a:buChar char="•"/>
            </a:pPr>
            <a:r>
              <a:rPr lang="it-IT" sz="900" dirty="0">
                <a:solidFill>
                  <a:schemeClr val="bg2">
                    <a:lumMod val="50000"/>
                  </a:schemeClr>
                </a:solidFill>
                <a:latin typeface="Abel" panose="02000506030000020004"/>
              </a:rPr>
              <a:t>IT Solutions</a:t>
            </a:r>
            <a:br>
              <a:rPr lang="it-IT" sz="900" dirty="0">
                <a:solidFill>
                  <a:schemeClr val="bg2">
                    <a:lumMod val="50000"/>
                  </a:schemeClr>
                </a:solidFill>
                <a:latin typeface="Abel" panose="02000506030000020004"/>
              </a:rPr>
            </a:br>
            <a:r>
              <a:rPr lang="it-IT" sz="900" dirty="0">
                <a:solidFill>
                  <a:schemeClr val="bg2">
                    <a:lumMod val="50000"/>
                  </a:schemeClr>
                </a:solidFill>
                <a:latin typeface="Abel" panose="02000506030000020004"/>
              </a:rPr>
              <a:t>(Design and </a:t>
            </a:r>
            <a:r>
              <a:rPr lang="it-IT" sz="900" dirty="0" err="1">
                <a:solidFill>
                  <a:schemeClr val="bg2">
                    <a:lumMod val="50000"/>
                  </a:schemeClr>
                </a:solidFill>
                <a:latin typeface="Abel" panose="02000506030000020004"/>
              </a:rPr>
              <a:t>Implementation</a:t>
            </a:r>
            <a:r>
              <a:rPr lang="it-IT" sz="900" dirty="0">
                <a:solidFill>
                  <a:schemeClr val="bg2">
                    <a:lumMod val="50000"/>
                  </a:schemeClr>
                </a:solidFill>
                <a:latin typeface="Abel" panose="02000506030000020004"/>
              </a:rPr>
              <a:t>)</a:t>
            </a:r>
          </a:p>
          <a:p>
            <a:pPr marL="214257" indent="-214257">
              <a:buFont typeface="Arial" panose="020B0604020202020204" pitchFamily="34" charset="0"/>
              <a:buChar char="•"/>
            </a:pPr>
            <a:r>
              <a:rPr lang="it-IT" sz="900" dirty="0">
                <a:solidFill>
                  <a:schemeClr val="bg2">
                    <a:lumMod val="50000"/>
                  </a:schemeClr>
                </a:solidFill>
                <a:latin typeface="Abel" panose="02000506030000020004"/>
              </a:rPr>
              <a:t>System Integration</a:t>
            </a:r>
          </a:p>
          <a:p>
            <a:pPr marL="214257" indent="-214257">
              <a:buFont typeface="Arial" panose="020B0604020202020204" pitchFamily="34" charset="0"/>
              <a:buChar char="•"/>
            </a:pPr>
            <a:r>
              <a:rPr lang="it-IT" sz="900" dirty="0">
                <a:solidFill>
                  <a:schemeClr val="bg2">
                    <a:lumMod val="50000"/>
                  </a:schemeClr>
                </a:solidFill>
                <a:latin typeface="Abel" panose="02000506030000020004"/>
              </a:rPr>
              <a:t>IT / Applications </a:t>
            </a:r>
            <a:r>
              <a:rPr lang="it-IT" sz="900" dirty="0" err="1">
                <a:solidFill>
                  <a:schemeClr val="bg2">
                    <a:lumMod val="50000"/>
                  </a:schemeClr>
                </a:solidFill>
                <a:latin typeface="Abel" panose="02000506030000020004"/>
              </a:rPr>
              <a:t>Modernization</a:t>
            </a:r>
            <a:endParaRPr lang="it-IT" sz="900" dirty="0">
              <a:solidFill>
                <a:schemeClr val="bg2">
                  <a:lumMod val="50000"/>
                </a:schemeClr>
              </a:solidFill>
              <a:latin typeface="Abel" panose="02000506030000020004"/>
            </a:endParaRPr>
          </a:p>
        </p:txBody>
      </p:sp>
      <p:sp>
        <p:nvSpPr>
          <p:cNvPr id="12" name="CasellaDiTesto 23">
            <a:extLst>
              <a:ext uri="{FF2B5EF4-FFF2-40B4-BE49-F238E27FC236}">
                <a16:creationId xmlns:a16="http://schemas.microsoft.com/office/drawing/2014/main" id="{C935CB97-DA53-3E41-8E7C-254DFA8E1BA4}"/>
              </a:ext>
            </a:extLst>
          </p:cNvPr>
          <p:cNvSpPr txBox="1"/>
          <p:nvPr/>
        </p:nvSpPr>
        <p:spPr>
          <a:xfrm>
            <a:off x="6486512" y="3942547"/>
            <a:ext cx="2379336" cy="504132"/>
          </a:xfrm>
          <a:prstGeom prst="rect">
            <a:avLst/>
          </a:prstGeom>
          <a:noFill/>
        </p:spPr>
        <p:txBody>
          <a:bodyPr wrap="square" rtlCol="0">
            <a:spAutoFit/>
          </a:bodyPr>
          <a:lstStyle/>
          <a:p>
            <a:pPr marL="214257" indent="-214257">
              <a:buFont typeface="Arial" panose="020B0604020202020204" pitchFamily="34" charset="0"/>
              <a:buChar char="•"/>
            </a:pPr>
            <a:r>
              <a:rPr lang="it-IT" sz="900" dirty="0">
                <a:solidFill>
                  <a:schemeClr val="bg2">
                    <a:lumMod val="50000"/>
                  </a:schemeClr>
                </a:solidFill>
                <a:latin typeface="Abel" panose="02000506030000020004"/>
              </a:rPr>
              <a:t>Support / </a:t>
            </a:r>
            <a:r>
              <a:rPr lang="it-IT" sz="900" dirty="0" err="1">
                <a:solidFill>
                  <a:schemeClr val="bg2">
                    <a:lumMod val="50000"/>
                  </a:schemeClr>
                </a:solidFill>
                <a:latin typeface="Abel" panose="02000506030000020004"/>
              </a:rPr>
              <a:t>Maint</a:t>
            </a:r>
            <a:r>
              <a:rPr lang="it-IT" sz="900" dirty="0">
                <a:solidFill>
                  <a:schemeClr val="bg2">
                    <a:lumMod val="50000"/>
                  </a:schemeClr>
                </a:solidFill>
                <a:latin typeface="Abel" panose="02000506030000020004"/>
              </a:rPr>
              <a:t>. Services</a:t>
            </a:r>
          </a:p>
          <a:p>
            <a:pPr marL="214257" indent="-214257">
              <a:buFont typeface="Arial" panose="020B0604020202020204" pitchFamily="34" charset="0"/>
              <a:buChar char="•"/>
            </a:pPr>
            <a:r>
              <a:rPr lang="it-IT" sz="900" dirty="0">
                <a:solidFill>
                  <a:schemeClr val="bg2">
                    <a:lumMod val="50000"/>
                  </a:schemeClr>
                </a:solidFill>
                <a:latin typeface="Abel" panose="02000506030000020004"/>
              </a:rPr>
              <a:t>Microsoft, Hitachi, Pentaho, IBM, Tibco, Oracle, Splunk</a:t>
            </a:r>
          </a:p>
        </p:txBody>
      </p:sp>
      <p:sp>
        <p:nvSpPr>
          <p:cNvPr id="13" name="CasellaDiTesto 24">
            <a:extLst>
              <a:ext uri="{FF2B5EF4-FFF2-40B4-BE49-F238E27FC236}">
                <a16:creationId xmlns:a16="http://schemas.microsoft.com/office/drawing/2014/main" id="{105DD512-FAC6-F147-A40A-E8E1EC5B03F1}"/>
              </a:ext>
            </a:extLst>
          </p:cNvPr>
          <p:cNvSpPr txBox="1"/>
          <p:nvPr/>
        </p:nvSpPr>
        <p:spPr>
          <a:xfrm>
            <a:off x="6421302" y="1518874"/>
            <a:ext cx="2207178" cy="781216"/>
          </a:xfrm>
          <a:prstGeom prst="rect">
            <a:avLst/>
          </a:prstGeom>
          <a:noFill/>
        </p:spPr>
        <p:txBody>
          <a:bodyPr wrap="square" rtlCol="0">
            <a:spAutoFit/>
          </a:bodyPr>
          <a:lstStyle/>
          <a:p>
            <a:pPr marL="214257" indent="-214257">
              <a:buFont typeface="Arial" panose="020B0604020202020204" pitchFamily="34" charset="0"/>
              <a:buChar char="•"/>
            </a:pPr>
            <a:r>
              <a:rPr lang="it-IT" sz="900" dirty="0" err="1">
                <a:solidFill>
                  <a:schemeClr val="bg2">
                    <a:lumMod val="50000"/>
                  </a:schemeClr>
                </a:solidFill>
                <a:latin typeface="Abel" panose="02000506030000020004"/>
              </a:rPr>
              <a:t>Predictive</a:t>
            </a:r>
            <a:r>
              <a:rPr lang="it-IT" sz="900" dirty="0">
                <a:solidFill>
                  <a:schemeClr val="bg2">
                    <a:lumMod val="50000"/>
                  </a:schemeClr>
                </a:solidFill>
                <a:latin typeface="Abel" panose="02000506030000020004"/>
              </a:rPr>
              <a:t> </a:t>
            </a:r>
            <a:r>
              <a:rPr lang="it-IT" sz="900" dirty="0" err="1">
                <a:solidFill>
                  <a:schemeClr val="bg2">
                    <a:lumMod val="50000"/>
                  </a:schemeClr>
                </a:solidFill>
                <a:latin typeface="Abel" panose="02000506030000020004"/>
              </a:rPr>
              <a:t>Maintenance</a:t>
            </a:r>
            <a:endParaRPr lang="it-IT" sz="900" dirty="0">
              <a:solidFill>
                <a:schemeClr val="bg2">
                  <a:lumMod val="50000"/>
                </a:schemeClr>
              </a:solidFill>
              <a:latin typeface="Abel" panose="02000506030000020004"/>
            </a:endParaRPr>
          </a:p>
          <a:p>
            <a:pPr marL="214257" indent="-214257">
              <a:buFont typeface="Arial" panose="020B0604020202020204" pitchFamily="34" charset="0"/>
              <a:buChar char="•"/>
            </a:pPr>
            <a:r>
              <a:rPr lang="it-IT" sz="900" dirty="0" err="1">
                <a:solidFill>
                  <a:schemeClr val="bg2">
                    <a:lumMod val="50000"/>
                  </a:schemeClr>
                </a:solidFill>
                <a:latin typeface="Abel" panose="02000506030000020004"/>
              </a:rPr>
              <a:t>Customer</a:t>
            </a:r>
            <a:r>
              <a:rPr lang="it-IT" sz="900" dirty="0">
                <a:solidFill>
                  <a:schemeClr val="bg2">
                    <a:lumMod val="50000"/>
                  </a:schemeClr>
                </a:solidFill>
                <a:latin typeface="Abel" panose="02000506030000020004"/>
              </a:rPr>
              <a:t> Experience Management</a:t>
            </a:r>
          </a:p>
          <a:p>
            <a:pPr marL="214257" indent="-214257">
              <a:buFont typeface="Arial" panose="020B0604020202020204" pitchFamily="34" charset="0"/>
              <a:buChar char="•"/>
            </a:pPr>
            <a:r>
              <a:rPr lang="it-IT" sz="900" dirty="0" err="1">
                <a:solidFill>
                  <a:schemeClr val="bg2">
                    <a:lumMod val="50000"/>
                  </a:schemeClr>
                </a:solidFill>
                <a:latin typeface="Abel" panose="02000506030000020004"/>
              </a:rPr>
              <a:t>Process</a:t>
            </a:r>
            <a:r>
              <a:rPr lang="it-IT" sz="900" dirty="0">
                <a:solidFill>
                  <a:schemeClr val="bg2">
                    <a:lumMod val="50000"/>
                  </a:schemeClr>
                </a:solidFill>
                <a:latin typeface="Abel" panose="02000506030000020004"/>
              </a:rPr>
              <a:t> Intelligence / Mining</a:t>
            </a:r>
          </a:p>
          <a:p>
            <a:pPr marL="214257" indent="-214257">
              <a:buFont typeface="Arial" panose="020B0604020202020204" pitchFamily="34" charset="0"/>
              <a:buChar char="•"/>
            </a:pPr>
            <a:r>
              <a:rPr lang="it-IT" sz="900" dirty="0">
                <a:solidFill>
                  <a:schemeClr val="bg2">
                    <a:lumMod val="50000"/>
                  </a:schemeClr>
                </a:solidFill>
                <a:latin typeface="Abel" panose="02000506030000020004"/>
              </a:rPr>
              <a:t>IoT Analytics</a:t>
            </a:r>
          </a:p>
          <a:p>
            <a:pPr marL="214257" indent="-214257">
              <a:buFont typeface="Arial" panose="020B0604020202020204" pitchFamily="34" charset="0"/>
              <a:buChar char="•"/>
            </a:pPr>
            <a:endParaRPr lang="it-IT" sz="900" dirty="0">
              <a:solidFill>
                <a:schemeClr val="bg2">
                  <a:lumMod val="50000"/>
                </a:schemeClr>
              </a:solidFill>
              <a:latin typeface="Abel" panose="02000506030000020004"/>
            </a:endParaRPr>
          </a:p>
        </p:txBody>
      </p:sp>
      <p:sp>
        <p:nvSpPr>
          <p:cNvPr id="14" name="CasellaDiTesto 26">
            <a:extLst>
              <a:ext uri="{FF2B5EF4-FFF2-40B4-BE49-F238E27FC236}">
                <a16:creationId xmlns:a16="http://schemas.microsoft.com/office/drawing/2014/main" id="{5D6EA659-9A54-C74A-850D-EE630A567C4F}"/>
              </a:ext>
            </a:extLst>
          </p:cNvPr>
          <p:cNvSpPr txBox="1"/>
          <p:nvPr/>
        </p:nvSpPr>
        <p:spPr>
          <a:xfrm>
            <a:off x="4205802" y="2441150"/>
            <a:ext cx="1753523" cy="248132"/>
          </a:xfrm>
          <a:prstGeom prst="rect">
            <a:avLst/>
          </a:prstGeom>
          <a:noFill/>
        </p:spPr>
        <p:txBody>
          <a:bodyPr wrap="square" rtlCol="0">
            <a:spAutoFit/>
          </a:bodyPr>
          <a:lstStyle/>
          <a:p>
            <a:r>
              <a:rPr lang="it-IT" sz="1013" b="1" dirty="0">
                <a:solidFill>
                  <a:srgbClr val="B1468E"/>
                </a:solidFill>
                <a:latin typeface="Abel" panose="02000506030000020004"/>
              </a:rPr>
              <a:t>Cognitive Computing</a:t>
            </a:r>
          </a:p>
        </p:txBody>
      </p:sp>
      <p:sp>
        <p:nvSpPr>
          <p:cNvPr id="15" name="CasellaDiTesto 27">
            <a:extLst>
              <a:ext uri="{FF2B5EF4-FFF2-40B4-BE49-F238E27FC236}">
                <a16:creationId xmlns:a16="http://schemas.microsoft.com/office/drawing/2014/main" id="{85551D44-D92A-A14B-AF8C-89087B291F14}"/>
              </a:ext>
            </a:extLst>
          </p:cNvPr>
          <p:cNvSpPr txBox="1"/>
          <p:nvPr/>
        </p:nvSpPr>
        <p:spPr>
          <a:xfrm>
            <a:off x="4227779" y="2658733"/>
            <a:ext cx="1923206" cy="919756"/>
          </a:xfrm>
          <a:prstGeom prst="rect">
            <a:avLst/>
          </a:prstGeom>
          <a:noFill/>
        </p:spPr>
        <p:txBody>
          <a:bodyPr wrap="square" rtlCol="0">
            <a:spAutoFit/>
          </a:bodyPr>
          <a:lstStyle/>
          <a:p>
            <a:pPr marL="214257" indent="-214257">
              <a:buFont typeface="Arial" panose="020B0604020202020204" pitchFamily="34" charset="0"/>
              <a:buChar char="•"/>
            </a:pPr>
            <a:r>
              <a:rPr lang="it-IT" sz="900" dirty="0">
                <a:solidFill>
                  <a:schemeClr val="bg2">
                    <a:lumMod val="50000"/>
                  </a:schemeClr>
                </a:solidFill>
                <a:latin typeface="Abel" panose="02000506030000020004"/>
              </a:rPr>
              <a:t>Sentiment Analysis</a:t>
            </a:r>
          </a:p>
          <a:p>
            <a:pPr marL="214257" indent="-214257">
              <a:buFont typeface="Arial" panose="020B0604020202020204" pitchFamily="34" charset="0"/>
              <a:buChar char="•"/>
            </a:pPr>
            <a:r>
              <a:rPr lang="it-IT" sz="900" dirty="0">
                <a:solidFill>
                  <a:schemeClr val="bg2">
                    <a:lumMod val="50000"/>
                  </a:schemeClr>
                </a:solidFill>
                <a:latin typeface="Abel" panose="02000506030000020004"/>
              </a:rPr>
              <a:t>Brand </a:t>
            </a:r>
            <a:r>
              <a:rPr lang="it-IT" sz="900" dirty="0" err="1">
                <a:solidFill>
                  <a:schemeClr val="bg2">
                    <a:lumMod val="50000"/>
                  </a:schemeClr>
                </a:solidFill>
                <a:latin typeface="Abel" panose="02000506030000020004"/>
              </a:rPr>
              <a:t>Reputation</a:t>
            </a:r>
            <a:r>
              <a:rPr lang="it-IT" sz="900" dirty="0">
                <a:solidFill>
                  <a:schemeClr val="bg2">
                    <a:lumMod val="50000"/>
                  </a:schemeClr>
                </a:solidFill>
                <a:latin typeface="Abel" panose="02000506030000020004"/>
              </a:rPr>
              <a:t> Analysis</a:t>
            </a:r>
          </a:p>
          <a:p>
            <a:pPr marL="214257" indent="-214257">
              <a:buFont typeface="Arial" panose="020B0604020202020204" pitchFamily="34" charset="0"/>
              <a:buChar char="•"/>
            </a:pPr>
            <a:r>
              <a:rPr lang="it-IT" sz="900" dirty="0">
                <a:solidFill>
                  <a:schemeClr val="bg2">
                    <a:lumMod val="50000"/>
                  </a:schemeClr>
                </a:solidFill>
                <a:latin typeface="Abel" panose="02000506030000020004"/>
              </a:rPr>
              <a:t>Information </a:t>
            </a:r>
            <a:r>
              <a:rPr lang="it-IT" sz="900" dirty="0" err="1">
                <a:solidFill>
                  <a:schemeClr val="bg2">
                    <a:lumMod val="50000"/>
                  </a:schemeClr>
                </a:solidFill>
                <a:latin typeface="Abel" panose="02000506030000020004"/>
              </a:rPr>
              <a:t>Extraction</a:t>
            </a:r>
            <a:endParaRPr lang="it-IT" sz="900" dirty="0">
              <a:solidFill>
                <a:schemeClr val="bg2">
                  <a:lumMod val="50000"/>
                </a:schemeClr>
              </a:solidFill>
              <a:latin typeface="Abel" panose="02000506030000020004"/>
            </a:endParaRPr>
          </a:p>
          <a:p>
            <a:pPr marL="214257" indent="-214257">
              <a:buFont typeface="Arial" panose="020B0604020202020204" pitchFamily="34" charset="0"/>
              <a:buChar char="•"/>
            </a:pPr>
            <a:r>
              <a:rPr lang="it-IT" sz="900" dirty="0">
                <a:solidFill>
                  <a:schemeClr val="bg2">
                    <a:lumMod val="50000"/>
                  </a:schemeClr>
                </a:solidFill>
                <a:latin typeface="Abel" panose="02000506030000020004"/>
              </a:rPr>
              <a:t>Semantic / </a:t>
            </a:r>
            <a:r>
              <a:rPr lang="it-IT" sz="900" dirty="0" err="1">
                <a:solidFill>
                  <a:schemeClr val="bg2">
                    <a:lumMod val="50000"/>
                  </a:schemeClr>
                </a:solidFill>
                <a:latin typeface="Abel" panose="02000506030000020004"/>
              </a:rPr>
              <a:t>Intelligent</a:t>
            </a:r>
            <a:r>
              <a:rPr lang="it-IT" sz="900" dirty="0">
                <a:solidFill>
                  <a:schemeClr val="bg2">
                    <a:lumMod val="50000"/>
                  </a:schemeClr>
                </a:solidFill>
                <a:latin typeface="Abel" panose="02000506030000020004"/>
              </a:rPr>
              <a:t> </a:t>
            </a:r>
            <a:r>
              <a:rPr lang="it-IT" sz="900" dirty="0" err="1">
                <a:solidFill>
                  <a:schemeClr val="bg2">
                    <a:lumMod val="50000"/>
                  </a:schemeClr>
                </a:solidFill>
                <a:latin typeface="Abel" panose="02000506030000020004"/>
              </a:rPr>
              <a:t>Search</a:t>
            </a:r>
            <a:endParaRPr lang="it-IT" sz="900" dirty="0">
              <a:solidFill>
                <a:schemeClr val="bg2">
                  <a:lumMod val="50000"/>
                </a:schemeClr>
              </a:solidFill>
              <a:latin typeface="Abel" panose="02000506030000020004"/>
            </a:endParaRPr>
          </a:p>
          <a:p>
            <a:pPr marL="214257" indent="-214257">
              <a:buFont typeface="Arial" panose="020B0604020202020204" pitchFamily="34" charset="0"/>
              <a:buChar char="•"/>
            </a:pPr>
            <a:r>
              <a:rPr lang="it-IT" sz="900" dirty="0">
                <a:solidFill>
                  <a:schemeClr val="bg2">
                    <a:lumMod val="50000"/>
                  </a:schemeClr>
                </a:solidFill>
                <a:latin typeface="Abel" panose="02000506030000020004"/>
              </a:rPr>
              <a:t>Media Monitoring</a:t>
            </a:r>
          </a:p>
          <a:p>
            <a:pPr marL="214257" indent="-214257">
              <a:buFont typeface="Arial" panose="020B0604020202020204" pitchFamily="34" charset="0"/>
              <a:buChar char="•"/>
            </a:pPr>
            <a:endParaRPr lang="it-IT" sz="900" dirty="0">
              <a:solidFill>
                <a:schemeClr val="bg2">
                  <a:lumMod val="50000"/>
                </a:schemeClr>
              </a:solidFill>
              <a:latin typeface="Abel" panose="02000506030000020004"/>
            </a:endParaRPr>
          </a:p>
        </p:txBody>
      </p:sp>
      <p:sp>
        <p:nvSpPr>
          <p:cNvPr id="16" name="Rettangolo 28">
            <a:extLst>
              <a:ext uri="{FF2B5EF4-FFF2-40B4-BE49-F238E27FC236}">
                <a16:creationId xmlns:a16="http://schemas.microsoft.com/office/drawing/2014/main" id="{D823FE59-B447-4E46-AE59-588D506F406D}"/>
              </a:ext>
            </a:extLst>
          </p:cNvPr>
          <p:cNvSpPr/>
          <p:nvPr/>
        </p:nvSpPr>
        <p:spPr>
          <a:xfrm>
            <a:off x="6443277" y="2653803"/>
            <a:ext cx="2207178" cy="781216"/>
          </a:xfrm>
          <a:prstGeom prst="rect">
            <a:avLst/>
          </a:prstGeom>
        </p:spPr>
        <p:txBody>
          <a:bodyPr wrap="square">
            <a:spAutoFit/>
          </a:bodyPr>
          <a:lstStyle/>
          <a:p>
            <a:pPr marL="214257" indent="-214257">
              <a:buFont typeface="Arial" panose="020B0604020202020204" pitchFamily="34" charset="0"/>
              <a:buChar char="•"/>
            </a:pPr>
            <a:r>
              <a:rPr lang="it-IT" sz="900" dirty="0">
                <a:solidFill>
                  <a:schemeClr val="bg2">
                    <a:lumMod val="50000"/>
                  </a:schemeClr>
                </a:solidFill>
                <a:latin typeface="Abel" panose="02000506030000020004"/>
              </a:rPr>
              <a:t>Competitive Analysis</a:t>
            </a:r>
          </a:p>
          <a:p>
            <a:pPr marL="214257" indent="-214257">
              <a:buFont typeface="Arial" panose="020B0604020202020204" pitchFamily="34" charset="0"/>
              <a:buChar char="•"/>
            </a:pPr>
            <a:r>
              <a:rPr lang="it-IT" sz="900" dirty="0">
                <a:solidFill>
                  <a:schemeClr val="bg2">
                    <a:lumMod val="50000"/>
                  </a:schemeClr>
                </a:solidFill>
                <a:latin typeface="Abel" panose="02000506030000020004"/>
              </a:rPr>
              <a:t>Documental Classification (semantic / automatic)</a:t>
            </a:r>
          </a:p>
          <a:p>
            <a:pPr marL="214257" indent="-214257">
              <a:buFont typeface="Arial" panose="020B0604020202020204" pitchFamily="34" charset="0"/>
              <a:buChar char="•"/>
            </a:pPr>
            <a:r>
              <a:rPr lang="it-IT" sz="900" dirty="0">
                <a:solidFill>
                  <a:schemeClr val="bg2">
                    <a:lumMod val="50000"/>
                  </a:schemeClr>
                </a:solidFill>
                <a:latin typeface="Abel" panose="02000506030000020004"/>
              </a:rPr>
              <a:t>BOT / Service Automation</a:t>
            </a:r>
          </a:p>
          <a:p>
            <a:pPr marL="214257" indent="-214257">
              <a:buFont typeface="Arial" panose="020B0604020202020204" pitchFamily="34" charset="0"/>
              <a:buChar char="•"/>
            </a:pPr>
            <a:r>
              <a:rPr lang="it-IT" sz="900" dirty="0">
                <a:solidFill>
                  <a:schemeClr val="bg2">
                    <a:lumMod val="50000"/>
                  </a:schemeClr>
                </a:solidFill>
                <a:latin typeface="Abel" panose="02000506030000020004"/>
              </a:rPr>
              <a:t>Conversational AI / Digital Assistant</a:t>
            </a:r>
          </a:p>
        </p:txBody>
      </p:sp>
      <p:pic>
        <p:nvPicPr>
          <p:cNvPr id="17" name="Immagine 3">
            <a:extLst>
              <a:ext uri="{FF2B5EF4-FFF2-40B4-BE49-F238E27FC236}">
                <a16:creationId xmlns:a16="http://schemas.microsoft.com/office/drawing/2014/main" id="{8313F778-267F-0842-B348-DF618B22D193}"/>
              </a:ext>
            </a:extLst>
          </p:cNvPr>
          <p:cNvPicPr>
            <a:picLocks noChangeAspect="1"/>
          </p:cNvPicPr>
          <p:nvPr/>
        </p:nvPicPr>
        <p:blipFill>
          <a:blip r:embed="rId2"/>
          <a:stretch>
            <a:fillRect/>
          </a:stretch>
        </p:blipFill>
        <p:spPr>
          <a:xfrm>
            <a:off x="3087630" y="2630545"/>
            <a:ext cx="924915" cy="298061"/>
          </a:xfrm>
          <a:prstGeom prst="rect">
            <a:avLst/>
          </a:prstGeom>
        </p:spPr>
      </p:pic>
      <p:pic>
        <p:nvPicPr>
          <p:cNvPr id="18" name="Immagine 4">
            <a:extLst>
              <a:ext uri="{FF2B5EF4-FFF2-40B4-BE49-F238E27FC236}">
                <a16:creationId xmlns:a16="http://schemas.microsoft.com/office/drawing/2014/main" id="{DB555484-6C9D-9241-96F6-A258464C9B33}"/>
              </a:ext>
            </a:extLst>
          </p:cNvPr>
          <p:cNvPicPr>
            <a:picLocks noChangeAspect="1"/>
          </p:cNvPicPr>
          <p:nvPr/>
        </p:nvPicPr>
        <p:blipFill>
          <a:blip r:embed="rId3"/>
          <a:stretch>
            <a:fillRect/>
          </a:stretch>
        </p:blipFill>
        <p:spPr>
          <a:xfrm>
            <a:off x="3067914" y="1663882"/>
            <a:ext cx="923380" cy="247886"/>
          </a:xfrm>
          <a:prstGeom prst="rect">
            <a:avLst/>
          </a:prstGeom>
        </p:spPr>
      </p:pic>
      <p:grpSp>
        <p:nvGrpSpPr>
          <p:cNvPr id="19" name="Gruppo 8">
            <a:extLst>
              <a:ext uri="{FF2B5EF4-FFF2-40B4-BE49-F238E27FC236}">
                <a16:creationId xmlns:a16="http://schemas.microsoft.com/office/drawing/2014/main" id="{3C1158D6-14EE-7C47-977D-D004EB185DB0}"/>
              </a:ext>
            </a:extLst>
          </p:cNvPr>
          <p:cNvGrpSpPr/>
          <p:nvPr/>
        </p:nvGrpSpPr>
        <p:grpSpPr>
          <a:xfrm>
            <a:off x="3067143" y="3015421"/>
            <a:ext cx="924915" cy="284821"/>
            <a:chOff x="6209761" y="1909279"/>
            <a:chExt cx="2422910" cy="746119"/>
          </a:xfrm>
        </p:grpSpPr>
        <p:pic>
          <p:nvPicPr>
            <p:cNvPr id="20" name="Immagine 8" descr="Schermata 2016-11-07 alle 16.29.46.png">
              <a:extLst>
                <a:ext uri="{FF2B5EF4-FFF2-40B4-BE49-F238E27FC236}">
                  <a16:creationId xmlns:a16="http://schemas.microsoft.com/office/drawing/2014/main" id="{FE5329A3-E1A8-A244-B3F2-660D79611F8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41847" y="2088806"/>
              <a:ext cx="2190824" cy="566592"/>
            </a:xfrm>
            <a:prstGeom prst="rect">
              <a:avLst/>
            </a:prstGeom>
          </p:spPr>
        </p:pic>
        <p:sp>
          <p:nvSpPr>
            <p:cNvPr id="21" name="Mostrina 8">
              <a:extLst>
                <a:ext uri="{FF2B5EF4-FFF2-40B4-BE49-F238E27FC236}">
                  <a16:creationId xmlns:a16="http://schemas.microsoft.com/office/drawing/2014/main" id="{7637916C-999C-3246-86DF-E33047D2F0B3}"/>
                </a:ext>
              </a:extLst>
            </p:cNvPr>
            <p:cNvSpPr/>
            <p:nvPr/>
          </p:nvSpPr>
          <p:spPr>
            <a:xfrm rot="13557760">
              <a:off x="6209761" y="1909279"/>
              <a:ext cx="484632" cy="484632"/>
            </a:xfrm>
            <a:prstGeom prst="chevron">
              <a:avLst/>
            </a:prstGeom>
            <a:solidFill>
              <a:srgbClr val="E33E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215" dirty="0">
                <a:solidFill>
                  <a:schemeClr val="tx1"/>
                </a:solidFill>
              </a:endParaRPr>
            </a:p>
          </p:txBody>
        </p:sp>
      </p:grpSp>
      <p:pic>
        <p:nvPicPr>
          <p:cNvPr id="22" name="Immagine 21">
            <a:extLst>
              <a:ext uri="{FF2B5EF4-FFF2-40B4-BE49-F238E27FC236}">
                <a16:creationId xmlns:a16="http://schemas.microsoft.com/office/drawing/2014/main" id="{9A33661B-C186-834A-8A62-7EE34D597C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6672" y="1522997"/>
            <a:ext cx="579075" cy="579075"/>
          </a:xfrm>
          <a:prstGeom prst="rect">
            <a:avLst/>
          </a:prstGeom>
        </p:spPr>
      </p:pic>
      <p:pic>
        <p:nvPicPr>
          <p:cNvPr id="23" name="Immagine 22">
            <a:extLst>
              <a:ext uri="{FF2B5EF4-FFF2-40B4-BE49-F238E27FC236}">
                <a16:creationId xmlns:a16="http://schemas.microsoft.com/office/drawing/2014/main" id="{3FD720B7-7E0A-D34D-9195-33617996BB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06799" y="2638276"/>
            <a:ext cx="579075" cy="579075"/>
          </a:xfrm>
          <a:prstGeom prst="rect">
            <a:avLst/>
          </a:prstGeom>
        </p:spPr>
      </p:pic>
      <p:pic>
        <p:nvPicPr>
          <p:cNvPr id="24" name="Immagine 23">
            <a:extLst>
              <a:ext uri="{FF2B5EF4-FFF2-40B4-BE49-F238E27FC236}">
                <a16:creationId xmlns:a16="http://schemas.microsoft.com/office/drawing/2014/main" id="{F7CBC8BA-7C8C-7141-9364-E2F1217DFD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06799" y="3895377"/>
            <a:ext cx="579075" cy="579075"/>
          </a:xfrm>
          <a:prstGeom prst="rect">
            <a:avLst/>
          </a:prstGeom>
        </p:spPr>
      </p:pic>
      <p:cxnSp>
        <p:nvCxnSpPr>
          <p:cNvPr id="25" name="Connettore 1 24">
            <a:extLst>
              <a:ext uri="{FF2B5EF4-FFF2-40B4-BE49-F238E27FC236}">
                <a16:creationId xmlns:a16="http://schemas.microsoft.com/office/drawing/2014/main" id="{0A9805A2-7C2B-134F-B064-81485ED76EA0}"/>
              </a:ext>
            </a:extLst>
          </p:cNvPr>
          <p:cNvCxnSpPr>
            <a:cxnSpLocks/>
          </p:cNvCxnSpPr>
          <p:nvPr/>
        </p:nvCxnSpPr>
        <p:spPr>
          <a:xfrm>
            <a:off x="2447992" y="4196381"/>
            <a:ext cx="146499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pic>
        <p:nvPicPr>
          <p:cNvPr id="26" name="Immagine 25">
            <a:extLst>
              <a:ext uri="{FF2B5EF4-FFF2-40B4-BE49-F238E27FC236}">
                <a16:creationId xmlns:a16="http://schemas.microsoft.com/office/drawing/2014/main" id="{2F6C6F35-B7E3-2746-921E-44D95B0B8304}"/>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329152" y="2496884"/>
            <a:ext cx="804560" cy="803359"/>
          </a:xfrm>
          <a:prstGeom prst="rect">
            <a:avLst/>
          </a:prstGeom>
        </p:spPr>
      </p:pic>
      <p:sp>
        <p:nvSpPr>
          <p:cNvPr id="27" name="Titolo 2">
            <a:extLst>
              <a:ext uri="{FF2B5EF4-FFF2-40B4-BE49-F238E27FC236}">
                <a16:creationId xmlns:a16="http://schemas.microsoft.com/office/drawing/2014/main" id="{55AA2D24-14C4-4690-959C-5FDC18A86E0D}"/>
              </a:ext>
            </a:extLst>
          </p:cNvPr>
          <p:cNvSpPr txBox="1">
            <a:spLocks/>
          </p:cNvSpPr>
          <p:nvPr/>
        </p:nvSpPr>
        <p:spPr>
          <a:xfrm>
            <a:off x="860563" y="265738"/>
            <a:ext cx="7886700" cy="458333"/>
          </a:xfrm>
          <a:prstGeom prst="rect">
            <a:avLst/>
          </a:prstGeom>
        </p:spPr>
        <p:txBody>
          <a:bodyPr/>
          <a:lstStyle>
            <a:lvl1pPr algn="l" defTabSz="685800" rtl="0" eaLnBrk="1" latinLnBrk="0" hangingPunct="1">
              <a:lnSpc>
                <a:spcPct val="90000"/>
              </a:lnSpc>
              <a:spcBef>
                <a:spcPct val="0"/>
              </a:spcBef>
              <a:buNone/>
              <a:defRPr lang="it-IT" sz="1600" b="1" kern="1200" baseline="0" dirty="0">
                <a:solidFill>
                  <a:srgbClr val="6492BE"/>
                </a:solidFill>
                <a:latin typeface="Abel" panose="02000506030000020004" pitchFamily="2" charset="0"/>
                <a:ea typeface="Gulim" panose="020B0600000101010101" pitchFamily="34" charset="-127"/>
                <a:cs typeface="Calibri" panose="020F0502020204030204" pitchFamily="34" charset="0"/>
              </a:defRPr>
            </a:lvl1pPr>
          </a:lstStyle>
          <a:p>
            <a:r>
              <a:rPr lang="it-IT" sz="1800" dirty="0">
                <a:solidFill>
                  <a:srgbClr val="002C5D"/>
                </a:solidFill>
              </a:rPr>
              <a:t>INTEGRIS CORE BUSINESS OFFERING</a:t>
            </a:r>
            <a:endParaRPr lang="en-US" sz="1800" dirty="0">
              <a:solidFill>
                <a:srgbClr val="002C5D"/>
              </a:solidFill>
            </a:endParaRPr>
          </a:p>
        </p:txBody>
      </p:sp>
    </p:spTree>
    <p:extLst>
      <p:ext uri="{BB962C8B-B14F-4D97-AF65-F5344CB8AC3E}">
        <p14:creationId xmlns:p14="http://schemas.microsoft.com/office/powerpoint/2010/main" val="331856559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up)">
                                      <p:cBhvr>
                                        <p:cTn id="10" dur="500"/>
                                        <p:tgtEl>
                                          <p:spTgt spid="13"/>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up)">
                                      <p:cBhvr>
                                        <p:cTn id="13" dur="500"/>
                                        <p:tgtEl>
                                          <p:spTgt spid="12"/>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up)">
                                      <p:cBhvr>
                                        <p:cTn id="16" dur="500"/>
                                        <p:tgtEl>
                                          <p:spTgt spid="15"/>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45C1438F-2CF3-4680-8073-2C92F1A53646}"/>
              </a:ext>
            </a:extLst>
          </p:cNvPr>
          <p:cNvSpPr>
            <a:spLocks noGrp="1"/>
          </p:cNvSpPr>
          <p:nvPr>
            <p:ph type="title"/>
          </p:nvPr>
        </p:nvSpPr>
        <p:spPr/>
        <p:txBody>
          <a:bodyPr/>
          <a:lstStyle/>
          <a:p>
            <a:r>
              <a:rPr lang="it-IT" dirty="0"/>
              <a:t>EXPLORA PROCESS: THE PROCESS INTELLIGENCE PLATFORM</a:t>
            </a:r>
          </a:p>
        </p:txBody>
      </p:sp>
      <p:sp>
        <p:nvSpPr>
          <p:cNvPr id="11" name="CasellaDiTesto 14"/>
          <p:cNvSpPr txBox="1"/>
          <p:nvPr/>
        </p:nvSpPr>
        <p:spPr>
          <a:xfrm>
            <a:off x="592260" y="1536008"/>
            <a:ext cx="4211653" cy="3385542"/>
          </a:xfrm>
          <a:prstGeom prst="rect">
            <a:avLst/>
          </a:prstGeom>
          <a:noFill/>
        </p:spPr>
        <p:txBody>
          <a:bodyPr wrap="square" tIns="0" rtlCol="0">
            <a:spAutoFit/>
          </a:bodyPr>
          <a:lstStyle>
            <a:defPPr>
              <a:defRPr lang="it-IT"/>
            </a:defPPr>
            <a:lvl1pPr defTabSz="685773">
              <a:defRPr sz="1300" b="1">
                <a:solidFill>
                  <a:srgbClr val="002C5D"/>
                </a:solidFill>
                <a:latin typeface="Calibri"/>
              </a:defRPr>
            </a:lvl1pPr>
            <a:lvl2pPr marL="557190" lvl="1" indent="-214304" defTabSz="685773">
              <a:buFont typeface="Arial" panose="020B0604020202020204" pitchFamily="34" charset="0"/>
              <a:buChar char="•"/>
              <a:defRPr sz="1300">
                <a:solidFill>
                  <a:schemeClr val="tx1">
                    <a:lumMod val="75000"/>
                    <a:lumOff val="25000"/>
                  </a:schemeClr>
                </a:solidFill>
                <a:latin typeface="Calibri"/>
              </a:defRPr>
            </a:lvl2pPr>
          </a:lstStyle>
          <a:p>
            <a:pPr algn="just"/>
            <a:r>
              <a:rPr lang="en-US" b="0" dirty="0">
                <a:solidFill>
                  <a:srgbClr val="3A3A3A"/>
                </a:solidFill>
                <a:latin typeface="Abel" panose="020B0604020202020204" charset="0"/>
              </a:rPr>
              <a:t>Explora Process is a BIG DATA Process Mining solution that can analyze any business process, representing exactly how it is performed.</a:t>
            </a:r>
          </a:p>
          <a:p>
            <a:pPr algn="just"/>
            <a:endParaRPr lang="en-US" b="0" dirty="0">
              <a:solidFill>
                <a:srgbClr val="3A3A3A"/>
              </a:solidFill>
              <a:latin typeface="Abel" panose="020B0604020202020204" charset="0"/>
            </a:endParaRPr>
          </a:p>
          <a:p>
            <a:pPr algn="just"/>
            <a:r>
              <a:rPr lang="en-US" b="0" dirty="0">
                <a:solidFill>
                  <a:schemeClr val="tx1">
                    <a:lumMod val="75000"/>
                    <a:lumOff val="25000"/>
                  </a:schemeClr>
                </a:solidFill>
                <a:latin typeface="Abel" panose="020B0604020202020204" charset="0"/>
              </a:rPr>
              <a:t>Applying specialized data mining algorithms to event log data, </a:t>
            </a:r>
            <a:r>
              <a:rPr lang="en-US" b="0" dirty="0" err="1">
                <a:solidFill>
                  <a:srgbClr val="3A3A3A"/>
                </a:solidFill>
                <a:latin typeface="Abel" panose="020B0604020202020204" charset="0"/>
              </a:rPr>
              <a:t>Explora</a:t>
            </a:r>
            <a:r>
              <a:rPr lang="en-US" b="0" dirty="0">
                <a:solidFill>
                  <a:srgbClr val="3A3A3A"/>
                </a:solidFill>
                <a:latin typeface="Abel" panose="020B0604020202020204" charset="0"/>
              </a:rPr>
              <a:t> Process allows to identify in a quick and convenient way</a:t>
            </a:r>
            <a:r>
              <a:rPr lang="en-US" b="0" dirty="0">
                <a:solidFill>
                  <a:schemeClr val="tx1">
                    <a:lumMod val="75000"/>
                    <a:lumOff val="25000"/>
                  </a:schemeClr>
                </a:solidFill>
                <a:latin typeface="Abel" panose="020B0604020202020204" charset="0"/>
              </a:rPr>
              <a:t>, trends, patterns, </a:t>
            </a:r>
            <a:r>
              <a:rPr lang="en-US" b="0" dirty="0">
                <a:solidFill>
                  <a:srgbClr val="3A3A3A"/>
                </a:solidFill>
                <a:latin typeface="Abel" panose="020B0604020202020204" charset="0"/>
              </a:rPr>
              <a:t>weaknesses, bottlenecks or inefficiencies of a process in its real execution, identifying any deviations from the defined reference process.</a:t>
            </a:r>
          </a:p>
          <a:p>
            <a:pPr algn="just"/>
            <a:endParaRPr lang="en-US" b="0" dirty="0">
              <a:solidFill>
                <a:srgbClr val="3A3A3A"/>
              </a:solidFill>
              <a:latin typeface="Abel" panose="020B0604020202020204" charset="0"/>
            </a:endParaRPr>
          </a:p>
          <a:p>
            <a:pPr algn="just"/>
            <a:r>
              <a:rPr lang="en-US" b="0" dirty="0">
                <a:solidFill>
                  <a:srgbClr val="3A3A3A"/>
                </a:solidFill>
                <a:latin typeface="Abel" panose="020B0604020202020204" charset="0"/>
              </a:rPr>
              <a:t>Explora Process is a powerful decision support tool that can help increase efficiency and optimize time and costs of execution of its business, </a:t>
            </a:r>
            <a:r>
              <a:rPr lang="en-US" b="0" dirty="0">
                <a:solidFill>
                  <a:schemeClr val="tx1">
                    <a:lumMod val="75000"/>
                    <a:lumOff val="25000"/>
                  </a:schemeClr>
                </a:solidFill>
                <a:latin typeface="Abel" panose="020B0604020202020204" charset="0"/>
              </a:rPr>
              <a:t>providing accurate information about real process running performance and a predictive view of process working way.</a:t>
            </a:r>
            <a:endParaRPr lang="en-US" b="0" dirty="0">
              <a:solidFill>
                <a:srgbClr val="3A3A3A"/>
              </a:solidFill>
              <a:latin typeface="Abel" panose="020B0604020202020204" charset="0"/>
            </a:endParaRPr>
          </a:p>
          <a:p>
            <a:pPr algn="just"/>
            <a:endParaRPr lang="en-US" sz="1200" b="0" dirty="0">
              <a:solidFill>
                <a:srgbClr val="3A3A3A"/>
              </a:solidFill>
              <a:latin typeface="Abel" panose="020B0604020202020204" charset="0"/>
            </a:endParaRPr>
          </a:p>
          <a:p>
            <a:pPr algn="just"/>
            <a:endParaRPr lang="en-US" sz="1000" b="0" dirty="0">
              <a:solidFill>
                <a:srgbClr val="3A3A3A"/>
              </a:solidFill>
            </a:endParaRPr>
          </a:p>
        </p:txBody>
      </p:sp>
      <p:pic>
        <p:nvPicPr>
          <p:cNvPr id="14" name="Immagine 17">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8696" y="1619651"/>
            <a:ext cx="2345261" cy="508495"/>
          </a:xfrm>
          <a:prstGeom prst="rect">
            <a:avLst/>
          </a:prstGeom>
        </p:spPr>
      </p:pic>
      <p:sp>
        <p:nvSpPr>
          <p:cNvPr id="20" name="Rectangle 19"/>
          <p:cNvSpPr/>
          <p:nvPr/>
        </p:nvSpPr>
        <p:spPr>
          <a:xfrm>
            <a:off x="4705863" y="3583785"/>
            <a:ext cx="4191871" cy="830997"/>
          </a:xfrm>
          <a:prstGeom prst="rect">
            <a:avLst/>
          </a:prstGeom>
        </p:spPr>
        <p:txBody>
          <a:bodyPr wrap="square">
            <a:spAutoFit/>
          </a:bodyPr>
          <a:lstStyle/>
          <a:p>
            <a:pPr algn="ctr"/>
            <a:r>
              <a:rPr lang="it-IT" sz="2400" dirty="0">
                <a:solidFill>
                  <a:srgbClr val="B1468E"/>
                </a:solidFill>
                <a:latin typeface="Abel" panose="020B0604020202020204" charset="0"/>
              </a:rPr>
              <a:t>UNDERSTANDING PROCESSES</a:t>
            </a:r>
          </a:p>
          <a:p>
            <a:pPr algn="ctr"/>
            <a:r>
              <a:rPr lang="it-IT" sz="2400" dirty="0">
                <a:solidFill>
                  <a:srgbClr val="B1468E"/>
                </a:solidFill>
                <a:latin typeface="Abel" panose="020B0604020202020204" charset="0"/>
              </a:rPr>
              <a:t>TO BETTER PERFORM</a:t>
            </a:r>
          </a:p>
        </p:txBody>
      </p:sp>
    </p:spTree>
    <p:extLst>
      <p:ext uri="{BB962C8B-B14F-4D97-AF65-F5344CB8AC3E}">
        <p14:creationId xmlns:p14="http://schemas.microsoft.com/office/powerpoint/2010/main" val="631686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a:t>EXPLORA PROCESS</a:t>
            </a:r>
          </a:p>
        </p:txBody>
      </p:sp>
      <p:sp>
        <p:nvSpPr>
          <p:cNvPr id="5" name="Segnaposto testo 6">
            <a:extLst/>
          </p:cNvPr>
          <p:cNvSpPr txBox="1">
            <a:spLocks/>
          </p:cNvSpPr>
          <p:nvPr/>
        </p:nvSpPr>
        <p:spPr>
          <a:xfrm>
            <a:off x="779538" y="1142719"/>
            <a:ext cx="7783707" cy="1654693"/>
          </a:xfrm>
          <a:prstGeom prst="rect">
            <a:avLst/>
          </a:prstGeom>
        </p:spPr>
        <p:txBody>
          <a:bodyPr/>
          <a:lstStyle>
            <a:lvl1pPr marL="0" indent="0" algn="l" defTabSz="914400" rtl="0" eaLnBrk="1" latinLnBrk="0" hangingPunct="1">
              <a:lnSpc>
                <a:spcPts val="1875"/>
              </a:lnSpc>
              <a:spcBef>
                <a:spcPts val="1000"/>
              </a:spcBef>
              <a:buFont typeface="Arial" panose="020B0604020202020204" pitchFamily="34" charset="0"/>
              <a:buNone/>
              <a:defRPr lang="it-IT" sz="1350" kern="1200" dirty="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it-IT" sz="2200" b="1" dirty="0">
                <a:solidFill>
                  <a:srgbClr val="B562A2"/>
                </a:solidFill>
                <a:latin typeface="Abel" panose="020B0604020202020204" charset="0"/>
              </a:rPr>
              <a:t>SUPPORTING YOUR INNOVATION NEEDS</a:t>
            </a:r>
            <a:endParaRPr lang="en-US" sz="2200" b="1" dirty="0">
              <a:solidFill>
                <a:srgbClr val="B562A2"/>
              </a:solidFill>
              <a:latin typeface="Abel" panose="020B0604020202020204" charset="0"/>
            </a:endParaRPr>
          </a:p>
          <a:p>
            <a:pPr lvl="0">
              <a:defRPr/>
            </a:pPr>
            <a:r>
              <a:rPr lang="en-US" sz="1300" dirty="0">
                <a:latin typeface="Abel" panose="020B0604020202020204" charset="0"/>
              </a:rPr>
              <a:t>The speed and agility of managing change and drive </a:t>
            </a:r>
            <a:r>
              <a:rPr lang="en-US" sz="1300" b="1" dirty="0">
                <a:latin typeface="Abel" panose="020B0604020202020204" charset="0"/>
              </a:rPr>
              <a:t>digital transformation </a:t>
            </a:r>
            <a:r>
              <a:rPr lang="en-US" sz="1300" dirty="0">
                <a:latin typeface="Abel" panose="020B0604020202020204" charset="0"/>
              </a:rPr>
              <a:t>are today fundamental success keys for companies, of any size and in any market. And processes are important constituents in the operationalization of whatever digital business </a:t>
            </a:r>
            <a:r>
              <a:rPr lang="en-US" sz="1300" dirty="0" smtClean="0">
                <a:latin typeface="Abel" panose="020B0604020202020204" charset="0"/>
              </a:rPr>
              <a:t>initiative.</a:t>
            </a:r>
            <a:endParaRPr lang="en-US" sz="1300" dirty="0">
              <a:latin typeface="Abel" panose="020B0604020202020204" charset="0"/>
            </a:endParaRPr>
          </a:p>
          <a:p>
            <a:pPr lvl="0">
              <a:defRPr/>
            </a:pPr>
            <a:r>
              <a:rPr lang="en-US" sz="1300" b="1" dirty="0" err="1">
                <a:latin typeface="Abel" panose="020B0604020202020204" charset="0"/>
              </a:rPr>
              <a:t>Explora</a:t>
            </a:r>
            <a:r>
              <a:rPr lang="en-US" sz="1300" b="1" dirty="0">
                <a:latin typeface="Abel" panose="020B0604020202020204" charset="0"/>
              </a:rPr>
              <a:t> Process </a:t>
            </a:r>
            <a:r>
              <a:rPr lang="en-US" sz="1300" dirty="0" smtClean="0">
                <a:latin typeface="Abel" panose="020B0604020202020204" charset="0"/>
              </a:rPr>
              <a:t>allows </a:t>
            </a:r>
            <a:r>
              <a:rPr lang="en-US" sz="1300" dirty="0">
                <a:latin typeface="Abel" panose="020B0604020202020204" charset="0"/>
              </a:rPr>
              <a:t>you to deeply understand real execution of your processes, supporting you to decide more quickly the change to be applied to speed up or improve processes, to achieve best business performance and resources usage optimization.</a:t>
            </a:r>
          </a:p>
          <a:p>
            <a:pPr lvl="0">
              <a:defRPr/>
            </a:pPr>
            <a:r>
              <a:rPr lang="en-US" sz="1300" dirty="0">
                <a:latin typeface="Abel" panose="020B0604020202020204" charset="0"/>
              </a:rPr>
              <a:t>Best understanding and graphical visualization of your way of running business, allows to best and more effective approach to:</a:t>
            </a:r>
          </a:p>
          <a:p>
            <a:pPr marL="174625" lvl="0" indent="-174625">
              <a:buFont typeface="Arial" panose="020B0604020202020204" pitchFamily="34" charset="0"/>
              <a:buChar char="•"/>
              <a:defRPr/>
            </a:pPr>
            <a:r>
              <a:rPr lang="en-US" sz="1300" dirty="0">
                <a:latin typeface="Abel" panose="020B0604020202020204" charset="0"/>
              </a:rPr>
              <a:t>change, update, adapt, evaluate processes</a:t>
            </a:r>
          </a:p>
          <a:p>
            <a:pPr marL="174625" lvl="0" indent="-174625">
              <a:buFont typeface="Arial" panose="020B0604020202020204" pitchFamily="34" charset="0"/>
              <a:buChar char="•"/>
              <a:defRPr/>
            </a:pPr>
            <a:r>
              <a:rPr lang="en-US" sz="1300" dirty="0">
                <a:latin typeface="Abel" panose="020B0604020202020204" charset="0"/>
              </a:rPr>
              <a:t>Rethink a process</a:t>
            </a:r>
          </a:p>
          <a:p>
            <a:pPr marL="174625" lvl="0" indent="-174625">
              <a:buFont typeface="Arial" panose="020B0604020202020204" pitchFamily="34" charset="0"/>
              <a:buChar char="•"/>
              <a:defRPr/>
            </a:pPr>
            <a:r>
              <a:rPr lang="en-US" sz="1300" dirty="0">
                <a:latin typeface="Abel" panose="020B0604020202020204" charset="0"/>
              </a:rPr>
              <a:t>Improve, optimize processes</a:t>
            </a:r>
          </a:p>
          <a:p>
            <a:pPr marL="285750" lvl="0" indent="-285750">
              <a:buFontTx/>
              <a:buChar char="-"/>
              <a:defRPr/>
            </a:pPr>
            <a:endParaRPr lang="en-US" sz="1300" dirty="0">
              <a:latin typeface="Abel" panose="020B0604020202020204" charset="0"/>
            </a:endParaRPr>
          </a:p>
          <a:p>
            <a:pPr lvl="0">
              <a:defRPr/>
            </a:pPr>
            <a:endParaRPr lang="en-US" sz="1300" dirty="0">
              <a:latin typeface="Abel" panose="020B0604020202020204" charset="0"/>
            </a:endParaRPr>
          </a:p>
          <a:p>
            <a:pPr lvl="0">
              <a:defRPr/>
            </a:pPr>
            <a:endParaRPr lang="en-US" sz="1300" dirty="0">
              <a:latin typeface="Abel" panose="020B0604020202020204" charset="0"/>
            </a:endParaRPr>
          </a:p>
        </p:txBody>
      </p:sp>
      <p:sp>
        <p:nvSpPr>
          <p:cNvPr id="2" name="Arrow: Right 1"/>
          <p:cNvSpPr/>
          <p:nvPr/>
        </p:nvSpPr>
        <p:spPr>
          <a:xfrm>
            <a:off x="4433106" y="4382925"/>
            <a:ext cx="1481560" cy="416688"/>
          </a:xfrm>
          <a:prstGeom prst="rightArrow">
            <a:avLst/>
          </a:prstGeom>
          <a:solidFill>
            <a:srgbClr val="B562A2"/>
          </a:solidFill>
          <a:ln>
            <a:solidFill>
              <a:srgbClr val="9446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ctangle 5"/>
          <p:cNvSpPr/>
          <p:nvPr/>
        </p:nvSpPr>
        <p:spPr>
          <a:xfrm>
            <a:off x="6170963" y="4045623"/>
            <a:ext cx="2715196" cy="769441"/>
          </a:xfrm>
          <a:prstGeom prst="rect">
            <a:avLst/>
          </a:prstGeom>
        </p:spPr>
        <p:txBody>
          <a:bodyPr wrap="square">
            <a:spAutoFit/>
          </a:bodyPr>
          <a:lstStyle/>
          <a:p>
            <a:pPr algn="ctr"/>
            <a:r>
              <a:rPr lang="en-US" sz="2200" b="1" dirty="0">
                <a:solidFill>
                  <a:srgbClr val="944681"/>
                </a:solidFill>
                <a:latin typeface="Abel" panose="020B0604020202020204" charset="0"/>
              </a:rPr>
              <a:t>BEING MORE </a:t>
            </a:r>
          </a:p>
          <a:p>
            <a:pPr algn="ctr"/>
            <a:r>
              <a:rPr lang="en-US" sz="2200" b="1" dirty="0">
                <a:solidFill>
                  <a:srgbClr val="944681"/>
                </a:solidFill>
                <a:latin typeface="Abel" panose="020B0604020202020204" charset="0"/>
              </a:rPr>
              <a:t>AND MORE AGILE</a:t>
            </a:r>
            <a:endParaRPr lang="it-IT" sz="2200" b="1" dirty="0">
              <a:solidFill>
                <a:srgbClr val="944681"/>
              </a:solidFill>
              <a:latin typeface="Abel" panose="020B0604020202020204" charset="0"/>
            </a:endParaRPr>
          </a:p>
        </p:txBody>
      </p:sp>
      <p:pic>
        <p:nvPicPr>
          <p:cNvPr id="7" name="Immagine 17">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5458" y="3861034"/>
            <a:ext cx="1549208" cy="335896"/>
          </a:xfrm>
          <a:prstGeom prst="rect">
            <a:avLst/>
          </a:prstGeom>
        </p:spPr>
      </p:pic>
    </p:spTree>
    <p:extLst>
      <p:ext uri="{BB962C8B-B14F-4D97-AF65-F5344CB8AC3E}">
        <p14:creationId xmlns:p14="http://schemas.microsoft.com/office/powerpoint/2010/main" val="3858182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MAIN REFERENCE PROCESSES AND INTERESTED BUSINESS ROLES</a:t>
            </a:r>
            <a:endParaRPr lang="it-IT" dirty="0"/>
          </a:p>
        </p:txBody>
      </p:sp>
      <p:sp>
        <p:nvSpPr>
          <p:cNvPr id="7" name="TextBox 6"/>
          <p:cNvSpPr txBox="1"/>
          <p:nvPr/>
        </p:nvSpPr>
        <p:spPr>
          <a:xfrm>
            <a:off x="585842" y="1018533"/>
            <a:ext cx="7986532" cy="861774"/>
          </a:xfrm>
          <a:prstGeom prst="rect">
            <a:avLst/>
          </a:prstGeom>
          <a:noFill/>
        </p:spPr>
        <p:txBody>
          <a:bodyPr wrap="square" rtlCol="0">
            <a:spAutoFit/>
          </a:bodyPr>
          <a:lstStyle/>
          <a:p>
            <a:pPr algn="just"/>
            <a:r>
              <a:rPr lang="en-US" sz="2200" b="1" dirty="0">
                <a:solidFill>
                  <a:srgbClr val="B562A2"/>
                </a:solidFill>
                <a:latin typeface="Abel" panose="020B0604020202020204" charset="0"/>
              </a:rPr>
              <a:t>FOR ANY PROCESS, IN ANY MARKET SECTOR</a:t>
            </a:r>
          </a:p>
          <a:p>
            <a:pPr algn="just"/>
            <a:r>
              <a:rPr lang="en-US" sz="1400" dirty="0" err="1">
                <a:solidFill>
                  <a:schemeClr val="tx1">
                    <a:lumMod val="75000"/>
                    <a:lumOff val="25000"/>
                  </a:schemeClr>
                </a:solidFill>
                <a:latin typeface="Abel" panose="020B0604020202020204" charset="0"/>
              </a:rPr>
              <a:t>Explora</a:t>
            </a:r>
            <a:r>
              <a:rPr lang="en-US" sz="1400" dirty="0">
                <a:solidFill>
                  <a:schemeClr val="tx1">
                    <a:lumMod val="75000"/>
                    <a:lumOff val="25000"/>
                  </a:schemeClr>
                </a:solidFill>
                <a:latin typeface="Abel" panose="020B0604020202020204" charset="0"/>
              </a:rPr>
              <a:t> Process allows to analyze any type of processes, regardless of the market sector, through the analysis of “digital traces” of each process.</a:t>
            </a:r>
            <a:endParaRPr lang="it-IT" sz="1400" dirty="0">
              <a:solidFill>
                <a:schemeClr val="tx1">
                  <a:lumMod val="75000"/>
                  <a:lumOff val="25000"/>
                </a:schemeClr>
              </a:solidFill>
              <a:latin typeface="Abel" panose="020B0604020202020204" charset="0"/>
            </a:endParaRPr>
          </a:p>
        </p:txBody>
      </p:sp>
      <p:sp>
        <p:nvSpPr>
          <p:cNvPr id="8" name="Rettangolo 7">
            <a:extLst>
              <a:ext uri="{FF2B5EF4-FFF2-40B4-BE49-F238E27FC236}">
                <a16:creationId xmlns:a16="http://schemas.microsoft.com/office/drawing/2014/main" id="{7E937A84-872B-4939-BB48-61782AE699EB}"/>
              </a:ext>
            </a:extLst>
          </p:cNvPr>
          <p:cNvSpPr/>
          <p:nvPr/>
        </p:nvSpPr>
        <p:spPr>
          <a:xfrm>
            <a:off x="6790489" y="2498207"/>
            <a:ext cx="2116386" cy="2447747"/>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050">
              <a:latin typeface="Abel" panose="02000506030000020004"/>
            </a:endParaRPr>
          </a:p>
        </p:txBody>
      </p:sp>
      <p:sp>
        <p:nvSpPr>
          <p:cNvPr id="9" name="Rettangolo 8">
            <a:extLst>
              <a:ext uri="{FF2B5EF4-FFF2-40B4-BE49-F238E27FC236}">
                <a16:creationId xmlns:a16="http://schemas.microsoft.com/office/drawing/2014/main" id="{A8C43986-5EB3-4623-88B6-A90715C34B69}"/>
              </a:ext>
            </a:extLst>
          </p:cNvPr>
          <p:cNvSpPr/>
          <p:nvPr/>
        </p:nvSpPr>
        <p:spPr>
          <a:xfrm>
            <a:off x="4620930" y="2513705"/>
            <a:ext cx="2116386" cy="2447747"/>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800">
              <a:latin typeface="Abel" panose="02000506030000020004"/>
            </a:endParaRPr>
          </a:p>
        </p:txBody>
      </p:sp>
      <p:sp>
        <p:nvSpPr>
          <p:cNvPr id="10" name="Rettangolo 9">
            <a:extLst>
              <a:ext uri="{FF2B5EF4-FFF2-40B4-BE49-F238E27FC236}">
                <a16:creationId xmlns:a16="http://schemas.microsoft.com/office/drawing/2014/main" id="{EE2DDD17-1208-4435-A3FB-1EEDDC0C7F07}"/>
              </a:ext>
            </a:extLst>
          </p:cNvPr>
          <p:cNvSpPr/>
          <p:nvPr/>
        </p:nvSpPr>
        <p:spPr>
          <a:xfrm>
            <a:off x="2451370" y="2503592"/>
            <a:ext cx="2116386" cy="2447747"/>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800">
              <a:latin typeface="Abel" panose="02000506030000020004"/>
            </a:endParaRPr>
          </a:p>
        </p:txBody>
      </p:sp>
      <p:sp>
        <p:nvSpPr>
          <p:cNvPr id="11" name="Rettangolo 10">
            <a:extLst>
              <a:ext uri="{FF2B5EF4-FFF2-40B4-BE49-F238E27FC236}">
                <a16:creationId xmlns:a16="http://schemas.microsoft.com/office/drawing/2014/main" id="{53EE26CD-C889-45BF-8237-039DA1DCCB69}"/>
              </a:ext>
            </a:extLst>
          </p:cNvPr>
          <p:cNvSpPr/>
          <p:nvPr/>
        </p:nvSpPr>
        <p:spPr>
          <a:xfrm>
            <a:off x="272119" y="2503592"/>
            <a:ext cx="2116386" cy="2447747"/>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800">
              <a:latin typeface="Abel" panose="02000506030000020004"/>
            </a:endParaRPr>
          </a:p>
        </p:txBody>
      </p:sp>
      <p:pic>
        <p:nvPicPr>
          <p:cNvPr id="12" name="Immagine 11" descr="casestudy-processmining-1.png">
            <a:extLst>
              <a:ext uri="{FF2B5EF4-FFF2-40B4-BE49-F238E27FC236}">
                <a16:creationId xmlns:a16="http://schemas.microsoft.com/office/drawing/2014/main" id="{1FD83F14-6547-40AE-BEEE-C0F10ADA2D81}"/>
              </a:ext>
            </a:extLst>
          </p:cNvPr>
          <p:cNvPicPr>
            <a:picLocks noChangeAspect="1"/>
          </p:cNvPicPr>
          <p:nvPr/>
        </p:nvPicPr>
        <p:blipFill rotWithShape="1">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392505" y="3053728"/>
            <a:ext cx="1023673" cy="1121885"/>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89 Rectángulo">
            <a:extLst>
              <a:ext uri="{FF2B5EF4-FFF2-40B4-BE49-F238E27FC236}">
                <a16:creationId xmlns:a16="http://schemas.microsoft.com/office/drawing/2014/main" id="{7EF9ECE8-F9D1-4C50-8F37-6FFAE67D63D5}"/>
              </a:ext>
            </a:extLst>
          </p:cNvPr>
          <p:cNvSpPr/>
          <p:nvPr/>
        </p:nvSpPr>
        <p:spPr>
          <a:xfrm>
            <a:off x="242001" y="4413565"/>
            <a:ext cx="2094400" cy="419113"/>
          </a:xfrm>
          <a:prstGeom prst="rect">
            <a:avLst/>
          </a:prstGeom>
        </p:spPr>
        <p:txBody>
          <a:bodyPr wrap="square" anchor="t">
            <a:noAutofit/>
          </a:bodyPr>
          <a:lstStyle/>
          <a:p>
            <a:pPr algn="ctr" defTabSz="337361" eaLnBrk="0" hangingPunct="0">
              <a:spcBef>
                <a:spcPts val="117"/>
              </a:spcBef>
              <a:defRPr/>
            </a:pPr>
            <a:r>
              <a:rPr lang="en-US" sz="1100" kern="0" noProof="1">
                <a:solidFill>
                  <a:schemeClr val="bg2">
                    <a:lumMod val="50000"/>
                  </a:schemeClr>
                </a:solidFill>
                <a:latin typeface="Abel" panose="02000506030000020004"/>
                <a:cs typeface="Calibri" panose="020F0502020204030204" pitchFamily="34" charset="0"/>
              </a:rPr>
              <a:t>Databases and applications</a:t>
            </a:r>
          </a:p>
          <a:p>
            <a:pPr algn="ctr" defTabSz="337361" eaLnBrk="0" hangingPunct="0">
              <a:spcBef>
                <a:spcPts val="117"/>
              </a:spcBef>
              <a:defRPr/>
            </a:pPr>
            <a:r>
              <a:rPr lang="en-US" sz="1100" kern="0" noProof="1">
                <a:solidFill>
                  <a:schemeClr val="bg2">
                    <a:lumMod val="50000"/>
                  </a:schemeClr>
                </a:solidFill>
                <a:latin typeface="Abel" panose="02000506030000020004"/>
                <a:cs typeface="Calibri" panose="020F0502020204030204" pitchFamily="34" charset="0"/>
              </a:rPr>
              <a:t>(ERP, </a:t>
            </a:r>
            <a:r>
              <a:rPr lang="en-US" sz="1100" b="1" kern="0" noProof="1">
                <a:solidFill>
                  <a:schemeClr val="bg2">
                    <a:lumMod val="50000"/>
                  </a:schemeClr>
                </a:solidFill>
                <a:latin typeface="Abel" panose="02000506030000020004"/>
                <a:cs typeface="Calibri" panose="020F0502020204030204" pitchFamily="34" charset="0"/>
              </a:rPr>
              <a:t>SAP</a:t>
            </a:r>
            <a:r>
              <a:rPr lang="en-US" sz="1100" kern="0" noProof="1">
                <a:solidFill>
                  <a:schemeClr val="bg2">
                    <a:lumMod val="50000"/>
                  </a:schemeClr>
                </a:solidFill>
                <a:latin typeface="Abel" panose="02000506030000020004"/>
                <a:cs typeface="Calibri" panose="020F0502020204030204" pitchFamily="34" charset="0"/>
              </a:rPr>
              <a:t>, </a:t>
            </a:r>
            <a:r>
              <a:rPr lang="en-US" sz="1100" b="1" kern="0" noProof="1">
                <a:solidFill>
                  <a:schemeClr val="bg2">
                    <a:lumMod val="50000"/>
                  </a:schemeClr>
                </a:solidFill>
                <a:latin typeface="Abel" panose="02000506030000020004"/>
                <a:cs typeface="Calibri" panose="020F0502020204030204" pitchFamily="34" charset="0"/>
              </a:rPr>
              <a:t>DYNAMICS</a:t>
            </a:r>
            <a:r>
              <a:rPr lang="en-US" sz="1100" kern="0" noProof="1">
                <a:solidFill>
                  <a:schemeClr val="bg2">
                    <a:lumMod val="50000"/>
                  </a:schemeClr>
                </a:solidFill>
                <a:latin typeface="Abel" panose="02000506030000020004"/>
                <a:cs typeface="Calibri" panose="020F0502020204030204" pitchFamily="34" charset="0"/>
              </a:rPr>
              <a:t>, </a:t>
            </a:r>
            <a:r>
              <a:rPr lang="en-US" sz="1100" b="1" kern="0" noProof="1">
                <a:solidFill>
                  <a:schemeClr val="bg2">
                    <a:lumMod val="50000"/>
                  </a:schemeClr>
                </a:solidFill>
                <a:latin typeface="Abel" panose="02000506030000020004"/>
                <a:cs typeface="Calibri" panose="020F0502020204030204" pitchFamily="34" charset="0"/>
              </a:rPr>
              <a:t>CRM</a:t>
            </a:r>
            <a:r>
              <a:rPr lang="en-US" sz="1100" kern="0" noProof="1">
                <a:solidFill>
                  <a:schemeClr val="bg2">
                    <a:lumMod val="50000"/>
                  </a:schemeClr>
                </a:solidFill>
                <a:latin typeface="Abel" panose="02000506030000020004"/>
                <a:cs typeface="Calibri" panose="020F0502020204030204" pitchFamily="34" charset="0"/>
              </a:rPr>
              <a:t>)</a:t>
            </a:r>
          </a:p>
        </p:txBody>
      </p:sp>
      <p:sp>
        <p:nvSpPr>
          <p:cNvPr id="14" name="89 Rectángulo">
            <a:extLst>
              <a:ext uri="{FF2B5EF4-FFF2-40B4-BE49-F238E27FC236}">
                <a16:creationId xmlns:a16="http://schemas.microsoft.com/office/drawing/2014/main" id="{F4049A41-7EDA-4E35-9423-FA2F17A5E1D3}"/>
              </a:ext>
            </a:extLst>
          </p:cNvPr>
          <p:cNvSpPr/>
          <p:nvPr/>
        </p:nvSpPr>
        <p:spPr>
          <a:xfrm>
            <a:off x="2755707" y="4413563"/>
            <a:ext cx="1525066" cy="365667"/>
          </a:xfrm>
          <a:prstGeom prst="rect">
            <a:avLst/>
          </a:prstGeom>
        </p:spPr>
        <p:txBody>
          <a:bodyPr wrap="square" anchor="t">
            <a:noAutofit/>
          </a:bodyPr>
          <a:lstStyle/>
          <a:p>
            <a:pPr algn="ctr" defTabSz="337361" eaLnBrk="0" hangingPunct="0">
              <a:spcBef>
                <a:spcPts val="117"/>
              </a:spcBef>
              <a:defRPr/>
            </a:pPr>
            <a:r>
              <a:rPr lang="en-US" sz="1100" kern="0" noProof="1">
                <a:solidFill>
                  <a:schemeClr val="bg2">
                    <a:lumMod val="50000"/>
                  </a:schemeClr>
                </a:solidFill>
                <a:latin typeface="Abel" panose="02000506030000020004"/>
                <a:cs typeface="Calibri" panose="020F0502020204030204" pitchFamily="34" charset="0"/>
              </a:rPr>
              <a:t>Analysis of activities based on logs</a:t>
            </a:r>
          </a:p>
        </p:txBody>
      </p:sp>
      <p:sp>
        <p:nvSpPr>
          <p:cNvPr id="15" name="89 Rectángulo">
            <a:extLst>
              <a:ext uri="{FF2B5EF4-FFF2-40B4-BE49-F238E27FC236}">
                <a16:creationId xmlns:a16="http://schemas.microsoft.com/office/drawing/2014/main" id="{E2BE614F-0874-4AEF-B7DA-46E798357DED}"/>
              </a:ext>
            </a:extLst>
          </p:cNvPr>
          <p:cNvSpPr/>
          <p:nvPr/>
        </p:nvSpPr>
        <p:spPr>
          <a:xfrm>
            <a:off x="7136905" y="4407896"/>
            <a:ext cx="1534873" cy="365667"/>
          </a:xfrm>
          <a:prstGeom prst="rect">
            <a:avLst/>
          </a:prstGeom>
        </p:spPr>
        <p:txBody>
          <a:bodyPr wrap="square" anchor="t">
            <a:noAutofit/>
          </a:bodyPr>
          <a:lstStyle/>
          <a:p>
            <a:pPr algn="ctr" defTabSz="337361" eaLnBrk="0" hangingPunct="0">
              <a:spcBef>
                <a:spcPts val="117"/>
              </a:spcBef>
              <a:defRPr/>
            </a:pPr>
            <a:r>
              <a:rPr lang="en-US" sz="1100" b="1" kern="0" noProof="1">
                <a:solidFill>
                  <a:schemeClr val="tx1">
                    <a:lumMod val="65000"/>
                    <a:lumOff val="35000"/>
                  </a:schemeClr>
                </a:solidFill>
                <a:latin typeface="Abel" panose="02000506030000020004"/>
                <a:cs typeface="Calibri" panose="020F0502020204030204" pitchFamily="34" charset="0"/>
              </a:rPr>
              <a:t>Processes</a:t>
            </a:r>
            <a:r>
              <a:rPr lang="en-US" sz="1100" kern="0" noProof="1">
                <a:solidFill>
                  <a:schemeClr val="tx1">
                    <a:lumMod val="65000"/>
                    <a:lumOff val="35000"/>
                  </a:schemeClr>
                </a:solidFill>
                <a:latin typeface="Abel" panose="02000506030000020004"/>
                <a:cs typeface="Calibri" panose="020F0502020204030204" pitchFamily="34" charset="0"/>
              </a:rPr>
              <a:t>, </a:t>
            </a:r>
            <a:r>
              <a:rPr lang="en-US" sz="1100" b="1" kern="0" noProof="1">
                <a:solidFill>
                  <a:schemeClr val="tx1">
                    <a:lumMod val="65000"/>
                    <a:lumOff val="35000"/>
                  </a:schemeClr>
                </a:solidFill>
                <a:latin typeface="Abel" panose="02000506030000020004"/>
                <a:cs typeface="Calibri" panose="020F0502020204030204" pitchFamily="34" charset="0"/>
              </a:rPr>
              <a:t>variants</a:t>
            </a:r>
            <a:r>
              <a:rPr lang="en-US" sz="1100" kern="0" noProof="1">
                <a:solidFill>
                  <a:schemeClr val="tx1">
                    <a:lumMod val="65000"/>
                    <a:lumOff val="35000"/>
                  </a:schemeClr>
                </a:solidFill>
                <a:latin typeface="Abel" panose="02000506030000020004"/>
                <a:cs typeface="Calibri" panose="020F0502020204030204" pitchFamily="34" charset="0"/>
              </a:rPr>
              <a:t>, </a:t>
            </a:r>
            <a:r>
              <a:rPr lang="en-US" sz="1100" b="1" kern="0" noProof="1">
                <a:solidFill>
                  <a:schemeClr val="tx1">
                    <a:lumMod val="65000"/>
                    <a:lumOff val="35000"/>
                  </a:schemeClr>
                </a:solidFill>
                <a:latin typeface="Abel" panose="02000506030000020004"/>
                <a:cs typeface="Calibri" panose="020F0502020204030204" pitchFamily="34" charset="0"/>
              </a:rPr>
              <a:t>cases </a:t>
            </a:r>
            <a:r>
              <a:rPr lang="en-US" sz="1100" kern="0" noProof="1">
                <a:solidFill>
                  <a:schemeClr val="tx1">
                    <a:lumMod val="65000"/>
                    <a:lumOff val="35000"/>
                  </a:schemeClr>
                </a:solidFill>
                <a:latin typeface="Abel" panose="02000506030000020004"/>
                <a:cs typeface="Calibri" panose="020F0502020204030204" pitchFamily="34" charset="0"/>
              </a:rPr>
              <a:t>analysis</a:t>
            </a:r>
            <a:endParaRPr lang="en-US" sz="1100" b="1" kern="0" noProof="1">
              <a:solidFill>
                <a:schemeClr val="tx1">
                  <a:lumMod val="65000"/>
                  <a:lumOff val="35000"/>
                </a:schemeClr>
              </a:solidFill>
              <a:latin typeface="Abel" panose="02000506030000020004"/>
              <a:cs typeface="Calibri" panose="020F0502020204030204" pitchFamily="34" charset="0"/>
            </a:endParaRPr>
          </a:p>
        </p:txBody>
      </p:sp>
      <p:sp>
        <p:nvSpPr>
          <p:cNvPr id="16" name="89 Rectángulo">
            <a:extLst>
              <a:ext uri="{FF2B5EF4-FFF2-40B4-BE49-F238E27FC236}">
                <a16:creationId xmlns:a16="http://schemas.microsoft.com/office/drawing/2014/main" id="{392F1D8B-3F7D-4FC5-9ABB-F00D5E087FEB}"/>
              </a:ext>
            </a:extLst>
          </p:cNvPr>
          <p:cNvSpPr/>
          <p:nvPr/>
        </p:nvSpPr>
        <p:spPr>
          <a:xfrm>
            <a:off x="502185" y="2646058"/>
            <a:ext cx="1789272" cy="338554"/>
          </a:xfrm>
          <a:prstGeom prst="rect">
            <a:avLst/>
          </a:prstGeom>
        </p:spPr>
        <p:txBody>
          <a:bodyPr wrap="none">
            <a:spAutoFit/>
          </a:bodyPr>
          <a:lstStyle/>
          <a:p>
            <a:pPr defTabSz="914434">
              <a:defRPr/>
            </a:pPr>
            <a:r>
              <a:rPr lang="en-US" sz="1600" kern="0" noProof="1">
                <a:solidFill>
                  <a:schemeClr val="tx1">
                    <a:lumMod val="65000"/>
                    <a:lumOff val="35000"/>
                  </a:schemeClr>
                </a:solidFill>
                <a:latin typeface="Abel" panose="02000506030000020004"/>
              </a:rPr>
              <a:t>DATA COLLECTION </a:t>
            </a:r>
          </a:p>
        </p:txBody>
      </p:sp>
      <p:sp>
        <p:nvSpPr>
          <p:cNvPr id="17" name="89 Rectángulo">
            <a:extLst>
              <a:ext uri="{FF2B5EF4-FFF2-40B4-BE49-F238E27FC236}">
                <a16:creationId xmlns:a16="http://schemas.microsoft.com/office/drawing/2014/main" id="{4B9138AD-BEF9-4F25-B89F-6E278CF5DF87}"/>
              </a:ext>
            </a:extLst>
          </p:cNvPr>
          <p:cNvSpPr/>
          <p:nvPr/>
        </p:nvSpPr>
        <p:spPr>
          <a:xfrm>
            <a:off x="2775490" y="2646058"/>
            <a:ext cx="1537600" cy="338554"/>
          </a:xfrm>
          <a:prstGeom prst="rect">
            <a:avLst/>
          </a:prstGeom>
        </p:spPr>
        <p:txBody>
          <a:bodyPr wrap="none">
            <a:spAutoFit/>
          </a:bodyPr>
          <a:lstStyle/>
          <a:p>
            <a:pPr defTabSz="914434">
              <a:defRPr/>
            </a:pPr>
            <a:r>
              <a:rPr lang="en-US" sz="1600" kern="0" noProof="1">
                <a:solidFill>
                  <a:schemeClr val="tx1">
                    <a:lumMod val="65000"/>
                    <a:lumOff val="35000"/>
                  </a:schemeClr>
                </a:solidFill>
                <a:latin typeface="Abel" panose="02000506030000020004"/>
              </a:rPr>
              <a:t>DATA ANALYSIS </a:t>
            </a:r>
          </a:p>
        </p:txBody>
      </p:sp>
      <p:sp>
        <p:nvSpPr>
          <p:cNvPr id="18" name="89 Rectángulo">
            <a:extLst>
              <a:ext uri="{FF2B5EF4-FFF2-40B4-BE49-F238E27FC236}">
                <a16:creationId xmlns:a16="http://schemas.microsoft.com/office/drawing/2014/main" id="{587C6E74-9AAB-4067-8DCA-43512DBE85DB}"/>
              </a:ext>
            </a:extLst>
          </p:cNvPr>
          <p:cNvSpPr/>
          <p:nvPr/>
        </p:nvSpPr>
        <p:spPr>
          <a:xfrm>
            <a:off x="7322546" y="2646058"/>
            <a:ext cx="1258678" cy="338554"/>
          </a:xfrm>
          <a:prstGeom prst="rect">
            <a:avLst/>
          </a:prstGeom>
        </p:spPr>
        <p:txBody>
          <a:bodyPr wrap="none">
            <a:spAutoFit/>
          </a:bodyPr>
          <a:lstStyle/>
          <a:p>
            <a:pPr defTabSz="914434">
              <a:defRPr/>
            </a:pPr>
            <a:r>
              <a:rPr lang="en-US" sz="1600" kern="0" noProof="1">
                <a:solidFill>
                  <a:schemeClr val="tx1">
                    <a:lumMod val="65000"/>
                    <a:lumOff val="35000"/>
                  </a:schemeClr>
                </a:solidFill>
                <a:latin typeface="Abel" panose="02000506030000020004"/>
              </a:rPr>
              <a:t>DASHBOARD</a:t>
            </a:r>
          </a:p>
        </p:txBody>
      </p:sp>
      <p:sp>
        <p:nvSpPr>
          <p:cNvPr id="19" name="89 Rectángulo">
            <a:extLst>
              <a:ext uri="{FF2B5EF4-FFF2-40B4-BE49-F238E27FC236}">
                <a16:creationId xmlns:a16="http://schemas.microsoft.com/office/drawing/2014/main" id="{0C202B46-A84C-494F-8450-635FE9C55CDF}"/>
              </a:ext>
            </a:extLst>
          </p:cNvPr>
          <p:cNvSpPr/>
          <p:nvPr/>
        </p:nvSpPr>
        <p:spPr>
          <a:xfrm>
            <a:off x="4921470" y="4407896"/>
            <a:ext cx="1494262" cy="365667"/>
          </a:xfrm>
          <a:prstGeom prst="rect">
            <a:avLst/>
          </a:prstGeom>
        </p:spPr>
        <p:txBody>
          <a:bodyPr wrap="square" anchor="t">
            <a:noAutofit/>
          </a:bodyPr>
          <a:lstStyle/>
          <a:p>
            <a:pPr algn="ctr" defTabSz="337361" eaLnBrk="0" hangingPunct="0">
              <a:spcBef>
                <a:spcPts val="117"/>
              </a:spcBef>
              <a:defRPr/>
            </a:pPr>
            <a:r>
              <a:rPr lang="en-US" sz="1100" kern="0" noProof="1">
                <a:solidFill>
                  <a:schemeClr val="bg2">
                    <a:lumMod val="50000"/>
                  </a:schemeClr>
                </a:solidFill>
                <a:latin typeface="Abel" panose="02000506030000020004"/>
                <a:cs typeface="Calibri" panose="020F0502020204030204" pitchFamily="34" charset="0"/>
              </a:rPr>
              <a:t>Loading of data on  </a:t>
            </a:r>
            <a:r>
              <a:rPr lang="en-US" sz="1100" b="1" kern="0" noProof="1">
                <a:solidFill>
                  <a:schemeClr val="bg2">
                    <a:lumMod val="50000"/>
                  </a:schemeClr>
                </a:solidFill>
                <a:latin typeface="Abel" panose="02000506030000020004"/>
                <a:cs typeface="Calibri" panose="020F0502020204030204" pitchFamily="34" charset="0"/>
              </a:rPr>
              <a:t>Explora Process</a:t>
            </a:r>
          </a:p>
        </p:txBody>
      </p:sp>
      <p:sp>
        <p:nvSpPr>
          <p:cNvPr id="20" name="89 Rectángulo">
            <a:extLst>
              <a:ext uri="{FF2B5EF4-FFF2-40B4-BE49-F238E27FC236}">
                <a16:creationId xmlns:a16="http://schemas.microsoft.com/office/drawing/2014/main" id="{00DA95AC-714E-4A7F-B089-4C648B0223BB}"/>
              </a:ext>
            </a:extLst>
          </p:cNvPr>
          <p:cNvSpPr/>
          <p:nvPr/>
        </p:nvSpPr>
        <p:spPr>
          <a:xfrm>
            <a:off x="4858521" y="2646058"/>
            <a:ext cx="1750800" cy="338554"/>
          </a:xfrm>
          <a:prstGeom prst="rect">
            <a:avLst/>
          </a:prstGeom>
        </p:spPr>
        <p:txBody>
          <a:bodyPr wrap="none">
            <a:spAutoFit/>
          </a:bodyPr>
          <a:lstStyle/>
          <a:p>
            <a:pPr defTabSz="914434">
              <a:defRPr/>
            </a:pPr>
            <a:r>
              <a:rPr lang="en-US" sz="1600" kern="0" noProof="1">
                <a:solidFill>
                  <a:schemeClr val="tx1">
                    <a:lumMod val="65000"/>
                    <a:lumOff val="35000"/>
                  </a:schemeClr>
                </a:solidFill>
                <a:latin typeface="Abel" panose="02000506030000020004"/>
              </a:rPr>
              <a:t>EXPLORA PROCESS</a:t>
            </a:r>
          </a:p>
        </p:txBody>
      </p:sp>
      <p:pic>
        <p:nvPicPr>
          <p:cNvPr id="21" name="Immagine 20">
            <a:extLst>
              <a:ext uri="{FF2B5EF4-FFF2-40B4-BE49-F238E27FC236}">
                <a16:creationId xmlns:a16="http://schemas.microsoft.com/office/drawing/2014/main" id="{AEAFA779-4D85-43A7-9032-600173CCFE3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25122" y="3181285"/>
            <a:ext cx="1573643" cy="1047861"/>
          </a:xfrm>
          <a:prstGeom prst="rect">
            <a:avLst/>
          </a:prstGeom>
        </p:spPr>
      </p:pic>
      <p:pic>
        <p:nvPicPr>
          <p:cNvPr id="22" name="Immagine 21">
            <a:extLst>
              <a:ext uri="{FF2B5EF4-FFF2-40B4-BE49-F238E27FC236}">
                <a16:creationId xmlns:a16="http://schemas.microsoft.com/office/drawing/2014/main" id="{A163F533-9751-4906-BDC5-D6FBC73FE2D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807796" y="2961165"/>
            <a:ext cx="1384150" cy="1384150"/>
          </a:xfrm>
          <a:prstGeom prst="rect">
            <a:avLst/>
          </a:prstGeom>
        </p:spPr>
      </p:pic>
      <p:pic>
        <p:nvPicPr>
          <p:cNvPr id="23" name="Immagine 22">
            <a:extLst>
              <a:ext uri="{FF2B5EF4-FFF2-40B4-BE49-F238E27FC236}">
                <a16:creationId xmlns:a16="http://schemas.microsoft.com/office/drawing/2014/main" id="{72127AFA-6687-4F62-A161-C96DFE9AD2B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840476" y="3191395"/>
            <a:ext cx="1704814" cy="958958"/>
          </a:xfrm>
          <a:prstGeom prst="rect">
            <a:avLst/>
          </a:prstGeom>
        </p:spPr>
      </p:pic>
      <p:pic>
        <p:nvPicPr>
          <p:cNvPr id="24" name="Immagine 23">
            <a:extLst>
              <a:ext uri="{FF2B5EF4-FFF2-40B4-BE49-F238E27FC236}">
                <a16:creationId xmlns:a16="http://schemas.microsoft.com/office/drawing/2014/main" id="{EB1C7432-7CFC-4DAD-BF59-F3C500E94BE4}"/>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2188942" y="3461104"/>
            <a:ext cx="419113" cy="419113"/>
          </a:xfrm>
          <a:prstGeom prst="rect">
            <a:avLst/>
          </a:prstGeom>
        </p:spPr>
      </p:pic>
      <p:pic>
        <p:nvPicPr>
          <p:cNvPr id="25" name="Immagine 24">
            <a:extLst>
              <a:ext uri="{FF2B5EF4-FFF2-40B4-BE49-F238E27FC236}">
                <a16:creationId xmlns:a16="http://schemas.microsoft.com/office/drawing/2014/main" id="{8B613397-20BE-4821-AE0B-1F008847ECC3}"/>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4381018" y="3461104"/>
            <a:ext cx="419113" cy="419113"/>
          </a:xfrm>
          <a:prstGeom prst="rect">
            <a:avLst/>
          </a:prstGeom>
        </p:spPr>
      </p:pic>
      <p:pic>
        <p:nvPicPr>
          <p:cNvPr id="26" name="Immagine 25">
            <a:extLst>
              <a:ext uri="{FF2B5EF4-FFF2-40B4-BE49-F238E27FC236}">
                <a16:creationId xmlns:a16="http://schemas.microsoft.com/office/drawing/2014/main" id="{509BCD1C-C8AD-4ED8-A23B-9CABCA8AF717}"/>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544645" y="3461104"/>
            <a:ext cx="419113" cy="419113"/>
          </a:xfrm>
          <a:prstGeom prst="rect">
            <a:avLst/>
          </a:prstGeom>
        </p:spPr>
      </p:pic>
      <p:sp>
        <p:nvSpPr>
          <p:cNvPr id="27" name="TextBox 4">
            <a:extLst>
              <a:ext uri="{FF2B5EF4-FFF2-40B4-BE49-F238E27FC236}">
                <a16:creationId xmlns:a16="http://schemas.microsoft.com/office/drawing/2014/main" id="{03638A80-CC9E-4896-9475-F73424DB63EF}"/>
              </a:ext>
            </a:extLst>
          </p:cNvPr>
          <p:cNvSpPr txBox="1"/>
          <p:nvPr/>
        </p:nvSpPr>
        <p:spPr>
          <a:xfrm>
            <a:off x="612185" y="1729491"/>
            <a:ext cx="7891550" cy="630942"/>
          </a:xfrm>
          <a:prstGeom prst="rect">
            <a:avLst/>
          </a:prstGeom>
          <a:noFill/>
        </p:spPr>
        <p:txBody>
          <a:bodyPr wrap="square" rtlCol="0">
            <a:spAutoFit/>
          </a:bodyPr>
          <a:lstStyle/>
          <a:p>
            <a:endParaRPr lang="it-IT" sz="1100" b="1" dirty="0">
              <a:latin typeface="Abel" panose="020B0604020202020204" charset="0"/>
            </a:endParaRPr>
          </a:p>
          <a:p>
            <a:r>
              <a:rPr lang="it-IT" sz="1200" b="1" dirty="0">
                <a:latin typeface="Abel" panose="020B0604020202020204" charset="0"/>
              </a:rPr>
              <a:t>Order To Cash, Procure To  </a:t>
            </a:r>
            <a:r>
              <a:rPr lang="it-IT" sz="1200" b="1" dirty="0" err="1">
                <a:latin typeface="Abel" panose="020B0604020202020204" charset="0"/>
              </a:rPr>
              <a:t>Pay</a:t>
            </a:r>
            <a:r>
              <a:rPr lang="it-IT" sz="1200" b="1" dirty="0">
                <a:latin typeface="Abel" panose="020B0604020202020204" charset="0"/>
              </a:rPr>
              <a:t>, Accounts </a:t>
            </a:r>
            <a:r>
              <a:rPr lang="it-IT" sz="1200" b="1" dirty="0" err="1">
                <a:latin typeface="Abel" panose="020B0604020202020204" charset="0"/>
              </a:rPr>
              <a:t>Payable</a:t>
            </a:r>
            <a:r>
              <a:rPr lang="it-IT" sz="1200" b="1" dirty="0">
                <a:latin typeface="Abel" panose="020B0604020202020204" charset="0"/>
              </a:rPr>
              <a:t>, Accounts </a:t>
            </a:r>
            <a:r>
              <a:rPr lang="it-IT" sz="1200" b="1" dirty="0" err="1">
                <a:latin typeface="Abel" panose="020B0604020202020204" charset="0"/>
              </a:rPr>
              <a:t>Receivable</a:t>
            </a:r>
            <a:r>
              <a:rPr lang="it-IT" sz="1200" b="1" dirty="0">
                <a:latin typeface="Abel" panose="020B0604020202020204" charset="0"/>
              </a:rPr>
              <a:t>, Credit Risk Management , Accounting, </a:t>
            </a:r>
            <a:r>
              <a:rPr lang="it-IT" sz="1200" b="1" dirty="0" err="1">
                <a:latin typeface="Abel" panose="020B0604020202020204" charset="0"/>
              </a:rPr>
              <a:t>Customer</a:t>
            </a:r>
            <a:r>
              <a:rPr lang="it-IT" sz="1200" b="1" dirty="0">
                <a:latin typeface="Abel" panose="020B0604020202020204" charset="0"/>
              </a:rPr>
              <a:t> Care / SLA, Service </a:t>
            </a:r>
            <a:r>
              <a:rPr lang="it-IT" sz="1200" b="1" dirty="0" err="1">
                <a:latin typeface="Abel" panose="020B0604020202020204" charset="0"/>
              </a:rPr>
              <a:t>Activation</a:t>
            </a:r>
            <a:r>
              <a:rPr lang="it-IT" sz="1200" b="1" dirty="0">
                <a:latin typeface="Abel" panose="020B0604020202020204" charset="0"/>
              </a:rPr>
              <a:t> , </a:t>
            </a:r>
            <a:r>
              <a:rPr lang="it-IT" sz="1200" b="1" dirty="0" err="1">
                <a:latin typeface="Abel" panose="020B0604020202020204" charset="0"/>
              </a:rPr>
              <a:t>Logistic</a:t>
            </a:r>
            <a:r>
              <a:rPr lang="it-IT" sz="1200" b="1" dirty="0">
                <a:latin typeface="Abel" panose="020B0604020202020204" charset="0"/>
              </a:rPr>
              <a:t> / Delivery</a:t>
            </a:r>
          </a:p>
        </p:txBody>
      </p:sp>
    </p:spTree>
    <p:extLst>
      <p:ext uri="{BB962C8B-B14F-4D97-AF65-F5344CB8AC3E}">
        <p14:creationId xmlns:p14="http://schemas.microsoft.com/office/powerpoint/2010/main" val="12747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4"/>
                                        </p:tgtEl>
                                      </p:cBhvr>
                                    </p:animEffect>
                                    <p:animScale>
                                      <p:cBhvr>
                                        <p:cTn id="13" dur="250" autoRev="1" fill="hold"/>
                                        <p:tgtEl>
                                          <p:spTgt spid="24"/>
                                        </p:tgtEl>
                                      </p:cBhvr>
                                      <p:by x="105000" y="105000"/>
                                    </p:animScale>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childTnLst>
                          </p:cTn>
                        </p:par>
                        <p:par>
                          <p:cTn id="20" fill="hold">
                            <p:stCondLst>
                              <p:cond delay="1500"/>
                            </p:stCondLst>
                            <p:childTnLst>
                              <p:par>
                                <p:cTn id="21" presetID="26" presetClass="emph" presetSubtype="0" fill="hold" nodeType="afterEffect">
                                  <p:stCondLst>
                                    <p:cond delay="0"/>
                                  </p:stCondLst>
                                  <p:childTnLst>
                                    <p:animEffect transition="out" filter="fade">
                                      <p:cBhvr>
                                        <p:cTn id="22" dur="500" tmFilter="0, 0; .2, .5; .8, .5; 1, 0"/>
                                        <p:tgtEl>
                                          <p:spTgt spid="25"/>
                                        </p:tgtEl>
                                      </p:cBhvr>
                                    </p:animEffect>
                                    <p:animScale>
                                      <p:cBhvr>
                                        <p:cTn id="23" dur="250" autoRev="1" fill="hold"/>
                                        <p:tgtEl>
                                          <p:spTgt spid="25"/>
                                        </p:tgtEl>
                                      </p:cBhvr>
                                      <p:by x="105000" y="105000"/>
                                    </p:animScale>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par>
                          <p:cTn id="30" fill="hold">
                            <p:stCondLst>
                              <p:cond delay="2500"/>
                            </p:stCondLst>
                            <p:childTnLst>
                              <p:par>
                                <p:cTn id="31" presetID="26" presetClass="emph" presetSubtype="0" fill="hold" nodeType="afterEffect">
                                  <p:stCondLst>
                                    <p:cond delay="0"/>
                                  </p:stCondLst>
                                  <p:childTnLst>
                                    <p:animEffect transition="out" filter="fade">
                                      <p:cBhvr>
                                        <p:cTn id="32" dur="500" tmFilter="0, 0; .2, .5; .8, .5; 1, 0"/>
                                        <p:tgtEl>
                                          <p:spTgt spid="26"/>
                                        </p:tgtEl>
                                      </p:cBhvr>
                                    </p:animEffect>
                                    <p:animScale>
                                      <p:cBhvr>
                                        <p:cTn id="33" dur="250" autoRev="1" fill="hold"/>
                                        <p:tgtEl>
                                          <p:spTgt spid="26"/>
                                        </p:tgtEl>
                                      </p:cBhvr>
                                      <p:by x="105000" y="105000"/>
                                    </p:animScale>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45C1438F-2CF3-4680-8073-2C92F1A53646}"/>
              </a:ext>
            </a:extLst>
          </p:cNvPr>
          <p:cNvSpPr>
            <a:spLocks noGrp="1"/>
          </p:cNvSpPr>
          <p:nvPr>
            <p:ph type="title"/>
          </p:nvPr>
        </p:nvSpPr>
        <p:spPr/>
        <p:txBody>
          <a:bodyPr/>
          <a:lstStyle/>
          <a:p>
            <a:r>
              <a:rPr lang="it-IT" dirty="0"/>
              <a:t>EXPLORA PROCESS: THE PROCESS INTELLIGENCE PLATFORM</a:t>
            </a:r>
          </a:p>
        </p:txBody>
      </p:sp>
      <p:sp>
        <p:nvSpPr>
          <p:cNvPr id="6" name="Rettangolo 5">
            <a:extLst>
              <a:ext uri="{FF2B5EF4-FFF2-40B4-BE49-F238E27FC236}">
                <a16:creationId xmlns:a16="http://schemas.microsoft.com/office/drawing/2014/main" id="{D2ECDD99-B3B1-464A-A334-260A059DB1BF}"/>
              </a:ext>
            </a:extLst>
          </p:cNvPr>
          <p:cNvSpPr/>
          <p:nvPr/>
        </p:nvSpPr>
        <p:spPr>
          <a:xfrm>
            <a:off x="5967715" y="1266416"/>
            <a:ext cx="2774168" cy="3516347"/>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800">
              <a:latin typeface="Abel" panose="02000506030000020004"/>
            </a:endParaRPr>
          </a:p>
        </p:txBody>
      </p:sp>
      <p:sp>
        <p:nvSpPr>
          <p:cNvPr id="7" name="Ovale 6">
            <a:extLst>
              <a:ext uri="{FF2B5EF4-FFF2-40B4-BE49-F238E27FC236}">
                <a16:creationId xmlns:a16="http://schemas.microsoft.com/office/drawing/2014/main" id="{B89ED7E1-4817-4872-8D33-F52D91BD1210}"/>
              </a:ext>
            </a:extLst>
          </p:cNvPr>
          <p:cNvSpPr/>
          <p:nvPr/>
        </p:nvSpPr>
        <p:spPr>
          <a:xfrm>
            <a:off x="7053973" y="854667"/>
            <a:ext cx="750942" cy="750942"/>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800">
              <a:latin typeface="Abel" panose="02000506030000020004"/>
            </a:endParaRPr>
          </a:p>
        </p:txBody>
      </p:sp>
      <p:pic>
        <p:nvPicPr>
          <p:cNvPr id="8" name="Immagine 7">
            <a:extLst>
              <a:ext uri="{FF2B5EF4-FFF2-40B4-BE49-F238E27FC236}">
                <a16:creationId xmlns:a16="http://schemas.microsoft.com/office/drawing/2014/main" id="{B0ABC6FD-75EE-417C-83EB-9078E1C5624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139007" y="940498"/>
            <a:ext cx="588936" cy="588936"/>
          </a:xfrm>
          <a:prstGeom prst="rect">
            <a:avLst/>
          </a:prstGeom>
        </p:spPr>
      </p:pic>
      <p:sp>
        <p:nvSpPr>
          <p:cNvPr id="9" name="Rettangolo 8">
            <a:extLst>
              <a:ext uri="{FF2B5EF4-FFF2-40B4-BE49-F238E27FC236}">
                <a16:creationId xmlns:a16="http://schemas.microsoft.com/office/drawing/2014/main" id="{1B9CB889-BF9E-4651-9FD8-175FEEC12D22}"/>
              </a:ext>
            </a:extLst>
          </p:cNvPr>
          <p:cNvSpPr/>
          <p:nvPr/>
        </p:nvSpPr>
        <p:spPr>
          <a:xfrm>
            <a:off x="3128361" y="1266416"/>
            <a:ext cx="2774168" cy="3516347"/>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800">
              <a:latin typeface="Abel" panose="02000506030000020004"/>
            </a:endParaRPr>
          </a:p>
        </p:txBody>
      </p:sp>
      <p:sp>
        <p:nvSpPr>
          <p:cNvPr id="10" name="Ovale 9">
            <a:extLst>
              <a:ext uri="{FF2B5EF4-FFF2-40B4-BE49-F238E27FC236}">
                <a16:creationId xmlns:a16="http://schemas.microsoft.com/office/drawing/2014/main" id="{F5F1FD91-DF3E-496C-811C-54026E92982D}"/>
              </a:ext>
            </a:extLst>
          </p:cNvPr>
          <p:cNvSpPr/>
          <p:nvPr/>
        </p:nvSpPr>
        <p:spPr>
          <a:xfrm>
            <a:off x="4158242" y="854667"/>
            <a:ext cx="750942" cy="750942"/>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800">
              <a:latin typeface="Abel" panose="02000506030000020004"/>
            </a:endParaRPr>
          </a:p>
        </p:txBody>
      </p:sp>
      <p:pic>
        <p:nvPicPr>
          <p:cNvPr id="11" name="Immagine 10">
            <a:extLst>
              <a:ext uri="{FF2B5EF4-FFF2-40B4-BE49-F238E27FC236}">
                <a16:creationId xmlns:a16="http://schemas.microsoft.com/office/drawing/2014/main" id="{FCDD2507-6F6F-43F5-B7DC-600CDE489B1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203421" y="895450"/>
            <a:ext cx="669376" cy="669376"/>
          </a:xfrm>
          <a:prstGeom prst="rect">
            <a:avLst/>
          </a:prstGeom>
        </p:spPr>
      </p:pic>
      <p:sp>
        <p:nvSpPr>
          <p:cNvPr id="12" name="Rettangolo 11">
            <a:extLst>
              <a:ext uri="{FF2B5EF4-FFF2-40B4-BE49-F238E27FC236}">
                <a16:creationId xmlns:a16="http://schemas.microsoft.com/office/drawing/2014/main" id="{7EABE354-4A9C-4195-B5DD-ACB5AEC002BB}"/>
              </a:ext>
            </a:extLst>
          </p:cNvPr>
          <p:cNvSpPr/>
          <p:nvPr/>
        </p:nvSpPr>
        <p:spPr>
          <a:xfrm>
            <a:off x="296182" y="1266416"/>
            <a:ext cx="2774168" cy="3516347"/>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800">
              <a:latin typeface="Abel" panose="02000506030000020004"/>
            </a:endParaRPr>
          </a:p>
        </p:txBody>
      </p:sp>
      <p:sp>
        <p:nvSpPr>
          <p:cNvPr id="13" name="Rectangle 19">
            <a:extLst>
              <a:ext uri="{FF2B5EF4-FFF2-40B4-BE49-F238E27FC236}">
                <a16:creationId xmlns:a16="http://schemas.microsoft.com/office/drawing/2014/main" id="{EC94DB8D-ACCD-461C-99E5-9815D897A292}"/>
              </a:ext>
            </a:extLst>
          </p:cNvPr>
          <p:cNvSpPr/>
          <p:nvPr/>
        </p:nvSpPr>
        <p:spPr>
          <a:xfrm>
            <a:off x="383339" y="1754844"/>
            <a:ext cx="2599856" cy="2846933"/>
          </a:xfrm>
          <a:prstGeom prst="rect">
            <a:avLst/>
          </a:prstGeom>
        </p:spPr>
        <p:txBody>
          <a:bodyPr wrap="square">
            <a:spAutoFit/>
          </a:bodyPr>
          <a:lstStyle/>
          <a:p>
            <a:pPr algn="ctr"/>
            <a:r>
              <a:rPr lang="it-IT" sz="2150" b="1" dirty="0">
                <a:solidFill>
                  <a:srgbClr val="B1468E"/>
                </a:solidFill>
                <a:latin typeface="Abel" panose="02000506030000020004"/>
              </a:rPr>
              <a:t>DISCOVER</a:t>
            </a:r>
          </a:p>
          <a:p>
            <a:pPr algn="ctr"/>
            <a:endParaRPr lang="it-IT" sz="1100" dirty="0">
              <a:solidFill>
                <a:srgbClr val="B1468E"/>
              </a:solidFill>
              <a:latin typeface="Abel" panose="02000506030000020004"/>
            </a:endParaRPr>
          </a:p>
          <a:p>
            <a:pPr algn="just"/>
            <a:r>
              <a:rPr lang="it-IT" sz="1000" dirty="0" err="1">
                <a:solidFill>
                  <a:schemeClr val="tx1">
                    <a:lumMod val="65000"/>
                    <a:lumOff val="35000"/>
                  </a:schemeClr>
                </a:solidFill>
                <a:latin typeface="Abel" panose="02000506030000020004"/>
                <a:cs typeface="Calibri" panose="020F0502020204030204" pitchFamily="34" charset="0"/>
              </a:rPr>
              <a:t>Automatically</a:t>
            </a:r>
            <a:r>
              <a:rPr lang="it-IT" sz="1000" dirty="0">
                <a:solidFill>
                  <a:schemeClr val="tx1">
                    <a:lumMod val="65000"/>
                    <a:lumOff val="35000"/>
                  </a:schemeClr>
                </a:solidFill>
                <a:latin typeface="Abel" panose="02000506030000020004"/>
                <a:cs typeface="Calibri" panose="020F0502020204030204" pitchFamily="34" charset="0"/>
              </a:rPr>
              <a:t> </a:t>
            </a:r>
            <a:r>
              <a:rPr lang="en-US" sz="1000" dirty="0">
                <a:solidFill>
                  <a:schemeClr val="tx1">
                    <a:lumMod val="65000"/>
                    <a:lumOff val="35000"/>
                  </a:schemeClr>
                </a:solidFill>
                <a:latin typeface="Abel" panose="02000506030000020004"/>
                <a:cs typeface="Calibri" panose="020F0502020204030204" pitchFamily="34" charset="0"/>
              </a:rPr>
              <a:t>discover the processes, as they really performed by your company, and without prior knowledge of the process itself.</a:t>
            </a:r>
          </a:p>
          <a:p>
            <a:pPr algn="just"/>
            <a:r>
              <a:rPr lang="en-US" sz="1000" dirty="0">
                <a:solidFill>
                  <a:schemeClr val="tx1">
                    <a:lumMod val="65000"/>
                    <a:lumOff val="35000"/>
                  </a:schemeClr>
                </a:solidFill>
                <a:latin typeface="Abel" panose="02000506030000020004"/>
                <a:cs typeface="Calibri" panose="020F0502020204030204" pitchFamily="34" charset="0"/>
              </a:rPr>
              <a:t>Transform data from logs and from “digital traces“, to visualize the process performed through simple and intuitive graphical representations, showing all the variants of current running processes.</a:t>
            </a:r>
          </a:p>
          <a:p>
            <a:pPr algn="just"/>
            <a:r>
              <a:rPr lang="en-US" sz="1000" dirty="0">
                <a:solidFill>
                  <a:schemeClr val="tx1">
                    <a:lumMod val="65000"/>
                    <a:lumOff val="35000"/>
                  </a:schemeClr>
                </a:solidFill>
                <a:latin typeface="Abel" panose="02000506030000020004"/>
                <a:cs typeface="Calibri" panose="020F0502020204030204" pitchFamily="34" charset="0"/>
              </a:rPr>
              <a:t>Regardless of the typology and complexity of the analyzed process.</a:t>
            </a:r>
          </a:p>
          <a:p>
            <a:pPr algn="just"/>
            <a:endParaRPr lang="en-US" sz="1300" dirty="0">
              <a:solidFill>
                <a:srgbClr val="B1468E"/>
              </a:solidFill>
              <a:latin typeface="Abel" panose="02000506030000020004"/>
            </a:endParaRPr>
          </a:p>
          <a:p>
            <a:pPr algn="ctr"/>
            <a:r>
              <a:rPr lang="en-US" sz="1100" b="1" dirty="0">
                <a:solidFill>
                  <a:srgbClr val="944681"/>
                </a:solidFill>
                <a:latin typeface="Abel" panose="02000506030000020004"/>
              </a:rPr>
              <a:t>UNDERSTAND VERY EASILY THE WAY YOUR COMPANY </a:t>
            </a:r>
            <a:r>
              <a:rPr lang="en-US" sz="1100" b="1" dirty="0" smtClean="0">
                <a:solidFill>
                  <a:srgbClr val="944681"/>
                </a:solidFill>
                <a:latin typeface="Abel" panose="02000506030000020004"/>
              </a:rPr>
              <a:t>RUNS </a:t>
            </a:r>
            <a:r>
              <a:rPr lang="en-US" sz="1100" b="1" dirty="0">
                <a:solidFill>
                  <a:srgbClr val="944681"/>
                </a:solidFill>
                <a:latin typeface="Abel" panose="02000506030000020004"/>
              </a:rPr>
              <a:t>BUSINESS TO CARRY OUT PRODUCTS OR SERVICES</a:t>
            </a:r>
            <a:endParaRPr lang="it-IT" sz="1100" b="1" dirty="0">
              <a:solidFill>
                <a:srgbClr val="944681"/>
              </a:solidFill>
              <a:latin typeface="Abel" panose="02000506030000020004"/>
            </a:endParaRPr>
          </a:p>
        </p:txBody>
      </p:sp>
      <p:sp>
        <p:nvSpPr>
          <p:cNvPr id="14" name="Rectangle 15">
            <a:extLst>
              <a:ext uri="{FF2B5EF4-FFF2-40B4-BE49-F238E27FC236}">
                <a16:creationId xmlns:a16="http://schemas.microsoft.com/office/drawing/2014/main" id="{EAC30A7D-F8D5-4685-AFC6-BA3E9821C080}"/>
              </a:ext>
            </a:extLst>
          </p:cNvPr>
          <p:cNvSpPr/>
          <p:nvPr/>
        </p:nvSpPr>
        <p:spPr>
          <a:xfrm>
            <a:off x="3262361" y="1754844"/>
            <a:ext cx="2542704" cy="2816156"/>
          </a:xfrm>
          <a:prstGeom prst="rect">
            <a:avLst/>
          </a:prstGeom>
        </p:spPr>
        <p:txBody>
          <a:bodyPr wrap="square">
            <a:spAutoFit/>
          </a:bodyPr>
          <a:lstStyle/>
          <a:p>
            <a:pPr algn="ctr"/>
            <a:r>
              <a:rPr lang="it-IT" sz="2150" b="1" dirty="0">
                <a:solidFill>
                  <a:srgbClr val="B1468E"/>
                </a:solidFill>
                <a:latin typeface="Abel" panose="02000506030000020004"/>
              </a:rPr>
              <a:t>CHECK</a:t>
            </a:r>
          </a:p>
          <a:p>
            <a:pPr algn="ctr"/>
            <a:endParaRPr lang="it-IT" sz="1100" dirty="0">
              <a:solidFill>
                <a:srgbClr val="B1468E"/>
              </a:solidFill>
              <a:latin typeface="Abel" panose="02000506030000020004"/>
            </a:endParaRPr>
          </a:p>
          <a:p>
            <a:pPr algn="just"/>
            <a:r>
              <a:rPr lang="en-US" sz="1000" dirty="0">
                <a:solidFill>
                  <a:schemeClr val="tx1">
                    <a:lumMod val="65000"/>
                    <a:lumOff val="35000"/>
                  </a:schemeClr>
                </a:solidFill>
                <a:latin typeface="Abel" panose="02000506030000020004"/>
                <a:cs typeface="Calibri" panose="020F0502020204030204" pitchFamily="34" charset="0"/>
              </a:rPr>
              <a:t>Check if your performed processes are compliant with reference process model.</a:t>
            </a:r>
          </a:p>
          <a:p>
            <a:pPr algn="just"/>
            <a:r>
              <a:rPr lang="en-US" sz="1000" dirty="0">
                <a:solidFill>
                  <a:schemeClr val="tx1">
                    <a:lumMod val="65000"/>
                    <a:lumOff val="35000"/>
                  </a:schemeClr>
                </a:solidFill>
                <a:latin typeface="Abel" panose="02000506030000020004"/>
                <a:cs typeface="Calibri" panose="020F0502020204030204" pitchFamily="34" charset="0"/>
              </a:rPr>
              <a:t>Detect process variants, supporting gap-analysis or outlier detection.</a:t>
            </a:r>
          </a:p>
          <a:p>
            <a:pPr algn="just"/>
            <a:r>
              <a:rPr lang="en-US" sz="1000" dirty="0">
                <a:solidFill>
                  <a:schemeClr val="tx1">
                    <a:lumMod val="65000"/>
                    <a:lumOff val="35000"/>
                  </a:schemeClr>
                </a:solidFill>
                <a:latin typeface="Abel" panose="02000506030000020004"/>
                <a:cs typeface="Calibri" panose="020F0502020204030204" pitchFamily="34" charset="0"/>
              </a:rPr>
              <a:t>Support conformance checking in your audit and SLA measurement activity.</a:t>
            </a:r>
          </a:p>
          <a:p>
            <a:pPr algn="just"/>
            <a:r>
              <a:rPr lang="en-US" sz="1000" dirty="0">
                <a:solidFill>
                  <a:schemeClr val="tx1">
                    <a:lumMod val="65000"/>
                    <a:lumOff val="35000"/>
                  </a:schemeClr>
                </a:solidFill>
                <a:latin typeface="Abel" panose="02000506030000020004"/>
                <a:cs typeface="Calibri" panose="020F0502020204030204" pitchFamily="34" charset="0"/>
              </a:rPr>
              <a:t>Support identification of the actions needed to guarantee Process Compliance</a:t>
            </a:r>
            <a:r>
              <a:rPr lang="en-US" sz="1250" dirty="0">
                <a:solidFill>
                  <a:schemeClr val="tx1">
                    <a:lumMod val="75000"/>
                    <a:lumOff val="25000"/>
                  </a:schemeClr>
                </a:solidFill>
                <a:latin typeface="Abel" panose="02000506030000020004"/>
              </a:rPr>
              <a:t>.</a:t>
            </a:r>
          </a:p>
          <a:p>
            <a:pPr algn="just"/>
            <a:endParaRPr lang="en-US" sz="300" dirty="0">
              <a:solidFill>
                <a:schemeClr val="tx1">
                  <a:lumMod val="75000"/>
                  <a:lumOff val="25000"/>
                </a:schemeClr>
              </a:solidFill>
              <a:latin typeface="Abel" panose="02000506030000020004"/>
            </a:endParaRPr>
          </a:p>
          <a:p>
            <a:pPr algn="just"/>
            <a:endParaRPr lang="en-US" sz="1250" dirty="0">
              <a:solidFill>
                <a:schemeClr val="tx1">
                  <a:lumMod val="75000"/>
                  <a:lumOff val="25000"/>
                </a:schemeClr>
              </a:solidFill>
              <a:latin typeface="Abel" panose="02000506030000020004"/>
            </a:endParaRPr>
          </a:p>
          <a:p>
            <a:pPr algn="just"/>
            <a:endParaRPr lang="en-US" sz="1250" dirty="0">
              <a:solidFill>
                <a:schemeClr val="tx1">
                  <a:lumMod val="75000"/>
                  <a:lumOff val="25000"/>
                </a:schemeClr>
              </a:solidFill>
              <a:latin typeface="Abel" panose="02000506030000020004"/>
            </a:endParaRPr>
          </a:p>
          <a:p>
            <a:pPr algn="ctr"/>
            <a:endParaRPr lang="en-US" sz="100" b="1" dirty="0">
              <a:solidFill>
                <a:srgbClr val="B562A2"/>
              </a:solidFill>
              <a:latin typeface="Abel" panose="02000506030000020004"/>
            </a:endParaRPr>
          </a:p>
          <a:p>
            <a:pPr algn="ctr"/>
            <a:r>
              <a:rPr lang="en-US" sz="1100" b="1" dirty="0">
                <a:solidFill>
                  <a:srgbClr val="944681"/>
                </a:solidFill>
                <a:latin typeface="Abel" panose="02000506030000020004"/>
              </a:rPr>
              <a:t>PROVIDE PROCESS COMPLIANCE CONFORMANCE CHECKING TO BETTER PERFORM ACCORDING TO STANDARDS</a:t>
            </a:r>
            <a:endParaRPr lang="it-IT" sz="1100" b="1" dirty="0">
              <a:solidFill>
                <a:srgbClr val="944681"/>
              </a:solidFill>
              <a:latin typeface="Abel" panose="02000506030000020004"/>
            </a:endParaRPr>
          </a:p>
        </p:txBody>
      </p:sp>
      <p:sp>
        <p:nvSpPr>
          <p:cNvPr id="15" name="Rectangle 16">
            <a:extLst>
              <a:ext uri="{FF2B5EF4-FFF2-40B4-BE49-F238E27FC236}">
                <a16:creationId xmlns:a16="http://schemas.microsoft.com/office/drawing/2014/main" id="{015CF0BD-59C1-4592-BD4F-462C259E4056}"/>
              </a:ext>
            </a:extLst>
          </p:cNvPr>
          <p:cNvSpPr/>
          <p:nvPr/>
        </p:nvSpPr>
        <p:spPr>
          <a:xfrm>
            <a:off x="6071041" y="1763634"/>
            <a:ext cx="2558727" cy="2762295"/>
          </a:xfrm>
          <a:prstGeom prst="rect">
            <a:avLst/>
          </a:prstGeom>
        </p:spPr>
        <p:txBody>
          <a:bodyPr wrap="square">
            <a:spAutoFit/>
          </a:bodyPr>
          <a:lstStyle/>
          <a:p>
            <a:pPr algn="ctr"/>
            <a:r>
              <a:rPr lang="it-IT" sz="2150" b="1" dirty="0">
                <a:solidFill>
                  <a:srgbClr val="B1468E"/>
                </a:solidFill>
                <a:latin typeface="Abel" panose="02000506030000020004"/>
              </a:rPr>
              <a:t>IMPROVE &amp; PREDICT</a:t>
            </a:r>
          </a:p>
          <a:p>
            <a:pPr algn="ctr"/>
            <a:endParaRPr lang="it-IT" sz="1100" dirty="0">
              <a:solidFill>
                <a:srgbClr val="B1468E"/>
              </a:solidFill>
              <a:latin typeface="Abel" panose="02000506030000020004"/>
            </a:endParaRPr>
          </a:p>
          <a:p>
            <a:pPr algn="just"/>
            <a:r>
              <a:rPr lang="en-US" sz="1000" dirty="0">
                <a:solidFill>
                  <a:schemeClr val="tx1">
                    <a:lumMod val="65000"/>
                    <a:lumOff val="35000"/>
                  </a:schemeClr>
                </a:solidFill>
                <a:latin typeface="Abel" panose="02000506030000020004"/>
                <a:cs typeface="Calibri" panose="020F0502020204030204" pitchFamily="34" charset="0"/>
              </a:rPr>
              <a:t>Identify good practices in your process management, and discover direct connections between inefficiencies root causes and solutions, thanks to advanced insights.</a:t>
            </a:r>
          </a:p>
          <a:p>
            <a:pPr algn="just"/>
            <a:r>
              <a:rPr lang="en-US" sz="1000" dirty="0">
                <a:solidFill>
                  <a:schemeClr val="tx1">
                    <a:lumMod val="65000"/>
                    <a:lumOff val="35000"/>
                  </a:schemeClr>
                </a:solidFill>
                <a:latin typeface="Abel" panose="02000506030000020004"/>
                <a:cs typeface="Calibri" panose="020F0502020204030204" pitchFamily="34" charset="0"/>
              </a:rPr>
              <a:t>Use Artificial Intelligence to predict how your process will perform (time and costs).</a:t>
            </a:r>
          </a:p>
          <a:p>
            <a:pPr algn="just"/>
            <a:r>
              <a:rPr lang="en-US" sz="1000" dirty="0">
                <a:solidFill>
                  <a:schemeClr val="tx1">
                    <a:lumMod val="65000"/>
                    <a:lumOff val="35000"/>
                  </a:schemeClr>
                </a:solidFill>
                <a:latin typeface="Abel" panose="02000506030000020004"/>
                <a:cs typeface="Calibri" panose="020F0502020204030204" pitchFamily="34" charset="0"/>
              </a:rPr>
              <a:t>Calculate, for the analyzed time intervals, the costs of activities, cases and resources involved in the process.</a:t>
            </a:r>
          </a:p>
          <a:p>
            <a:pPr algn="just"/>
            <a:endParaRPr lang="en-US" sz="1300" dirty="0">
              <a:solidFill>
                <a:schemeClr val="tx1">
                  <a:lumMod val="65000"/>
                  <a:lumOff val="35000"/>
                </a:schemeClr>
              </a:solidFill>
              <a:latin typeface="Abel" panose="02000506030000020004"/>
              <a:cs typeface="Calibri" panose="020F0502020204030204" pitchFamily="34" charset="0"/>
            </a:endParaRPr>
          </a:p>
          <a:p>
            <a:pPr algn="just"/>
            <a:endParaRPr lang="en-US" sz="600" dirty="0">
              <a:solidFill>
                <a:schemeClr val="tx1">
                  <a:lumMod val="65000"/>
                  <a:lumOff val="35000"/>
                </a:schemeClr>
              </a:solidFill>
              <a:latin typeface="Abel" panose="02000506030000020004"/>
              <a:cs typeface="Calibri" panose="020F0502020204030204" pitchFamily="34" charset="0"/>
            </a:endParaRPr>
          </a:p>
          <a:p>
            <a:pPr algn="ctr"/>
            <a:r>
              <a:rPr lang="en-US" sz="1100" b="1" dirty="0">
                <a:solidFill>
                  <a:srgbClr val="944681"/>
                </a:solidFill>
                <a:latin typeface="Abel" panose="02000506030000020004"/>
              </a:rPr>
              <a:t>PROVIDE KNOWLEDGE TO MANAGE CONTINUOUS IMPROVEMENT AND BEING MORE AND MORE AGILE</a:t>
            </a:r>
            <a:endParaRPr lang="it-IT" sz="1100" b="1" dirty="0">
              <a:solidFill>
                <a:srgbClr val="944681"/>
              </a:solidFill>
              <a:latin typeface="Abel" panose="02000506030000020004"/>
            </a:endParaRPr>
          </a:p>
        </p:txBody>
      </p:sp>
      <p:sp>
        <p:nvSpPr>
          <p:cNvPr id="18" name="Ovale 17">
            <a:extLst>
              <a:ext uri="{FF2B5EF4-FFF2-40B4-BE49-F238E27FC236}">
                <a16:creationId xmlns:a16="http://schemas.microsoft.com/office/drawing/2014/main" id="{5E3BE8D4-D34D-4EDA-8E65-C63165AE0476}"/>
              </a:ext>
            </a:extLst>
          </p:cNvPr>
          <p:cNvSpPr/>
          <p:nvPr/>
        </p:nvSpPr>
        <p:spPr>
          <a:xfrm>
            <a:off x="1330113" y="854667"/>
            <a:ext cx="750942" cy="750942"/>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800">
              <a:latin typeface="Abel" panose="02000506030000020004"/>
            </a:endParaRPr>
          </a:p>
        </p:txBody>
      </p:sp>
      <p:pic>
        <p:nvPicPr>
          <p:cNvPr id="19" name="Immagine 18">
            <a:extLst>
              <a:ext uri="{FF2B5EF4-FFF2-40B4-BE49-F238E27FC236}">
                <a16:creationId xmlns:a16="http://schemas.microsoft.com/office/drawing/2014/main" id="{95E8A742-3949-4141-A98F-B6F87877DE5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307795" y="836951"/>
            <a:ext cx="750942" cy="750942"/>
          </a:xfrm>
          <a:prstGeom prst="rect">
            <a:avLst/>
          </a:prstGeom>
        </p:spPr>
      </p:pic>
    </p:spTree>
    <p:extLst>
      <p:ext uri="{BB962C8B-B14F-4D97-AF65-F5344CB8AC3E}">
        <p14:creationId xmlns:p14="http://schemas.microsoft.com/office/powerpoint/2010/main" val="434707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up)">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45C1438F-2CF3-4680-8073-2C92F1A53646}"/>
              </a:ext>
            </a:extLst>
          </p:cNvPr>
          <p:cNvSpPr>
            <a:spLocks noGrp="1"/>
          </p:cNvSpPr>
          <p:nvPr>
            <p:ph type="title"/>
          </p:nvPr>
        </p:nvSpPr>
        <p:spPr/>
        <p:txBody>
          <a:bodyPr/>
          <a:lstStyle/>
          <a:p>
            <a:r>
              <a:rPr lang="it-IT" dirty="0"/>
              <a:t>EXPLORA PROCESS: OPTIMIZE </a:t>
            </a:r>
            <a:r>
              <a:rPr lang="en-US" dirty="0">
                <a:solidFill>
                  <a:srgbClr val="202D57"/>
                </a:solidFill>
              </a:rPr>
              <a:t>OPERATIONS TO DRIVE ACROSS YOUR BUSINESS </a:t>
            </a:r>
            <a:r>
              <a:rPr lang="it-IT" dirty="0">
                <a:solidFill>
                  <a:srgbClr val="202D57"/>
                </a:solidFill>
              </a:rPr>
              <a:t/>
            </a:r>
            <a:br>
              <a:rPr lang="it-IT" dirty="0">
                <a:solidFill>
                  <a:srgbClr val="202D57"/>
                </a:solidFill>
              </a:rPr>
            </a:br>
            <a:endParaRPr lang="it-IT" dirty="0"/>
          </a:p>
        </p:txBody>
      </p:sp>
      <p:sp>
        <p:nvSpPr>
          <p:cNvPr id="2" name="TextBox 1"/>
          <p:cNvSpPr txBox="1"/>
          <p:nvPr/>
        </p:nvSpPr>
        <p:spPr>
          <a:xfrm>
            <a:off x="255722" y="998668"/>
            <a:ext cx="5741892" cy="1446550"/>
          </a:xfrm>
          <a:prstGeom prst="rect">
            <a:avLst/>
          </a:prstGeom>
          <a:noFill/>
        </p:spPr>
        <p:txBody>
          <a:bodyPr wrap="square" rtlCol="0">
            <a:spAutoFit/>
          </a:bodyPr>
          <a:lstStyle/>
          <a:p>
            <a:pPr algn="just"/>
            <a:r>
              <a:rPr lang="en-US" sz="2200" b="1" dirty="0">
                <a:solidFill>
                  <a:srgbClr val="B562A2"/>
                </a:solidFill>
                <a:latin typeface="Abel" panose="020B0604020202020204" charset="0"/>
              </a:rPr>
              <a:t>KNOW MORE FROM YOUR DATA</a:t>
            </a:r>
          </a:p>
          <a:p>
            <a:pPr algn="just"/>
            <a:r>
              <a:rPr lang="en-US" sz="2200" b="1" dirty="0">
                <a:solidFill>
                  <a:srgbClr val="B562A2"/>
                </a:solidFill>
                <a:latin typeface="Abel" panose="020B0604020202020204" charset="0"/>
              </a:rPr>
              <a:t>TO ACHIEVE OPERATIONAL EXCELLENCE.</a:t>
            </a:r>
          </a:p>
          <a:p>
            <a:pPr algn="just"/>
            <a:endParaRPr lang="en-US" sz="2200" b="1" dirty="0">
              <a:solidFill>
                <a:srgbClr val="B562A2"/>
              </a:solidFill>
              <a:latin typeface="Abel" panose="020B0604020202020204" charset="0"/>
            </a:endParaRPr>
          </a:p>
          <a:p>
            <a:pPr algn="just"/>
            <a:r>
              <a:rPr lang="en-US" sz="2200" b="1" dirty="0">
                <a:solidFill>
                  <a:srgbClr val="B562A2"/>
                </a:solidFill>
                <a:latin typeface="Abel" panose="020B0604020202020204" charset="0"/>
              </a:rPr>
              <a:t>IMPROVE YOUR PROCESSES SAVING MONEY</a:t>
            </a:r>
          </a:p>
        </p:txBody>
      </p:sp>
      <p:pic>
        <p:nvPicPr>
          <p:cNvPr id="15" name="Immagine 66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968" y="541398"/>
            <a:ext cx="1815932" cy="2483090"/>
          </a:xfrm>
          <a:prstGeom prst="rect">
            <a:avLst/>
          </a:prstGeom>
        </p:spPr>
      </p:pic>
      <p:sp>
        <p:nvSpPr>
          <p:cNvPr id="17" name="TextBox 16"/>
          <p:cNvSpPr txBox="1"/>
          <p:nvPr/>
        </p:nvSpPr>
        <p:spPr>
          <a:xfrm>
            <a:off x="116238" y="2641714"/>
            <a:ext cx="4889716" cy="2246769"/>
          </a:xfrm>
          <a:prstGeom prst="rect">
            <a:avLst/>
          </a:prstGeom>
          <a:noFill/>
        </p:spPr>
        <p:txBody>
          <a:bodyPr wrap="square" rtlCol="0">
            <a:spAutoFit/>
          </a:bodyPr>
          <a:lstStyle/>
          <a:p>
            <a:pPr algn="just"/>
            <a:endParaRPr lang="it-IT" sz="1500" dirty="0">
              <a:solidFill>
                <a:schemeClr val="tx1">
                  <a:lumMod val="75000"/>
                  <a:lumOff val="25000"/>
                </a:schemeClr>
              </a:solidFill>
              <a:latin typeface="Abel" panose="020B0604020202020204" charset="0"/>
            </a:endParaRPr>
          </a:p>
          <a:p>
            <a:pPr algn="just"/>
            <a:r>
              <a:rPr lang="it-IT" sz="1300" b="1" dirty="0">
                <a:solidFill>
                  <a:schemeClr val="tx1">
                    <a:lumMod val="75000"/>
                    <a:lumOff val="25000"/>
                  </a:schemeClr>
                </a:solidFill>
                <a:latin typeface="Abel" panose="020B0604020202020204" charset="0"/>
              </a:rPr>
              <a:t>EXPLORA PROCESS IS A POWERFULL SOLUTION TO:</a:t>
            </a:r>
          </a:p>
          <a:p>
            <a:pPr algn="just"/>
            <a:endParaRPr lang="it-IT" sz="1300" b="1" dirty="0">
              <a:solidFill>
                <a:schemeClr val="tx1">
                  <a:lumMod val="75000"/>
                  <a:lumOff val="25000"/>
                </a:schemeClr>
              </a:solidFill>
              <a:latin typeface="Abel" panose="020B0604020202020204" charset="0"/>
            </a:endParaRPr>
          </a:p>
          <a:p>
            <a:pPr marL="285750" indent="-285750" algn="just">
              <a:buFont typeface="Arial" panose="020B0604020202020204" pitchFamily="34" charset="0"/>
              <a:buChar char="•"/>
            </a:pPr>
            <a:r>
              <a:rPr lang="en-GB" sz="1400" b="1" dirty="0">
                <a:solidFill>
                  <a:schemeClr val="tx1">
                    <a:lumMod val="75000"/>
                    <a:lumOff val="25000"/>
                  </a:schemeClr>
                </a:solidFill>
                <a:latin typeface="Abel" panose="020B0604020202020204" charset="0"/>
              </a:rPr>
              <a:t>Support and accelerate Digital Transformation roadmap</a:t>
            </a:r>
          </a:p>
          <a:p>
            <a:pPr marL="285750" indent="-285750" algn="just">
              <a:buFont typeface="Arial" panose="020B0604020202020204" pitchFamily="34" charset="0"/>
              <a:buChar char="•"/>
            </a:pPr>
            <a:r>
              <a:rPr lang="en-GB" sz="1400" b="1" dirty="0">
                <a:solidFill>
                  <a:schemeClr val="tx1">
                    <a:lumMod val="75000"/>
                    <a:lumOff val="25000"/>
                  </a:schemeClr>
                </a:solidFill>
                <a:latin typeface="Abel" panose="020B0604020202020204" charset="0"/>
              </a:rPr>
              <a:t>Optimize processes to achieve operational excellence</a:t>
            </a:r>
          </a:p>
          <a:p>
            <a:pPr marL="285750" indent="-285750" algn="just">
              <a:buFont typeface="Arial" panose="020B0604020202020204" pitchFamily="34" charset="0"/>
              <a:buChar char="•"/>
            </a:pPr>
            <a:r>
              <a:rPr lang="en-GB" sz="1400" b="1" dirty="0">
                <a:solidFill>
                  <a:schemeClr val="tx1">
                    <a:lumMod val="75000"/>
                    <a:lumOff val="25000"/>
                  </a:schemeClr>
                </a:solidFill>
                <a:latin typeface="Abel" panose="020B0604020202020204" charset="0"/>
              </a:rPr>
              <a:t>Identify good practices in you running business</a:t>
            </a:r>
          </a:p>
          <a:p>
            <a:pPr marL="285750" indent="-285750" algn="just">
              <a:buFont typeface="Arial" panose="020B0604020202020204" pitchFamily="34" charset="0"/>
              <a:buChar char="•"/>
            </a:pPr>
            <a:r>
              <a:rPr lang="en-GB" sz="1400" b="1" dirty="0">
                <a:solidFill>
                  <a:schemeClr val="tx1">
                    <a:lumMod val="75000"/>
                    <a:lumOff val="25000"/>
                  </a:schemeClr>
                </a:solidFill>
                <a:latin typeface="Abel" panose="020B0604020202020204" charset="0"/>
              </a:rPr>
              <a:t>Guarantee Process Conformance Checking</a:t>
            </a:r>
          </a:p>
          <a:p>
            <a:pPr marL="285750" indent="-285750" algn="just">
              <a:buFont typeface="Arial" panose="020B0604020202020204" pitchFamily="34" charset="0"/>
              <a:buChar char="•"/>
            </a:pPr>
            <a:r>
              <a:rPr lang="en-GB" sz="1400" b="1" dirty="0">
                <a:solidFill>
                  <a:schemeClr val="tx1">
                    <a:lumMod val="75000"/>
                    <a:lumOff val="25000"/>
                  </a:schemeClr>
                </a:solidFill>
                <a:latin typeface="Abel" panose="020B0604020202020204" charset="0"/>
              </a:rPr>
              <a:t>Support decisions with advanced insights, to be more and more agile</a:t>
            </a:r>
          </a:p>
          <a:p>
            <a:pPr marL="285750" indent="-285750" algn="just">
              <a:buFont typeface="Arial" panose="020B0604020202020204" pitchFamily="34" charset="0"/>
              <a:buChar char="•"/>
            </a:pPr>
            <a:endParaRPr lang="it-IT" sz="1500" b="1" dirty="0">
              <a:solidFill>
                <a:schemeClr val="tx1">
                  <a:lumMod val="75000"/>
                  <a:lumOff val="25000"/>
                </a:schemeClr>
              </a:solidFill>
              <a:latin typeface="Abel" panose="020B0604020202020204" charset="0"/>
            </a:endParaRPr>
          </a:p>
        </p:txBody>
      </p:sp>
      <p:pic>
        <p:nvPicPr>
          <p:cNvPr id="6" name="Immagine 5" descr="Immagine che contiene screenshot&#10;&#10;Descrizione generata con affidabilità molto elevata">
            <a:extLst>
              <a:ext uri="{FF2B5EF4-FFF2-40B4-BE49-F238E27FC236}">
                <a16:creationId xmlns:a16="http://schemas.microsoft.com/office/drawing/2014/main" id="{08E72338-4FB7-4808-A947-3467209C635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246176" y="3084320"/>
            <a:ext cx="3440624" cy="1910253"/>
          </a:xfrm>
          <a:prstGeom prst="rect">
            <a:avLst/>
          </a:prstGeom>
        </p:spPr>
      </p:pic>
    </p:spTree>
    <p:extLst>
      <p:ext uri="{BB962C8B-B14F-4D97-AF65-F5344CB8AC3E}">
        <p14:creationId xmlns:p14="http://schemas.microsoft.com/office/powerpoint/2010/main" val="371390184"/>
      </p:ext>
    </p:extLst>
  </p:cSld>
  <p:clrMapOvr>
    <a:masterClrMapping/>
  </p:clrMapOvr>
</p:sld>
</file>

<file path=ppt/theme/theme1.xml><?xml version="1.0" encoding="utf-8"?>
<a:theme xmlns:a="http://schemas.openxmlformats.org/drawingml/2006/main" name="1_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Pagina Sezione con PayOff bianc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Tema INTEGRIS 2017 - Grafica in alto">
  <a:themeElements>
    <a:clrScheme name="Proge-Software 2017">
      <a:dk1>
        <a:srgbClr val="FFFFFF"/>
      </a:dk1>
      <a:lt1>
        <a:srgbClr val="303030"/>
      </a:lt1>
      <a:dk2>
        <a:srgbClr val="4C4C4C"/>
      </a:dk2>
      <a:lt2>
        <a:srgbClr val="1A9FCE"/>
      </a:lt2>
      <a:accent1>
        <a:srgbClr val="1A9FCE"/>
      </a:accent1>
      <a:accent2>
        <a:srgbClr val="00B595"/>
      </a:accent2>
      <a:accent3>
        <a:srgbClr val="A5A5A5"/>
      </a:accent3>
      <a:accent4>
        <a:srgbClr val="4C4C4C"/>
      </a:accent4>
      <a:accent5>
        <a:srgbClr val="009379"/>
      </a:accent5>
      <a:accent6>
        <a:srgbClr val="147CA1"/>
      </a:accent6>
      <a:hlink>
        <a:srgbClr val="1A9FCE"/>
      </a:hlink>
      <a:folHlink>
        <a:srgbClr val="00B595"/>
      </a:folHlink>
    </a:clrScheme>
    <a:fontScheme name="Tema di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55B1E2E08837564BB9D280DF3FFB7F8E" ma:contentTypeVersion="9" ma:contentTypeDescription="Creare un nuovo documento." ma:contentTypeScope="" ma:versionID="6230a2f7519966812f0a5c80b78001a2">
  <xsd:schema xmlns:xsd="http://www.w3.org/2001/XMLSchema" xmlns:xs="http://www.w3.org/2001/XMLSchema" xmlns:p="http://schemas.microsoft.com/office/2006/metadata/properties" xmlns:ns2="3d8a0f3f-056e-469e-96c1-a7a36d326b94" xmlns:ns3="d4102e9a-3ea7-41eb-9d38-27a793b79694" targetNamespace="http://schemas.microsoft.com/office/2006/metadata/properties" ma:root="true" ma:fieldsID="8f9d315fa72189f4f0e4e6c4935af1c9" ns2:_="" ns3:_="">
    <xsd:import namespace="3d8a0f3f-056e-469e-96c1-a7a36d326b94"/>
    <xsd:import namespace="d4102e9a-3ea7-41eb-9d38-27a793b7969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8a0f3f-056e-469e-96c1-a7a36d326b94" elementFormDefault="qualified">
    <xsd:import namespace="http://schemas.microsoft.com/office/2006/documentManagement/types"/>
    <xsd:import namespace="http://schemas.microsoft.com/office/infopath/2007/PartnerControls"/>
    <xsd:element name="SharedWithUsers" ma:index="8" nillable="true" ma:displayName="Condiviso con"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4102e9a-3ea7-41eb-9d38-27a793b79694"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6F2A572-AEC4-47B3-A067-DCB92DC29567}"/>
</file>

<file path=customXml/itemProps2.xml><?xml version="1.0" encoding="utf-8"?>
<ds:datastoreItem xmlns:ds="http://schemas.openxmlformats.org/officeDocument/2006/customXml" ds:itemID="{614AF5C0-56F8-499C-8887-050D1349184A}"/>
</file>

<file path=customXml/itemProps3.xml><?xml version="1.0" encoding="utf-8"?>
<ds:datastoreItem xmlns:ds="http://schemas.openxmlformats.org/officeDocument/2006/customXml" ds:itemID="{F24D3315-81E2-43DB-9799-AC0956AB879E}"/>
</file>

<file path=docProps/app.xml><?xml version="1.0" encoding="utf-8"?>
<Properties xmlns="http://schemas.openxmlformats.org/officeDocument/2006/extended-properties" xmlns:vt="http://schemas.openxmlformats.org/officeDocument/2006/docPropsVTypes">
  <TotalTime>746</TotalTime>
  <Words>789</Words>
  <Application>Microsoft Office PowerPoint</Application>
  <PresentationFormat>Presentazione su schermo (16:9)</PresentationFormat>
  <Paragraphs>105</Paragraphs>
  <Slides>8</Slides>
  <Notes>0</Notes>
  <HiddenSlides>0</HiddenSlides>
  <MMClips>0</MMClips>
  <ScaleCrop>false</ScaleCrop>
  <HeadingPairs>
    <vt:vector size="6" baseType="variant">
      <vt:variant>
        <vt:lpstr>Caratteri utilizzati</vt:lpstr>
      </vt:variant>
      <vt:variant>
        <vt:i4>5</vt:i4>
      </vt:variant>
      <vt:variant>
        <vt:lpstr>Tema</vt:lpstr>
      </vt:variant>
      <vt:variant>
        <vt:i4>8</vt:i4>
      </vt:variant>
      <vt:variant>
        <vt:lpstr>Titoli diapositive</vt:lpstr>
      </vt:variant>
      <vt:variant>
        <vt:i4>8</vt:i4>
      </vt:variant>
    </vt:vector>
  </HeadingPairs>
  <TitlesOfParts>
    <vt:vector size="21" baseType="lpstr">
      <vt:lpstr>Abel</vt:lpstr>
      <vt:lpstr>Arial</vt:lpstr>
      <vt:lpstr>Gulim</vt:lpstr>
      <vt:lpstr>Calibri</vt:lpstr>
      <vt:lpstr>Hind Bold</vt:lpstr>
      <vt:lpstr>1_Tema di Office</vt:lpstr>
      <vt:lpstr>3_Tema di Office</vt:lpstr>
      <vt:lpstr>1_Personalizza struttura</vt:lpstr>
      <vt:lpstr>2_Tema di Office</vt:lpstr>
      <vt:lpstr>Personalizza struttura</vt:lpstr>
      <vt:lpstr>Pagina Sezione con PayOff bianco</vt:lpstr>
      <vt:lpstr>3_Tema INTEGRIS 2017 - Grafica in alto</vt:lpstr>
      <vt:lpstr>4_Tema di Office</vt:lpstr>
      <vt:lpstr>Presentazione standard di PowerPoint</vt:lpstr>
      <vt:lpstr>OUR MISSION</vt:lpstr>
      <vt:lpstr>Presentazione standard di PowerPoint</vt:lpstr>
      <vt:lpstr>EXPLORA PROCESS: THE PROCESS INTELLIGENCE PLATFORM</vt:lpstr>
      <vt:lpstr>EXPLORA PROCESS</vt:lpstr>
      <vt:lpstr>MAIN REFERENCE PROCESSES AND INTERESTED BUSINESS ROLES</vt:lpstr>
      <vt:lpstr>EXPLORA PROCESS: THE PROCESS INTELLIGENCE PLATFORM</vt:lpstr>
      <vt:lpstr>EXPLORA PROCESS: OPTIMIZE OPERATIONS TO DRIVE ACROSS YOUR BUSINESS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Integris-292</dc:creator>
  <cp:lastModifiedBy>Integris-29x</cp:lastModifiedBy>
  <cp:revision>25</cp:revision>
  <dcterms:created xsi:type="dcterms:W3CDTF">2019-06-04T19:17:12Z</dcterms:created>
  <dcterms:modified xsi:type="dcterms:W3CDTF">2019-06-28T15:15:14Z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0x01010055B1E2E08837564BB9D280DF3FFB7F8E</vt:lpwstr>
  </property>
</Properties>
</file>