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6.xml" ContentType="application/vnd.openxmlformats-officedocument.presentationml.slideLayout+xml"/>
  <Override PartName="/ppt/notesSlides/notesSlide3.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9" r:id="rId2"/>
    <p:sldId id="335" r:id="rId3"/>
    <p:sldId id="287" r:id="rId4"/>
    <p:sldId id="280" r:id="rId5"/>
    <p:sldId id="331" r:id="rId6"/>
    <p:sldId id="332" r:id="rId7"/>
    <p:sldId id="334" r:id="rId8"/>
    <p:sldId id="323"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lvl9pPr>
  </p:defaultTextStyle>
  <p:extLst>
    <p:ext uri="{521415D9-36F7-43E2-AB2F-B90AF26B5E84}">
      <p14:sectionLst xmlns:p14="http://schemas.microsoft.com/office/powerpoint/2010/main">
        <p14:section name="[Questa presentazione]" id="{23E13A0A-5F76-7241-AF00-BE8DCDC33949}">
          <p14:sldIdLst/>
        </p14:section>
        <p14:section name="Template" id="{254CABA2-305E-4F45-A9A8-24D7180959D1}">
          <p14:sldIdLst>
            <p14:sldId id="269"/>
            <p14:sldId id="335"/>
            <p14:sldId id="287"/>
            <p14:sldId id="280"/>
            <p14:sldId id="331"/>
            <p14:sldId id="332"/>
            <p14:sldId id="334"/>
            <p14:sldId id="323"/>
          </p14:sldIdLst>
        </p14:section>
        <p14:section name="Company profile" id="{D9CE0429-707A-C146-BE6B-0521BC6F9DED}">
          <p14:sldIdLst/>
        </p14:section>
      </p14:sectionLst>
    </p:ext>
    <p:ext uri="{EFAFB233-063F-42B5-8137-9DF3F51BA10A}">
      <p15:sldGuideLst xmlns:p15="http://schemas.microsoft.com/office/powerpoint/2012/main">
        <p15:guide id="1" orient="horz" pos="4728" userDrawn="1">
          <p15:clr>
            <a:srgbClr val="A4A3A4"/>
          </p15:clr>
        </p15:guide>
        <p15:guide id="2" pos="7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438EF7"/>
    <a:srgbClr val="5A595A"/>
    <a:srgbClr val="0F8ACE"/>
    <a:srgbClr val="0F33CE"/>
    <a:srgbClr val="595959"/>
    <a:srgbClr val="F533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3"/>
    <p:restoredTop sz="94843"/>
  </p:normalViewPr>
  <p:slideViewPr>
    <p:cSldViewPr snapToGrid="0" snapToObjects="1">
      <p:cViewPr varScale="1">
        <p:scale>
          <a:sx n="43" d="100"/>
          <a:sy n="43" d="100"/>
        </p:scale>
        <p:origin x="1050" y="66"/>
      </p:cViewPr>
      <p:guideLst>
        <p:guide orient="horz" pos="4728"/>
        <p:guide pos="763"/>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41" name="Shape 641"/>
          <p:cNvSpPr>
            <a:spLocks noGrp="1" noRot="1" noChangeAspect="1"/>
          </p:cNvSpPr>
          <p:nvPr>
            <p:ph type="sldImg"/>
          </p:nvPr>
        </p:nvSpPr>
        <p:spPr>
          <a:xfrm>
            <a:off x="1143000" y="685800"/>
            <a:ext cx="4572000" cy="3429000"/>
          </a:xfrm>
          <a:prstGeom prst="rect">
            <a:avLst/>
          </a:prstGeom>
        </p:spPr>
        <p:txBody>
          <a:bodyPr/>
          <a:lstStyle/>
          <a:p>
            <a:endParaRPr/>
          </a:p>
        </p:txBody>
      </p:sp>
      <p:sp>
        <p:nvSpPr>
          <p:cNvPr id="642" name="Shape 64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99292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457200" marR="0" lvl="0" indent="-457200" defTabSz="457200" eaLnBrk="1" fontAlgn="auto" latinLnBrk="0" hangingPunct="1">
              <a:lnSpc>
                <a:spcPct val="117999"/>
              </a:lnSpc>
              <a:spcBef>
                <a:spcPts val="0"/>
              </a:spcBef>
              <a:spcAft>
                <a:spcPts val="0"/>
              </a:spcAft>
              <a:buClrTx/>
              <a:buSzTx/>
              <a:buFontTx/>
              <a:buAutoNum type="arabicPeriod"/>
              <a:tabLst/>
              <a:defRPr/>
            </a:pPr>
            <a:r>
              <a:rPr lang="it-IT" sz="2000" dirty="0">
                <a:latin typeface="Helvetica Neue"/>
                <a:ea typeface="Helvetica Neue"/>
                <a:cs typeface="Helvetica Neue"/>
                <a:sym typeface="Work Sans"/>
              </a:rPr>
              <a:t>Nuova esperienza utente più accattivante per condividere configurazioni e preventivi con i clienti in maniera veloce anche da dispositivi mobile</a:t>
            </a:r>
          </a:p>
          <a:p>
            <a:pPr marL="457200" marR="0" lvl="0" indent="-457200" defTabSz="457200" eaLnBrk="1" fontAlgn="auto" latinLnBrk="0" hangingPunct="1">
              <a:lnSpc>
                <a:spcPct val="117999"/>
              </a:lnSpc>
              <a:spcBef>
                <a:spcPts val="0"/>
              </a:spcBef>
              <a:spcAft>
                <a:spcPts val="0"/>
              </a:spcAft>
              <a:buClrTx/>
              <a:buSzTx/>
              <a:buFontTx/>
              <a:buAutoNum type="arabicPeriod"/>
              <a:tabLst/>
              <a:defRPr/>
            </a:pPr>
            <a:r>
              <a:rPr lang="it-IT" sz="2000" dirty="0"/>
              <a:t>Integrare il motore di calcolo (DLL) del cliente per la configurazione dei prodotti con nuove tecnologie. Allo stesso modo, cercare di migliorare le performance di calcolo</a:t>
            </a:r>
          </a:p>
          <a:p>
            <a:pPr marL="457200" marR="0" lvl="0" indent="-457200" defTabSz="457200" eaLnBrk="1" fontAlgn="auto" latinLnBrk="0" hangingPunct="1">
              <a:lnSpc>
                <a:spcPct val="117999"/>
              </a:lnSpc>
              <a:spcBef>
                <a:spcPts val="0"/>
              </a:spcBef>
              <a:spcAft>
                <a:spcPts val="0"/>
              </a:spcAft>
              <a:buClrTx/>
              <a:buSzTx/>
              <a:buFontTx/>
              <a:buAutoNum type="arabicPeriod"/>
              <a:tabLst/>
              <a:defRPr/>
            </a:pPr>
            <a:r>
              <a:rPr lang="it-IT" sz="2000" dirty="0"/>
              <a:t>Coinvolgere diversi uffici e diversi dipartimenti provenienti da tutta Europa per raccogliere esperienze ed opinioni diverse </a:t>
            </a:r>
            <a:r>
              <a:rPr lang="it-IT" sz="2000" dirty="0" err="1"/>
              <a:t>ritstrutturando</a:t>
            </a:r>
            <a:r>
              <a:rPr lang="it-IT" sz="2000" dirty="0"/>
              <a:t> i processi di vendita…allo stesso modo coinvolgere i vari livelli aziendali nel processo decisionale</a:t>
            </a:r>
          </a:p>
          <a:p>
            <a:pPr marL="457200" marR="0" lvl="0" indent="-457200" defTabSz="457200" eaLnBrk="1" fontAlgn="auto" latinLnBrk="0" hangingPunct="1">
              <a:lnSpc>
                <a:spcPct val="117999"/>
              </a:lnSpc>
              <a:spcBef>
                <a:spcPts val="0"/>
              </a:spcBef>
              <a:spcAft>
                <a:spcPts val="0"/>
              </a:spcAft>
              <a:buClrTx/>
              <a:buSzTx/>
              <a:buFontTx/>
              <a:buAutoNum type="arabicPeriod"/>
              <a:tabLst/>
              <a:defRPr/>
            </a:pPr>
            <a:r>
              <a:rPr lang="it-IT" sz="2000" dirty="0">
                <a:latin typeface="Helvetica Neue"/>
                <a:ea typeface="Helvetica Neue"/>
                <a:cs typeface="Helvetica Neue"/>
                <a:sym typeface="Work Sans"/>
              </a:rPr>
              <a:t>Identificare un nome e creare un logo capaci di creare, attorno a questo software, un’identità forte e coinvolgente</a:t>
            </a:r>
          </a:p>
          <a:p>
            <a:pPr marL="457200" marR="0" lvl="0" indent="-457200" defTabSz="457200" eaLnBrk="1" fontAlgn="auto" latinLnBrk="0" hangingPunct="1">
              <a:lnSpc>
                <a:spcPct val="117999"/>
              </a:lnSpc>
              <a:spcBef>
                <a:spcPts val="0"/>
              </a:spcBef>
              <a:spcAft>
                <a:spcPts val="0"/>
              </a:spcAft>
              <a:buClrTx/>
              <a:buSzTx/>
              <a:buFontTx/>
              <a:buAutoNum type="arabicPeriod"/>
              <a:tabLst/>
              <a:defRPr/>
            </a:pPr>
            <a:endParaRPr lang="it-IT" sz="2000" dirty="0"/>
          </a:p>
          <a:p>
            <a:pPr marL="457200" marR="0" lvl="0" indent="-457200" defTabSz="457200" eaLnBrk="1" fontAlgn="auto" latinLnBrk="0" hangingPunct="1">
              <a:lnSpc>
                <a:spcPct val="117999"/>
              </a:lnSpc>
              <a:spcBef>
                <a:spcPts val="0"/>
              </a:spcBef>
              <a:spcAft>
                <a:spcPts val="0"/>
              </a:spcAft>
              <a:buClrTx/>
              <a:buSzTx/>
              <a:buFontTx/>
              <a:buAutoNum type="arabicPeriod"/>
              <a:tabLst/>
              <a:defRPr/>
            </a:pPr>
            <a:endParaRPr lang="it-IT" sz="2000" dirty="0"/>
          </a:p>
          <a:p>
            <a:pPr marL="457200" marR="0" lvl="0" indent="-457200" defTabSz="457200" eaLnBrk="1" fontAlgn="auto" latinLnBrk="0" hangingPunct="1">
              <a:lnSpc>
                <a:spcPct val="117999"/>
              </a:lnSpc>
              <a:spcBef>
                <a:spcPts val="0"/>
              </a:spcBef>
              <a:spcAft>
                <a:spcPts val="0"/>
              </a:spcAft>
              <a:buClrTx/>
              <a:buSzTx/>
              <a:buFontTx/>
              <a:buAutoNum type="arabicPeriod"/>
              <a:tabLst/>
              <a:defRPr/>
            </a:pPr>
            <a:endParaRPr lang="it-IT" sz="2000" dirty="0">
              <a:latin typeface="Helvetica Neue"/>
              <a:ea typeface="Helvetica Neue"/>
              <a:cs typeface="Helvetica Neue"/>
              <a:sym typeface="Work Sans"/>
            </a:endParaRPr>
          </a:p>
          <a:p>
            <a:endParaRPr lang="it-IT" dirty="0"/>
          </a:p>
        </p:txBody>
      </p:sp>
    </p:spTree>
    <p:extLst>
      <p:ext uri="{BB962C8B-B14F-4D97-AF65-F5344CB8AC3E}">
        <p14:creationId xmlns:p14="http://schemas.microsoft.com/office/powerpoint/2010/main" val="3249686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234389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5 funzioni aziendali:</a:t>
            </a:r>
          </a:p>
          <a:p>
            <a:r>
              <a:rPr lang="it-IT" sz="2200" dirty="0">
                <a:effectLst/>
                <a:latin typeface="Helvetica Neue"/>
                <a:ea typeface="Helvetica Neue"/>
                <a:cs typeface="Helvetica Neue"/>
                <a:sym typeface="Helvetica Neue"/>
              </a:rPr>
              <a:t>o Project Management </a:t>
            </a:r>
            <a:endParaRPr lang="it-IT" dirty="0"/>
          </a:p>
          <a:p>
            <a:r>
              <a:rPr lang="it-IT" sz="2200" dirty="0">
                <a:effectLst/>
                <a:latin typeface="Helvetica Neue"/>
                <a:ea typeface="Helvetica Neue"/>
                <a:cs typeface="Helvetica Neue"/>
                <a:sym typeface="Helvetica Neue"/>
              </a:rPr>
              <a:t>o Cliente Finale (Installatori / Progettisti) o Sales </a:t>
            </a:r>
            <a:r>
              <a:rPr lang="it-IT" sz="2200" dirty="0" err="1">
                <a:effectLst/>
                <a:latin typeface="Helvetica Neue"/>
                <a:ea typeface="Helvetica Neue"/>
                <a:cs typeface="Helvetica Neue"/>
                <a:sym typeface="Helvetica Neue"/>
              </a:rPr>
              <a:t>Department</a:t>
            </a:r>
            <a:br>
              <a:rPr lang="it-IT" sz="2200" dirty="0">
                <a:effectLst/>
                <a:latin typeface="Helvetica Neue"/>
                <a:ea typeface="Helvetica Neue"/>
                <a:cs typeface="Helvetica Neue"/>
                <a:sym typeface="Helvetica Neue"/>
              </a:rPr>
            </a:br>
            <a:r>
              <a:rPr lang="it-IT" sz="2200" dirty="0">
                <a:effectLst/>
                <a:latin typeface="Helvetica Neue"/>
                <a:ea typeface="Helvetica Neue"/>
                <a:cs typeface="Helvetica Neue"/>
                <a:sym typeface="Helvetica Neue"/>
              </a:rPr>
              <a:t>o </a:t>
            </a:r>
            <a:r>
              <a:rPr lang="it-IT" sz="2200" dirty="0" err="1">
                <a:effectLst/>
                <a:latin typeface="Helvetica Neue"/>
                <a:ea typeface="Helvetica Neue"/>
                <a:cs typeface="Helvetica Neue"/>
                <a:sym typeface="Helvetica Neue"/>
              </a:rPr>
              <a:t>Research</a:t>
            </a:r>
            <a:r>
              <a:rPr lang="it-IT" sz="2200" dirty="0">
                <a:effectLst/>
                <a:latin typeface="Helvetica Neue"/>
                <a:ea typeface="Helvetica Neue"/>
                <a:cs typeface="Helvetica Neue"/>
                <a:sym typeface="Helvetica Neue"/>
              </a:rPr>
              <a:t> &amp; Development</a:t>
            </a:r>
            <a:br>
              <a:rPr lang="it-IT" sz="2200" dirty="0">
                <a:effectLst/>
                <a:latin typeface="Helvetica Neue"/>
                <a:ea typeface="Helvetica Neue"/>
                <a:cs typeface="Helvetica Neue"/>
                <a:sym typeface="Helvetica Neue"/>
              </a:rPr>
            </a:br>
            <a:r>
              <a:rPr lang="it-IT" sz="2200" dirty="0">
                <a:effectLst/>
                <a:latin typeface="Helvetica Neue"/>
                <a:ea typeface="Helvetica Neue"/>
                <a:cs typeface="Helvetica Neue"/>
                <a:sym typeface="Helvetica Neue"/>
              </a:rPr>
              <a:t>o Ente Certificatore </a:t>
            </a:r>
            <a:endParaRPr lang="it-IT" dirty="0"/>
          </a:p>
          <a:p>
            <a:endParaRPr lang="it-IT" dirty="0"/>
          </a:p>
        </p:txBody>
      </p:sp>
    </p:spTree>
    <p:extLst>
      <p:ext uri="{BB962C8B-B14F-4D97-AF65-F5344CB8AC3E}">
        <p14:creationId xmlns:p14="http://schemas.microsoft.com/office/powerpoint/2010/main" val="585382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Apertura 1">
    <p:bg>
      <p:bgPr>
        <a:solidFill>
          <a:srgbClr val="0F33CE"/>
        </a:solidFill>
        <a:effectLst/>
      </p:bgPr>
    </p:bg>
    <p:spTree>
      <p:nvGrpSpPr>
        <p:cNvPr id="1" name=""/>
        <p:cNvGrpSpPr/>
        <p:nvPr/>
      </p:nvGrpSpPr>
      <p:grpSpPr>
        <a:xfrm>
          <a:off x="0" y="0"/>
          <a:ext cx="0" cy="0"/>
          <a:chOff x="0" y="0"/>
          <a:chExt cx="0" cy="0"/>
        </a:xfrm>
      </p:grpSpPr>
      <p:sp>
        <p:nvSpPr>
          <p:cNvPr id="19" name="Numero diapositiva"/>
          <p:cNvSpPr txBox="1">
            <a:spLocks noGrp="1"/>
          </p:cNvSpPr>
          <p:nvPr>
            <p:ph type="sldNum" sz="quarter" idx="2"/>
          </p:nvPr>
        </p:nvSpPr>
        <p:spPr>
          <a:xfrm>
            <a:off x="11805666" y="13081000"/>
            <a:ext cx="379985" cy="406400"/>
          </a:xfrm>
          <a:prstGeom prst="rect">
            <a:avLst/>
          </a:prstGeom>
        </p:spPr>
        <p:txBody>
          <a:bodyPr/>
          <a:lstStyle/>
          <a:p>
            <a:fld id="{86CB4B4D-7CA3-9044-876B-883B54F8677D}" type="slidenum">
              <a:t>‹N›</a:t>
            </a:fld>
            <a:endParaRPr/>
          </a:p>
        </p:txBody>
      </p:sp>
      <p:pic>
        <p:nvPicPr>
          <p:cNvPr id="4" name="Immagine 3"/>
          <p:cNvPicPr>
            <a:picLocks noChangeAspect="1"/>
          </p:cNvPicPr>
          <p:nvPr userDrawn="1"/>
        </p:nvPicPr>
        <p:blipFill>
          <a:blip r:embed="rId2"/>
          <a:stretch>
            <a:fillRect/>
          </a:stretch>
        </p:blipFill>
        <p:spPr>
          <a:xfrm>
            <a:off x="9715480" y="6202017"/>
            <a:ext cx="4953040" cy="1311966"/>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Intro QuiVideo">
    <p:bg>
      <p:bgPr>
        <a:solidFill>
          <a:srgbClr val="0F33CE"/>
        </a:solidFill>
        <a:effectLst/>
      </p:bgPr>
    </p:bg>
    <p:spTree>
      <p:nvGrpSpPr>
        <p:cNvPr id="1" name=""/>
        <p:cNvGrpSpPr/>
        <p:nvPr/>
      </p:nvGrpSpPr>
      <p:grpSpPr>
        <a:xfrm>
          <a:off x="0" y="0"/>
          <a:ext cx="0" cy="0"/>
          <a:chOff x="0" y="0"/>
          <a:chExt cx="0" cy="0"/>
        </a:xfrm>
      </p:grpSpPr>
      <p:sp>
        <p:nvSpPr>
          <p:cNvPr id="8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5" name="titolo sezione"/>
          <p:cNvSpPr txBox="1">
            <a:spLocks noGrp="1"/>
          </p:cNvSpPr>
          <p:nvPr>
            <p:ph type="body" sz="quarter" idx="13" hasCustomPrompt="1"/>
          </p:nvPr>
        </p:nvSpPr>
        <p:spPr>
          <a:xfrm>
            <a:off x="6367781" y="5801380"/>
            <a:ext cx="2731838" cy="923330"/>
          </a:xfrm>
          <a:prstGeom prst="rect">
            <a:avLst/>
          </a:prstGeom>
        </p:spPr>
        <p:txBody>
          <a:bodyPr wrap="none">
            <a:spAutoFit/>
          </a:bodyPr>
          <a:lstStyle>
            <a:lvl1pPr marL="0" indent="0">
              <a:spcBef>
                <a:spcPts val="0"/>
              </a:spcBef>
              <a:buSzTx/>
              <a:buNone/>
              <a:defRPr sz="5400" b="0" i="0" cap="none" spc="600">
                <a:solidFill>
                  <a:schemeClr val="bg1"/>
                </a:solidFill>
                <a:latin typeface="Work Sans Light" charset="0"/>
                <a:ea typeface="Work Sans Light" charset="0"/>
                <a:cs typeface="Work Sans Light" charset="0"/>
                <a:sym typeface="Work Sans SemiBold"/>
              </a:defRPr>
            </a:lvl1pPr>
          </a:lstStyle>
          <a:p>
            <a:r>
              <a:rPr lang="it-IT" dirty="0"/>
              <a:t>design</a:t>
            </a:r>
          </a:p>
        </p:txBody>
      </p:sp>
      <p:pic>
        <p:nvPicPr>
          <p:cNvPr id="4" name="Immagine 3"/>
          <p:cNvPicPr>
            <a:picLocks noChangeAspect="1"/>
          </p:cNvPicPr>
          <p:nvPr userDrawn="1"/>
        </p:nvPicPr>
        <p:blipFill>
          <a:blip r:embed="rId2"/>
          <a:stretch>
            <a:fillRect/>
          </a:stretch>
        </p:blipFill>
        <p:spPr>
          <a:xfrm>
            <a:off x="953514" y="6248400"/>
            <a:ext cx="4818579" cy="1276350"/>
          </a:xfrm>
          <a:prstGeom prst="rect">
            <a:avLst/>
          </a:prstGeom>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Intro QuiVideo">
    <p:bg>
      <p:bgPr>
        <a:solidFill>
          <a:srgbClr val="0F33CE"/>
        </a:solidFill>
        <a:effectLst/>
      </p:bgPr>
    </p:bg>
    <p:spTree>
      <p:nvGrpSpPr>
        <p:cNvPr id="1" name=""/>
        <p:cNvGrpSpPr/>
        <p:nvPr/>
      </p:nvGrpSpPr>
      <p:grpSpPr>
        <a:xfrm>
          <a:off x="0" y="0"/>
          <a:ext cx="0" cy="0"/>
          <a:chOff x="0" y="0"/>
          <a:chExt cx="0" cy="0"/>
        </a:xfrm>
      </p:grpSpPr>
      <p:sp>
        <p:nvSpPr>
          <p:cNvPr id="8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5" name="titolo sezione"/>
          <p:cNvSpPr txBox="1">
            <a:spLocks noGrp="1"/>
          </p:cNvSpPr>
          <p:nvPr>
            <p:ph type="body" sz="quarter" idx="13" hasCustomPrompt="1"/>
          </p:nvPr>
        </p:nvSpPr>
        <p:spPr>
          <a:xfrm>
            <a:off x="6367781" y="5801380"/>
            <a:ext cx="3632726" cy="923330"/>
          </a:xfrm>
          <a:prstGeom prst="rect">
            <a:avLst/>
          </a:prstGeom>
        </p:spPr>
        <p:txBody>
          <a:bodyPr wrap="none">
            <a:spAutoFit/>
          </a:bodyPr>
          <a:lstStyle>
            <a:lvl1pPr marL="0" indent="0">
              <a:spcBef>
                <a:spcPts val="0"/>
              </a:spcBef>
              <a:buSzTx/>
              <a:buNone/>
              <a:defRPr sz="5400" b="0" i="0" cap="none" spc="600">
                <a:solidFill>
                  <a:schemeClr val="bg1"/>
                </a:solidFill>
                <a:latin typeface="Work Sans Light" charset="0"/>
                <a:ea typeface="Work Sans Light" charset="0"/>
                <a:cs typeface="Work Sans Light" charset="0"/>
                <a:sym typeface="Work Sans SemiBold"/>
              </a:defRPr>
            </a:lvl1pPr>
          </a:lstStyle>
          <a:p>
            <a:r>
              <a:rPr lang="it-IT" dirty="0" err="1"/>
              <a:t>platform</a:t>
            </a:r>
            <a:endParaRPr lang="it-IT" dirty="0"/>
          </a:p>
        </p:txBody>
      </p:sp>
      <p:pic>
        <p:nvPicPr>
          <p:cNvPr id="4" name="Immagine 3"/>
          <p:cNvPicPr>
            <a:picLocks noChangeAspect="1"/>
          </p:cNvPicPr>
          <p:nvPr userDrawn="1"/>
        </p:nvPicPr>
        <p:blipFill>
          <a:blip r:embed="rId2"/>
          <a:stretch>
            <a:fillRect/>
          </a:stretch>
        </p:blipFill>
        <p:spPr>
          <a:xfrm>
            <a:off x="953514" y="6248400"/>
            <a:ext cx="4818579" cy="1276350"/>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Intro QuiVideo">
    <p:spTree>
      <p:nvGrpSpPr>
        <p:cNvPr id="1" name=""/>
        <p:cNvGrpSpPr/>
        <p:nvPr/>
      </p:nvGrpSpPr>
      <p:grpSpPr>
        <a:xfrm>
          <a:off x="0" y="0"/>
          <a:ext cx="0" cy="0"/>
          <a:chOff x="0" y="0"/>
          <a:chExt cx="0" cy="0"/>
        </a:xfrm>
      </p:grpSpPr>
      <p:sp>
        <p:nvSpPr>
          <p:cNvPr id="8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5" name="titolo sezione"/>
          <p:cNvSpPr txBox="1">
            <a:spLocks noGrp="1"/>
          </p:cNvSpPr>
          <p:nvPr>
            <p:ph type="body" sz="quarter" idx="13" hasCustomPrompt="1"/>
          </p:nvPr>
        </p:nvSpPr>
        <p:spPr>
          <a:xfrm>
            <a:off x="1927031" y="749763"/>
            <a:ext cx="2355132" cy="523220"/>
          </a:xfrm>
          <a:prstGeom prst="rect">
            <a:avLst/>
          </a:prstGeom>
        </p:spPr>
        <p:txBody>
          <a:bodyPr wrap="none">
            <a:spAutoFit/>
          </a:bodyPr>
          <a:lstStyle>
            <a:lvl1pPr marL="0" indent="0">
              <a:spcBef>
                <a:spcPts val="0"/>
              </a:spcBef>
              <a:buSzTx/>
              <a:buNone/>
              <a:defRPr sz="2800" cap="none" spc="600">
                <a:latin typeface="Work Sans SemiBold"/>
                <a:ea typeface="Work Sans SemiBold"/>
                <a:cs typeface="Work Sans SemiBold"/>
                <a:sym typeface="Work Sans SemiBold"/>
              </a:defRPr>
            </a:lvl1pPr>
          </a:lstStyle>
          <a:p>
            <a:r>
              <a:rPr lang="it-IT" dirty="0" err="1"/>
              <a:t>platform</a:t>
            </a:r>
            <a:endParaRPr lang="it-IT" dirty="0"/>
          </a:p>
        </p:txBody>
      </p:sp>
      <p:pic>
        <p:nvPicPr>
          <p:cNvPr id="6" name="Immagine 5"/>
          <p:cNvPicPr>
            <a:picLocks noChangeAspect="1"/>
          </p:cNvPicPr>
          <p:nvPr userDrawn="1"/>
        </p:nvPicPr>
        <p:blipFill>
          <a:blip r:embed="rId2"/>
          <a:stretch>
            <a:fillRect/>
          </a:stretch>
        </p:blipFill>
        <p:spPr>
          <a:xfrm>
            <a:off x="887454" y="888999"/>
            <a:ext cx="598446" cy="846079"/>
          </a:xfrm>
          <a:prstGeom prst="rect">
            <a:avLst/>
          </a:prstGeom>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Intro QuiVideo">
    <p:bg>
      <p:bgPr>
        <a:solidFill>
          <a:srgbClr val="0F33CE"/>
        </a:solidFill>
        <a:effectLst/>
      </p:bgPr>
    </p:bg>
    <p:spTree>
      <p:nvGrpSpPr>
        <p:cNvPr id="1" name=""/>
        <p:cNvGrpSpPr/>
        <p:nvPr/>
      </p:nvGrpSpPr>
      <p:grpSpPr>
        <a:xfrm>
          <a:off x="0" y="0"/>
          <a:ext cx="0" cy="0"/>
          <a:chOff x="0" y="0"/>
          <a:chExt cx="0" cy="0"/>
        </a:xfrm>
      </p:grpSpPr>
      <p:sp>
        <p:nvSpPr>
          <p:cNvPr id="8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5" name="titolo sezione"/>
          <p:cNvSpPr txBox="1">
            <a:spLocks noGrp="1"/>
          </p:cNvSpPr>
          <p:nvPr>
            <p:ph type="body" sz="quarter" idx="13" hasCustomPrompt="1"/>
          </p:nvPr>
        </p:nvSpPr>
        <p:spPr>
          <a:xfrm>
            <a:off x="6367781" y="5801380"/>
            <a:ext cx="9342622" cy="923330"/>
          </a:xfrm>
          <a:prstGeom prst="rect">
            <a:avLst/>
          </a:prstGeom>
        </p:spPr>
        <p:txBody>
          <a:bodyPr wrap="none">
            <a:spAutoFit/>
          </a:bodyPr>
          <a:lstStyle>
            <a:lvl1pPr marL="0" indent="0">
              <a:spcBef>
                <a:spcPts val="0"/>
              </a:spcBef>
              <a:buSzTx/>
              <a:buNone/>
              <a:defRPr sz="5400" b="0" i="0" cap="none" spc="600">
                <a:solidFill>
                  <a:schemeClr val="bg1"/>
                </a:solidFill>
                <a:latin typeface="Work Sans Light" charset="0"/>
                <a:ea typeface="Work Sans Light" charset="0"/>
                <a:cs typeface="Work Sans Light" charset="0"/>
                <a:sym typeface="Work Sans SemiBold"/>
              </a:defRPr>
            </a:lvl1pPr>
          </a:lstStyle>
          <a:p>
            <a:r>
              <a:rPr lang="it-IT" dirty="0"/>
              <a:t>marketing &amp; </a:t>
            </a:r>
            <a:r>
              <a:rPr lang="it-IT" dirty="0" err="1"/>
              <a:t>commerce</a:t>
            </a:r>
            <a:endParaRPr lang="it-IT" dirty="0"/>
          </a:p>
        </p:txBody>
      </p:sp>
      <p:pic>
        <p:nvPicPr>
          <p:cNvPr id="4" name="Immagine 3"/>
          <p:cNvPicPr>
            <a:picLocks noChangeAspect="1"/>
          </p:cNvPicPr>
          <p:nvPr userDrawn="1"/>
        </p:nvPicPr>
        <p:blipFill>
          <a:blip r:embed="rId2"/>
          <a:stretch>
            <a:fillRect/>
          </a:stretch>
        </p:blipFill>
        <p:spPr>
          <a:xfrm>
            <a:off x="953514" y="6248400"/>
            <a:ext cx="4818579" cy="1276350"/>
          </a:xfrm>
          <a:prstGeom prst="rect">
            <a:avLst/>
          </a:prstGeom>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Intro QuiVideo">
    <p:spTree>
      <p:nvGrpSpPr>
        <p:cNvPr id="1" name=""/>
        <p:cNvGrpSpPr/>
        <p:nvPr/>
      </p:nvGrpSpPr>
      <p:grpSpPr>
        <a:xfrm>
          <a:off x="0" y="0"/>
          <a:ext cx="0" cy="0"/>
          <a:chOff x="0" y="0"/>
          <a:chExt cx="0" cy="0"/>
        </a:xfrm>
      </p:grpSpPr>
      <p:sp>
        <p:nvSpPr>
          <p:cNvPr id="8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5" name="titolo sezione"/>
          <p:cNvSpPr txBox="1">
            <a:spLocks noGrp="1"/>
          </p:cNvSpPr>
          <p:nvPr>
            <p:ph type="body" sz="quarter" idx="13" hasCustomPrompt="1"/>
          </p:nvPr>
        </p:nvSpPr>
        <p:spPr>
          <a:xfrm>
            <a:off x="1927031" y="749763"/>
            <a:ext cx="5848076" cy="523220"/>
          </a:xfrm>
          <a:prstGeom prst="rect">
            <a:avLst/>
          </a:prstGeom>
        </p:spPr>
        <p:txBody>
          <a:bodyPr wrap="none">
            <a:spAutoFit/>
          </a:bodyPr>
          <a:lstStyle>
            <a:lvl1pPr marL="0" indent="0">
              <a:spcBef>
                <a:spcPts val="0"/>
              </a:spcBef>
              <a:buSzTx/>
              <a:buNone/>
              <a:defRPr sz="2800" cap="none" spc="600">
                <a:latin typeface="Work Sans SemiBold"/>
                <a:ea typeface="Work Sans SemiBold"/>
                <a:cs typeface="Work Sans SemiBold"/>
                <a:sym typeface="Work Sans SemiBold"/>
              </a:defRPr>
            </a:lvl1pPr>
          </a:lstStyle>
          <a:p>
            <a:r>
              <a:rPr lang="it-IT" dirty="0"/>
              <a:t>marketing &amp; </a:t>
            </a:r>
            <a:r>
              <a:rPr lang="it-IT" dirty="0" err="1"/>
              <a:t>commerce</a:t>
            </a:r>
            <a:endParaRPr lang="it-IT" dirty="0"/>
          </a:p>
        </p:txBody>
      </p:sp>
      <p:pic>
        <p:nvPicPr>
          <p:cNvPr id="6" name="Immagine 5"/>
          <p:cNvPicPr>
            <a:picLocks noChangeAspect="1"/>
          </p:cNvPicPr>
          <p:nvPr userDrawn="1"/>
        </p:nvPicPr>
        <p:blipFill>
          <a:blip r:embed="rId2"/>
          <a:stretch>
            <a:fillRect/>
          </a:stretch>
        </p:blipFill>
        <p:spPr>
          <a:xfrm>
            <a:off x="887454" y="888999"/>
            <a:ext cx="598446" cy="846079"/>
          </a:xfrm>
          <a:prstGeom prst="rect">
            <a:avLst/>
          </a:prstGeom>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3 colonne">
    <p:spTree>
      <p:nvGrpSpPr>
        <p:cNvPr id="1" name=""/>
        <p:cNvGrpSpPr/>
        <p:nvPr/>
      </p:nvGrpSpPr>
      <p:grpSpPr>
        <a:xfrm>
          <a:off x="0" y="0"/>
          <a:ext cx="0" cy="0"/>
          <a:chOff x="0" y="0"/>
          <a:chExt cx="0" cy="0"/>
        </a:xfrm>
      </p:grpSpPr>
      <p:sp>
        <p:nvSpPr>
          <p:cNvPr id="223" name="Linea"/>
          <p:cNvSpPr/>
          <p:nvPr/>
        </p:nvSpPr>
        <p:spPr>
          <a:xfrm>
            <a:off x="-4234" y="12827000"/>
            <a:ext cx="1337734" cy="0"/>
          </a:xfrm>
          <a:prstGeom prst="line">
            <a:avLst/>
          </a:prstGeom>
          <a:ln w="12700">
            <a:solidFill>
              <a:srgbClr val="000000"/>
            </a:solidFill>
            <a:miter lim="400000"/>
          </a:ln>
        </p:spPr>
        <p:txBody>
          <a:bodyPr lIns="0" tIns="0" rIns="0" bIns="0" anchor="ctr"/>
          <a:lstStyle/>
          <a:p>
            <a:pPr>
              <a:defRPr sz="3200" b="0">
                <a:solidFill>
                  <a:srgbClr val="FFFFFF"/>
                </a:solidFill>
                <a:latin typeface="Helvetica Neue Medium"/>
                <a:ea typeface="Helvetica Neue Medium"/>
                <a:cs typeface="Helvetica Neue Medium"/>
                <a:sym typeface="Helvetica Neue Medium"/>
              </a:defRPr>
            </a:pPr>
            <a:endParaRPr/>
          </a:p>
        </p:txBody>
      </p:sp>
      <p:sp>
        <p:nvSpPr>
          <p:cNvPr id="224" name="titolo sezione"/>
          <p:cNvSpPr txBox="1">
            <a:spLocks noGrp="1"/>
          </p:cNvSpPr>
          <p:nvPr>
            <p:ph type="body" sz="quarter" idx="13"/>
          </p:nvPr>
        </p:nvSpPr>
        <p:spPr>
          <a:xfrm>
            <a:off x="1752600" y="787863"/>
            <a:ext cx="2922017" cy="406401"/>
          </a:xfrm>
          <a:prstGeom prst="rect">
            <a:avLst/>
          </a:prstGeom>
        </p:spPr>
        <p:txBody>
          <a:bodyPr wrap="none">
            <a:spAutoFit/>
          </a:bodyPr>
          <a:lstStyle>
            <a:lvl1pPr marL="0" indent="0">
              <a:spcBef>
                <a:spcPts val="0"/>
              </a:spcBef>
              <a:buSzTx/>
              <a:buNone/>
              <a:defRPr sz="2000" cap="all" spc="400">
                <a:latin typeface="Work Sans SemiBold"/>
                <a:ea typeface="Work Sans SemiBold"/>
                <a:cs typeface="Work Sans SemiBold"/>
                <a:sym typeface="Work Sans SemiBold"/>
              </a:defRPr>
            </a:lvl1pPr>
          </a:lstStyle>
          <a:p>
            <a:r>
              <a:t>titolo sezione</a:t>
            </a:r>
          </a:p>
        </p:txBody>
      </p:sp>
      <p:sp>
        <p:nvSpPr>
          <p:cNvPr id="22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226" name="Duis tristique ante a magna varius…"/>
          <p:cNvSpPr txBox="1">
            <a:spLocks noGrp="1"/>
          </p:cNvSpPr>
          <p:nvPr>
            <p:ph type="body" sz="quarter" idx="14"/>
          </p:nvPr>
        </p:nvSpPr>
        <p:spPr>
          <a:xfrm>
            <a:off x="892902" y="5334000"/>
            <a:ext cx="5714108" cy="3073401"/>
          </a:xfrm>
          <a:prstGeom prst="rect">
            <a:avLst/>
          </a:prstGeom>
        </p:spPr>
        <p:txBody>
          <a:bodyPr lIns="0" tIns="0" rIns="0" bIns="0" anchor="t">
            <a:spAutoFit/>
          </a:bodyPr>
          <a:lstStyle/>
          <a:p>
            <a:pPr marL="0" indent="0">
              <a:lnSpc>
                <a:spcPct val="120000"/>
              </a:lnSpc>
              <a:spcBef>
                <a:spcPts val="2000"/>
              </a:spcBef>
              <a:buSzTx/>
              <a:buNone/>
              <a:defRPr sz="2600" b="1">
                <a:solidFill>
                  <a:srgbClr val="F5333F"/>
                </a:solidFill>
                <a:latin typeface="+mn-lt"/>
                <a:ea typeface="+mn-ea"/>
                <a:cs typeface="+mn-cs"/>
                <a:sym typeface="Work Sans"/>
              </a:defRPr>
            </a:pPr>
            <a:r>
              <a:rPr dirty="0"/>
              <a:t>Duis tristique ante a magna varius</a:t>
            </a:r>
          </a:p>
          <a:p>
            <a:pPr marL="0" indent="0">
              <a:lnSpc>
                <a:spcPct val="120000"/>
              </a:lnSpc>
              <a:buSzTx/>
              <a:buNone/>
              <a:defRPr sz="2400">
                <a:latin typeface="+mn-lt"/>
                <a:ea typeface="+mn-ea"/>
                <a:cs typeface="+mn-cs"/>
                <a:sym typeface="Work Sans"/>
              </a:defRPr>
            </a:pPr>
            <a:r>
              <a:rPr dirty="0"/>
              <a:t>Lorem ipsum dolor sit amet, consectetur adipiscing elit. Donec vel est placerat, tempor enim vitae, semper mi. Vivamus luctus quis neque vel aliquet. Vivamus sit amet dapibus leo, eu tincidunt massa.</a:t>
            </a:r>
          </a:p>
        </p:txBody>
      </p:sp>
      <p:sp>
        <p:nvSpPr>
          <p:cNvPr id="227" name="Quis volutpat magna…"/>
          <p:cNvSpPr txBox="1">
            <a:spLocks noGrp="1"/>
          </p:cNvSpPr>
          <p:nvPr>
            <p:ph type="body" sz="quarter" idx="15"/>
          </p:nvPr>
        </p:nvSpPr>
        <p:spPr>
          <a:xfrm>
            <a:off x="7493000" y="5334000"/>
            <a:ext cx="5715000" cy="3926841"/>
          </a:xfrm>
          <a:prstGeom prst="rect">
            <a:avLst/>
          </a:prstGeom>
        </p:spPr>
        <p:txBody>
          <a:bodyPr lIns="0" tIns="0" rIns="0" bIns="0" anchor="t">
            <a:spAutoFit/>
          </a:bodyPr>
          <a:lstStyle/>
          <a:p>
            <a:pPr marL="0" indent="0">
              <a:lnSpc>
                <a:spcPct val="120000"/>
              </a:lnSpc>
              <a:spcBef>
                <a:spcPts val="2000"/>
              </a:spcBef>
              <a:buSzTx/>
              <a:buNone/>
              <a:defRPr sz="2600" b="1">
                <a:solidFill>
                  <a:srgbClr val="F5333F"/>
                </a:solidFill>
                <a:latin typeface="+mn-lt"/>
                <a:ea typeface="+mn-ea"/>
                <a:cs typeface="+mn-cs"/>
                <a:sym typeface="Work Sans"/>
              </a:defRPr>
            </a:pPr>
            <a:r>
              <a:t>Quis volutpat magna</a:t>
            </a:r>
          </a:p>
          <a:p>
            <a:pPr marL="0" indent="0">
              <a:lnSpc>
                <a:spcPct val="120000"/>
              </a:lnSpc>
              <a:buSzTx/>
              <a:buNone/>
              <a:defRPr sz="2400">
                <a:latin typeface="+mn-lt"/>
                <a:ea typeface="+mn-ea"/>
                <a:cs typeface="+mn-cs"/>
                <a:sym typeface="Work Sans"/>
              </a:defRPr>
            </a:pPr>
            <a:r>
              <a:t>Vestibulum sodales cursus laoreet. Suspendisse potenti. Nunc quis metus hendrerit, efficitur magna vitae, elementum turpis. Nam quis lacus interdum neque accumsan finibus vitae et lacus. Ut metus nisl, sagittis ut imperdiet vel, elementum at metus. Aenean in laoreet massa.</a:t>
            </a:r>
          </a:p>
        </p:txBody>
      </p:sp>
      <p:sp>
        <p:nvSpPr>
          <p:cNvPr id="228" name="Etiam finibus leo non felis posuere malesuada…"/>
          <p:cNvSpPr txBox="1">
            <a:spLocks noGrp="1"/>
          </p:cNvSpPr>
          <p:nvPr>
            <p:ph type="body" sz="quarter" idx="16"/>
          </p:nvPr>
        </p:nvSpPr>
        <p:spPr>
          <a:xfrm>
            <a:off x="14093097" y="5334000"/>
            <a:ext cx="5715001" cy="2250441"/>
          </a:xfrm>
          <a:prstGeom prst="rect">
            <a:avLst/>
          </a:prstGeom>
        </p:spPr>
        <p:txBody>
          <a:bodyPr lIns="0" tIns="0" rIns="0" bIns="0" anchor="t">
            <a:spAutoFit/>
          </a:bodyPr>
          <a:lstStyle/>
          <a:p>
            <a:pPr marL="0" indent="0">
              <a:lnSpc>
                <a:spcPct val="120000"/>
              </a:lnSpc>
              <a:spcBef>
                <a:spcPts val="2000"/>
              </a:spcBef>
              <a:buSzTx/>
              <a:buNone/>
              <a:defRPr sz="2600" b="1">
                <a:solidFill>
                  <a:srgbClr val="F5333F"/>
                </a:solidFill>
                <a:latin typeface="+mn-lt"/>
                <a:ea typeface="+mn-ea"/>
                <a:cs typeface="+mn-cs"/>
                <a:sym typeface="Work Sans"/>
              </a:defRPr>
            </a:pPr>
            <a:r>
              <a:t>Etiam finibus leo non felis posuere malesuada</a:t>
            </a:r>
          </a:p>
          <a:p>
            <a:pPr marL="0" indent="0">
              <a:lnSpc>
                <a:spcPct val="120000"/>
              </a:lnSpc>
              <a:buSzTx/>
              <a:buNone/>
              <a:defRPr sz="2400">
                <a:latin typeface="+mn-lt"/>
                <a:ea typeface="+mn-ea"/>
                <a:cs typeface="+mn-cs"/>
                <a:sym typeface="Work Sans"/>
              </a:defRPr>
            </a:pPr>
            <a:r>
              <a:t>Phasellus varius sed enim at fermentum. Fusce dignissim eu velit in commodo.</a:t>
            </a:r>
          </a:p>
        </p:txBody>
      </p:sp>
      <p:sp>
        <p:nvSpPr>
          <p:cNvPr id="229" name="Titolo della slide"/>
          <p:cNvSpPr txBox="1">
            <a:spLocks noGrp="1"/>
          </p:cNvSpPr>
          <p:nvPr>
            <p:ph type="body" sz="quarter" idx="17"/>
          </p:nvPr>
        </p:nvSpPr>
        <p:spPr>
          <a:xfrm>
            <a:off x="892911" y="3545685"/>
            <a:ext cx="7922159" cy="1206501"/>
          </a:xfrm>
          <a:prstGeom prst="rect">
            <a:avLst/>
          </a:prstGeom>
        </p:spPr>
        <p:txBody>
          <a:bodyPr wrap="none" anchor="b">
            <a:spAutoFit/>
          </a:bodyPr>
          <a:lstStyle>
            <a:lvl1pPr marL="0" indent="0">
              <a:spcBef>
                <a:spcPts val="0"/>
              </a:spcBef>
              <a:buSzTx/>
              <a:buNone/>
              <a:defRPr sz="7400">
                <a:latin typeface="+mj-lt"/>
                <a:ea typeface="+mj-ea"/>
                <a:cs typeface="+mj-cs"/>
                <a:sym typeface="Work Sans ExtraBold"/>
              </a:defRPr>
            </a:lvl1pPr>
          </a:lstStyle>
          <a:p>
            <a:r>
              <a:t>Titolo della slide</a:t>
            </a:r>
          </a:p>
        </p:txBody>
      </p:sp>
      <p:pic>
        <p:nvPicPr>
          <p:cNvPr id="10" name="Immagine 9"/>
          <p:cNvPicPr>
            <a:picLocks noChangeAspect="1"/>
          </p:cNvPicPr>
          <p:nvPr userDrawn="1"/>
        </p:nvPicPr>
        <p:blipFill>
          <a:blip r:embed="rId2"/>
          <a:stretch>
            <a:fillRect/>
          </a:stretch>
        </p:blipFill>
        <p:spPr>
          <a:xfrm>
            <a:off x="887454" y="889000"/>
            <a:ext cx="368300" cy="520700"/>
          </a:xfrm>
          <a:prstGeom prst="rect">
            <a:avLst/>
          </a:prstGeom>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Orizzontale 2">
    <p:spTree>
      <p:nvGrpSpPr>
        <p:cNvPr id="1" name=""/>
        <p:cNvGrpSpPr/>
        <p:nvPr/>
      </p:nvGrpSpPr>
      <p:grpSpPr>
        <a:xfrm>
          <a:off x="0" y="0"/>
          <a:ext cx="0" cy="0"/>
          <a:chOff x="0" y="0"/>
          <a:chExt cx="0" cy="0"/>
        </a:xfrm>
      </p:grpSpPr>
      <p:sp>
        <p:nvSpPr>
          <p:cNvPr id="285" name="Linea"/>
          <p:cNvSpPr/>
          <p:nvPr/>
        </p:nvSpPr>
        <p:spPr>
          <a:xfrm>
            <a:off x="-4234" y="12827000"/>
            <a:ext cx="1337734" cy="0"/>
          </a:xfrm>
          <a:prstGeom prst="line">
            <a:avLst/>
          </a:prstGeom>
          <a:ln w="12700">
            <a:solidFill>
              <a:srgbClr val="000000"/>
            </a:solidFill>
            <a:miter lim="400000"/>
          </a:ln>
        </p:spPr>
        <p:txBody>
          <a:bodyPr lIns="0" tIns="0" rIns="0" bIns="0" anchor="ctr"/>
          <a:lstStyle/>
          <a:p>
            <a:pPr>
              <a:defRPr sz="3200" b="0">
                <a:solidFill>
                  <a:srgbClr val="FFFFFF"/>
                </a:solidFill>
                <a:latin typeface="Helvetica Neue Medium"/>
                <a:ea typeface="Helvetica Neue Medium"/>
                <a:cs typeface="Helvetica Neue Medium"/>
                <a:sym typeface="Helvetica Neue Medium"/>
              </a:defRPr>
            </a:pPr>
            <a:endParaRPr/>
          </a:p>
        </p:txBody>
      </p:sp>
      <p:sp>
        <p:nvSpPr>
          <p:cNvPr id="286" name="titolo sezione"/>
          <p:cNvSpPr txBox="1">
            <a:spLocks noGrp="1"/>
          </p:cNvSpPr>
          <p:nvPr>
            <p:ph type="body" sz="quarter" idx="13"/>
          </p:nvPr>
        </p:nvSpPr>
        <p:spPr>
          <a:xfrm>
            <a:off x="1752600" y="787863"/>
            <a:ext cx="2922017" cy="406401"/>
          </a:xfrm>
          <a:prstGeom prst="rect">
            <a:avLst/>
          </a:prstGeom>
        </p:spPr>
        <p:txBody>
          <a:bodyPr wrap="none">
            <a:spAutoFit/>
          </a:bodyPr>
          <a:lstStyle>
            <a:lvl1pPr marL="0" indent="0">
              <a:spcBef>
                <a:spcPts val="0"/>
              </a:spcBef>
              <a:buSzTx/>
              <a:buNone/>
              <a:defRPr sz="2000" cap="all" spc="400">
                <a:latin typeface="Work Sans SemiBold"/>
                <a:ea typeface="Work Sans SemiBold"/>
                <a:cs typeface="Work Sans SemiBold"/>
                <a:sym typeface="Work Sans SemiBold"/>
              </a:defRPr>
            </a:lvl1pPr>
          </a:lstStyle>
          <a:p>
            <a:r>
              <a:t>titolo sezione</a:t>
            </a:r>
          </a:p>
        </p:txBody>
      </p:sp>
      <p:sp>
        <p:nvSpPr>
          <p:cNvPr id="287"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288" name="Lorem ipsum dolor sit amet, consectetur adipiscing elit. In quis condimentum justo, non mattis tortor. Pellentesque habitant morbi tristique senectus et netus et malesuada fames ac turpis egestas. Aenean ligula neque, vestibulum ac malesuada id, ultricies sed erat."/>
          <p:cNvSpPr txBox="1">
            <a:spLocks noGrp="1"/>
          </p:cNvSpPr>
          <p:nvPr>
            <p:ph type="body" sz="quarter" idx="14"/>
          </p:nvPr>
        </p:nvSpPr>
        <p:spPr>
          <a:xfrm>
            <a:off x="889000" y="6289605"/>
            <a:ext cx="15240000" cy="1295401"/>
          </a:xfrm>
          <a:prstGeom prst="rect">
            <a:avLst/>
          </a:prstGeom>
        </p:spPr>
        <p:txBody>
          <a:bodyPr lIns="0" tIns="0" rIns="0" bIns="0" anchor="t">
            <a:spAutoFit/>
          </a:bodyPr>
          <a:lstStyle>
            <a:lvl1pPr marL="0" indent="0" defTabSz="457200">
              <a:lnSpc>
                <a:spcPct val="120000"/>
              </a:lnSpc>
              <a:spcBef>
                <a:spcPts val="0"/>
              </a:spcBef>
              <a:buSzTx/>
              <a:buNone/>
              <a:defRPr sz="2600">
                <a:latin typeface="+mn-lt"/>
                <a:ea typeface="+mn-ea"/>
                <a:cs typeface="+mn-cs"/>
                <a:sym typeface="Work Sans"/>
              </a:defRPr>
            </a:lvl1pPr>
          </a:lstStyle>
          <a:p>
            <a:pPr>
              <a:defRPr b="1"/>
            </a:pPr>
            <a:r>
              <a:rPr b="0"/>
              <a:t>Lorem ipsum dolor sit amet, consectetur adipiscing elit. In quis condimentum justo, non mattis tortor. Pellentesque habitant morbi tristique senectus et netus et malesuada fames ac turpis egestas. Aenean ligula neque, vestibulum ac malesuada id, ultricies sed erat.</a:t>
            </a:r>
          </a:p>
        </p:txBody>
      </p:sp>
      <p:sp>
        <p:nvSpPr>
          <p:cNvPr id="289" name="Lorem ipsum dolor"/>
          <p:cNvSpPr txBox="1">
            <a:spLocks noGrp="1"/>
          </p:cNvSpPr>
          <p:nvPr>
            <p:ph type="body" sz="quarter" idx="15"/>
          </p:nvPr>
        </p:nvSpPr>
        <p:spPr>
          <a:xfrm>
            <a:off x="889000" y="5603805"/>
            <a:ext cx="4625182" cy="381001"/>
          </a:xfrm>
          <a:prstGeom prst="rect">
            <a:avLst/>
          </a:prstGeom>
        </p:spPr>
        <p:txBody>
          <a:bodyPr lIns="0" tIns="0" rIns="0" bIns="0" anchor="t">
            <a:spAutoFit/>
          </a:bodyPr>
          <a:lstStyle>
            <a:lvl1pPr marL="0" indent="0">
              <a:lnSpc>
                <a:spcPct val="120000"/>
              </a:lnSpc>
              <a:spcBef>
                <a:spcPts val="2000"/>
              </a:spcBef>
              <a:buSzTx/>
              <a:buNone/>
              <a:defRPr sz="2600" b="1">
                <a:solidFill>
                  <a:srgbClr val="F5333F"/>
                </a:solidFill>
                <a:latin typeface="+mn-lt"/>
                <a:ea typeface="+mn-ea"/>
                <a:cs typeface="+mn-cs"/>
                <a:sym typeface="Work Sans"/>
              </a:defRPr>
            </a:lvl1pPr>
          </a:lstStyle>
          <a:p>
            <a:r>
              <a:t>Lorem ipsum dolor</a:t>
            </a:r>
          </a:p>
        </p:txBody>
      </p:sp>
      <p:sp>
        <p:nvSpPr>
          <p:cNvPr id="290" name="Titolo della slide"/>
          <p:cNvSpPr txBox="1">
            <a:spLocks noGrp="1"/>
          </p:cNvSpPr>
          <p:nvPr>
            <p:ph type="body" sz="quarter" idx="16"/>
          </p:nvPr>
        </p:nvSpPr>
        <p:spPr>
          <a:xfrm>
            <a:off x="892911" y="3543300"/>
            <a:ext cx="7922159" cy="1206501"/>
          </a:xfrm>
          <a:prstGeom prst="rect">
            <a:avLst/>
          </a:prstGeom>
        </p:spPr>
        <p:txBody>
          <a:bodyPr wrap="none" anchor="b">
            <a:spAutoFit/>
          </a:bodyPr>
          <a:lstStyle>
            <a:lvl1pPr marL="0" indent="0">
              <a:spcBef>
                <a:spcPts val="0"/>
              </a:spcBef>
              <a:buSzTx/>
              <a:buNone/>
              <a:defRPr sz="7400">
                <a:latin typeface="+mj-lt"/>
                <a:ea typeface="+mj-ea"/>
                <a:cs typeface="+mj-cs"/>
                <a:sym typeface="Work Sans ExtraBold"/>
              </a:defRPr>
            </a:lvl1pPr>
          </a:lstStyle>
          <a:p>
            <a:r>
              <a:t>Titolo della slide</a:t>
            </a:r>
          </a:p>
        </p:txBody>
      </p:sp>
      <p:sp>
        <p:nvSpPr>
          <p:cNvPr id="291" name="Sed eget ex sem. Nulla accumsan felis tempor purus aliquet tincidunt. Duis eu justo eget velit bibendum bibendum a vitae libero. Aliquam quis erat lorem. Nunc hendrerit at dui non porta. Mauris at leo aliquet ligula hendrerit vehicula quis quis libero. Ut vitae lobortis ligula, a viverra diam."/>
          <p:cNvSpPr txBox="1">
            <a:spLocks noGrp="1"/>
          </p:cNvSpPr>
          <p:nvPr>
            <p:ph type="body" sz="quarter" idx="17"/>
          </p:nvPr>
        </p:nvSpPr>
        <p:spPr>
          <a:xfrm>
            <a:off x="889000" y="9196932"/>
            <a:ext cx="15240000" cy="1752601"/>
          </a:xfrm>
          <a:prstGeom prst="rect">
            <a:avLst/>
          </a:prstGeom>
        </p:spPr>
        <p:txBody>
          <a:bodyPr lIns="0" tIns="0" rIns="0" bIns="0" anchor="t">
            <a:spAutoFit/>
          </a:bodyPr>
          <a:lstStyle>
            <a:lvl1pPr marL="0" indent="0" defTabSz="457200">
              <a:lnSpc>
                <a:spcPct val="120000"/>
              </a:lnSpc>
              <a:spcBef>
                <a:spcPts val="0"/>
              </a:spcBef>
              <a:buSzTx/>
              <a:buNone/>
              <a:defRPr sz="2600">
                <a:latin typeface="+mn-lt"/>
                <a:ea typeface="+mn-ea"/>
                <a:cs typeface="+mn-cs"/>
                <a:sym typeface="Work Sans"/>
              </a:defRPr>
            </a:lvl1pPr>
          </a:lstStyle>
          <a:p>
            <a:pPr>
              <a:defRPr b="1"/>
            </a:pPr>
            <a:r>
              <a:rPr b="0"/>
              <a:t>Sed eget ex sem. Nulla accumsan felis tempor purus aliquet tincidunt. Duis eu justo eget velit bibendum bibendum a vitae libero. Aliquam quis erat lorem. Nunc hendrerit at dui non porta. Mauris at leo aliquet ligula hendrerit vehicula quis quis libero. Ut vitae lobortis ligula, a viverra diam.</a:t>
            </a:r>
          </a:p>
        </p:txBody>
      </p:sp>
      <p:sp>
        <p:nvSpPr>
          <p:cNvPr id="292" name="Sed eget ex sem"/>
          <p:cNvSpPr txBox="1">
            <a:spLocks noGrp="1"/>
          </p:cNvSpPr>
          <p:nvPr>
            <p:ph type="body" sz="quarter" idx="18"/>
          </p:nvPr>
        </p:nvSpPr>
        <p:spPr>
          <a:xfrm>
            <a:off x="889000" y="8511132"/>
            <a:ext cx="4625182" cy="381001"/>
          </a:xfrm>
          <a:prstGeom prst="rect">
            <a:avLst/>
          </a:prstGeom>
        </p:spPr>
        <p:txBody>
          <a:bodyPr lIns="0" tIns="0" rIns="0" bIns="0" anchor="t">
            <a:spAutoFit/>
          </a:bodyPr>
          <a:lstStyle>
            <a:lvl1pPr marL="0" indent="0">
              <a:lnSpc>
                <a:spcPct val="120000"/>
              </a:lnSpc>
              <a:spcBef>
                <a:spcPts val="2000"/>
              </a:spcBef>
              <a:buSzTx/>
              <a:buNone/>
              <a:defRPr sz="2600" b="1">
                <a:solidFill>
                  <a:srgbClr val="F5333F"/>
                </a:solidFill>
                <a:latin typeface="+mn-lt"/>
                <a:ea typeface="+mn-ea"/>
                <a:cs typeface="+mn-cs"/>
                <a:sym typeface="Work Sans"/>
              </a:defRPr>
            </a:lvl1pPr>
          </a:lstStyle>
          <a:p>
            <a:r>
              <a:t>Sed eget ex sem</a:t>
            </a:r>
          </a:p>
        </p:txBody>
      </p:sp>
      <p:pic>
        <p:nvPicPr>
          <p:cNvPr id="11" name="Immagine 10"/>
          <p:cNvPicPr>
            <a:picLocks noChangeAspect="1"/>
          </p:cNvPicPr>
          <p:nvPr userDrawn="1"/>
        </p:nvPicPr>
        <p:blipFill>
          <a:blip r:embed="rId2"/>
          <a:stretch>
            <a:fillRect/>
          </a:stretch>
        </p:blipFill>
        <p:spPr>
          <a:xfrm>
            <a:off x="887454" y="889000"/>
            <a:ext cx="368300" cy="520700"/>
          </a:xfrm>
          <a:prstGeom prst="rect">
            <a:avLst/>
          </a:prstGeom>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3 Numeri">
    <p:spTree>
      <p:nvGrpSpPr>
        <p:cNvPr id="1" name=""/>
        <p:cNvGrpSpPr/>
        <p:nvPr/>
      </p:nvGrpSpPr>
      <p:grpSpPr>
        <a:xfrm>
          <a:off x="0" y="0"/>
          <a:ext cx="0" cy="0"/>
          <a:chOff x="0" y="0"/>
          <a:chExt cx="0" cy="0"/>
        </a:xfrm>
      </p:grpSpPr>
      <p:sp>
        <p:nvSpPr>
          <p:cNvPr id="372" name="Linea"/>
          <p:cNvSpPr/>
          <p:nvPr/>
        </p:nvSpPr>
        <p:spPr>
          <a:xfrm>
            <a:off x="-4234" y="12827000"/>
            <a:ext cx="1337734" cy="0"/>
          </a:xfrm>
          <a:prstGeom prst="line">
            <a:avLst/>
          </a:prstGeom>
          <a:ln w="12700">
            <a:solidFill>
              <a:srgbClr val="000000"/>
            </a:solidFill>
            <a:miter lim="400000"/>
          </a:ln>
        </p:spPr>
        <p:txBody>
          <a:bodyPr lIns="0" tIns="0" rIns="0" bIns="0" anchor="ctr"/>
          <a:lstStyle/>
          <a:p>
            <a:pPr>
              <a:defRPr sz="3200" b="0">
                <a:solidFill>
                  <a:srgbClr val="FFFFFF"/>
                </a:solidFill>
                <a:latin typeface="Helvetica Neue Medium"/>
                <a:ea typeface="Helvetica Neue Medium"/>
                <a:cs typeface="Helvetica Neue Medium"/>
                <a:sym typeface="Helvetica Neue Medium"/>
              </a:defRPr>
            </a:pPr>
            <a:endParaRPr/>
          </a:p>
        </p:txBody>
      </p:sp>
      <p:sp>
        <p:nvSpPr>
          <p:cNvPr id="373" name="titolo sezione"/>
          <p:cNvSpPr txBox="1">
            <a:spLocks noGrp="1"/>
          </p:cNvSpPr>
          <p:nvPr>
            <p:ph type="body" sz="quarter" idx="13"/>
          </p:nvPr>
        </p:nvSpPr>
        <p:spPr>
          <a:xfrm>
            <a:off x="1752600" y="787863"/>
            <a:ext cx="2922017" cy="406401"/>
          </a:xfrm>
          <a:prstGeom prst="rect">
            <a:avLst/>
          </a:prstGeom>
        </p:spPr>
        <p:txBody>
          <a:bodyPr wrap="none">
            <a:spAutoFit/>
          </a:bodyPr>
          <a:lstStyle>
            <a:lvl1pPr marL="0" indent="0">
              <a:spcBef>
                <a:spcPts val="0"/>
              </a:spcBef>
              <a:buSzTx/>
              <a:buNone/>
              <a:defRPr sz="2000" cap="all" spc="400">
                <a:latin typeface="Work Sans SemiBold"/>
                <a:ea typeface="Work Sans SemiBold"/>
                <a:cs typeface="Work Sans SemiBold"/>
                <a:sym typeface="Work Sans SemiBold"/>
              </a:defRPr>
            </a:lvl1pPr>
          </a:lstStyle>
          <a:p>
            <a:r>
              <a:t>titolo sezione</a:t>
            </a:r>
          </a:p>
        </p:txBody>
      </p:sp>
      <p:sp>
        <p:nvSpPr>
          <p:cNvPr id="37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375" name="Titolo della slide"/>
          <p:cNvSpPr txBox="1">
            <a:spLocks noGrp="1"/>
          </p:cNvSpPr>
          <p:nvPr>
            <p:ph type="body" sz="quarter" idx="14"/>
          </p:nvPr>
        </p:nvSpPr>
        <p:spPr>
          <a:xfrm>
            <a:off x="8230920" y="3543300"/>
            <a:ext cx="7922160" cy="1206501"/>
          </a:xfrm>
          <a:prstGeom prst="rect">
            <a:avLst/>
          </a:prstGeom>
        </p:spPr>
        <p:txBody>
          <a:bodyPr wrap="none" anchor="b">
            <a:spAutoFit/>
          </a:bodyPr>
          <a:lstStyle>
            <a:lvl1pPr marL="0" indent="0" algn="ctr">
              <a:spcBef>
                <a:spcPts val="0"/>
              </a:spcBef>
              <a:buSzTx/>
              <a:buNone/>
              <a:defRPr sz="7400">
                <a:latin typeface="+mj-lt"/>
                <a:ea typeface="+mj-ea"/>
                <a:cs typeface="+mj-cs"/>
                <a:sym typeface="Work Sans ExtraBold"/>
              </a:defRPr>
            </a:lvl1pPr>
          </a:lstStyle>
          <a:p>
            <a:r>
              <a:t>Titolo della slide</a:t>
            </a:r>
          </a:p>
        </p:txBody>
      </p:sp>
      <p:sp>
        <p:nvSpPr>
          <p:cNvPr id="376" name="12"/>
          <p:cNvSpPr txBox="1">
            <a:spLocks noGrp="1"/>
          </p:cNvSpPr>
          <p:nvPr>
            <p:ph type="body" sz="quarter" idx="15"/>
          </p:nvPr>
        </p:nvSpPr>
        <p:spPr>
          <a:xfrm>
            <a:off x="11347335" y="6889749"/>
            <a:ext cx="1689330" cy="1866901"/>
          </a:xfrm>
          <a:prstGeom prst="rect">
            <a:avLst/>
          </a:prstGeom>
        </p:spPr>
        <p:txBody>
          <a:bodyPr wrap="none">
            <a:spAutoFit/>
          </a:bodyPr>
          <a:lstStyle>
            <a:lvl1pPr marL="0" indent="0" algn="ctr">
              <a:spcBef>
                <a:spcPts val="0"/>
              </a:spcBef>
              <a:buSzTx/>
              <a:buNone/>
              <a:defRPr sz="11800">
                <a:solidFill>
                  <a:srgbClr val="F5333F"/>
                </a:solidFill>
                <a:latin typeface="+mj-lt"/>
                <a:ea typeface="+mj-ea"/>
                <a:cs typeface="+mj-cs"/>
                <a:sym typeface="Work Sans ExtraBold"/>
              </a:defRPr>
            </a:lvl1pPr>
          </a:lstStyle>
          <a:p>
            <a:r>
              <a:t>12</a:t>
            </a:r>
          </a:p>
        </p:txBody>
      </p:sp>
      <p:sp>
        <p:nvSpPr>
          <p:cNvPr id="377" name="Lorem ipsum dolor"/>
          <p:cNvSpPr txBox="1">
            <a:spLocks noGrp="1"/>
          </p:cNvSpPr>
          <p:nvPr>
            <p:ph type="body" sz="quarter" idx="16"/>
          </p:nvPr>
        </p:nvSpPr>
        <p:spPr>
          <a:xfrm>
            <a:off x="9972560" y="8585200"/>
            <a:ext cx="4438880" cy="660401"/>
          </a:xfrm>
          <a:prstGeom prst="rect">
            <a:avLst/>
          </a:prstGeom>
        </p:spPr>
        <p:txBody>
          <a:bodyPr wrap="none">
            <a:spAutoFit/>
          </a:bodyPr>
          <a:lstStyle>
            <a:lvl1pPr marL="0" indent="0" algn="ctr">
              <a:lnSpc>
                <a:spcPct val="120000"/>
              </a:lnSpc>
              <a:spcBef>
                <a:spcPts val="2000"/>
              </a:spcBef>
              <a:buSzTx/>
              <a:buNone/>
              <a:defRPr sz="3800"/>
            </a:lvl1pPr>
          </a:lstStyle>
          <a:p>
            <a:r>
              <a:t>Lorem ipsum dolor</a:t>
            </a:r>
          </a:p>
        </p:txBody>
      </p:sp>
      <p:sp>
        <p:nvSpPr>
          <p:cNvPr id="378" name="55%"/>
          <p:cNvSpPr txBox="1">
            <a:spLocks noGrp="1"/>
          </p:cNvSpPr>
          <p:nvPr>
            <p:ph type="body" sz="quarter" idx="17"/>
          </p:nvPr>
        </p:nvSpPr>
        <p:spPr>
          <a:xfrm>
            <a:off x="3932593" y="6889749"/>
            <a:ext cx="3310814" cy="1866901"/>
          </a:xfrm>
          <a:prstGeom prst="rect">
            <a:avLst/>
          </a:prstGeom>
        </p:spPr>
        <p:txBody>
          <a:bodyPr wrap="none">
            <a:spAutoFit/>
          </a:bodyPr>
          <a:lstStyle>
            <a:lvl1pPr marL="0" indent="0" algn="ctr">
              <a:spcBef>
                <a:spcPts val="0"/>
              </a:spcBef>
              <a:buSzTx/>
              <a:buNone/>
              <a:defRPr sz="11800">
                <a:solidFill>
                  <a:srgbClr val="F5333F"/>
                </a:solidFill>
                <a:latin typeface="+mj-lt"/>
                <a:ea typeface="+mj-ea"/>
                <a:cs typeface="+mj-cs"/>
                <a:sym typeface="Work Sans ExtraBold"/>
              </a:defRPr>
            </a:lvl1pPr>
          </a:lstStyle>
          <a:p>
            <a:r>
              <a:t>55%</a:t>
            </a:r>
          </a:p>
        </p:txBody>
      </p:sp>
      <p:sp>
        <p:nvSpPr>
          <p:cNvPr id="379" name="Lorem ipsum dolor"/>
          <p:cNvSpPr txBox="1">
            <a:spLocks noGrp="1"/>
          </p:cNvSpPr>
          <p:nvPr>
            <p:ph type="body" sz="quarter" idx="18"/>
          </p:nvPr>
        </p:nvSpPr>
        <p:spPr>
          <a:xfrm>
            <a:off x="3368560" y="8585200"/>
            <a:ext cx="4438880" cy="660401"/>
          </a:xfrm>
          <a:prstGeom prst="rect">
            <a:avLst/>
          </a:prstGeom>
        </p:spPr>
        <p:txBody>
          <a:bodyPr wrap="none">
            <a:spAutoFit/>
          </a:bodyPr>
          <a:lstStyle>
            <a:lvl1pPr marL="0" indent="0" algn="ctr">
              <a:lnSpc>
                <a:spcPct val="120000"/>
              </a:lnSpc>
              <a:spcBef>
                <a:spcPts val="2000"/>
              </a:spcBef>
              <a:buSzTx/>
              <a:buNone/>
              <a:defRPr sz="3800"/>
            </a:lvl1pPr>
          </a:lstStyle>
          <a:p>
            <a:r>
              <a:t>Lorem ipsum dolor</a:t>
            </a:r>
          </a:p>
        </p:txBody>
      </p:sp>
      <p:sp>
        <p:nvSpPr>
          <p:cNvPr id="380" name="€128 Mio"/>
          <p:cNvSpPr txBox="1">
            <a:spLocks noGrp="1"/>
          </p:cNvSpPr>
          <p:nvPr>
            <p:ph type="body" sz="quarter" idx="19"/>
          </p:nvPr>
        </p:nvSpPr>
        <p:spPr>
          <a:xfrm>
            <a:off x="15541371" y="6889749"/>
            <a:ext cx="6829527" cy="1866901"/>
          </a:xfrm>
          <a:prstGeom prst="rect">
            <a:avLst/>
          </a:prstGeom>
        </p:spPr>
        <p:txBody>
          <a:bodyPr wrap="none">
            <a:spAutoFit/>
          </a:bodyPr>
          <a:lstStyle>
            <a:lvl1pPr marL="0" indent="0" algn="ctr">
              <a:spcBef>
                <a:spcPts val="0"/>
              </a:spcBef>
              <a:buSzTx/>
              <a:buNone/>
              <a:defRPr sz="11800">
                <a:solidFill>
                  <a:srgbClr val="F5333F"/>
                </a:solidFill>
                <a:latin typeface="+mj-lt"/>
                <a:ea typeface="+mj-ea"/>
                <a:cs typeface="+mj-cs"/>
                <a:sym typeface="Work Sans ExtraBold"/>
              </a:defRPr>
            </a:lvl1pPr>
          </a:lstStyle>
          <a:p>
            <a:r>
              <a:t>€128 Mio</a:t>
            </a:r>
          </a:p>
        </p:txBody>
      </p:sp>
      <p:sp>
        <p:nvSpPr>
          <p:cNvPr id="381" name="Lorem ipsum dolor"/>
          <p:cNvSpPr txBox="1">
            <a:spLocks noGrp="1"/>
          </p:cNvSpPr>
          <p:nvPr>
            <p:ph type="body" sz="quarter" idx="20"/>
          </p:nvPr>
        </p:nvSpPr>
        <p:spPr>
          <a:xfrm>
            <a:off x="16736695" y="8585200"/>
            <a:ext cx="4438879" cy="660401"/>
          </a:xfrm>
          <a:prstGeom prst="rect">
            <a:avLst/>
          </a:prstGeom>
        </p:spPr>
        <p:txBody>
          <a:bodyPr wrap="none">
            <a:spAutoFit/>
          </a:bodyPr>
          <a:lstStyle>
            <a:lvl1pPr marL="0" indent="0" algn="ctr">
              <a:lnSpc>
                <a:spcPct val="120000"/>
              </a:lnSpc>
              <a:spcBef>
                <a:spcPts val="2000"/>
              </a:spcBef>
              <a:buSzTx/>
              <a:buNone/>
              <a:defRPr sz="3800"/>
            </a:lvl1pPr>
          </a:lstStyle>
          <a:p>
            <a:r>
              <a:t>Lorem ipsum dolor</a:t>
            </a:r>
          </a:p>
        </p:txBody>
      </p:sp>
      <p:pic>
        <p:nvPicPr>
          <p:cNvPr id="13" name="Immagine 12"/>
          <p:cNvPicPr>
            <a:picLocks noChangeAspect="1"/>
          </p:cNvPicPr>
          <p:nvPr userDrawn="1"/>
        </p:nvPicPr>
        <p:blipFill>
          <a:blip r:embed="rId2"/>
          <a:stretch>
            <a:fillRect/>
          </a:stretch>
        </p:blipFill>
        <p:spPr>
          <a:xfrm>
            <a:off x="887454" y="889000"/>
            <a:ext cx="368300" cy="520700"/>
          </a:xfrm>
          <a:prstGeom prst="rect">
            <a:avLst/>
          </a:prstGeom>
        </p:spPr>
      </p:pic>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reserve="1">
  <p:cSld name="1_Disclaimer">
    <p:bg>
      <p:bgPr>
        <a:solidFill>
          <a:schemeClr val="bg1"/>
        </a:solidFill>
        <a:effectLst/>
      </p:bgPr>
    </p:bg>
    <p:spTree>
      <p:nvGrpSpPr>
        <p:cNvPr id="1" name=""/>
        <p:cNvGrpSpPr/>
        <p:nvPr/>
      </p:nvGrpSpPr>
      <p:grpSpPr>
        <a:xfrm>
          <a:off x="0" y="0"/>
          <a:ext cx="0" cy="0"/>
          <a:chOff x="0" y="0"/>
          <a:chExt cx="0" cy="0"/>
        </a:xfrm>
      </p:grpSpPr>
      <p:sp>
        <p:nvSpPr>
          <p:cNvPr id="614" name="Material disclaimer…"/>
          <p:cNvSpPr txBox="1"/>
          <p:nvPr/>
        </p:nvSpPr>
        <p:spPr>
          <a:xfrm>
            <a:off x="549965" y="5720827"/>
            <a:ext cx="23284070" cy="264687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p>
            <a:pPr algn="l">
              <a:spcBef>
                <a:spcPts val="3000"/>
              </a:spcBef>
              <a:defRPr sz="10000" b="0">
                <a:solidFill>
                  <a:srgbClr val="F5333F"/>
                </a:solidFill>
                <a:latin typeface="+mj-lt"/>
                <a:ea typeface="+mj-ea"/>
                <a:cs typeface="+mj-cs"/>
                <a:sym typeface="Work Sans ExtraBold"/>
              </a:defRPr>
            </a:pPr>
            <a:r>
              <a:rPr dirty="0">
                <a:solidFill>
                  <a:srgbClr val="0F33CE"/>
                </a:solidFill>
              </a:rPr>
              <a:t>Material disclaimer</a:t>
            </a:r>
          </a:p>
          <a:p>
            <a:pPr algn="l">
              <a:lnSpc>
                <a:spcPct val="120000"/>
              </a:lnSpc>
              <a:defRPr sz="2000" b="0">
                <a:solidFill>
                  <a:srgbClr val="FFFFFF"/>
                </a:solidFill>
              </a:defRPr>
            </a:pPr>
            <a:r>
              <a:rPr dirty="0">
                <a:solidFill>
                  <a:schemeClr val="tx1"/>
                </a:solidFill>
              </a:rPr>
              <a:t>This material has been prepared by personnel of Intesys</a:t>
            </a:r>
            <a:r>
              <a:rPr lang="it-IT" dirty="0">
                <a:solidFill>
                  <a:schemeClr val="tx1"/>
                </a:solidFill>
              </a:rPr>
              <a:t> </a:t>
            </a:r>
            <a:r>
              <a:rPr dirty="0">
                <a:solidFill>
                  <a:schemeClr val="tx1"/>
                </a:solidFill>
              </a:rPr>
              <a:t>S.r.l. and is provided on a confidential basis.</a:t>
            </a:r>
          </a:p>
          <a:p>
            <a:pPr algn="l">
              <a:lnSpc>
                <a:spcPct val="120000"/>
              </a:lnSpc>
              <a:defRPr sz="2000" b="0">
                <a:solidFill>
                  <a:srgbClr val="FFFFFF"/>
                </a:solidFill>
              </a:defRPr>
            </a:pPr>
            <a:r>
              <a:rPr dirty="0">
                <a:solidFill>
                  <a:schemeClr val="tx1"/>
                </a:solidFill>
              </a:rPr>
              <a:t>All the materials, animations, graphics and concepts may not be used, reproduced, redistributed or transmitted, in whole or in part, without prior written permission from </a:t>
            </a:r>
            <a:r>
              <a:rPr lang="it-IT" dirty="0">
                <a:solidFill>
                  <a:schemeClr val="tx1"/>
                </a:solidFill>
              </a:rPr>
              <a:t>the </a:t>
            </a:r>
            <a:r>
              <a:rPr lang="it-IT" dirty="0" err="1">
                <a:solidFill>
                  <a:schemeClr val="tx1"/>
                </a:solidFill>
              </a:rPr>
              <a:t>owner</a:t>
            </a:r>
            <a:r>
              <a:rPr dirty="0">
                <a:solidFill>
                  <a:schemeClr val="tx1"/>
                </a:solidFill>
              </a:rPr>
              <a:t>.</a:t>
            </a:r>
          </a:p>
          <a:p>
            <a:pPr algn="l">
              <a:lnSpc>
                <a:spcPct val="120000"/>
              </a:lnSpc>
              <a:defRPr sz="2000" b="0">
                <a:solidFill>
                  <a:srgbClr val="FFFFFF"/>
                </a:solidFill>
              </a:defRPr>
            </a:pPr>
            <a:r>
              <a:rPr dirty="0">
                <a:solidFill>
                  <a:schemeClr val="tx1"/>
                </a:solidFill>
              </a:rPr>
              <a:t>Any unauthorized use is strictly prohibited.</a:t>
            </a:r>
          </a:p>
        </p:txBody>
      </p:sp>
      <p:pic>
        <p:nvPicPr>
          <p:cNvPr id="5" name="Immagine 4"/>
          <p:cNvPicPr>
            <a:picLocks noChangeAspect="1"/>
          </p:cNvPicPr>
          <p:nvPr userDrawn="1"/>
        </p:nvPicPr>
        <p:blipFill>
          <a:blip r:embed="rId2"/>
          <a:stretch>
            <a:fillRect/>
          </a:stretch>
        </p:blipFill>
        <p:spPr>
          <a:xfrm>
            <a:off x="887454" y="889000"/>
            <a:ext cx="368300" cy="520700"/>
          </a:xfrm>
          <a:prstGeom prst="rect">
            <a:avLst/>
          </a:prstGeom>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reserve="1">
  <p:cSld name="1_Grazie copia">
    <p:bg>
      <p:bgPr>
        <a:solidFill>
          <a:srgbClr val="0F33CE"/>
        </a:solidFill>
        <a:effectLst/>
      </p:bgPr>
    </p:bg>
    <p:spTree>
      <p:nvGrpSpPr>
        <p:cNvPr id="1" name=""/>
        <p:cNvGrpSpPr/>
        <p:nvPr/>
      </p:nvGrpSpPr>
      <p:grpSpPr>
        <a:xfrm>
          <a:off x="0" y="0"/>
          <a:ext cx="0" cy="0"/>
          <a:chOff x="0" y="0"/>
          <a:chExt cx="0" cy="0"/>
        </a:xfrm>
      </p:grpSpPr>
      <p:pic>
        <p:nvPicPr>
          <p:cNvPr id="2" name="Immagine 1"/>
          <p:cNvPicPr>
            <a:picLocks noChangeAspect="1"/>
          </p:cNvPicPr>
          <p:nvPr userDrawn="1"/>
        </p:nvPicPr>
        <p:blipFill>
          <a:blip r:embed="rId2"/>
          <a:stretch>
            <a:fillRect/>
          </a:stretch>
        </p:blipFill>
        <p:spPr>
          <a:xfrm>
            <a:off x="1130264" y="3739480"/>
            <a:ext cx="6088684" cy="1274981"/>
          </a:xfrm>
          <a:prstGeom prst="rect">
            <a:avLst/>
          </a:prstGeom>
        </p:spPr>
      </p:pic>
      <p:pic>
        <p:nvPicPr>
          <p:cNvPr id="7" name="Immagine 6"/>
          <p:cNvPicPr>
            <a:picLocks noChangeAspect="1"/>
          </p:cNvPicPr>
          <p:nvPr userDrawn="1"/>
        </p:nvPicPr>
        <p:blipFill>
          <a:blip r:embed="rId3"/>
          <a:stretch>
            <a:fillRect/>
          </a:stretch>
        </p:blipFill>
        <p:spPr>
          <a:xfrm>
            <a:off x="21391442" y="3739480"/>
            <a:ext cx="1893161" cy="501462"/>
          </a:xfrm>
          <a:prstGeom prst="rect">
            <a:avLst/>
          </a:prstGeom>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Case 3">
    <p:spTree>
      <p:nvGrpSpPr>
        <p:cNvPr id="1" name=""/>
        <p:cNvGrpSpPr/>
        <p:nvPr/>
      </p:nvGrpSpPr>
      <p:grpSpPr>
        <a:xfrm>
          <a:off x="0" y="0"/>
          <a:ext cx="0" cy="0"/>
          <a:chOff x="0" y="0"/>
          <a:chExt cx="0" cy="0"/>
        </a:xfrm>
      </p:grpSpPr>
      <p:sp>
        <p:nvSpPr>
          <p:cNvPr id="145" name="Thumb.jpg"/>
          <p:cNvSpPr>
            <a:spLocks noGrp="1"/>
          </p:cNvSpPr>
          <p:nvPr>
            <p:ph type="pic" idx="13"/>
          </p:nvPr>
        </p:nvSpPr>
        <p:spPr>
          <a:xfrm>
            <a:off x="3870821" y="2635646"/>
            <a:ext cx="16642358" cy="9322199"/>
          </a:xfrm>
          <a:prstGeom prst="rect">
            <a:avLst/>
          </a:prstGeom>
        </p:spPr>
        <p:txBody>
          <a:bodyPr lIns="91439" tIns="45719" rIns="91439" bIns="45719" anchor="t">
            <a:noAutofit/>
          </a:bodyPr>
          <a:lstStyle/>
          <a:p>
            <a:endParaRPr/>
          </a:p>
        </p:txBody>
      </p:sp>
      <p:sp>
        <p:nvSpPr>
          <p:cNvPr id="147" name="Linea"/>
          <p:cNvSpPr/>
          <p:nvPr/>
        </p:nvSpPr>
        <p:spPr>
          <a:xfrm>
            <a:off x="-4234" y="12827000"/>
            <a:ext cx="1337734" cy="0"/>
          </a:xfrm>
          <a:prstGeom prst="line">
            <a:avLst/>
          </a:prstGeom>
          <a:ln w="12700">
            <a:solidFill>
              <a:srgbClr val="000000"/>
            </a:solidFill>
            <a:miter lim="400000"/>
          </a:ln>
        </p:spPr>
        <p:txBody>
          <a:bodyPr lIns="0" tIns="0" rIns="0" bIns="0" anchor="ctr"/>
          <a:lstStyle/>
          <a:p>
            <a:pPr>
              <a:defRPr sz="3200" b="0">
                <a:solidFill>
                  <a:srgbClr val="FFFFFF"/>
                </a:solidFill>
                <a:latin typeface="Helvetica Neue Medium"/>
                <a:ea typeface="Helvetica Neue Medium"/>
                <a:cs typeface="Helvetica Neue Medium"/>
                <a:sym typeface="Helvetica Neue Medium"/>
              </a:defRPr>
            </a:pPr>
            <a:endParaRPr/>
          </a:p>
        </p:txBody>
      </p:sp>
      <p:sp>
        <p:nvSpPr>
          <p:cNvPr id="148" name="titolo sezione"/>
          <p:cNvSpPr txBox="1">
            <a:spLocks noGrp="1"/>
          </p:cNvSpPr>
          <p:nvPr>
            <p:ph type="body" sz="quarter" idx="14"/>
          </p:nvPr>
        </p:nvSpPr>
        <p:spPr>
          <a:xfrm>
            <a:off x="1752600" y="787863"/>
            <a:ext cx="2922017" cy="406401"/>
          </a:xfrm>
          <a:prstGeom prst="rect">
            <a:avLst/>
          </a:prstGeom>
        </p:spPr>
        <p:txBody>
          <a:bodyPr wrap="none">
            <a:spAutoFit/>
          </a:bodyPr>
          <a:lstStyle>
            <a:lvl1pPr marL="0" indent="0">
              <a:spcBef>
                <a:spcPts val="0"/>
              </a:spcBef>
              <a:buSzTx/>
              <a:buNone/>
              <a:defRPr sz="2000" cap="all" spc="400">
                <a:latin typeface="Work Sans SemiBold"/>
                <a:ea typeface="Work Sans SemiBold"/>
                <a:cs typeface="Work Sans SemiBold"/>
                <a:sym typeface="Work Sans SemiBold"/>
              </a:defRPr>
            </a:lvl1pPr>
          </a:lstStyle>
          <a:p>
            <a:r>
              <a:t>titolo sezione</a:t>
            </a:r>
          </a:p>
        </p:txBody>
      </p:sp>
      <p:sp>
        <p:nvSpPr>
          <p:cNvPr id="14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pic>
        <p:nvPicPr>
          <p:cNvPr id="7" name="Immagine 6"/>
          <p:cNvPicPr>
            <a:picLocks noChangeAspect="1"/>
          </p:cNvPicPr>
          <p:nvPr userDrawn="1"/>
        </p:nvPicPr>
        <p:blipFill>
          <a:blip r:embed="rId2"/>
          <a:stretch>
            <a:fillRect/>
          </a:stretch>
        </p:blipFill>
        <p:spPr>
          <a:xfrm>
            <a:off x="887454" y="889000"/>
            <a:ext cx="368300" cy="520700"/>
          </a:xfrm>
          <a:prstGeom prst="rect">
            <a:avLst/>
          </a:prstGeom>
        </p:spPr>
      </p:pic>
    </p:spTree>
    <p:extLst>
      <p:ext uri="{BB962C8B-B14F-4D97-AF65-F5344CB8AC3E}">
        <p14:creationId xmlns:p14="http://schemas.microsoft.com/office/powerpoint/2010/main" val="394510161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Nome cliente"/>
          <p:cNvSpPr txBox="1"/>
          <p:nvPr/>
        </p:nvSpPr>
        <p:spPr>
          <a:xfrm>
            <a:off x="889000" y="3536950"/>
            <a:ext cx="8448040" cy="15875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b">
            <a:spAutoFit/>
          </a:bodyPr>
          <a:lstStyle>
            <a:lvl1pPr algn="l">
              <a:defRPr sz="10000" b="0">
                <a:solidFill>
                  <a:srgbClr val="F5333F"/>
                </a:solidFill>
                <a:latin typeface="+mj-lt"/>
                <a:ea typeface="+mj-ea"/>
                <a:cs typeface="+mj-cs"/>
                <a:sym typeface="Work Sans ExtraBold"/>
              </a:defRPr>
            </a:lvl1pPr>
          </a:lstStyle>
          <a:p>
            <a:r>
              <a:t>Nome cliente</a:t>
            </a:r>
          </a:p>
        </p:txBody>
      </p:sp>
      <p:sp>
        <p:nvSpPr>
          <p:cNvPr id="3" name="Titolo dell’argomento di questa presentazione"/>
          <p:cNvSpPr txBox="1"/>
          <p:nvPr/>
        </p:nvSpPr>
        <p:spPr>
          <a:xfrm>
            <a:off x="889000" y="5187950"/>
            <a:ext cx="13140233" cy="8255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spAutoFit/>
          </a:bodyPr>
          <a:lstStyle>
            <a:lvl1pPr algn="l">
              <a:spcBef>
                <a:spcPts val="1000"/>
              </a:spcBef>
              <a:defRPr sz="4800" b="0">
                <a:latin typeface="Work Sans Light"/>
                <a:ea typeface="Work Sans Light"/>
                <a:cs typeface="Work Sans Light"/>
                <a:sym typeface="Work Sans Light"/>
              </a:defRPr>
            </a:lvl1pPr>
          </a:lstStyle>
          <a:p>
            <a:r>
              <a:t>Titolo dell’argomento di questa presentazione</a:t>
            </a:r>
          </a:p>
        </p:txBody>
      </p:sp>
      <p:sp>
        <p:nvSpPr>
          <p:cNvPr id="4" name="30/02/2017 - Intesys experience design team"/>
          <p:cNvSpPr txBox="1"/>
          <p:nvPr/>
        </p:nvSpPr>
        <p:spPr>
          <a:xfrm>
            <a:off x="889000" y="11811000"/>
            <a:ext cx="8541005" cy="4064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2000" b="0" cap="all" spc="400">
                <a:latin typeface="Work Sans SemiBold"/>
                <a:ea typeface="Work Sans SemiBold"/>
                <a:cs typeface="Work Sans SemiBold"/>
                <a:sym typeface="Work Sans SemiBold"/>
              </a:defRPr>
            </a:lvl1pPr>
          </a:lstStyle>
          <a:p>
            <a:r>
              <a:t>30/02/2017 - Intesys experience design team</a:t>
            </a:r>
          </a:p>
        </p:txBody>
      </p:sp>
      <p:pic>
        <p:nvPicPr>
          <p:cNvPr id="5" name="edificio copia copia.jpg" descr="edificio copia copia.jpg"/>
          <p:cNvPicPr>
            <a:picLocks noChangeAspect="1"/>
          </p:cNvPicPr>
          <p:nvPr/>
        </p:nvPicPr>
        <p:blipFill>
          <a:blip r:embed="rId14"/>
          <a:srcRect t="12958" b="12958"/>
          <a:stretch>
            <a:fillRect/>
          </a:stretch>
        </p:blipFill>
        <p:spPr>
          <a:xfrm>
            <a:off x="0" y="-86611"/>
            <a:ext cx="24384000" cy="15728241"/>
          </a:xfrm>
          <a:prstGeom prst="rect">
            <a:avLst/>
          </a:prstGeom>
          <a:ln w="12700">
            <a:miter lim="400000"/>
          </a:ln>
        </p:spPr>
      </p:pic>
      <p:sp>
        <p:nvSpPr>
          <p:cNvPr id="6" name="Quadrato"/>
          <p:cNvSpPr/>
          <p:nvPr/>
        </p:nvSpPr>
        <p:spPr>
          <a:xfrm>
            <a:off x="0" y="5918200"/>
            <a:ext cx="6096000" cy="6096000"/>
          </a:xfrm>
          <a:prstGeom prst="rect">
            <a:avLst/>
          </a:prstGeom>
          <a:solidFill>
            <a:srgbClr val="0F33CE"/>
          </a:solidFill>
          <a:ln w="12700">
            <a:miter lim="400000"/>
          </a:ln>
        </p:spPr>
        <p:txBody>
          <a:bodyPr lIns="0" tIns="0" rIns="0" bIns="0" anchor="ctr"/>
          <a:lstStyle/>
          <a:p>
            <a:pPr>
              <a:defRPr sz="3200" b="0">
                <a:solidFill>
                  <a:srgbClr val="FFFFFF"/>
                </a:solidFill>
                <a:latin typeface="Helvetica Neue Medium"/>
                <a:ea typeface="Helvetica Neue Medium"/>
                <a:cs typeface="Helvetica Neue Medium"/>
                <a:sym typeface="Helvetica Neue Medium"/>
              </a:defRPr>
            </a:pPr>
            <a:endParaRPr/>
          </a:p>
        </p:txBody>
      </p:sp>
      <p:sp>
        <p:nvSpPr>
          <p:cNvPr id="11" name="Numero diapositiva"/>
          <p:cNvSpPr txBox="1">
            <a:spLocks noGrp="1"/>
          </p:cNvSpPr>
          <p:nvPr>
            <p:ph type="sldNum" sz="quarter" idx="2"/>
          </p:nvPr>
        </p:nvSpPr>
        <p:spPr>
          <a:xfrm>
            <a:off x="953515" y="12403666"/>
            <a:ext cx="379985" cy="406401"/>
          </a:xfrm>
          <a:prstGeom prst="rect">
            <a:avLst/>
          </a:prstGeom>
          <a:ln w="12700">
            <a:miter lim="400000"/>
          </a:ln>
        </p:spPr>
        <p:txBody>
          <a:bodyPr wrap="none" lIns="50800" tIns="50800" rIns="50800" bIns="50800">
            <a:spAutoFit/>
          </a:bodyPr>
          <a:lstStyle>
            <a:lvl1pPr algn="r">
              <a:defRPr sz="2000" b="0">
                <a:latin typeface="Work Sans Medium"/>
                <a:ea typeface="Work Sans Medium"/>
                <a:cs typeface="Work Sans Medium"/>
                <a:sym typeface="Work Sans Medium"/>
              </a:defRPr>
            </a:lvl1pPr>
          </a:lstStyle>
          <a:p>
            <a:fld id="{86CB4B4D-7CA3-9044-876B-883B54F8677D}" type="slidenum">
              <a:t>‹N›</a:t>
            </a:fld>
            <a:endParaRPr/>
          </a:p>
        </p:txBody>
      </p:sp>
      <p:pic>
        <p:nvPicPr>
          <p:cNvPr id="12" name="Immagine 11"/>
          <p:cNvPicPr>
            <a:picLocks noChangeAspect="1"/>
          </p:cNvPicPr>
          <p:nvPr userDrawn="1"/>
        </p:nvPicPr>
        <p:blipFill>
          <a:blip r:embed="rId15"/>
          <a:stretch>
            <a:fillRect/>
          </a:stretch>
        </p:blipFill>
        <p:spPr>
          <a:xfrm>
            <a:off x="3048000" y="2159273"/>
            <a:ext cx="3067520" cy="81252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704" r:id="rId2"/>
    <p:sldLayoutId id="2147483705" r:id="rId3"/>
    <p:sldLayoutId id="2147483706" r:id="rId4"/>
    <p:sldLayoutId id="2147483707" r:id="rId5"/>
    <p:sldLayoutId id="2147483708" r:id="rId6"/>
    <p:sldLayoutId id="2147483667" r:id="rId7"/>
    <p:sldLayoutId id="2147483671" r:id="rId8"/>
    <p:sldLayoutId id="2147483675" r:id="rId9"/>
    <p:sldLayoutId id="2147483703" r:id="rId10"/>
    <p:sldLayoutId id="2147483698" r:id="rId11"/>
    <p:sldLayoutId id="2147483709" r:id="rId12"/>
  </p:sldLayoutIdLst>
  <p:transition spd="med"/>
  <p:txStyles>
    <p:titleStyle>
      <a:lvl1pPr marL="0" marR="0" indent="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1pPr>
      <a:lvl2pPr marL="0" marR="0" indent="22860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2pPr>
      <a:lvl3pPr marL="0" marR="0" indent="45720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3pPr>
      <a:lvl4pPr marL="0" marR="0" indent="68580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4pPr>
      <a:lvl5pPr marL="0" marR="0" indent="91440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5pPr>
      <a:lvl6pPr marL="0" marR="0" indent="114300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6pPr>
      <a:lvl7pPr marL="0" marR="0" indent="137160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7pPr>
      <a:lvl8pPr marL="0" marR="0" indent="160020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8pPr>
      <a:lvl9pPr marL="0" marR="0" indent="1828800" algn="l" defTabSz="825500" rtl="0" latinLnBrk="0">
        <a:lnSpc>
          <a:spcPct val="100000"/>
        </a:lnSpc>
        <a:spcBef>
          <a:spcPts val="0"/>
        </a:spcBef>
        <a:spcAft>
          <a:spcPts val="0"/>
        </a:spcAft>
        <a:buClrTx/>
        <a:buSzTx/>
        <a:buFontTx/>
        <a:buNone/>
        <a:tabLst/>
        <a:defRPr sz="10000" b="0" i="0" u="none" strike="noStrike" cap="none" spc="0" baseline="0">
          <a:ln>
            <a:noFill/>
          </a:ln>
          <a:solidFill>
            <a:srgbClr val="F5333F"/>
          </a:solidFill>
          <a:uFillTx/>
          <a:latin typeface="+mj-lt"/>
          <a:ea typeface="+mj-ea"/>
          <a:cs typeface="+mj-cs"/>
          <a:sym typeface="Work Sans ExtraBold"/>
        </a:defRPr>
      </a:lvl9pPr>
    </p:titleStyle>
    <p:bodyStyle>
      <a:lvl1pPr marL="63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p:bodyStyle>
    <p:otherStyle>
      <a:lvl1pPr marL="0" marR="0" indent="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1pPr>
      <a:lvl2pPr marL="0" marR="0" indent="22860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2pPr>
      <a:lvl3pPr marL="0" marR="0" indent="45720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3pPr>
      <a:lvl4pPr marL="0" marR="0" indent="68580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4pPr>
      <a:lvl5pPr marL="0" marR="0" indent="91440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5pPr>
      <a:lvl6pPr marL="0" marR="0" indent="114300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6pPr>
      <a:lvl7pPr marL="0" marR="0" indent="137160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7pPr>
      <a:lvl8pPr marL="0" marR="0" indent="160020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8pPr>
      <a:lvl9pPr marL="0" marR="0" indent="1828800" algn="r" defTabSz="825500" rtl="0" latinLnBrk="0">
        <a:lnSpc>
          <a:spcPct val="100000"/>
        </a:lnSpc>
        <a:spcBef>
          <a:spcPts val="0"/>
        </a:spcBef>
        <a:spcAft>
          <a:spcPts val="0"/>
        </a:spcAft>
        <a:buClrTx/>
        <a:buSzTx/>
        <a:buFontTx/>
        <a:buNone/>
        <a:tabLst/>
        <a:defRPr sz="2000" b="0" i="0" u="none" strike="noStrike" cap="none" spc="0" baseline="0">
          <a:ln>
            <a:noFill/>
          </a:ln>
          <a:solidFill>
            <a:schemeClr val="tx1"/>
          </a:solidFill>
          <a:uFillTx/>
          <a:latin typeface="+mn-lt"/>
          <a:ea typeface="+mn-ea"/>
          <a:cs typeface="+mn-cs"/>
          <a:sym typeface="Work Sans Medium"/>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5.sv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8.png"/><Relationship Id="rId7"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0C9E779A-E08D-6D4A-8863-3E21C4AC977A}"/>
              </a:ext>
            </a:extLst>
          </p:cNvPr>
          <p:cNvPicPr>
            <a:picLocks noChangeAspect="1"/>
          </p:cNvPicPr>
          <p:nvPr/>
        </p:nvPicPr>
        <p:blipFill>
          <a:blip r:embed="rId3"/>
          <a:stretch>
            <a:fillRect/>
          </a:stretch>
        </p:blipFill>
        <p:spPr>
          <a:xfrm>
            <a:off x="-883921" y="-844781"/>
            <a:ext cx="26151840" cy="14710410"/>
          </a:xfrm>
          <a:prstGeom prst="rect">
            <a:avLst/>
          </a:prstGeom>
        </p:spPr>
      </p:pic>
      <p:sp>
        <p:nvSpPr>
          <p:cNvPr id="3" name="Titolo dell’argomento di questa presentazione">
            <a:extLst>
              <a:ext uri="{FF2B5EF4-FFF2-40B4-BE49-F238E27FC236}">
                <a16:creationId xmlns:a16="http://schemas.microsoft.com/office/drawing/2014/main" id="{D8F49AED-1382-D94F-82CD-FB656BFCEC8B}"/>
              </a:ext>
            </a:extLst>
          </p:cNvPr>
          <p:cNvSpPr txBox="1">
            <a:spLocks/>
          </p:cNvSpPr>
          <p:nvPr/>
        </p:nvSpPr>
        <p:spPr>
          <a:xfrm>
            <a:off x="2965756" y="9980692"/>
            <a:ext cx="18452487" cy="1569660"/>
          </a:xfrm>
          <a:prstGeom prst="rect">
            <a:avLst/>
          </a:prstGeom>
        </p:spPr>
        <p:txBody>
          <a:bodyPr/>
          <a:lstStyle>
            <a:lvl1pPr marL="63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marL="0" indent="0" algn="ctr" hangingPunct="1">
              <a:buNone/>
            </a:pPr>
            <a:r>
              <a:rPr lang="it-IT" sz="4800" b="1" spc="300" dirty="0">
                <a:solidFill>
                  <a:schemeClr val="bg1"/>
                </a:solidFill>
                <a:latin typeface="Work Sans" pitchFamily="2" charset="77"/>
                <a:ea typeface="+mj-ea"/>
                <a:cs typeface="+mn-cs"/>
              </a:rPr>
              <a:t>A Digital </a:t>
            </a:r>
            <a:r>
              <a:rPr lang="it-IT" sz="4800" b="1" spc="300" dirty="0" err="1">
                <a:solidFill>
                  <a:schemeClr val="bg1"/>
                </a:solidFill>
                <a:latin typeface="Work Sans" pitchFamily="2" charset="77"/>
                <a:ea typeface="+mj-ea"/>
                <a:cs typeface="+mn-cs"/>
              </a:rPr>
              <a:t>Transformation</a:t>
            </a:r>
            <a:r>
              <a:rPr lang="it-IT" sz="4800" b="1" spc="300" dirty="0">
                <a:solidFill>
                  <a:schemeClr val="bg1"/>
                </a:solidFill>
                <a:latin typeface="Work Sans" pitchFamily="2" charset="77"/>
                <a:ea typeface="+mj-ea"/>
                <a:cs typeface="+mn-cs"/>
              </a:rPr>
              <a:t> story</a:t>
            </a:r>
          </a:p>
          <a:p>
            <a:pPr marL="0" indent="0" algn="ctr" hangingPunct="1">
              <a:buNone/>
            </a:pPr>
            <a:r>
              <a:rPr lang="it-IT" sz="4800" spc="300" dirty="0">
                <a:solidFill>
                  <a:schemeClr val="bg1"/>
                </a:solidFill>
                <a:latin typeface="Work Sans Light" pitchFamily="2" charset="77"/>
                <a:ea typeface="+mj-ea"/>
                <a:cs typeface="+mn-cs"/>
              </a:rPr>
              <a:t>2019</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37C20D17-022D-2C4C-96C1-EA88CE0BCE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1884" y="3162309"/>
            <a:ext cx="13140232" cy="7391381"/>
          </a:xfrm>
          <a:prstGeom prst="rect">
            <a:avLst/>
          </a:prstGeom>
        </p:spPr>
      </p:pic>
      <p:sp>
        <p:nvSpPr>
          <p:cNvPr id="8" name="This material has been prepared by personnel of Intesys S.r.l. and is provided on a confidential basis.…">
            <a:extLst>
              <a:ext uri="{FF2B5EF4-FFF2-40B4-BE49-F238E27FC236}">
                <a16:creationId xmlns:a16="http://schemas.microsoft.com/office/drawing/2014/main" id="{A24C5DEB-7855-364C-B59B-F8F1EDA82D9E}"/>
              </a:ext>
            </a:extLst>
          </p:cNvPr>
          <p:cNvSpPr txBox="1"/>
          <p:nvPr/>
        </p:nvSpPr>
        <p:spPr>
          <a:xfrm>
            <a:off x="1560284" y="12996396"/>
            <a:ext cx="18554008" cy="36933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p>
            <a:pPr algn="l">
              <a:defRPr sz="1600" b="0"/>
            </a:pPr>
            <a:r>
              <a:rPr sz="1200" dirty="0"/>
              <a:t>This material has been prepared by personnel of Intesys S.r.l. and is provided on a confidential basis.</a:t>
            </a:r>
          </a:p>
          <a:p>
            <a:pPr algn="l">
              <a:defRPr sz="1600" b="0"/>
            </a:pPr>
            <a:r>
              <a:rPr sz="1200" dirty="0"/>
              <a:t>All the materials, animations, graphics and concepts may not be used, reproduced, redistributed or transmitted, in whole or in part, without prior written permission from </a:t>
            </a:r>
            <a:r>
              <a:rPr lang="it-IT" sz="1200" dirty="0"/>
              <a:t>the </a:t>
            </a:r>
            <a:r>
              <a:rPr lang="it-IT" sz="1200" dirty="0" err="1"/>
              <a:t>owner</a:t>
            </a:r>
            <a:r>
              <a:rPr sz="1200" dirty="0"/>
              <a:t>. Any unauthorized use is strictly prohibited.</a:t>
            </a:r>
          </a:p>
        </p:txBody>
      </p:sp>
    </p:spTree>
    <p:extLst>
      <p:ext uri="{BB962C8B-B14F-4D97-AF65-F5344CB8AC3E}">
        <p14:creationId xmlns:p14="http://schemas.microsoft.com/office/powerpoint/2010/main" val="172902678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 name="Quis volutpat magna…"/>
          <p:cNvSpPr txBox="1">
            <a:spLocks noGrp="1"/>
          </p:cNvSpPr>
          <p:nvPr>
            <p:ph type="body" idx="15"/>
          </p:nvPr>
        </p:nvSpPr>
        <p:spPr>
          <a:xfrm>
            <a:off x="6963403" y="7505700"/>
            <a:ext cx="4863980" cy="2333524"/>
          </a:xfrm>
          <a:prstGeom prst="rect">
            <a:avLst/>
          </a:prstGeom>
        </p:spPr>
        <p:txBody>
          <a:bodyPr/>
          <a:lstStyle/>
          <a:p>
            <a:pPr marL="0" indent="0" algn="ctr">
              <a:lnSpc>
                <a:spcPct val="150000"/>
              </a:lnSpc>
              <a:spcBef>
                <a:spcPts val="2000"/>
              </a:spcBef>
              <a:buSzTx/>
              <a:buNone/>
              <a:defRPr sz="2600" b="1">
                <a:solidFill>
                  <a:srgbClr val="F5333F"/>
                </a:solidFill>
                <a:latin typeface="+mn-lt"/>
                <a:ea typeface="+mn-ea"/>
                <a:cs typeface="+mn-cs"/>
                <a:sym typeface="Work Sans"/>
              </a:defRPr>
            </a:pPr>
            <a:r>
              <a:rPr lang="it-IT" b="1" spc="300" dirty="0">
                <a:solidFill>
                  <a:schemeClr val="tx1"/>
                </a:solidFill>
                <a:latin typeface="Work Sans" pitchFamily="2" charset="77"/>
              </a:rPr>
              <a:t>Gestire</a:t>
            </a:r>
            <a:br>
              <a:rPr lang="it-IT" b="1" spc="300" dirty="0">
                <a:solidFill>
                  <a:schemeClr val="tx1"/>
                </a:solidFill>
                <a:latin typeface="Work Sans Light" pitchFamily="2" charset="77"/>
              </a:rPr>
            </a:br>
            <a:r>
              <a:rPr lang="it-IT" spc="300" dirty="0">
                <a:solidFill>
                  <a:schemeClr val="tx1"/>
                </a:solidFill>
                <a:latin typeface="Work Sans Light" pitchFamily="2" charset="77"/>
              </a:rPr>
              <a:t>il cambiamento tecnologico e integrare diverse tecnologie</a:t>
            </a:r>
            <a:endParaRPr spc="300" dirty="0">
              <a:solidFill>
                <a:schemeClr val="tx1"/>
              </a:solidFill>
              <a:latin typeface="Work Sans Light" pitchFamily="2" charset="77"/>
            </a:endParaRPr>
          </a:p>
        </p:txBody>
      </p:sp>
      <p:sp>
        <p:nvSpPr>
          <p:cNvPr id="815" name="Etiam finibus leo non felis posuere malesuada…"/>
          <p:cNvSpPr txBox="1">
            <a:spLocks noGrp="1"/>
          </p:cNvSpPr>
          <p:nvPr>
            <p:ph type="body" idx="16"/>
          </p:nvPr>
        </p:nvSpPr>
        <p:spPr>
          <a:xfrm>
            <a:off x="12856148" y="7505700"/>
            <a:ext cx="4718598" cy="2933688"/>
          </a:xfrm>
          <a:prstGeom prst="rect">
            <a:avLst/>
          </a:prstGeom>
        </p:spPr>
        <p:txBody>
          <a:bodyPr/>
          <a:lstStyle/>
          <a:p>
            <a:pPr marL="0" indent="0" algn="ctr">
              <a:lnSpc>
                <a:spcPct val="150000"/>
              </a:lnSpc>
              <a:spcBef>
                <a:spcPts val="2000"/>
              </a:spcBef>
              <a:buSzTx/>
              <a:buNone/>
              <a:defRPr sz="2600" b="1">
                <a:solidFill>
                  <a:srgbClr val="F5333F"/>
                </a:solidFill>
                <a:latin typeface="+mn-lt"/>
                <a:ea typeface="+mn-ea"/>
                <a:cs typeface="+mn-cs"/>
                <a:sym typeface="Work Sans"/>
              </a:defRPr>
            </a:pPr>
            <a:r>
              <a:rPr lang="it-IT" b="1" spc="300" dirty="0">
                <a:solidFill>
                  <a:schemeClr val="tx1"/>
                </a:solidFill>
                <a:latin typeface="Work Sans" pitchFamily="2" charset="77"/>
              </a:rPr>
              <a:t>Coinvolgere</a:t>
            </a:r>
            <a:br>
              <a:rPr lang="it-IT" b="1" spc="300" dirty="0">
                <a:solidFill>
                  <a:schemeClr val="tx1"/>
                </a:solidFill>
                <a:latin typeface="Work Sans Light" pitchFamily="2" charset="77"/>
              </a:rPr>
            </a:br>
            <a:r>
              <a:rPr lang="it-IT" spc="300" dirty="0">
                <a:solidFill>
                  <a:schemeClr val="tx1"/>
                </a:solidFill>
                <a:latin typeface="Work Sans Light" pitchFamily="2" charset="77"/>
              </a:rPr>
              <a:t>i diversi stakeholder aziendali e attuare un cambiamento profondo nei processi</a:t>
            </a:r>
            <a:endParaRPr spc="300" dirty="0">
              <a:solidFill>
                <a:schemeClr val="tx1"/>
              </a:solidFill>
              <a:latin typeface="Work Sans Light" pitchFamily="2" charset="77"/>
            </a:endParaRPr>
          </a:p>
        </p:txBody>
      </p:sp>
      <p:sp>
        <p:nvSpPr>
          <p:cNvPr id="816" name="Titolo della slide"/>
          <p:cNvSpPr txBox="1">
            <a:spLocks noGrp="1"/>
          </p:cNvSpPr>
          <p:nvPr>
            <p:ph type="body" idx="17"/>
          </p:nvPr>
        </p:nvSpPr>
        <p:spPr>
          <a:xfrm>
            <a:off x="1227540" y="2400274"/>
            <a:ext cx="8680581" cy="1231106"/>
          </a:xfrm>
          <a:prstGeom prst="rect">
            <a:avLst/>
          </a:prstGeom>
        </p:spPr>
        <p:txBody>
          <a:bodyPr/>
          <a:lstStyle/>
          <a:p>
            <a:r>
              <a:rPr lang="it-IT" b="1" dirty="0">
                <a:latin typeface="Work Sans" pitchFamily="2" charset="77"/>
              </a:rPr>
              <a:t>Sfide del progetto</a:t>
            </a:r>
            <a:endParaRPr b="1" dirty="0">
              <a:latin typeface="Work Sans" pitchFamily="2" charset="77"/>
            </a:endParaRPr>
          </a:p>
        </p:txBody>
      </p:sp>
      <p:sp>
        <p:nvSpPr>
          <p:cNvPr id="10" name="Quis volutpat magna…">
            <a:extLst>
              <a:ext uri="{FF2B5EF4-FFF2-40B4-BE49-F238E27FC236}">
                <a16:creationId xmlns:a16="http://schemas.microsoft.com/office/drawing/2014/main" id="{85AC7A68-4CF5-1B49-AC74-1655067800A1}"/>
              </a:ext>
            </a:extLst>
          </p:cNvPr>
          <p:cNvSpPr txBox="1">
            <a:spLocks/>
          </p:cNvSpPr>
          <p:nvPr/>
        </p:nvSpPr>
        <p:spPr>
          <a:xfrm>
            <a:off x="1227540" y="7505700"/>
            <a:ext cx="4707098" cy="2333524"/>
          </a:xfrm>
          <a:prstGeom prst="rect">
            <a:avLst/>
          </a:prstGeom>
        </p:spPr>
        <p:txBody>
          <a:bodyPr wrap="square" lIns="0" tIns="0" rIns="0" bIns="0" anchor="t">
            <a:spAutoFit/>
          </a:bodyPr>
          <a:lstStyle>
            <a:lvl1pPr marL="63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marL="0" indent="0" algn="ctr" hangingPunct="1">
              <a:lnSpc>
                <a:spcPct val="150000"/>
              </a:lnSpc>
              <a:spcBef>
                <a:spcPts val="2000"/>
              </a:spcBef>
              <a:buSzTx/>
              <a:buFontTx/>
              <a:buNone/>
              <a:defRPr sz="2600" b="1">
                <a:solidFill>
                  <a:srgbClr val="F5333F"/>
                </a:solidFill>
                <a:latin typeface="+mn-lt"/>
                <a:ea typeface="+mn-ea"/>
                <a:cs typeface="+mn-cs"/>
                <a:sym typeface="Work Sans"/>
              </a:defRPr>
            </a:pPr>
            <a:r>
              <a:rPr lang="it-IT" sz="2600" b="1" spc="300" dirty="0">
                <a:solidFill>
                  <a:schemeClr val="tx1"/>
                </a:solidFill>
                <a:latin typeface="Work Sans" pitchFamily="2" charset="77"/>
                <a:ea typeface="+mn-ea"/>
                <a:cs typeface="+mn-cs"/>
                <a:sym typeface="Work Sans"/>
              </a:rPr>
              <a:t>Fornire</a:t>
            </a:r>
            <a:br>
              <a:rPr lang="it-IT" sz="2600" b="1" spc="300" dirty="0">
                <a:solidFill>
                  <a:schemeClr val="tx1"/>
                </a:solidFill>
                <a:latin typeface="Work Sans Light" pitchFamily="2" charset="77"/>
                <a:ea typeface="+mn-ea"/>
                <a:cs typeface="+mn-cs"/>
                <a:sym typeface="Work Sans"/>
              </a:rPr>
            </a:br>
            <a:r>
              <a:rPr lang="it-IT" sz="2600" spc="300" dirty="0">
                <a:solidFill>
                  <a:schemeClr val="tx1"/>
                </a:solidFill>
                <a:latin typeface="Work Sans Light" pitchFamily="2" charset="77"/>
                <a:ea typeface="+mn-ea"/>
                <a:cs typeface="+mn-cs"/>
                <a:sym typeface="Work Sans"/>
              </a:rPr>
              <a:t>un nuovo strumento di vendita veloce e immediato</a:t>
            </a:r>
          </a:p>
        </p:txBody>
      </p:sp>
      <p:pic>
        <p:nvPicPr>
          <p:cNvPr id="4" name="Immagine 3">
            <a:extLst>
              <a:ext uri="{FF2B5EF4-FFF2-40B4-BE49-F238E27FC236}">
                <a16:creationId xmlns:a16="http://schemas.microsoft.com/office/drawing/2014/main" id="{48E5B7DE-9F3F-8F4D-A152-C3844EB3228C}"/>
              </a:ext>
            </a:extLst>
          </p:cNvPr>
          <p:cNvPicPr>
            <a:picLocks noChangeAspect="1"/>
          </p:cNvPicPr>
          <p:nvPr/>
        </p:nvPicPr>
        <p:blipFill rotWithShape="1">
          <a:blip r:embed="rId3"/>
          <a:srcRect t="17834" b="13089"/>
          <a:stretch/>
        </p:blipFill>
        <p:spPr>
          <a:xfrm>
            <a:off x="19990856" y="11671068"/>
            <a:ext cx="3288243" cy="1511531"/>
          </a:xfrm>
          <a:prstGeom prst="rect">
            <a:avLst/>
          </a:prstGeom>
        </p:spPr>
      </p:pic>
      <p:sp>
        <p:nvSpPr>
          <p:cNvPr id="12" name="Etiam finibus leo non felis posuere malesuada…">
            <a:extLst>
              <a:ext uri="{FF2B5EF4-FFF2-40B4-BE49-F238E27FC236}">
                <a16:creationId xmlns:a16="http://schemas.microsoft.com/office/drawing/2014/main" id="{84106EB5-162B-0A40-9160-4058C67D4499}"/>
              </a:ext>
            </a:extLst>
          </p:cNvPr>
          <p:cNvSpPr txBox="1">
            <a:spLocks/>
          </p:cNvSpPr>
          <p:nvPr/>
        </p:nvSpPr>
        <p:spPr>
          <a:xfrm>
            <a:off x="18603510" y="7523629"/>
            <a:ext cx="4552950" cy="2333524"/>
          </a:xfrm>
          <a:prstGeom prst="rect">
            <a:avLst/>
          </a:prstGeom>
        </p:spPr>
        <p:txBody>
          <a:bodyPr wrap="square" lIns="0" tIns="0" rIns="0" bIns="0" anchor="t">
            <a:spAutoFit/>
          </a:bodyPr>
          <a:lstStyle>
            <a:lvl1pPr marL="63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marL="0" indent="0" algn="ctr" hangingPunct="1">
              <a:lnSpc>
                <a:spcPct val="150000"/>
              </a:lnSpc>
              <a:spcBef>
                <a:spcPts val="2000"/>
              </a:spcBef>
              <a:buSzTx/>
              <a:buFontTx/>
              <a:buNone/>
              <a:defRPr sz="2600" b="1">
                <a:solidFill>
                  <a:srgbClr val="F5333F"/>
                </a:solidFill>
                <a:latin typeface="+mn-lt"/>
                <a:ea typeface="+mn-ea"/>
                <a:cs typeface="+mn-cs"/>
                <a:sym typeface="Work Sans"/>
              </a:defRPr>
            </a:pPr>
            <a:r>
              <a:rPr lang="it-IT" sz="2600" b="1" spc="300" dirty="0">
                <a:solidFill>
                  <a:schemeClr val="tx1"/>
                </a:solidFill>
                <a:latin typeface="Work Sans" pitchFamily="2" charset="77"/>
                <a:ea typeface="+mn-ea"/>
                <a:cs typeface="+mn-cs"/>
                <a:sym typeface="Work Sans"/>
              </a:rPr>
              <a:t>Definire</a:t>
            </a:r>
            <a:br>
              <a:rPr lang="it-IT" sz="2600" spc="300" dirty="0">
                <a:solidFill>
                  <a:schemeClr val="tx1"/>
                </a:solidFill>
                <a:latin typeface="Work Sans Light" pitchFamily="2" charset="77"/>
                <a:ea typeface="+mn-ea"/>
                <a:cs typeface="+mn-cs"/>
                <a:sym typeface="Work Sans"/>
              </a:rPr>
            </a:br>
            <a:r>
              <a:rPr lang="it-IT" sz="2600" spc="300" dirty="0">
                <a:solidFill>
                  <a:schemeClr val="tx1"/>
                </a:solidFill>
                <a:latin typeface="Work Sans Light" pitchFamily="2" charset="77"/>
                <a:ea typeface="+mn-ea"/>
                <a:cs typeface="+mn-cs"/>
                <a:sym typeface="Work Sans"/>
              </a:rPr>
              <a:t>una brand </a:t>
            </a:r>
            <a:r>
              <a:rPr lang="it-IT" sz="2600" spc="300" dirty="0" err="1">
                <a:solidFill>
                  <a:schemeClr val="tx1"/>
                </a:solidFill>
                <a:latin typeface="Work Sans Light" pitchFamily="2" charset="77"/>
                <a:ea typeface="+mn-ea"/>
                <a:cs typeface="+mn-cs"/>
                <a:sym typeface="Work Sans"/>
              </a:rPr>
              <a:t>identity</a:t>
            </a:r>
            <a:r>
              <a:rPr lang="it-IT" sz="2600" spc="300" dirty="0">
                <a:solidFill>
                  <a:schemeClr val="tx1"/>
                </a:solidFill>
                <a:latin typeface="Work Sans Light" pitchFamily="2" charset="77"/>
                <a:ea typeface="+mn-ea"/>
                <a:cs typeface="+mn-cs"/>
                <a:sym typeface="Work Sans"/>
              </a:rPr>
              <a:t> forte e distintiva del nuovo </a:t>
            </a:r>
            <a:r>
              <a:rPr lang="it-IT" sz="2600" spc="300" dirty="0" err="1">
                <a:solidFill>
                  <a:schemeClr val="tx1"/>
                </a:solidFill>
                <a:latin typeface="Work Sans Light" pitchFamily="2" charset="77"/>
                <a:ea typeface="+mn-ea"/>
                <a:cs typeface="+mn-cs"/>
                <a:sym typeface="Work Sans"/>
              </a:rPr>
              <a:t>tool</a:t>
            </a:r>
            <a:endParaRPr lang="it-IT" sz="2600" spc="300" dirty="0">
              <a:solidFill>
                <a:schemeClr val="tx1"/>
              </a:solidFill>
              <a:latin typeface="Work Sans Light" pitchFamily="2" charset="77"/>
              <a:ea typeface="+mn-ea"/>
              <a:cs typeface="+mn-cs"/>
              <a:sym typeface="Work Sans"/>
            </a:endParaRPr>
          </a:p>
        </p:txBody>
      </p:sp>
      <p:pic>
        <p:nvPicPr>
          <p:cNvPr id="5" name="Immagine 4" descr="Immagine che contiene monitor&#10;&#10;Descrizione generata automaticamente">
            <a:extLst>
              <a:ext uri="{FF2B5EF4-FFF2-40B4-BE49-F238E27FC236}">
                <a16:creationId xmlns:a16="http://schemas.microsoft.com/office/drawing/2014/main" id="{95F18DE8-C607-1247-A981-14134CAF4F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711" y="5409952"/>
            <a:ext cx="2119738" cy="1544615"/>
          </a:xfrm>
          <a:prstGeom prst="rect">
            <a:avLst/>
          </a:prstGeom>
          <a:solidFill>
            <a:srgbClr val="FFFFFF"/>
          </a:solidFill>
        </p:spPr>
      </p:pic>
      <p:pic>
        <p:nvPicPr>
          <p:cNvPr id="7" name="Immagine 6" descr="Immagine che contiene oggetto&#10;&#10;Descrizione generata automaticamente">
            <a:extLst>
              <a:ext uri="{FF2B5EF4-FFF2-40B4-BE49-F238E27FC236}">
                <a16:creationId xmlns:a16="http://schemas.microsoft.com/office/drawing/2014/main" id="{16BC52FC-5F25-A24F-B725-85A34B7EC2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72705" y="5086289"/>
            <a:ext cx="1803087" cy="1969759"/>
          </a:xfrm>
          <a:prstGeom prst="rect">
            <a:avLst/>
          </a:prstGeom>
        </p:spPr>
      </p:pic>
      <p:pic>
        <p:nvPicPr>
          <p:cNvPr id="9" name="Immagine 8">
            <a:extLst>
              <a:ext uri="{FF2B5EF4-FFF2-40B4-BE49-F238E27FC236}">
                <a16:creationId xmlns:a16="http://schemas.microsoft.com/office/drawing/2014/main" id="{5B37BB02-517E-B34F-94C5-33B4907B27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280500" y="5409951"/>
            <a:ext cx="1975378" cy="1556359"/>
          </a:xfrm>
          <a:prstGeom prst="rect">
            <a:avLst/>
          </a:prstGeom>
        </p:spPr>
      </p:pic>
      <p:pic>
        <p:nvPicPr>
          <p:cNvPr id="13" name="Immagine 12">
            <a:extLst>
              <a:ext uri="{FF2B5EF4-FFF2-40B4-BE49-F238E27FC236}">
                <a16:creationId xmlns:a16="http://schemas.microsoft.com/office/drawing/2014/main" id="{98BCA5B0-D194-AE48-A196-00B3EF5431B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990856" y="5086288"/>
            <a:ext cx="1603292" cy="1969759"/>
          </a:xfrm>
          <a:prstGeom prst="rect">
            <a:avLst/>
          </a:prstGeom>
        </p:spPr>
      </p:pic>
      <p:pic>
        <p:nvPicPr>
          <p:cNvPr id="14" name="Elemento grafico 13">
            <a:extLst>
              <a:ext uri="{FF2B5EF4-FFF2-40B4-BE49-F238E27FC236}">
                <a16:creationId xmlns:a16="http://schemas.microsoft.com/office/drawing/2014/main" id="{DCE8BF77-58C4-6546-81E8-920A31F1900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985769" y="804240"/>
            <a:ext cx="1270885" cy="725303"/>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screenshot&#10;&#10;Descrizione generata automaticamente">
            <a:extLst>
              <a:ext uri="{FF2B5EF4-FFF2-40B4-BE49-F238E27FC236}">
                <a16:creationId xmlns:a16="http://schemas.microsoft.com/office/drawing/2014/main" id="{2E163A13-64D8-7A4F-80B7-F19E25F1E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8832" y="11737"/>
            <a:ext cx="12181568" cy="13704263"/>
          </a:xfrm>
          <a:prstGeom prst="rect">
            <a:avLst/>
          </a:prstGeom>
        </p:spPr>
      </p:pic>
      <p:sp>
        <p:nvSpPr>
          <p:cNvPr id="6" name="Titolo della slide">
            <a:extLst>
              <a:ext uri="{FF2B5EF4-FFF2-40B4-BE49-F238E27FC236}">
                <a16:creationId xmlns:a16="http://schemas.microsoft.com/office/drawing/2014/main" id="{5BBC1F1B-3159-EC46-87A1-BCB19794B37D}"/>
              </a:ext>
            </a:extLst>
          </p:cNvPr>
          <p:cNvSpPr txBox="1">
            <a:spLocks/>
          </p:cNvSpPr>
          <p:nvPr/>
        </p:nvSpPr>
        <p:spPr>
          <a:xfrm>
            <a:off x="1112824" y="2374369"/>
            <a:ext cx="8685391" cy="1231106"/>
          </a:xfrm>
          <a:prstGeom prst="rect">
            <a:avLst/>
          </a:prstGeom>
        </p:spPr>
        <p:txBody>
          <a:bodyPr/>
          <a:lstStyle>
            <a:lvl1pPr marL="63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marL="0" indent="0" hangingPunct="1">
              <a:buNone/>
            </a:pPr>
            <a:r>
              <a:rPr lang="it-IT" sz="7400" b="1" dirty="0">
                <a:latin typeface="Work Sans" pitchFamily="2" charset="77"/>
              </a:rPr>
              <a:t>Le competenze</a:t>
            </a:r>
          </a:p>
        </p:txBody>
      </p:sp>
      <p:pic>
        <p:nvPicPr>
          <p:cNvPr id="7" name="Elemento grafico 6">
            <a:extLst>
              <a:ext uri="{FF2B5EF4-FFF2-40B4-BE49-F238E27FC236}">
                <a16:creationId xmlns:a16="http://schemas.microsoft.com/office/drawing/2014/main" id="{5F04F66D-607D-4F2D-B831-380F29B9993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985769" y="804240"/>
            <a:ext cx="1270885" cy="725303"/>
          </a:xfrm>
          <a:prstGeom prst="rect">
            <a:avLst/>
          </a:prstGeom>
        </p:spPr>
      </p:pic>
    </p:spTree>
    <p:extLst>
      <p:ext uri="{BB962C8B-B14F-4D97-AF65-F5344CB8AC3E}">
        <p14:creationId xmlns:p14="http://schemas.microsoft.com/office/powerpoint/2010/main" val="338900243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Numero diapositiva"/>
          <p:cNvSpPr txBox="1">
            <a:spLocks noGrp="1"/>
          </p:cNvSpPr>
          <p:nvPr>
            <p:ph type="sldNum" sz="quarter" idx="2"/>
          </p:nvPr>
        </p:nvSpPr>
        <p:spPr>
          <a:xfrm>
            <a:off x="921257" y="12403666"/>
            <a:ext cx="412243" cy="406401"/>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5</a:t>
            </a:fld>
            <a:endParaRPr dirty="0"/>
          </a:p>
        </p:txBody>
      </p:sp>
      <p:sp>
        <p:nvSpPr>
          <p:cNvPr id="814" name="Quis volutpat magna…"/>
          <p:cNvSpPr txBox="1">
            <a:spLocks noGrp="1"/>
          </p:cNvSpPr>
          <p:nvPr>
            <p:ph type="body" idx="15"/>
          </p:nvPr>
        </p:nvSpPr>
        <p:spPr>
          <a:xfrm>
            <a:off x="12533924" y="5941908"/>
            <a:ext cx="9423699" cy="3469219"/>
          </a:xfrm>
          <a:prstGeom prst="rect">
            <a:avLst/>
          </a:prstGeom>
        </p:spPr>
        <p:txBody>
          <a:bodyPr/>
          <a:lstStyle/>
          <a:p>
            <a:pPr marL="0" indent="0">
              <a:lnSpc>
                <a:spcPct val="120000"/>
              </a:lnSpc>
              <a:spcBef>
                <a:spcPts val="2000"/>
              </a:spcBef>
              <a:buSzTx/>
              <a:buNone/>
              <a:defRPr sz="2600" b="1">
                <a:solidFill>
                  <a:srgbClr val="F5333F"/>
                </a:solidFill>
                <a:latin typeface="+mn-lt"/>
                <a:ea typeface="+mn-ea"/>
                <a:cs typeface="+mn-cs"/>
                <a:sym typeface="Work Sans"/>
              </a:defRPr>
            </a:pPr>
            <a:r>
              <a:rPr lang="it-IT" sz="3500" spc="300" dirty="0">
                <a:solidFill>
                  <a:srgbClr val="0F33CE"/>
                </a:solidFill>
              </a:rPr>
              <a:t>2. ARCHITETTURA &amp; SVILUPPO</a:t>
            </a:r>
          </a:p>
          <a:p>
            <a:pPr>
              <a:lnSpc>
                <a:spcPct val="120000"/>
              </a:lnSpc>
              <a:buSzTx/>
              <a:defRPr sz="2400">
                <a:latin typeface="+mn-lt"/>
                <a:ea typeface="+mn-ea"/>
                <a:cs typeface="+mn-cs"/>
                <a:sym typeface="Work Sans"/>
              </a:defRPr>
            </a:pPr>
            <a:r>
              <a:rPr lang="it-IT" dirty="0"/>
              <a:t>Analisi </a:t>
            </a:r>
            <a:r>
              <a:rPr lang="it-IT" b="1" dirty="0"/>
              <a:t>tecnico-funzionale</a:t>
            </a:r>
          </a:p>
          <a:p>
            <a:pPr>
              <a:lnSpc>
                <a:spcPct val="120000"/>
              </a:lnSpc>
              <a:buSzTx/>
              <a:defRPr sz="2400">
                <a:latin typeface="+mn-lt"/>
                <a:ea typeface="+mn-ea"/>
                <a:cs typeface="+mn-cs"/>
                <a:sym typeface="Work Sans"/>
              </a:defRPr>
            </a:pPr>
            <a:r>
              <a:rPr lang="it-IT" dirty="0"/>
              <a:t>Definizione delle </a:t>
            </a:r>
            <a:r>
              <a:rPr lang="it-IT" b="1" dirty="0"/>
              <a:t>API </a:t>
            </a:r>
            <a:r>
              <a:rPr lang="it-IT" dirty="0"/>
              <a:t>della piattaforma</a:t>
            </a:r>
          </a:p>
          <a:p>
            <a:pPr>
              <a:lnSpc>
                <a:spcPct val="120000"/>
              </a:lnSpc>
              <a:buSzTx/>
              <a:defRPr sz="2400">
                <a:latin typeface="+mn-lt"/>
                <a:ea typeface="+mn-ea"/>
                <a:cs typeface="+mn-cs"/>
                <a:sym typeface="Work Sans"/>
              </a:defRPr>
            </a:pPr>
            <a:r>
              <a:rPr lang="it-IT" dirty="0"/>
              <a:t>Creazione di un </a:t>
            </a:r>
            <a:r>
              <a:rPr lang="it-IT" b="1" dirty="0"/>
              <a:t>front end semplice e reattivo</a:t>
            </a:r>
          </a:p>
          <a:p>
            <a:pPr>
              <a:lnSpc>
                <a:spcPct val="120000"/>
              </a:lnSpc>
              <a:buSzTx/>
              <a:defRPr sz="2400">
                <a:latin typeface="+mn-lt"/>
                <a:ea typeface="+mn-ea"/>
                <a:cs typeface="+mn-cs"/>
                <a:sym typeface="Work Sans"/>
              </a:defRPr>
            </a:pPr>
            <a:r>
              <a:rPr lang="it-IT" dirty="0"/>
              <a:t>Realizzazione di un </a:t>
            </a:r>
            <a:r>
              <a:rPr lang="it-IT" b="1" dirty="0"/>
              <a:t>sistema </a:t>
            </a:r>
            <a:r>
              <a:rPr lang="it-IT" b="1" dirty="0" err="1"/>
              <a:t>middleware</a:t>
            </a:r>
            <a:r>
              <a:rPr lang="it-IT" dirty="0"/>
              <a:t> </a:t>
            </a:r>
          </a:p>
          <a:p>
            <a:pPr>
              <a:lnSpc>
                <a:spcPct val="120000"/>
              </a:lnSpc>
              <a:buSzTx/>
              <a:defRPr sz="2400">
                <a:latin typeface="+mn-lt"/>
                <a:ea typeface="+mn-ea"/>
                <a:cs typeface="+mn-cs"/>
                <a:sym typeface="Work Sans"/>
              </a:defRPr>
            </a:pPr>
            <a:r>
              <a:rPr lang="it-IT" dirty="0"/>
              <a:t>Integrazione con i </a:t>
            </a:r>
            <a:r>
              <a:rPr lang="it-IT" b="1" dirty="0"/>
              <a:t>sistemi </a:t>
            </a:r>
            <a:r>
              <a:rPr lang="it-IT" b="1" dirty="0" err="1"/>
              <a:t>legacy</a:t>
            </a:r>
            <a:r>
              <a:rPr lang="it-IT" b="1" dirty="0"/>
              <a:t> </a:t>
            </a:r>
            <a:r>
              <a:rPr lang="it-IT" dirty="0"/>
              <a:t>dell’azienda</a:t>
            </a:r>
          </a:p>
        </p:txBody>
      </p:sp>
      <p:sp>
        <p:nvSpPr>
          <p:cNvPr id="815" name="Etiam finibus leo non felis posuere malesuada…"/>
          <p:cNvSpPr txBox="1">
            <a:spLocks noGrp="1"/>
          </p:cNvSpPr>
          <p:nvPr>
            <p:ph type="body" idx="16"/>
          </p:nvPr>
        </p:nvSpPr>
        <p:spPr>
          <a:xfrm>
            <a:off x="12533924" y="10433518"/>
            <a:ext cx="8242095" cy="2198102"/>
          </a:xfrm>
          <a:prstGeom prst="rect">
            <a:avLst/>
          </a:prstGeom>
        </p:spPr>
        <p:txBody>
          <a:bodyPr/>
          <a:lstStyle/>
          <a:p>
            <a:pPr marL="0" indent="0">
              <a:lnSpc>
                <a:spcPct val="120000"/>
              </a:lnSpc>
              <a:spcBef>
                <a:spcPts val="2000"/>
              </a:spcBef>
              <a:buSzTx/>
              <a:buNone/>
              <a:defRPr sz="2600" b="1">
                <a:solidFill>
                  <a:srgbClr val="F5333F"/>
                </a:solidFill>
                <a:latin typeface="+mn-lt"/>
                <a:ea typeface="+mn-ea"/>
                <a:cs typeface="+mn-cs"/>
                <a:sym typeface="Work Sans"/>
              </a:defRPr>
            </a:pPr>
            <a:r>
              <a:rPr lang="it-IT" sz="3500" spc="300" dirty="0">
                <a:solidFill>
                  <a:srgbClr val="0F33CE"/>
                </a:solidFill>
              </a:rPr>
              <a:t>3. CONCEPT &amp; BRANDING</a:t>
            </a:r>
            <a:endParaRPr sz="3500" spc="300" dirty="0">
              <a:solidFill>
                <a:srgbClr val="0F33CE"/>
              </a:solidFill>
            </a:endParaRPr>
          </a:p>
          <a:p>
            <a:pPr>
              <a:lnSpc>
                <a:spcPct val="120000"/>
              </a:lnSpc>
              <a:buSzTx/>
              <a:defRPr sz="2400">
                <a:latin typeface="+mn-lt"/>
                <a:ea typeface="+mn-ea"/>
                <a:cs typeface="+mn-cs"/>
                <a:sym typeface="Work Sans"/>
              </a:defRPr>
            </a:pPr>
            <a:r>
              <a:rPr lang="it-IT" dirty="0"/>
              <a:t>Processo di creazione e validazione del </a:t>
            </a:r>
            <a:r>
              <a:rPr lang="it-IT" b="1" dirty="0" err="1"/>
              <a:t>naming</a:t>
            </a:r>
            <a:r>
              <a:rPr lang="it-IT" b="1" dirty="0"/>
              <a:t> tra tutti gli attori coinvolti</a:t>
            </a:r>
          </a:p>
          <a:p>
            <a:pPr>
              <a:lnSpc>
                <a:spcPct val="120000"/>
              </a:lnSpc>
              <a:buSzTx/>
              <a:defRPr sz="2400">
                <a:latin typeface="+mn-lt"/>
                <a:ea typeface="+mn-ea"/>
                <a:cs typeface="+mn-cs"/>
                <a:sym typeface="Work Sans"/>
              </a:defRPr>
            </a:pPr>
            <a:r>
              <a:rPr lang="it-IT" dirty="0"/>
              <a:t>Progettazione del </a:t>
            </a:r>
            <a:r>
              <a:rPr lang="it-IT" b="1" dirty="0"/>
              <a:t>logo e brand </a:t>
            </a:r>
            <a:r>
              <a:rPr lang="it-IT" b="1" dirty="0" err="1"/>
              <a:t>identity</a:t>
            </a:r>
            <a:r>
              <a:rPr lang="it-IT" b="1" dirty="0"/>
              <a:t> </a:t>
            </a:r>
            <a:endParaRPr b="1" dirty="0"/>
          </a:p>
        </p:txBody>
      </p:sp>
      <p:sp>
        <p:nvSpPr>
          <p:cNvPr id="816" name="Titolo della slide"/>
          <p:cNvSpPr txBox="1">
            <a:spLocks noGrp="1"/>
          </p:cNvSpPr>
          <p:nvPr>
            <p:ph type="body" idx="17"/>
          </p:nvPr>
        </p:nvSpPr>
        <p:spPr>
          <a:xfrm>
            <a:off x="1083673" y="2430920"/>
            <a:ext cx="5391219" cy="2369880"/>
          </a:xfrm>
          <a:prstGeom prst="rect">
            <a:avLst/>
          </a:prstGeom>
        </p:spPr>
        <p:txBody>
          <a:bodyPr/>
          <a:lstStyle/>
          <a:p>
            <a:r>
              <a:rPr lang="it-IT" b="1" dirty="0">
                <a:latin typeface="Work Sans" pitchFamily="2" charset="77"/>
              </a:rPr>
              <a:t>Le 3 fasi</a:t>
            </a:r>
          </a:p>
          <a:p>
            <a:r>
              <a:rPr lang="it-IT" b="1" dirty="0">
                <a:latin typeface="Work Sans" pitchFamily="2" charset="77"/>
              </a:rPr>
              <a:t>di progetto</a:t>
            </a:r>
            <a:endParaRPr b="1" dirty="0">
              <a:latin typeface="Work Sans" pitchFamily="2" charset="77"/>
            </a:endParaRPr>
          </a:p>
        </p:txBody>
      </p:sp>
      <p:sp>
        <p:nvSpPr>
          <p:cNvPr id="10" name="Quis volutpat magna…">
            <a:extLst>
              <a:ext uri="{FF2B5EF4-FFF2-40B4-BE49-F238E27FC236}">
                <a16:creationId xmlns:a16="http://schemas.microsoft.com/office/drawing/2014/main" id="{85AC7A68-4CF5-1B49-AC74-1655067800A1}"/>
              </a:ext>
            </a:extLst>
          </p:cNvPr>
          <p:cNvSpPr txBox="1">
            <a:spLocks/>
          </p:cNvSpPr>
          <p:nvPr/>
        </p:nvSpPr>
        <p:spPr>
          <a:xfrm>
            <a:off x="12533924" y="1450297"/>
            <a:ext cx="9600703" cy="3469219"/>
          </a:xfrm>
          <a:prstGeom prst="rect">
            <a:avLst/>
          </a:prstGeom>
        </p:spPr>
        <p:txBody>
          <a:bodyPr wrap="square" lIns="0" tIns="0" rIns="0" bIns="0" anchor="t">
            <a:spAutoFit/>
          </a:bodyPr>
          <a:lstStyle>
            <a:lvl1pPr marL="63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marL="0" indent="0" hangingPunct="1">
              <a:lnSpc>
                <a:spcPct val="120000"/>
              </a:lnSpc>
              <a:spcBef>
                <a:spcPts val="2000"/>
              </a:spcBef>
              <a:buSzTx/>
              <a:buFontTx/>
              <a:buNone/>
              <a:defRPr sz="2600" b="1">
                <a:solidFill>
                  <a:srgbClr val="F5333F"/>
                </a:solidFill>
                <a:latin typeface="+mn-lt"/>
                <a:ea typeface="+mn-ea"/>
                <a:cs typeface="+mn-cs"/>
                <a:sym typeface="Work Sans"/>
              </a:defRPr>
            </a:pPr>
            <a:r>
              <a:rPr lang="it-IT" sz="3500" b="1" spc="300" dirty="0">
                <a:solidFill>
                  <a:srgbClr val="0F33CE"/>
                </a:solidFill>
                <a:latin typeface="+mn-lt"/>
                <a:ea typeface="+mn-ea"/>
                <a:cs typeface="+mn-cs"/>
                <a:sym typeface="Work Sans"/>
              </a:rPr>
              <a:t>1. SERVICE &amp; UX DESIGN</a:t>
            </a:r>
          </a:p>
          <a:p>
            <a:pPr hangingPunct="1">
              <a:lnSpc>
                <a:spcPct val="120000"/>
              </a:lnSpc>
              <a:buSzTx/>
              <a:defRPr sz="2400">
                <a:latin typeface="+mn-lt"/>
                <a:ea typeface="+mn-ea"/>
                <a:cs typeface="+mn-cs"/>
                <a:sym typeface="Work Sans"/>
              </a:defRPr>
            </a:pPr>
            <a:r>
              <a:rPr lang="it-IT" sz="2400" b="1" dirty="0">
                <a:latin typeface="+mn-lt"/>
                <a:ea typeface="+mn-ea"/>
                <a:cs typeface="+mn-cs"/>
                <a:sym typeface="Work Sans"/>
              </a:rPr>
              <a:t>Analisi e ricerca </a:t>
            </a:r>
            <a:r>
              <a:rPr lang="it-IT" sz="2400" dirty="0">
                <a:latin typeface="+mn-lt"/>
                <a:ea typeface="+mn-ea"/>
                <a:cs typeface="+mn-cs"/>
                <a:sym typeface="Work Sans"/>
              </a:rPr>
              <a:t>con gli utenti</a:t>
            </a:r>
          </a:p>
          <a:p>
            <a:pPr hangingPunct="1">
              <a:lnSpc>
                <a:spcPct val="120000"/>
              </a:lnSpc>
              <a:buSzTx/>
              <a:defRPr sz="2400">
                <a:latin typeface="+mn-lt"/>
                <a:ea typeface="+mn-ea"/>
                <a:cs typeface="+mn-cs"/>
                <a:sym typeface="Work Sans"/>
              </a:defRPr>
            </a:pPr>
            <a:r>
              <a:rPr lang="it-IT" sz="2400" dirty="0">
                <a:latin typeface="+mn-lt"/>
                <a:ea typeface="+mn-ea"/>
                <a:cs typeface="+mn-cs"/>
                <a:sym typeface="Work Sans"/>
              </a:rPr>
              <a:t>Workshop di </a:t>
            </a:r>
            <a:r>
              <a:rPr lang="it-IT" sz="2400" b="1" dirty="0">
                <a:latin typeface="+mn-lt"/>
                <a:ea typeface="+mn-ea"/>
                <a:cs typeface="+mn-cs"/>
                <a:sym typeface="Work Sans"/>
              </a:rPr>
              <a:t>Design </a:t>
            </a:r>
            <a:r>
              <a:rPr lang="it-IT" sz="2400" b="1" dirty="0" err="1">
                <a:latin typeface="+mn-lt"/>
                <a:ea typeface="+mn-ea"/>
                <a:cs typeface="+mn-cs"/>
                <a:sym typeface="Work Sans"/>
              </a:rPr>
              <a:t>Thinking</a:t>
            </a:r>
            <a:endParaRPr lang="it-IT" sz="2400" dirty="0">
              <a:latin typeface="+mn-lt"/>
              <a:ea typeface="+mn-ea"/>
              <a:cs typeface="+mn-cs"/>
              <a:sym typeface="Work Sans"/>
            </a:endParaRPr>
          </a:p>
          <a:p>
            <a:pPr hangingPunct="1">
              <a:lnSpc>
                <a:spcPct val="120000"/>
              </a:lnSpc>
              <a:buSzTx/>
              <a:defRPr sz="2400">
                <a:latin typeface="+mn-lt"/>
                <a:ea typeface="+mn-ea"/>
                <a:cs typeface="+mn-cs"/>
                <a:sym typeface="Work Sans"/>
              </a:defRPr>
            </a:pPr>
            <a:r>
              <a:rPr lang="it-IT" sz="2400" dirty="0">
                <a:latin typeface="+mn-lt"/>
                <a:ea typeface="+mn-ea"/>
                <a:cs typeface="+mn-cs"/>
                <a:sym typeface="Work Sans"/>
              </a:rPr>
              <a:t>Cicli iterativi di </a:t>
            </a:r>
            <a:r>
              <a:rPr lang="it-IT" sz="2400" b="1" dirty="0">
                <a:latin typeface="+mn-lt"/>
                <a:ea typeface="+mn-ea"/>
                <a:cs typeface="+mn-cs"/>
                <a:sym typeface="Work Sans"/>
              </a:rPr>
              <a:t>co-design</a:t>
            </a:r>
          </a:p>
          <a:p>
            <a:pPr hangingPunct="1">
              <a:lnSpc>
                <a:spcPct val="120000"/>
              </a:lnSpc>
              <a:buSzTx/>
              <a:defRPr sz="2400">
                <a:latin typeface="+mn-lt"/>
                <a:ea typeface="+mn-ea"/>
                <a:cs typeface="+mn-cs"/>
                <a:sym typeface="Work Sans"/>
              </a:defRPr>
            </a:pPr>
            <a:r>
              <a:rPr lang="it-IT" sz="2400" dirty="0">
                <a:latin typeface="+mn-lt"/>
                <a:ea typeface="+mn-ea"/>
                <a:cs typeface="+mn-cs"/>
                <a:sym typeface="Work Sans"/>
              </a:rPr>
              <a:t>Creazione di </a:t>
            </a:r>
            <a:r>
              <a:rPr lang="it-IT" sz="2400" b="1" dirty="0">
                <a:latin typeface="+mn-lt"/>
                <a:ea typeface="+mn-ea"/>
                <a:cs typeface="+mn-cs"/>
                <a:sym typeface="Work Sans"/>
              </a:rPr>
              <a:t>prototipi interativi e navigabili </a:t>
            </a:r>
          </a:p>
          <a:p>
            <a:pPr hangingPunct="1">
              <a:lnSpc>
                <a:spcPct val="120000"/>
              </a:lnSpc>
              <a:buSzTx/>
              <a:defRPr sz="2400">
                <a:latin typeface="+mn-lt"/>
                <a:ea typeface="+mn-ea"/>
                <a:cs typeface="+mn-cs"/>
                <a:sym typeface="Work Sans"/>
              </a:defRPr>
            </a:pPr>
            <a:r>
              <a:rPr lang="it-IT" sz="2400" b="1" dirty="0">
                <a:latin typeface="+mn-lt"/>
                <a:ea typeface="+mn-ea"/>
                <a:cs typeface="+mn-cs"/>
                <a:sym typeface="Work Sans"/>
              </a:rPr>
              <a:t>Test di usabilità </a:t>
            </a:r>
            <a:r>
              <a:rPr lang="it-IT" sz="2400" dirty="0">
                <a:latin typeface="+mn-lt"/>
                <a:ea typeface="+mn-ea"/>
                <a:cs typeface="+mn-cs"/>
                <a:sym typeface="Work Sans"/>
              </a:rPr>
              <a:t>da remoto e live</a:t>
            </a:r>
          </a:p>
        </p:txBody>
      </p:sp>
      <p:pic>
        <p:nvPicPr>
          <p:cNvPr id="4" name="Immagine 3">
            <a:extLst>
              <a:ext uri="{FF2B5EF4-FFF2-40B4-BE49-F238E27FC236}">
                <a16:creationId xmlns:a16="http://schemas.microsoft.com/office/drawing/2014/main" id="{649F92EC-377C-194A-8C7B-FF5E52568B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09070" y="5925623"/>
            <a:ext cx="1898016" cy="1549400"/>
          </a:xfrm>
          <a:prstGeom prst="rect">
            <a:avLst/>
          </a:prstGeom>
        </p:spPr>
      </p:pic>
      <p:pic>
        <p:nvPicPr>
          <p:cNvPr id="15" name="Immagine 14">
            <a:extLst>
              <a:ext uri="{FF2B5EF4-FFF2-40B4-BE49-F238E27FC236}">
                <a16:creationId xmlns:a16="http://schemas.microsoft.com/office/drawing/2014/main" id="{9F7C622C-CA03-1747-B4ED-21B904C6A0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6228" y="10433518"/>
            <a:ext cx="1663700" cy="1549400"/>
          </a:xfrm>
          <a:prstGeom prst="rect">
            <a:avLst/>
          </a:prstGeom>
        </p:spPr>
      </p:pic>
      <p:grpSp>
        <p:nvGrpSpPr>
          <p:cNvPr id="2" name="Gruppo 1">
            <a:extLst>
              <a:ext uri="{FF2B5EF4-FFF2-40B4-BE49-F238E27FC236}">
                <a16:creationId xmlns:a16="http://schemas.microsoft.com/office/drawing/2014/main" id="{D104A551-5A72-AA43-80B0-879763B84A1F}"/>
              </a:ext>
            </a:extLst>
          </p:cNvPr>
          <p:cNvGrpSpPr/>
          <p:nvPr/>
        </p:nvGrpSpPr>
        <p:grpSpPr>
          <a:xfrm>
            <a:off x="8884377" y="1210730"/>
            <a:ext cx="3147402" cy="2029248"/>
            <a:chOff x="2216457" y="4852957"/>
            <a:chExt cx="3632253" cy="2341850"/>
          </a:xfrm>
        </p:grpSpPr>
        <p:pic>
          <p:nvPicPr>
            <p:cNvPr id="6" name="Immagine 5">
              <a:extLst>
                <a:ext uri="{FF2B5EF4-FFF2-40B4-BE49-F238E27FC236}">
                  <a16:creationId xmlns:a16="http://schemas.microsoft.com/office/drawing/2014/main" id="{E8869D35-1B8D-5544-AD2F-3145B60CFB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1144" y="4852957"/>
              <a:ext cx="1333500" cy="1663700"/>
            </a:xfrm>
            <a:prstGeom prst="rect">
              <a:avLst/>
            </a:prstGeom>
          </p:spPr>
        </p:pic>
        <p:pic>
          <p:nvPicPr>
            <p:cNvPr id="12" name="Immagine 11">
              <a:extLst>
                <a:ext uri="{FF2B5EF4-FFF2-40B4-BE49-F238E27FC236}">
                  <a16:creationId xmlns:a16="http://schemas.microsoft.com/office/drawing/2014/main" id="{599563C4-CD87-1645-B95D-716509B0A1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6457" y="5371378"/>
              <a:ext cx="1419884" cy="1823429"/>
            </a:xfrm>
            <a:prstGeom prst="rect">
              <a:avLst/>
            </a:prstGeom>
          </p:spPr>
        </p:pic>
        <p:pic>
          <p:nvPicPr>
            <p:cNvPr id="17" name="Immagine 16">
              <a:extLst>
                <a:ext uri="{FF2B5EF4-FFF2-40B4-BE49-F238E27FC236}">
                  <a16:creationId xmlns:a16="http://schemas.microsoft.com/office/drawing/2014/main" id="{2041A3C2-047F-0F44-AC6C-DDA74E82FE0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04383" y="5219625"/>
              <a:ext cx="1444327" cy="1660300"/>
            </a:xfrm>
            <a:prstGeom prst="rect">
              <a:avLst/>
            </a:prstGeom>
          </p:spPr>
        </p:pic>
      </p:grpSp>
      <p:pic>
        <p:nvPicPr>
          <p:cNvPr id="16" name="Elemento grafico 15">
            <a:extLst>
              <a:ext uri="{FF2B5EF4-FFF2-40B4-BE49-F238E27FC236}">
                <a16:creationId xmlns:a16="http://schemas.microsoft.com/office/drawing/2014/main" id="{CEF6863C-4E56-4AAF-8844-957A7631F21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985769" y="804240"/>
            <a:ext cx="1270885" cy="725303"/>
          </a:xfrm>
          <a:prstGeom prst="rect">
            <a:avLst/>
          </a:prstGeom>
        </p:spPr>
      </p:pic>
    </p:spTree>
    <p:extLst>
      <p:ext uri="{BB962C8B-B14F-4D97-AF65-F5344CB8AC3E}">
        <p14:creationId xmlns:p14="http://schemas.microsoft.com/office/powerpoint/2010/main" val="388633411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5A595A"/>
            </a:gs>
            <a:gs pos="0">
              <a:srgbClr val="438EF7"/>
            </a:gs>
          </a:gsLst>
          <a:lin ang="16200000" scaled="0"/>
          <a:tileRect/>
        </a:gradFill>
        <a:effectLst/>
      </p:bgPr>
    </p:bg>
    <p:spTree>
      <p:nvGrpSpPr>
        <p:cNvPr id="1" name=""/>
        <p:cNvGrpSpPr/>
        <p:nvPr/>
      </p:nvGrpSpPr>
      <p:grpSpPr>
        <a:xfrm>
          <a:off x="0" y="0"/>
          <a:ext cx="0" cy="0"/>
          <a:chOff x="0" y="0"/>
          <a:chExt cx="0" cy="0"/>
        </a:xfrm>
      </p:grpSpPr>
      <p:sp>
        <p:nvSpPr>
          <p:cNvPr id="897" name="Titolo della slide"/>
          <p:cNvSpPr txBox="1">
            <a:spLocks noGrp="1"/>
          </p:cNvSpPr>
          <p:nvPr>
            <p:ph type="body" idx="14"/>
          </p:nvPr>
        </p:nvSpPr>
        <p:spPr>
          <a:xfrm>
            <a:off x="1211263" y="2398142"/>
            <a:ext cx="10129696" cy="1231106"/>
          </a:xfrm>
          <a:prstGeom prst="rect">
            <a:avLst/>
          </a:prstGeom>
        </p:spPr>
        <p:txBody>
          <a:bodyPr/>
          <a:lstStyle/>
          <a:p>
            <a:pPr algn="l"/>
            <a:r>
              <a:rPr lang="it-IT" b="1" dirty="0">
                <a:solidFill>
                  <a:schemeClr val="tx1"/>
                </a:solidFill>
                <a:latin typeface="Work Sans" pitchFamily="2" charset="77"/>
              </a:rPr>
              <a:t>I numeri del progetto</a:t>
            </a:r>
          </a:p>
        </p:txBody>
      </p:sp>
      <p:sp>
        <p:nvSpPr>
          <p:cNvPr id="898" name="12"/>
          <p:cNvSpPr txBox="1">
            <a:spLocks noGrp="1"/>
          </p:cNvSpPr>
          <p:nvPr>
            <p:ph type="body" idx="15"/>
          </p:nvPr>
        </p:nvSpPr>
        <p:spPr>
          <a:xfrm>
            <a:off x="10617183" y="5687504"/>
            <a:ext cx="1680268" cy="3170099"/>
          </a:xfrm>
          <a:prstGeom prst="rect">
            <a:avLst/>
          </a:prstGeom>
        </p:spPr>
        <p:txBody>
          <a:bodyPr/>
          <a:lstStyle/>
          <a:p>
            <a:r>
              <a:rPr lang="it-IT" sz="20000" dirty="0">
                <a:solidFill>
                  <a:schemeClr val="bg1"/>
                </a:solidFill>
              </a:rPr>
              <a:t>5</a:t>
            </a:r>
            <a:endParaRPr sz="20000" dirty="0">
              <a:solidFill>
                <a:schemeClr val="bg1"/>
              </a:solidFill>
            </a:endParaRPr>
          </a:p>
        </p:txBody>
      </p:sp>
      <p:sp>
        <p:nvSpPr>
          <p:cNvPr id="900" name="55%"/>
          <p:cNvSpPr txBox="1">
            <a:spLocks noGrp="1"/>
          </p:cNvSpPr>
          <p:nvPr>
            <p:ph type="body" idx="17"/>
          </p:nvPr>
        </p:nvSpPr>
        <p:spPr>
          <a:xfrm>
            <a:off x="5357779" y="5665961"/>
            <a:ext cx="1808508" cy="3170099"/>
          </a:xfrm>
          <a:prstGeom prst="rect">
            <a:avLst/>
          </a:prstGeom>
        </p:spPr>
        <p:txBody>
          <a:bodyPr/>
          <a:lstStyle/>
          <a:p>
            <a:r>
              <a:rPr lang="it-IT" sz="20000" dirty="0">
                <a:solidFill>
                  <a:schemeClr val="bg1"/>
                </a:solidFill>
              </a:rPr>
              <a:t>7</a:t>
            </a:r>
            <a:endParaRPr sz="20000" dirty="0">
              <a:solidFill>
                <a:schemeClr val="bg1"/>
              </a:solidFill>
            </a:endParaRPr>
          </a:p>
        </p:txBody>
      </p:sp>
      <p:sp>
        <p:nvSpPr>
          <p:cNvPr id="901" name="Lorem ipsum dolor"/>
          <p:cNvSpPr txBox="1">
            <a:spLocks noGrp="1"/>
          </p:cNvSpPr>
          <p:nvPr>
            <p:ph type="body" idx="18"/>
          </p:nvPr>
        </p:nvSpPr>
        <p:spPr>
          <a:xfrm>
            <a:off x="5576295" y="8595213"/>
            <a:ext cx="1431802" cy="569387"/>
          </a:xfrm>
          <a:prstGeom prst="rect">
            <a:avLst/>
          </a:prstGeom>
        </p:spPr>
        <p:txBody>
          <a:bodyPr/>
          <a:lstStyle/>
          <a:p>
            <a:r>
              <a:rPr lang="it-IT" sz="2800" b="1" spc="300" dirty="0">
                <a:latin typeface="Work Sans" pitchFamily="2" charset="77"/>
              </a:rPr>
              <a:t>PAESI</a:t>
            </a:r>
            <a:endParaRPr sz="2800" b="1" spc="300" dirty="0">
              <a:latin typeface="Work Sans" pitchFamily="2" charset="77"/>
            </a:endParaRPr>
          </a:p>
        </p:txBody>
      </p:sp>
      <p:sp>
        <p:nvSpPr>
          <p:cNvPr id="13" name="12">
            <a:extLst>
              <a:ext uri="{FF2B5EF4-FFF2-40B4-BE49-F238E27FC236}">
                <a16:creationId xmlns:a16="http://schemas.microsoft.com/office/drawing/2014/main" id="{19183323-9E0D-934A-8D8F-C2C3EFDBC8A3}"/>
              </a:ext>
            </a:extLst>
          </p:cNvPr>
          <p:cNvSpPr txBox="1">
            <a:spLocks/>
          </p:cNvSpPr>
          <p:nvPr/>
        </p:nvSpPr>
        <p:spPr>
          <a:xfrm>
            <a:off x="15749814" y="5660465"/>
            <a:ext cx="3544561" cy="3170099"/>
          </a:xfrm>
          <a:prstGeom prst="rect">
            <a:avLst/>
          </a:prstGeom>
        </p:spPr>
        <p:txBody>
          <a:bodyPr wrap="none">
            <a:spAutoFit/>
          </a:bodyPr>
          <a:lstStyle>
            <a:lvl1pPr marL="0" marR="0" indent="0" algn="ctr" defTabSz="825500" latinLnBrk="0">
              <a:lnSpc>
                <a:spcPct val="100000"/>
              </a:lnSpc>
              <a:spcBef>
                <a:spcPts val="0"/>
              </a:spcBef>
              <a:spcAft>
                <a:spcPts val="0"/>
              </a:spcAft>
              <a:buClrTx/>
              <a:buSzTx/>
              <a:buFontTx/>
              <a:buNone/>
              <a:tabLst/>
              <a:defRPr sz="11800" b="0" i="0" u="none" strike="noStrike" cap="none" spc="0" baseline="0">
                <a:ln>
                  <a:noFill/>
                </a:ln>
                <a:solidFill>
                  <a:srgbClr val="F5333F"/>
                </a:solidFill>
                <a:uFillTx/>
                <a:latin typeface="+mj-lt"/>
                <a:ea typeface="+mj-ea"/>
                <a:cs typeface="+mj-cs"/>
                <a:sym typeface="Work Sans ExtraBold"/>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hangingPunct="1"/>
            <a:r>
              <a:rPr lang="it-IT" sz="20000" dirty="0">
                <a:solidFill>
                  <a:schemeClr val="bg1"/>
                </a:solidFill>
              </a:rPr>
              <a:t>40</a:t>
            </a:r>
          </a:p>
        </p:txBody>
      </p:sp>
      <p:sp>
        <p:nvSpPr>
          <p:cNvPr id="18" name="Lorem ipsum dolor">
            <a:extLst>
              <a:ext uri="{FF2B5EF4-FFF2-40B4-BE49-F238E27FC236}">
                <a16:creationId xmlns:a16="http://schemas.microsoft.com/office/drawing/2014/main" id="{2FC1CDEB-6355-3348-A45E-0E125864F43D}"/>
              </a:ext>
            </a:extLst>
          </p:cNvPr>
          <p:cNvSpPr txBox="1">
            <a:spLocks/>
          </p:cNvSpPr>
          <p:nvPr/>
        </p:nvSpPr>
        <p:spPr>
          <a:xfrm>
            <a:off x="9845064" y="8590163"/>
            <a:ext cx="3251941" cy="1086451"/>
          </a:xfrm>
          <a:prstGeom prst="rect">
            <a:avLst/>
          </a:prstGeom>
        </p:spPr>
        <p:txBody>
          <a:bodyPr wrap="square">
            <a:spAutoFit/>
          </a:bodyPr>
          <a:lstStyle>
            <a:lvl1pPr marL="0" marR="0" indent="0" algn="ctr" defTabSz="825500" latinLnBrk="0">
              <a:lnSpc>
                <a:spcPct val="120000"/>
              </a:lnSpc>
              <a:spcBef>
                <a:spcPts val="2000"/>
              </a:spcBef>
              <a:spcAft>
                <a:spcPts val="0"/>
              </a:spcAft>
              <a:buClrTx/>
              <a:buSzTx/>
              <a:buFontTx/>
              <a:buNone/>
              <a:tabLst/>
              <a:defRPr sz="38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hangingPunct="1"/>
            <a:r>
              <a:rPr lang="it-IT" sz="2800" b="1" spc="300" dirty="0">
                <a:latin typeface="Work Sans" pitchFamily="2" charset="77"/>
              </a:rPr>
              <a:t>FUNZIONI AZIENDALI</a:t>
            </a:r>
          </a:p>
        </p:txBody>
      </p:sp>
      <p:sp>
        <p:nvSpPr>
          <p:cNvPr id="21" name="Lorem ipsum dolor">
            <a:extLst>
              <a:ext uri="{FF2B5EF4-FFF2-40B4-BE49-F238E27FC236}">
                <a16:creationId xmlns:a16="http://schemas.microsoft.com/office/drawing/2014/main" id="{8FEFE0C3-0878-E34F-8FAD-643B67523AE3}"/>
              </a:ext>
            </a:extLst>
          </p:cNvPr>
          <p:cNvSpPr txBox="1">
            <a:spLocks/>
          </p:cNvSpPr>
          <p:nvPr/>
        </p:nvSpPr>
        <p:spPr>
          <a:xfrm>
            <a:off x="16069212" y="8577959"/>
            <a:ext cx="3268844" cy="569387"/>
          </a:xfrm>
          <a:prstGeom prst="rect">
            <a:avLst/>
          </a:prstGeom>
        </p:spPr>
        <p:txBody>
          <a:bodyPr wrap="none">
            <a:spAutoFit/>
          </a:bodyPr>
          <a:lstStyle>
            <a:lvl1pPr marL="0" marR="0" indent="0" algn="ctr" defTabSz="825500" latinLnBrk="0">
              <a:lnSpc>
                <a:spcPct val="120000"/>
              </a:lnSpc>
              <a:spcBef>
                <a:spcPts val="2000"/>
              </a:spcBef>
              <a:spcAft>
                <a:spcPts val="0"/>
              </a:spcAft>
              <a:buClrTx/>
              <a:buSzTx/>
              <a:buFontTx/>
              <a:buNone/>
              <a:tabLst/>
              <a:defRPr sz="38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hangingPunct="1"/>
            <a:r>
              <a:rPr lang="it-IT" sz="2800" b="1" spc="300" dirty="0">
                <a:latin typeface="Work Sans" pitchFamily="2" charset="77"/>
              </a:rPr>
              <a:t>STAKEHOLDER</a:t>
            </a:r>
          </a:p>
        </p:txBody>
      </p:sp>
      <p:pic>
        <p:nvPicPr>
          <p:cNvPr id="10" name="Elemento grafico 9">
            <a:extLst>
              <a:ext uri="{FF2B5EF4-FFF2-40B4-BE49-F238E27FC236}">
                <a16:creationId xmlns:a16="http://schemas.microsoft.com/office/drawing/2014/main" id="{5E99D798-7CA0-4DFC-9011-E9BF4642BAE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985769" y="804240"/>
            <a:ext cx="1270885" cy="725303"/>
          </a:xfrm>
          <a:prstGeom prst="rect">
            <a:avLst/>
          </a:prstGeom>
        </p:spPr>
      </p:pic>
    </p:spTree>
    <p:extLst>
      <p:ext uri="{BB962C8B-B14F-4D97-AF65-F5344CB8AC3E}">
        <p14:creationId xmlns:p14="http://schemas.microsoft.com/office/powerpoint/2010/main" val="223447022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 name="Titolo della slide"/>
          <p:cNvSpPr txBox="1">
            <a:spLocks noGrp="1"/>
          </p:cNvSpPr>
          <p:nvPr>
            <p:ph type="body" idx="17"/>
          </p:nvPr>
        </p:nvSpPr>
        <p:spPr>
          <a:xfrm>
            <a:off x="1083673" y="2401970"/>
            <a:ext cx="5817618" cy="1231106"/>
          </a:xfrm>
          <a:prstGeom prst="rect">
            <a:avLst/>
          </a:prstGeom>
        </p:spPr>
        <p:txBody>
          <a:bodyPr/>
          <a:lstStyle/>
          <a:p>
            <a:r>
              <a:rPr lang="it-IT" b="1" dirty="0">
                <a:latin typeface="Work Sans" pitchFamily="2" charset="77"/>
              </a:rPr>
              <a:t>Innovazione</a:t>
            </a:r>
            <a:endParaRPr b="1" dirty="0">
              <a:latin typeface="Work Sans" pitchFamily="2" charset="77"/>
            </a:endParaRPr>
          </a:p>
        </p:txBody>
      </p:sp>
      <p:pic>
        <p:nvPicPr>
          <p:cNvPr id="6" name="Immagine 5">
            <a:extLst>
              <a:ext uri="{FF2B5EF4-FFF2-40B4-BE49-F238E27FC236}">
                <a16:creationId xmlns:a16="http://schemas.microsoft.com/office/drawing/2014/main" id="{A75435C1-400D-F046-A096-7354E418D4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1987" y="2401970"/>
            <a:ext cx="19605380" cy="11763228"/>
          </a:xfrm>
          <a:prstGeom prst="rect">
            <a:avLst/>
          </a:prstGeom>
        </p:spPr>
      </p:pic>
      <p:pic>
        <p:nvPicPr>
          <p:cNvPr id="8" name="Elemento grafico 7">
            <a:extLst>
              <a:ext uri="{FF2B5EF4-FFF2-40B4-BE49-F238E27FC236}">
                <a16:creationId xmlns:a16="http://schemas.microsoft.com/office/drawing/2014/main" id="{D4E5687E-86BF-4D2D-BFEA-DC6B9658A02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985769" y="804240"/>
            <a:ext cx="1270885" cy="725303"/>
          </a:xfrm>
          <a:prstGeom prst="rect">
            <a:avLst/>
          </a:prstGeom>
        </p:spPr>
      </p:pic>
      <p:sp>
        <p:nvSpPr>
          <p:cNvPr id="12" name="Quis volutpat magna…">
            <a:extLst>
              <a:ext uri="{FF2B5EF4-FFF2-40B4-BE49-F238E27FC236}">
                <a16:creationId xmlns:a16="http://schemas.microsoft.com/office/drawing/2014/main" id="{04B8FEEE-B796-460E-86D7-36D5AAF6F79B}"/>
              </a:ext>
            </a:extLst>
          </p:cNvPr>
          <p:cNvSpPr txBox="1">
            <a:spLocks/>
          </p:cNvSpPr>
          <p:nvPr/>
        </p:nvSpPr>
        <p:spPr>
          <a:xfrm>
            <a:off x="1211263" y="3918217"/>
            <a:ext cx="11228028" cy="4632615"/>
          </a:xfrm>
          <a:prstGeom prst="rect">
            <a:avLst/>
          </a:prstGeom>
        </p:spPr>
        <p:txBody>
          <a:bodyPr wrap="square" lIns="0" tIns="0" rIns="0" bIns="0" anchor="t">
            <a:spAutoFit/>
          </a:bodyPr>
          <a:lstStyle>
            <a:lvl1pPr marL="63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marL="0" indent="0" hangingPunct="1">
              <a:lnSpc>
                <a:spcPct val="120000"/>
              </a:lnSpc>
              <a:spcBef>
                <a:spcPts val="2000"/>
              </a:spcBef>
              <a:buSzTx/>
              <a:buFontTx/>
              <a:buNone/>
              <a:defRPr sz="2600" b="1">
                <a:solidFill>
                  <a:srgbClr val="F5333F"/>
                </a:solidFill>
                <a:latin typeface="+mn-lt"/>
                <a:ea typeface="+mn-ea"/>
                <a:cs typeface="+mn-cs"/>
                <a:sym typeface="Work Sans"/>
              </a:defRPr>
            </a:pPr>
            <a:r>
              <a:rPr lang="it-IT" sz="2600" b="1" spc="300" dirty="0">
                <a:solidFill>
                  <a:srgbClr val="0F33CE"/>
                </a:solidFill>
                <a:latin typeface="+mn-lt"/>
                <a:ea typeface="+mn-ea"/>
                <a:cs typeface="+mn-cs"/>
                <a:sym typeface="Work Sans"/>
              </a:rPr>
              <a:t>NUOVA TECNOLOGIA</a:t>
            </a:r>
          </a:p>
          <a:p>
            <a:pPr hangingPunct="1">
              <a:lnSpc>
                <a:spcPct val="120000"/>
              </a:lnSpc>
              <a:buSzTx/>
              <a:defRPr sz="2400">
                <a:latin typeface="+mn-lt"/>
                <a:ea typeface="+mn-ea"/>
                <a:cs typeface="+mn-cs"/>
                <a:sym typeface="Work Sans"/>
              </a:defRPr>
            </a:pPr>
            <a:r>
              <a:rPr lang="it-IT" sz="2400" dirty="0">
                <a:latin typeface="+mn-lt"/>
                <a:ea typeface="+mn-ea"/>
                <a:cs typeface="+mn-cs"/>
                <a:sym typeface="Work Sans"/>
              </a:rPr>
              <a:t>Passaggio da software «client server» installato in locale a soluzione in </a:t>
            </a:r>
            <a:r>
              <a:rPr lang="it-IT" sz="2400" dirty="0" err="1">
                <a:latin typeface="+mn-lt"/>
                <a:ea typeface="+mn-ea"/>
                <a:cs typeface="+mn-cs"/>
                <a:sym typeface="Work Sans"/>
              </a:rPr>
              <a:t>cloud</a:t>
            </a:r>
            <a:r>
              <a:rPr lang="it-IT" sz="2400" dirty="0">
                <a:latin typeface="+mn-lt"/>
                <a:ea typeface="+mn-ea"/>
                <a:cs typeface="+mn-cs"/>
                <a:sym typeface="Work Sans"/>
              </a:rPr>
              <a:t> con </a:t>
            </a:r>
            <a:r>
              <a:rPr lang="it-IT" sz="2400" b="1" dirty="0">
                <a:latin typeface="+mn-lt"/>
                <a:ea typeface="+mn-ea"/>
                <a:cs typeface="+mn-cs"/>
                <a:sym typeface="Work Sans"/>
              </a:rPr>
              <a:t>Single Page Application e API</a:t>
            </a:r>
          </a:p>
          <a:p>
            <a:pPr hangingPunct="1">
              <a:lnSpc>
                <a:spcPct val="120000"/>
              </a:lnSpc>
              <a:buSzTx/>
              <a:defRPr sz="2400">
                <a:latin typeface="+mn-lt"/>
                <a:ea typeface="+mn-ea"/>
                <a:cs typeface="+mn-cs"/>
                <a:sym typeface="Work Sans"/>
              </a:defRPr>
            </a:pPr>
            <a:r>
              <a:rPr lang="it-IT" sz="2400" dirty="0">
                <a:latin typeface="Work Sans" pitchFamily="2" charset="77"/>
                <a:ea typeface="+mn-ea"/>
                <a:cs typeface="+mn-cs"/>
                <a:sym typeface="Work Sans"/>
              </a:rPr>
              <a:t>Architettura a servizi con strumenti di </a:t>
            </a:r>
            <a:r>
              <a:rPr lang="it-IT" sz="2400" b="1" dirty="0">
                <a:latin typeface="+mn-lt"/>
                <a:ea typeface="+mn-ea"/>
                <a:cs typeface="+mn-cs"/>
                <a:sym typeface="Work Sans"/>
              </a:rPr>
              <a:t>API </a:t>
            </a:r>
            <a:r>
              <a:rPr lang="it-IT" sz="2400" b="1" dirty="0" err="1">
                <a:latin typeface="+mn-lt"/>
                <a:ea typeface="+mn-ea"/>
                <a:cs typeface="+mn-cs"/>
                <a:sym typeface="Work Sans"/>
              </a:rPr>
              <a:t>Managment</a:t>
            </a:r>
            <a:r>
              <a:rPr lang="it-IT" sz="2400" b="1" dirty="0">
                <a:latin typeface="+mn-lt"/>
                <a:ea typeface="+mn-ea"/>
                <a:cs typeface="+mn-cs"/>
                <a:sym typeface="Work Sans"/>
              </a:rPr>
              <a:t> </a:t>
            </a:r>
            <a:r>
              <a:rPr lang="it-IT" sz="2400" dirty="0">
                <a:latin typeface="+mn-lt"/>
                <a:ea typeface="+mn-ea"/>
                <a:cs typeface="+mn-cs"/>
                <a:sym typeface="Work Sans"/>
              </a:rPr>
              <a:t>a garanzia di scalabilità ed evoluzione dei possibili </a:t>
            </a:r>
            <a:r>
              <a:rPr lang="it-IT" sz="2400" dirty="0" err="1">
                <a:latin typeface="+mn-lt"/>
                <a:ea typeface="+mn-ea"/>
                <a:cs typeface="+mn-cs"/>
                <a:sym typeface="Work Sans"/>
              </a:rPr>
              <a:t>touchpoint</a:t>
            </a:r>
            <a:endParaRPr lang="it-IT" sz="2400" b="1" dirty="0">
              <a:latin typeface="+mn-lt"/>
              <a:ea typeface="+mn-ea"/>
              <a:cs typeface="+mn-cs"/>
              <a:sym typeface="Work Sans"/>
            </a:endParaRPr>
          </a:p>
          <a:p>
            <a:pPr hangingPunct="1">
              <a:lnSpc>
                <a:spcPct val="120000"/>
              </a:lnSpc>
              <a:buSzTx/>
              <a:defRPr sz="2400">
                <a:latin typeface="+mn-lt"/>
                <a:ea typeface="+mn-ea"/>
                <a:cs typeface="+mn-cs"/>
                <a:sym typeface="Work Sans"/>
              </a:defRPr>
            </a:pPr>
            <a:r>
              <a:rPr lang="it-IT" sz="2400" b="1" dirty="0">
                <a:latin typeface="+mn-lt"/>
                <a:ea typeface="+mn-ea"/>
                <a:cs typeface="+mn-cs"/>
                <a:sym typeface="Work Sans"/>
              </a:rPr>
              <a:t>Statistiche </a:t>
            </a:r>
            <a:r>
              <a:rPr lang="it-IT" sz="2400" dirty="0">
                <a:latin typeface="+mn-lt"/>
                <a:ea typeface="+mn-ea"/>
                <a:cs typeface="+mn-cs"/>
                <a:sym typeface="Work Sans"/>
              </a:rPr>
              <a:t>per valutazione dei tempi di progettazione, produzione e consegna</a:t>
            </a:r>
          </a:p>
          <a:p>
            <a:pPr hangingPunct="1">
              <a:lnSpc>
                <a:spcPct val="120000"/>
              </a:lnSpc>
              <a:buSzTx/>
              <a:defRPr sz="2400">
                <a:latin typeface="+mn-lt"/>
                <a:ea typeface="+mn-ea"/>
                <a:cs typeface="+mn-cs"/>
                <a:sym typeface="Work Sans"/>
              </a:defRPr>
            </a:pPr>
            <a:r>
              <a:rPr lang="it-IT" sz="2400" b="1" dirty="0">
                <a:sym typeface="Work Sans"/>
              </a:rPr>
              <a:t>Tracciabilità delle modifiche </a:t>
            </a:r>
            <a:r>
              <a:rPr lang="it-IT" sz="2400" dirty="0">
                <a:sym typeface="Work Sans"/>
              </a:rPr>
              <a:t>sui progetti</a:t>
            </a:r>
            <a:endParaRPr lang="it-IT" sz="2400" dirty="0">
              <a:latin typeface="+mn-lt"/>
              <a:ea typeface="+mn-ea"/>
              <a:cs typeface="+mn-cs"/>
              <a:sym typeface="Work Sans"/>
            </a:endParaRPr>
          </a:p>
          <a:p>
            <a:pPr hangingPunct="1">
              <a:lnSpc>
                <a:spcPct val="120000"/>
              </a:lnSpc>
              <a:buSzTx/>
              <a:defRPr sz="2400">
                <a:latin typeface="+mn-lt"/>
                <a:ea typeface="+mn-ea"/>
                <a:cs typeface="+mn-cs"/>
                <a:sym typeface="Work Sans"/>
              </a:defRPr>
            </a:pPr>
            <a:endParaRPr lang="it-IT" sz="2400" dirty="0">
              <a:latin typeface="+mn-lt"/>
              <a:ea typeface="+mn-ea"/>
              <a:cs typeface="+mn-cs"/>
              <a:sym typeface="Work Sans"/>
            </a:endParaRPr>
          </a:p>
        </p:txBody>
      </p:sp>
      <p:sp>
        <p:nvSpPr>
          <p:cNvPr id="13" name="Quis volutpat magna…">
            <a:extLst>
              <a:ext uri="{FF2B5EF4-FFF2-40B4-BE49-F238E27FC236}">
                <a16:creationId xmlns:a16="http://schemas.microsoft.com/office/drawing/2014/main" id="{C488CCAE-CD97-4DEA-8690-1A9B6EBA4DA3}"/>
              </a:ext>
            </a:extLst>
          </p:cNvPr>
          <p:cNvSpPr txBox="1">
            <a:spLocks/>
          </p:cNvSpPr>
          <p:nvPr/>
        </p:nvSpPr>
        <p:spPr>
          <a:xfrm>
            <a:off x="1211263" y="8844660"/>
            <a:ext cx="10468903" cy="4480009"/>
          </a:xfrm>
          <a:prstGeom prst="rect">
            <a:avLst/>
          </a:prstGeom>
        </p:spPr>
        <p:txBody>
          <a:bodyPr lIns="0" tIns="0" rIns="0" bIns="0" anchor="t">
            <a:spAutoFit/>
          </a:bodyPr>
          <a:lstStyle>
            <a:lvl1pPr marL="63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1pPr>
            <a:lvl2pPr marL="127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2pPr>
            <a:lvl3pPr marL="190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3pPr>
            <a:lvl4pPr marL="254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4pPr>
            <a:lvl5pPr marL="317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5pPr>
            <a:lvl6pPr marL="381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6pPr>
            <a:lvl7pPr marL="444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7pPr>
            <a:lvl8pPr marL="5080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8pPr>
            <a:lvl9pPr marL="5715000" marR="0" indent="-635000" algn="l" defTabSz="825500" latinLnBrk="0">
              <a:lnSpc>
                <a:spcPct val="100000"/>
              </a:lnSpc>
              <a:spcBef>
                <a:spcPts val="1000"/>
              </a:spcBef>
              <a:spcAft>
                <a:spcPts val="0"/>
              </a:spcAft>
              <a:buClrTx/>
              <a:buSzPct val="125000"/>
              <a:buFontTx/>
              <a:buChar char="•"/>
              <a:tabLst/>
              <a:defRPr sz="5200" b="0" i="0" u="none" strike="noStrike" cap="none" spc="0" baseline="0">
                <a:ln>
                  <a:noFill/>
                </a:ln>
                <a:solidFill>
                  <a:srgbClr val="000000"/>
                </a:solidFill>
                <a:uFillTx/>
                <a:latin typeface="Work Sans Light"/>
                <a:ea typeface="Work Sans Light"/>
                <a:cs typeface="Work Sans Light"/>
                <a:sym typeface="Work Sans Light"/>
              </a:defRPr>
            </a:lvl9pPr>
          </a:lstStyle>
          <a:p>
            <a:pPr marL="0" indent="0" hangingPunct="1">
              <a:lnSpc>
                <a:spcPct val="120000"/>
              </a:lnSpc>
              <a:spcBef>
                <a:spcPts val="2000"/>
              </a:spcBef>
              <a:buSzTx/>
              <a:buFontTx/>
              <a:buNone/>
              <a:defRPr sz="2600" b="1">
                <a:solidFill>
                  <a:srgbClr val="F5333F"/>
                </a:solidFill>
                <a:latin typeface="+mn-lt"/>
                <a:ea typeface="+mn-ea"/>
                <a:cs typeface="+mn-cs"/>
                <a:sym typeface="Work Sans"/>
              </a:defRPr>
            </a:pPr>
            <a:r>
              <a:rPr lang="it-IT" sz="2600" b="1" spc="300">
                <a:solidFill>
                  <a:srgbClr val="0F33CE"/>
                </a:solidFill>
                <a:latin typeface="+mn-lt"/>
                <a:ea typeface="+mn-ea"/>
                <a:cs typeface="+mn-cs"/>
                <a:sym typeface="Work Sans"/>
              </a:rPr>
              <a:t>EXPERIENCE MIGLIORATA</a:t>
            </a:r>
          </a:p>
          <a:p>
            <a:pPr hangingPunct="1">
              <a:lnSpc>
                <a:spcPct val="120000"/>
              </a:lnSpc>
              <a:buSzTx/>
              <a:defRPr sz="2400">
                <a:latin typeface="+mn-lt"/>
                <a:ea typeface="+mn-ea"/>
                <a:cs typeface="+mn-cs"/>
                <a:sym typeface="Work Sans"/>
              </a:defRPr>
            </a:pPr>
            <a:r>
              <a:rPr lang="it-IT" sz="2400">
                <a:latin typeface="+mn-lt"/>
                <a:ea typeface="+mn-ea"/>
                <a:cs typeface="+mn-cs"/>
                <a:sym typeface="Work Sans"/>
              </a:rPr>
              <a:t>Definizione di progetti </a:t>
            </a:r>
            <a:r>
              <a:rPr lang="it-IT" sz="2400" b="1">
                <a:latin typeface="+mn-lt"/>
                <a:ea typeface="+mn-ea"/>
                <a:cs typeface="+mn-cs"/>
                <a:sym typeface="Work Sans"/>
              </a:rPr>
              <a:t>cross team </a:t>
            </a:r>
            <a:r>
              <a:rPr lang="it-IT" sz="2400">
                <a:latin typeface="+mn-lt"/>
                <a:ea typeface="+mn-ea"/>
                <a:cs typeface="+mn-cs"/>
                <a:sym typeface="Work Sans"/>
              </a:rPr>
              <a:t>e </a:t>
            </a:r>
            <a:r>
              <a:rPr lang="it-IT" sz="2400" b="1">
                <a:latin typeface="+mn-lt"/>
                <a:ea typeface="+mn-ea"/>
                <a:cs typeface="+mn-cs"/>
                <a:sym typeface="Work Sans"/>
              </a:rPr>
              <a:t>cross</a:t>
            </a:r>
            <a:r>
              <a:rPr lang="it-IT" sz="2400">
                <a:latin typeface="+mn-lt"/>
                <a:ea typeface="+mn-ea"/>
                <a:cs typeface="+mn-cs"/>
                <a:sym typeface="Work Sans"/>
              </a:rPr>
              <a:t> </a:t>
            </a:r>
            <a:r>
              <a:rPr lang="it-IT" sz="2400" b="1">
                <a:latin typeface="+mn-lt"/>
                <a:ea typeface="+mn-ea"/>
                <a:cs typeface="+mn-cs"/>
                <a:sym typeface="Work Sans"/>
              </a:rPr>
              <a:t>country</a:t>
            </a:r>
          </a:p>
          <a:p>
            <a:pPr hangingPunct="1">
              <a:lnSpc>
                <a:spcPct val="120000"/>
              </a:lnSpc>
              <a:buSzTx/>
              <a:defRPr sz="2400">
                <a:latin typeface="+mn-lt"/>
                <a:ea typeface="+mn-ea"/>
                <a:cs typeface="+mn-cs"/>
                <a:sym typeface="Work Sans"/>
              </a:defRPr>
            </a:pPr>
            <a:r>
              <a:rPr lang="it-IT" sz="2400" b="1">
                <a:latin typeface="+mn-lt"/>
                <a:ea typeface="+mn-ea"/>
                <a:cs typeface="+mn-cs"/>
                <a:sym typeface="Work Sans"/>
              </a:rPr>
              <a:t>Verifica </a:t>
            </a:r>
            <a:r>
              <a:rPr lang="it-IT" sz="2400">
                <a:latin typeface="+mn-lt"/>
                <a:ea typeface="+mn-ea"/>
                <a:cs typeface="+mn-cs"/>
                <a:sym typeface="Work Sans"/>
              </a:rPr>
              <a:t>in real-time della fattibilità dei progetti</a:t>
            </a:r>
            <a:endParaRPr lang="it-IT" sz="2400" b="1">
              <a:latin typeface="+mn-lt"/>
              <a:ea typeface="+mn-ea"/>
              <a:cs typeface="+mn-cs"/>
              <a:sym typeface="Work Sans"/>
            </a:endParaRPr>
          </a:p>
          <a:p>
            <a:pPr hangingPunct="1">
              <a:lnSpc>
                <a:spcPct val="120000"/>
              </a:lnSpc>
              <a:buSzTx/>
              <a:defRPr sz="2400">
                <a:latin typeface="+mn-lt"/>
                <a:ea typeface="+mn-ea"/>
                <a:cs typeface="+mn-cs"/>
                <a:sym typeface="Work Sans"/>
              </a:defRPr>
            </a:pPr>
            <a:r>
              <a:rPr lang="it-IT" sz="2400" b="1">
                <a:latin typeface="+mn-lt"/>
                <a:ea typeface="+mn-ea"/>
                <a:cs typeface="+mn-cs"/>
                <a:sym typeface="Work Sans"/>
              </a:rPr>
              <a:t>HUB di R&amp;D </a:t>
            </a:r>
            <a:r>
              <a:rPr lang="it-IT" sz="2400">
                <a:latin typeface="+mn-lt"/>
                <a:ea typeface="+mn-ea"/>
                <a:cs typeface="+mn-cs"/>
                <a:sym typeface="Work Sans"/>
              </a:rPr>
              <a:t>per testare nuovi prodotti e soluzioni innovative</a:t>
            </a:r>
          </a:p>
          <a:p>
            <a:pPr hangingPunct="1">
              <a:lnSpc>
                <a:spcPct val="120000"/>
              </a:lnSpc>
              <a:buSzTx/>
              <a:defRPr sz="2400">
                <a:latin typeface="+mn-lt"/>
                <a:ea typeface="+mn-ea"/>
                <a:cs typeface="+mn-cs"/>
                <a:sym typeface="Work Sans"/>
              </a:defRPr>
            </a:pPr>
            <a:r>
              <a:rPr lang="it-IT" sz="2400">
                <a:latin typeface="+mn-lt"/>
                <a:ea typeface="+mn-ea"/>
                <a:cs typeface="+mn-cs"/>
                <a:sym typeface="Work Sans"/>
              </a:rPr>
              <a:t>Sistema di </a:t>
            </a:r>
            <a:r>
              <a:rPr lang="it-IT" sz="2400" b="1">
                <a:latin typeface="+mn-lt"/>
                <a:ea typeface="+mn-ea"/>
                <a:cs typeface="+mn-cs"/>
                <a:sym typeface="Work Sans"/>
              </a:rPr>
              <a:t>notifiche avanzate </a:t>
            </a:r>
            <a:r>
              <a:rPr lang="it-IT" sz="2400">
                <a:latin typeface="+mn-lt"/>
                <a:ea typeface="+mn-ea"/>
                <a:cs typeface="+mn-cs"/>
                <a:sym typeface="Work Sans"/>
              </a:rPr>
              <a:t>a vantaggio della qualità nelle relazioni con il cliente finale</a:t>
            </a:r>
            <a:endParaRPr lang="it-IT" sz="2400" b="1">
              <a:latin typeface="+mn-lt"/>
              <a:ea typeface="+mn-ea"/>
              <a:cs typeface="+mn-cs"/>
              <a:sym typeface="Work Sans"/>
            </a:endParaRPr>
          </a:p>
          <a:p>
            <a:pPr marL="0" indent="0" hangingPunct="1">
              <a:lnSpc>
                <a:spcPct val="120000"/>
              </a:lnSpc>
              <a:buSzTx/>
              <a:buFontTx/>
              <a:buNone/>
              <a:defRPr sz="2400">
                <a:latin typeface="+mn-lt"/>
                <a:ea typeface="+mn-ea"/>
                <a:cs typeface="+mn-cs"/>
                <a:sym typeface="Work Sans"/>
              </a:defRPr>
            </a:pPr>
            <a:endParaRPr lang="it-IT" sz="2400">
              <a:latin typeface="+mn-lt"/>
              <a:ea typeface="+mn-ea"/>
              <a:cs typeface="+mn-cs"/>
              <a:sym typeface="Work Sans"/>
            </a:endParaRPr>
          </a:p>
          <a:p>
            <a:pPr marL="0" indent="0" hangingPunct="1">
              <a:lnSpc>
                <a:spcPct val="120000"/>
              </a:lnSpc>
              <a:spcBef>
                <a:spcPts val="2000"/>
              </a:spcBef>
              <a:buSzTx/>
              <a:buFontTx/>
              <a:buNone/>
              <a:defRPr sz="2600" b="1">
                <a:solidFill>
                  <a:srgbClr val="F5333F"/>
                </a:solidFill>
                <a:latin typeface="+mn-lt"/>
                <a:ea typeface="+mn-ea"/>
                <a:cs typeface="+mn-cs"/>
                <a:sym typeface="Work Sans"/>
              </a:defRPr>
            </a:pPr>
            <a:endParaRPr lang="it-IT" sz="2600" b="1" dirty="0">
              <a:solidFill>
                <a:srgbClr val="0F33CE"/>
              </a:solidFill>
              <a:latin typeface="+mn-lt"/>
              <a:ea typeface="+mn-ea"/>
              <a:cs typeface="+mn-cs"/>
              <a:sym typeface="Work Sans"/>
            </a:endParaRPr>
          </a:p>
        </p:txBody>
      </p:sp>
    </p:spTree>
    <p:extLst>
      <p:ext uri="{BB962C8B-B14F-4D97-AF65-F5344CB8AC3E}">
        <p14:creationId xmlns:p14="http://schemas.microsoft.com/office/powerpoint/2010/main" val="272550407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117600" y="6258202"/>
            <a:ext cx="6722533" cy="1826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it-IT" sz="3600" b="1" i="0" u="none" strike="noStrike" cap="none" spc="0" normalizeH="0" baseline="0" dirty="0">
                <a:ln>
                  <a:noFill/>
                </a:ln>
                <a:solidFill>
                  <a:schemeClr val="bg1"/>
                </a:solidFill>
                <a:effectLst/>
                <a:uFillTx/>
                <a:latin typeface="+mn-lt"/>
                <a:ea typeface="+mn-ea"/>
                <a:cs typeface="+mn-cs"/>
                <a:sym typeface="Work Sans"/>
              </a:rPr>
              <a:t>Nicolò De Uffici</a:t>
            </a:r>
          </a:p>
          <a:p>
            <a:pPr marL="0" marR="0" indent="0" algn="l" defTabSz="825500" rtl="0" fontAlgn="auto" latinLnBrk="0" hangingPunct="0">
              <a:lnSpc>
                <a:spcPct val="100000"/>
              </a:lnSpc>
              <a:spcBef>
                <a:spcPts val="0"/>
              </a:spcBef>
              <a:spcAft>
                <a:spcPts val="0"/>
              </a:spcAft>
              <a:buClrTx/>
              <a:buSzTx/>
              <a:buFontTx/>
              <a:buNone/>
              <a:tabLst/>
            </a:pPr>
            <a:r>
              <a:rPr lang="it-IT" sz="2400" b="0" spc="600" dirty="0">
                <a:solidFill>
                  <a:schemeClr val="bg1"/>
                </a:solidFill>
                <a:latin typeface="Work Sans" charset="0"/>
                <a:ea typeface="Work Sans" charset="0"/>
                <a:cs typeface="Work Sans" charset="0"/>
              </a:rPr>
              <a:t>Senior UX DESIGNER</a:t>
            </a:r>
          </a:p>
          <a:p>
            <a:pPr marL="0" marR="0" indent="0" algn="l" defTabSz="825500" rtl="0" fontAlgn="auto" latinLnBrk="0" hangingPunct="0">
              <a:lnSpc>
                <a:spcPct val="100000"/>
              </a:lnSpc>
              <a:spcBef>
                <a:spcPts val="0"/>
              </a:spcBef>
              <a:spcAft>
                <a:spcPts val="0"/>
              </a:spcAft>
              <a:buClrTx/>
              <a:buSzTx/>
              <a:buFontTx/>
              <a:buNone/>
              <a:tabLst/>
            </a:pPr>
            <a:endParaRPr lang="it-IT" sz="2400" b="0" dirty="0">
              <a:solidFill>
                <a:schemeClr val="bg1"/>
              </a:solidFill>
              <a:latin typeface="Work Sans" charset="0"/>
              <a:ea typeface="Work Sans" charset="0"/>
              <a:cs typeface="Work Sans" charset="0"/>
            </a:endParaRPr>
          </a:p>
          <a:p>
            <a:pPr algn="l"/>
            <a:r>
              <a:rPr kumimoji="0" lang="en-US" sz="2000" u="none" strike="noStrike" cap="none" spc="0" normalizeH="0" baseline="0" dirty="0">
                <a:ln>
                  <a:noFill/>
                </a:ln>
                <a:solidFill>
                  <a:schemeClr val="bg1"/>
                </a:solidFill>
                <a:effectLst/>
                <a:uFillTx/>
                <a:latin typeface="Work Sans" charset="0"/>
                <a:ea typeface="Work Sans" charset="0"/>
                <a:cs typeface="Work Sans" charset="0"/>
                <a:sym typeface="Work Sans"/>
              </a:rPr>
              <a:t>@</a:t>
            </a:r>
            <a:r>
              <a:rPr kumimoji="0" lang="en-US" sz="2800" b="0" i="0" u="none" strike="noStrike" cap="none" spc="0" normalizeH="0" baseline="0" dirty="0">
                <a:ln>
                  <a:noFill/>
                </a:ln>
                <a:solidFill>
                  <a:schemeClr val="bg1"/>
                </a:solidFill>
                <a:effectLst/>
                <a:uFillTx/>
                <a:latin typeface="Work Sans Light" charset="0"/>
                <a:ea typeface="Work Sans Light" charset="0"/>
                <a:cs typeface="Work Sans Light" charset="0"/>
                <a:sym typeface="Work Sans"/>
              </a:rPr>
              <a:t> </a:t>
            </a:r>
            <a:r>
              <a:rPr kumimoji="0" lang="en-US" sz="2800" b="0" i="0" u="none" strike="noStrike" cap="none" spc="0" normalizeH="0" baseline="0" dirty="0" err="1">
                <a:ln>
                  <a:noFill/>
                </a:ln>
                <a:solidFill>
                  <a:schemeClr val="bg1"/>
                </a:solidFill>
                <a:effectLst/>
                <a:uFillTx/>
                <a:latin typeface="Work Sans Light" charset="0"/>
                <a:ea typeface="Work Sans Light" charset="0"/>
                <a:cs typeface="Work Sans Light" charset="0"/>
                <a:sym typeface="Work Sans"/>
              </a:rPr>
              <a:t>nicolo.deuffici@intesys.it</a:t>
            </a:r>
            <a:endParaRPr kumimoji="0" lang="it-IT" sz="2800" b="1" i="0" u="none" strike="noStrike" cap="none" spc="0" normalizeH="0" baseline="0" dirty="0">
              <a:ln>
                <a:noFill/>
              </a:ln>
              <a:solidFill>
                <a:schemeClr val="bg1"/>
              </a:solidFill>
              <a:effectLst/>
              <a:uFillTx/>
              <a:latin typeface="+mn-lt"/>
              <a:ea typeface="+mn-ea"/>
              <a:cs typeface="+mn-cs"/>
              <a:sym typeface="Work Sans"/>
            </a:endParaRPr>
          </a:p>
        </p:txBody>
      </p:sp>
      <p:sp>
        <p:nvSpPr>
          <p:cNvPr id="5" name="Intesys Networking…"/>
          <p:cNvSpPr txBox="1"/>
          <p:nvPr/>
        </p:nvSpPr>
        <p:spPr>
          <a:xfrm>
            <a:off x="1130264" y="9328527"/>
            <a:ext cx="22660178" cy="289720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spAutoFit/>
          </a:bodyPr>
          <a:lstStyle/>
          <a:p>
            <a:pPr algn="l">
              <a:lnSpc>
                <a:spcPct val="120000"/>
              </a:lnSpc>
              <a:defRPr sz="3800">
                <a:solidFill>
                  <a:srgbClr val="FFFFFF"/>
                </a:solidFill>
              </a:defRPr>
            </a:pPr>
            <a:r>
              <a:rPr sz="2400" dirty="0"/>
              <a:t>Intesys </a:t>
            </a:r>
            <a:r>
              <a:rPr lang="it-IT" sz="2400" dirty="0"/>
              <a:t>S.r.l.</a:t>
            </a:r>
            <a:endParaRPr lang="it-IT" sz="2400" baseline="0" dirty="0"/>
          </a:p>
          <a:p>
            <a:pPr algn="l">
              <a:lnSpc>
                <a:spcPct val="120000"/>
              </a:lnSpc>
              <a:defRPr sz="3800">
                <a:solidFill>
                  <a:srgbClr val="FFFFFF"/>
                </a:solidFill>
              </a:defRPr>
            </a:pPr>
            <a:r>
              <a:rPr sz="2000" b="0" i="0" dirty="0">
                <a:latin typeface="Work Sans Light" charset="0"/>
                <a:ea typeface="Work Sans Light" charset="0"/>
                <a:cs typeface="Work Sans Light" charset="0"/>
              </a:rPr>
              <a:t>Via Roveggia, 122/A - 37136 Verona VR</a:t>
            </a:r>
            <a:endParaRPr lang="it-IT" sz="2000" b="0" i="0" dirty="0">
              <a:latin typeface="Work Sans Light" charset="0"/>
              <a:ea typeface="Work Sans Light" charset="0"/>
              <a:cs typeface="Work Sans Light" charset="0"/>
            </a:endParaRPr>
          </a:p>
          <a:p>
            <a:pPr algn="l">
              <a:lnSpc>
                <a:spcPct val="120000"/>
              </a:lnSpc>
              <a:defRPr sz="3800">
                <a:solidFill>
                  <a:srgbClr val="FFFFFF"/>
                </a:solidFill>
              </a:defRPr>
            </a:pPr>
            <a:endParaRPr sz="2000" b="0" i="0" dirty="0">
              <a:latin typeface="Work Sans Light" charset="0"/>
              <a:ea typeface="Work Sans Light" charset="0"/>
              <a:cs typeface="Work Sans Light" charset="0"/>
            </a:endParaRPr>
          </a:p>
          <a:p>
            <a:pPr marL="0" marR="0" indent="0" algn="l" defTabSz="825500" rtl="0" eaLnBrk="1" fontAlgn="auto" latinLnBrk="0" hangingPunct="0">
              <a:lnSpc>
                <a:spcPct val="100000"/>
              </a:lnSpc>
              <a:spcBef>
                <a:spcPts val="0"/>
              </a:spcBef>
              <a:spcAft>
                <a:spcPts val="0"/>
              </a:spcAft>
              <a:buClrTx/>
              <a:buSzTx/>
              <a:buFontTx/>
              <a:buNone/>
              <a:tabLst/>
              <a:defRPr sz="3200" b="0">
                <a:solidFill>
                  <a:srgbClr val="FFFFFF"/>
                </a:solidFill>
                <a:latin typeface="Work Sans Light"/>
                <a:ea typeface="Work Sans Light"/>
                <a:cs typeface="Work Sans Light"/>
                <a:sym typeface="Work Sans Light"/>
              </a:defRPr>
            </a:pPr>
            <a:r>
              <a:rPr lang="it-IT" sz="2000" b="1" i="0" dirty="0">
                <a:latin typeface="Work Sans" charset="0"/>
                <a:ea typeface="Work Sans" charset="0"/>
                <a:cs typeface="Work Sans" charset="0"/>
              </a:rPr>
              <a:t>T</a:t>
            </a:r>
            <a:r>
              <a:rPr sz="2000" b="1" i="0" dirty="0">
                <a:latin typeface="Work Sans" charset="0"/>
                <a:ea typeface="Work Sans" charset="0"/>
                <a:cs typeface="Work Sans" charset="0"/>
              </a:rPr>
              <a:t>. </a:t>
            </a:r>
            <a:r>
              <a:rPr sz="2000" b="0" i="0" dirty="0">
                <a:latin typeface="Work Sans Light" charset="0"/>
                <a:ea typeface="Work Sans Light" charset="0"/>
                <a:cs typeface="Work Sans Light" charset="0"/>
              </a:rPr>
              <a:t>+39 045 </a:t>
            </a:r>
            <a:r>
              <a:rPr lang="it-IT" sz="2000" b="0" i="0" dirty="0">
                <a:latin typeface="Work Sans Light" charset="0"/>
                <a:ea typeface="Work Sans Light" charset="0"/>
                <a:cs typeface="Work Sans Light" charset="0"/>
              </a:rPr>
              <a:t>503</a:t>
            </a:r>
            <a:r>
              <a:rPr lang="it-IT" sz="2000" b="0" i="0" baseline="0" dirty="0">
                <a:latin typeface="Work Sans Light" charset="0"/>
                <a:ea typeface="Work Sans Light" charset="0"/>
                <a:cs typeface="Work Sans Light" charset="0"/>
              </a:rPr>
              <a:t> 663</a:t>
            </a:r>
            <a:endParaRPr lang="it-IT" sz="2000" b="0" i="0" dirty="0">
              <a:latin typeface="Work Sans Light" charset="0"/>
              <a:ea typeface="Work Sans Light" charset="0"/>
              <a:cs typeface="Work Sans Light" charset="0"/>
            </a:endParaRPr>
          </a:p>
          <a:p>
            <a:pPr marL="0" marR="0" indent="0" algn="l" defTabSz="825500" rtl="0" eaLnBrk="1" fontAlgn="auto" latinLnBrk="0" hangingPunct="0">
              <a:lnSpc>
                <a:spcPct val="100000"/>
              </a:lnSpc>
              <a:spcBef>
                <a:spcPts val="0"/>
              </a:spcBef>
              <a:spcAft>
                <a:spcPts val="0"/>
              </a:spcAft>
              <a:buClrTx/>
              <a:buSzTx/>
              <a:buFontTx/>
              <a:buNone/>
              <a:tabLst/>
              <a:defRPr sz="3200" b="0">
                <a:solidFill>
                  <a:srgbClr val="FFFFFF"/>
                </a:solidFill>
                <a:latin typeface="Work Sans Light"/>
                <a:ea typeface="Work Sans Light"/>
                <a:cs typeface="Work Sans Light"/>
                <a:sym typeface="Work Sans Light"/>
              </a:defRPr>
            </a:pPr>
            <a:r>
              <a:rPr lang="it-IT" sz="2000" b="1" i="0" dirty="0" err="1">
                <a:latin typeface="Work Sans" charset="0"/>
                <a:ea typeface="Work Sans" charset="0"/>
                <a:cs typeface="Work Sans" charset="0"/>
              </a:rPr>
              <a:t>F</a:t>
            </a:r>
            <a:r>
              <a:rPr lang="it-IT" sz="2000" b="1" i="0" dirty="0">
                <a:latin typeface="Work Sans" charset="0"/>
                <a:ea typeface="Work Sans" charset="0"/>
                <a:cs typeface="Work Sans" charset="0"/>
              </a:rPr>
              <a:t>. </a:t>
            </a:r>
            <a:r>
              <a:rPr lang="it-IT" sz="2000" b="0" i="0" dirty="0">
                <a:latin typeface="Work Sans Light" charset="0"/>
                <a:ea typeface="Work Sans Light" charset="0"/>
                <a:cs typeface="Work Sans Light" charset="0"/>
              </a:rPr>
              <a:t>+39 045 503 604</a:t>
            </a:r>
          </a:p>
          <a:p>
            <a:pPr marL="0" marR="0" indent="0" algn="l" defTabSz="825500" rtl="0" eaLnBrk="1" fontAlgn="auto" latinLnBrk="0" hangingPunct="0">
              <a:lnSpc>
                <a:spcPct val="100000"/>
              </a:lnSpc>
              <a:spcBef>
                <a:spcPts val="0"/>
              </a:spcBef>
              <a:spcAft>
                <a:spcPts val="0"/>
              </a:spcAft>
              <a:buClrTx/>
              <a:buSzTx/>
              <a:buFontTx/>
              <a:buNone/>
              <a:tabLst/>
              <a:defRPr sz="3200" b="0">
                <a:solidFill>
                  <a:srgbClr val="FFFFFF"/>
                </a:solidFill>
                <a:latin typeface="Work Sans Light"/>
                <a:ea typeface="Work Sans Light"/>
                <a:cs typeface="Work Sans Light"/>
                <a:sym typeface="Work Sans Light"/>
              </a:defRPr>
            </a:pPr>
            <a:r>
              <a:rPr lang="it-IT" sz="2000" b="1" i="0" dirty="0">
                <a:latin typeface="Work Sans" charset="0"/>
                <a:ea typeface="Work Sans" charset="0"/>
                <a:cs typeface="Work Sans" charset="0"/>
              </a:rPr>
              <a:t>@ </a:t>
            </a:r>
            <a:r>
              <a:rPr lang="it-IT" sz="2000" b="0" i="0" dirty="0" err="1">
                <a:latin typeface="Work Sans Light" charset="0"/>
                <a:ea typeface="Work Sans Light" charset="0"/>
                <a:cs typeface="Work Sans Light" charset="0"/>
              </a:rPr>
              <a:t>info@intesys.it</a:t>
            </a:r>
            <a:endParaRPr sz="2000" b="0" i="0" dirty="0">
              <a:latin typeface="Work Sans Light" charset="0"/>
              <a:ea typeface="Work Sans Light" charset="0"/>
              <a:cs typeface="Work Sans Light" charset="0"/>
            </a:endParaRPr>
          </a:p>
          <a:p>
            <a:pPr algn="l">
              <a:defRPr sz="3200" b="0">
                <a:solidFill>
                  <a:srgbClr val="FFFFFF"/>
                </a:solidFill>
                <a:latin typeface="Work Sans Light"/>
                <a:ea typeface="Work Sans Light"/>
                <a:cs typeface="Work Sans Light"/>
                <a:sym typeface="Work Sans Light"/>
              </a:defRPr>
            </a:pPr>
            <a:endParaRPr sz="2000" b="0" i="0" dirty="0">
              <a:latin typeface="Work Sans Light" charset="0"/>
              <a:ea typeface="Work Sans Light" charset="0"/>
              <a:cs typeface="Work Sans Light" charset="0"/>
            </a:endParaRPr>
          </a:p>
          <a:p>
            <a:pPr algn="l">
              <a:defRPr sz="3200" b="0">
                <a:solidFill>
                  <a:srgbClr val="FFFFFF"/>
                </a:solidFill>
                <a:latin typeface="Work Sans Light"/>
                <a:ea typeface="Work Sans Light"/>
                <a:cs typeface="Work Sans Light"/>
                <a:sym typeface="Work Sans Light"/>
              </a:defRPr>
            </a:pPr>
            <a:r>
              <a:rPr lang="it-IT" sz="2000" b="0" i="0" dirty="0">
                <a:latin typeface="Work Sans Light" charset="0"/>
                <a:ea typeface="Work Sans Light" charset="0"/>
                <a:cs typeface="Work Sans Light" charset="0"/>
              </a:rPr>
              <a:t>i</a:t>
            </a:r>
            <a:r>
              <a:rPr sz="2000" b="0" i="0" dirty="0">
                <a:latin typeface="Work Sans Light" charset="0"/>
                <a:ea typeface="Work Sans Light" charset="0"/>
                <a:cs typeface="Work Sans Light" charset="0"/>
              </a:rPr>
              <a:t>n</a:t>
            </a:r>
            <a:r>
              <a:rPr lang="it-IT" sz="2000" b="0" i="0" dirty="0" err="1">
                <a:latin typeface="Work Sans Light" charset="0"/>
                <a:ea typeface="Work Sans Light" charset="0"/>
                <a:cs typeface="Work Sans Light" charset="0"/>
              </a:rPr>
              <a:t>tesys</a:t>
            </a:r>
            <a:r>
              <a:rPr sz="2000" b="0" i="0" dirty="0">
                <a:latin typeface="Work Sans Light" charset="0"/>
                <a:ea typeface="Work Sans Light" charset="0"/>
                <a:cs typeface="Work Sans Light" charset="0"/>
              </a:rPr>
              <a:t>.it</a:t>
            </a:r>
            <a:endParaRPr sz="2400" b="0" i="0" dirty="0">
              <a:latin typeface="Work Sans Light" charset="0"/>
              <a:ea typeface="Work Sans Light" charset="0"/>
              <a:cs typeface="Work Sans Light" charset="0"/>
            </a:endParaRPr>
          </a:p>
        </p:txBody>
      </p:sp>
    </p:spTree>
    <p:extLst>
      <p:ext uri="{BB962C8B-B14F-4D97-AF65-F5344CB8AC3E}">
        <p14:creationId xmlns:p14="http://schemas.microsoft.com/office/powerpoint/2010/main" val="196383771"/>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Work Sans ExtraBold"/>
        <a:ea typeface="Work Sans ExtraBold"/>
        <a:cs typeface="Work Sans ExtraBold"/>
      </a:majorFont>
      <a:minorFont>
        <a:latin typeface="Work Sans"/>
        <a:ea typeface="Work Sans"/>
        <a:cs typeface="Work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Work Sans ExtraBold"/>
        <a:ea typeface="Work Sans ExtraBold"/>
        <a:cs typeface="Work Sans ExtraBold"/>
      </a:majorFont>
      <a:minorFont>
        <a:latin typeface="Work Sans"/>
        <a:ea typeface="Work Sans"/>
        <a:cs typeface="Work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Work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5B1E2E08837564BB9D280DF3FFB7F8E" ma:contentTypeVersion="9" ma:contentTypeDescription="Creare un nuovo documento." ma:contentTypeScope="" ma:versionID="6230a2f7519966812f0a5c80b78001a2">
  <xsd:schema xmlns:xsd="http://www.w3.org/2001/XMLSchema" xmlns:xs="http://www.w3.org/2001/XMLSchema" xmlns:p="http://schemas.microsoft.com/office/2006/metadata/properties" xmlns:ns2="3d8a0f3f-056e-469e-96c1-a7a36d326b94" xmlns:ns3="d4102e9a-3ea7-41eb-9d38-27a793b79694" targetNamespace="http://schemas.microsoft.com/office/2006/metadata/properties" ma:root="true" ma:fieldsID="8f9d315fa72189f4f0e4e6c4935af1c9" ns2:_="" ns3:_="">
    <xsd:import namespace="3d8a0f3f-056e-469e-96c1-a7a36d326b94"/>
    <xsd:import namespace="d4102e9a-3ea7-41eb-9d38-27a793b7969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8a0f3f-056e-469e-96c1-a7a36d326b94" elementFormDefault="qualified">
    <xsd:import namespace="http://schemas.microsoft.com/office/2006/documentManagement/types"/>
    <xsd:import namespace="http://schemas.microsoft.com/office/infopath/2007/PartnerControls"/>
    <xsd:element name="SharedWithUsers" ma:index="8" nillable="true" ma:displayName="Condivis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4102e9a-3ea7-41eb-9d38-27a793b79694"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DBE2A82-55B8-4F2C-B92C-EBBDEE6D8C1C}"/>
</file>

<file path=customXml/itemProps2.xml><?xml version="1.0" encoding="utf-8"?>
<ds:datastoreItem xmlns:ds="http://schemas.openxmlformats.org/officeDocument/2006/customXml" ds:itemID="{61F630F8-0583-41F2-B0A1-C15B2FFC9360}"/>
</file>

<file path=customXml/itemProps3.xml><?xml version="1.0" encoding="utf-8"?>
<ds:datastoreItem xmlns:ds="http://schemas.openxmlformats.org/officeDocument/2006/customXml" ds:itemID="{251D2FD4-E4CB-4FFB-8602-34742968DF2E}"/>
</file>

<file path=docProps/app.xml><?xml version="1.0" encoding="utf-8"?>
<Properties xmlns="http://schemas.openxmlformats.org/officeDocument/2006/extended-properties" xmlns:vt="http://schemas.openxmlformats.org/officeDocument/2006/docPropsVTypes">
  <TotalTime>5497</TotalTime>
  <Words>458</Words>
  <Application>Microsoft Office PowerPoint</Application>
  <PresentationFormat>Personalizzato</PresentationFormat>
  <Paragraphs>67</Paragraphs>
  <Slides>8</Slides>
  <Notes>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8</vt:i4>
      </vt:variant>
    </vt:vector>
  </HeadingPairs>
  <TitlesOfParts>
    <vt:vector size="16" baseType="lpstr">
      <vt:lpstr>Helvetica Neue</vt:lpstr>
      <vt:lpstr>Helvetica Neue Medium</vt:lpstr>
      <vt:lpstr>Work Sans</vt:lpstr>
      <vt:lpstr>Work Sans ExtraBold</vt:lpstr>
      <vt:lpstr>Work Sans Light</vt:lpstr>
      <vt:lpstr>Work Sans Medium</vt:lpstr>
      <vt:lpstr>Work Sans SemiBold</vt:lpstr>
      <vt:lpstr>White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cp:lastModifiedBy>Michelangelo Prisciandaro</cp:lastModifiedBy>
  <cp:revision>82</cp:revision>
  <cp:lastPrinted>2019-06-27T08:38:07Z</cp:lastPrinted>
  <dcterms:modified xsi:type="dcterms:W3CDTF">2019-06-27T09:50:10Z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0x01010055B1E2E08837564BB9D280DF3FFB7F8E</vt:lpwstr>
  </property>
</Properties>
</file>