
<file path=[Content_Types].xml><?xml version="1.0" encoding="utf-8"?>
<Types xmlns="http://schemas.openxmlformats.org/package/2006/content-types">
  <Default Extension="jfif" ContentType="image/j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5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34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1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2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349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3" r:id="rId2"/>
  </p:sldMasterIdLst>
  <p:notesMasterIdLst>
    <p:notesMasterId r:id="rId12"/>
  </p:notesMasterIdLst>
  <p:sldIdLst>
    <p:sldId id="2369" r:id="rId3"/>
    <p:sldId id="2358" r:id="rId4"/>
    <p:sldId id="2365" r:id="rId5"/>
    <p:sldId id="2381" r:id="rId6"/>
    <p:sldId id="2380" r:id="rId7"/>
    <p:sldId id="2375" r:id="rId8"/>
    <p:sldId id="2382" r:id="rId9"/>
    <p:sldId id="2376" r:id="rId10"/>
    <p:sldId id="2373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e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F9900"/>
    <a:srgbClr val="FF7100"/>
    <a:srgbClr val="009ED6"/>
    <a:srgbClr val="00AAE6"/>
    <a:srgbClr val="007EF0"/>
    <a:srgbClr val="3366FF"/>
    <a:srgbClr val="008BBC"/>
    <a:srgbClr val="00729A"/>
    <a:srgbClr val="459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59" autoAdjust="0"/>
    <p:restoredTop sz="82441" autoAdjust="0"/>
  </p:normalViewPr>
  <p:slideViewPr>
    <p:cSldViewPr snapToGrid="0">
      <p:cViewPr varScale="1">
        <p:scale>
          <a:sx n="87" d="100"/>
          <a:sy n="87" d="100"/>
        </p:scale>
        <p:origin x="138" y="4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18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651083315176766"/>
          <c:y val="0"/>
          <c:w val="0.54100395191257888"/>
          <c:h val="0.8156186936511854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bg2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99-4394-B213-78F4A6F478E2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99-4394-B213-78F4A6F478E2}"/>
              </c:ext>
            </c:extLst>
          </c:dPt>
          <c:val>
            <c:numRef>
              <c:f>Foglio1!$B$2:$B$3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Foglio1!$B$1</c15:sqref>
                        </c15:formulaRef>
                      </c:ext>
                    </c:extLst>
                    <c:strCache>
                      <c:ptCount val="1"/>
                      <c:pt idx="0">
                        <c:v>Clienti con DR/BC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Foglio1!$A$2:$A$3</c15:sqref>
                        </c15:formulaRef>
                      </c:ext>
                    </c:extLst>
                    <c:strCache>
                      <c:ptCount val="2"/>
                      <c:pt idx="0">
                        <c:v>senza DR/BC</c:v>
                      </c:pt>
                      <c:pt idx="1">
                        <c:v>con DR/BC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D499-4394-B213-78F4A6F47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651083315176766"/>
          <c:y val="0"/>
          <c:w val="0.54100395191257888"/>
          <c:h val="0.81561869365118544"/>
        </c:manualLayout>
      </c:layout>
      <c:doughnutChart>
        <c:varyColors val="1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4E5-416E-AE0E-D9A88D5FA52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4E5-416E-AE0E-D9A88D5FA528}"/>
              </c:ext>
            </c:extLst>
          </c:dPt>
          <c:val>
            <c:numRef>
              <c:f>Foglio1!$B$2:$B$3</c:f>
              <c:numCache>
                <c:formatCode>0%</c:formatCode>
                <c:ptCount val="2"/>
                <c:pt idx="0">
                  <c:v>0.1</c:v>
                </c:pt>
                <c:pt idx="1">
                  <c:v>0.9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Foglio1!$B$1</c15:sqref>
                        </c15:formulaRef>
                      </c:ext>
                    </c:extLst>
                    <c:strCache>
                      <c:ptCount val="1"/>
                      <c:pt idx="0">
                        <c:v>Clienti con DR/BC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Foglio1!$A$2:$A$3</c15:sqref>
                        </c15:formulaRef>
                      </c:ext>
                    </c:extLst>
                    <c:strCache>
                      <c:ptCount val="2"/>
                      <c:pt idx="0">
                        <c:v>senza DR/BC</c:v>
                      </c:pt>
                      <c:pt idx="1">
                        <c:v>con DR/BC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A4E5-416E-AE0E-D9A88D5FA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651083315176766"/>
          <c:y val="0"/>
          <c:w val="0.54100395191257888"/>
          <c:h val="0.81561869365118544"/>
        </c:manualLayout>
      </c:layout>
      <c:doughnutChart>
        <c:varyColors val="1"/>
        <c:ser>
          <c:idx val="0"/>
          <c:order val="0"/>
          <c:spPr>
            <a:solidFill>
              <a:srgbClr val="578FFF"/>
            </a:solidFill>
            <a:ln>
              <a:solidFill>
                <a:srgbClr val="578FFF"/>
              </a:solidFill>
            </a:ln>
          </c:spPr>
          <c:dPt>
            <c:idx val="0"/>
            <c:bubble3D val="0"/>
            <c:spPr>
              <a:solidFill>
                <a:schemeClr val="bg2"/>
              </a:solidFill>
              <a:ln w="3175">
                <a:solidFill>
                  <a:srgbClr val="578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0E-47C5-95EC-2AA774A574BC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0E-47C5-95EC-2AA774A574BC}"/>
              </c:ext>
            </c:extLst>
          </c:dPt>
          <c:val>
            <c:numRef>
              <c:f>Foglio1!$B$2:$B$3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Foglio1!$B$1</c15:sqref>
                        </c15:formulaRef>
                      </c:ext>
                    </c:extLst>
                    <c:strCache>
                      <c:ptCount val="1"/>
                      <c:pt idx="0">
                        <c:v>Clienti con DR/BC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Foglio1!$A$2:$A$3</c15:sqref>
                        </c15:formulaRef>
                      </c:ext>
                    </c:extLst>
                    <c:strCache>
                      <c:ptCount val="2"/>
                      <c:pt idx="0">
                        <c:v>senza DR/BC</c:v>
                      </c:pt>
                      <c:pt idx="1">
                        <c:v>con DR/BC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650E-47C5-95EC-2AA774A574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343750000000002"/>
          <c:y val="2.8485500591819118E-2"/>
          <c:w val="0.75698400590551185"/>
          <c:h val="0.91636861255561675"/>
        </c:manualLayout>
      </c:layout>
      <c:lineChart>
        <c:grouping val="standard"/>
        <c:varyColors val="0"/>
        <c:ser>
          <c:idx val="0"/>
          <c:order val="0"/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3.485944097587737E-2"/>
                  <c:y val="3.11297793333694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B1-4B0E-A59F-F647B17A41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Foglio1!$B$2:$B$5</c:f>
              <c:numCache>
                <c:formatCode>General</c:formatCode>
                <c:ptCount val="4"/>
                <c:pt idx="0">
                  <c:v>6.3</c:v>
                </c:pt>
                <c:pt idx="1">
                  <c:v>6.8</c:v>
                </c:pt>
                <c:pt idx="2">
                  <c:v>7.2</c:v>
                </c:pt>
                <c:pt idx="3">
                  <c:v>8.1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Foglio1!$B$1</c15:sqref>
                        </c15:formulaRef>
                      </c:ext>
                    </c:extLst>
                    <c:strCache>
                      <c:ptCount val="1"/>
                      <c:pt idx="0">
                        <c:v>Population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Foglio1!$A$2:$A$5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2003</c:v>
                      </c:pt>
                      <c:pt idx="1">
                        <c:v>2010</c:v>
                      </c:pt>
                      <c:pt idx="2">
                        <c:v>2015</c:v>
                      </c:pt>
                      <c:pt idx="3">
                        <c:v>2025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C1B1-4B0E-A59F-F647B17A417C}"/>
            </c:ext>
          </c:extLst>
        </c:ser>
        <c:ser>
          <c:idx val="1"/>
          <c:order val="1"/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FFC000"/>
              </a:solidFill>
              <a:ln w="9525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4.3179749015748031E-2"/>
                  <c:y val="-2.159756264778781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12,5</a:t>
                    </a:r>
                  </a:p>
                  <a:p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B1-4B0E-A59F-F647B17A417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B57615C-59B3-445E-A6C9-FE29E1796D79}" type="YVALUE">
                      <a:rPr lang="en-US" smtClean="0"/>
                      <a:pPr/>
                      <a:t>[VALORE Y]</a:t>
                    </a:fld>
                    <a:r>
                      <a:rPr lang="en-US"/>
                      <a:t>+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1B1-4B0E-A59F-F647B17A41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Foglio1!$C$2:$C$5</c:f>
              <c:numCache>
                <c:formatCode>General</c:formatCode>
                <c:ptCount val="4"/>
                <c:pt idx="0">
                  <c:v>0.5</c:v>
                </c:pt>
                <c:pt idx="1">
                  <c:v>10</c:v>
                </c:pt>
                <c:pt idx="2">
                  <c:v>25</c:v>
                </c:pt>
                <c:pt idx="3">
                  <c:v>50</c:v>
                </c:pt>
              </c:numCache>
            </c:numRef>
          </c:val>
          <c:smooth val="1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Foglio1!$C$1</c15:sqref>
                        </c15:formulaRef>
                      </c:ext>
                    </c:extLst>
                    <c:strCache>
                      <c:ptCount val="1"/>
                      <c:pt idx="0">
                        <c:v>Network Devices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Foglio1!$A$2:$A$5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2003</c:v>
                      </c:pt>
                      <c:pt idx="1">
                        <c:v>2010</c:v>
                      </c:pt>
                      <c:pt idx="2">
                        <c:v>2015</c:v>
                      </c:pt>
                      <c:pt idx="3">
                        <c:v>2025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4-C1B1-4B0E-A59F-F647B17A417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51415488"/>
        <c:axId val="1185613520"/>
      </c:lineChart>
      <c:catAx>
        <c:axId val="145141548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it-IT"/>
          </a:p>
        </c:txPr>
        <c:crossAx val="1185613520"/>
        <c:crosses val="autoZero"/>
        <c:auto val="1"/>
        <c:lblAlgn val="ctr"/>
        <c:lblOffset val="100"/>
        <c:noMultiLvlLbl val="0"/>
      </c:catAx>
      <c:valAx>
        <c:axId val="1185613520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51415488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1369694148094959"/>
          <c:y val="0.51166568812276625"/>
          <c:w val="0.23732764946814872"/>
          <c:h val="0.107665985744801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98F1C-82DE-46C8-848C-89A647E07C95}" type="datetimeFigureOut">
              <a:rPr lang="it-IT" smtClean="0"/>
              <a:t>02/07/2019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41CBF-B191-442A-9DF9-795459FC3D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937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PlaceHolder 1"/>
          <p:cNvSpPr>
            <a:spLocks noGrp="1"/>
          </p:cNvSpPr>
          <p:nvPr>
            <p:ph type="body"/>
          </p:nvPr>
        </p:nvSpPr>
        <p:spPr>
          <a:xfrm>
            <a:off x="679077" y="4713577"/>
            <a:ext cx="5436301" cy="4461764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5" name="CustomShape 2"/>
          <p:cNvSpPr/>
          <p:nvPr/>
        </p:nvSpPr>
        <p:spPr>
          <a:xfrm>
            <a:off x="3850499" y="0"/>
            <a:ext cx="2942992" cy="4878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409" tIns="44706" rIns="89409" bIns="44706"/>
          <a:lstStyle/>
          <a:p>
            <a:pPr marL="0" marR="0" lvl="0" indent="0" algn="r" defTabSz="9143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2E0592-0E20-4356-8751-78F358C18A37}" type="datetime3"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/>
                <a:ea typeface="+mn-ea"/>
                <a:cs typeface="+mn-cs"/>
              </a:rPr>
              <a:pPr marL="0" marR="0" lvl="0" indent="0" algn="r" defTabSz="91430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 July 2019</a:t>
            </a:fld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FFFFFF"/>
                </a:solidFill>
              </a:uFill>
              <a:latin typeface="Arial"/>
              <a:ea typeface="+mn-ea"/>
              <a:cs typeface="+mn-cs"/>
            </a:endParaRPr>
          </a:p>
        </p:txBody>
      </p:sp>
      <p:sp>
        <p:nvSpPr>
          <p:cNvPr id="1366" name="CustomShape 3"/>
          <p:cNvSpPr/>
          <p:nvPr/>
        </p:nvSpPr>
        <p:spPr>
          <a:xfrm>
            <a:off x="22" y="9427720"/>
            <a:ext cx="2942992" cy="4899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409" tIns="44706" rIns="89409" bIns="44706" anchor="b"/>
          <a:lstStyle/>
          <a:p>
            <a:pPr marL="0" marR="0" lvl="0" indent="0" algn="l" defTabSz="9143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/>
                <a:ea typeface="+mn-ea"/>
                <a:cs typeface="+mn-cs"/>
              </a:rPr>
              <a:t>confidential document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FFFFFF"/>
                </a:solidFill>
              </a:u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834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41CBF-B191-442A-9DF9-795459FC3D5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7004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41CBF-B191-442A-9DF9-795459FC3D53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365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41CBF-B191-442A-9DF9-795459FC3D53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0173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51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2671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508" y="6216717"/>
            <a:ext cx="733677" cy="461203"/>
          </a:xfrm>
          <a:prstGeom prst="rect">
            <a:avLst/>
          </a:prstGeom>
        </p:spPr>
      </p:pic>
      <p:pic>
        <p:nvPicPr>
          <p:cNvPr id="3" name="Picture 2" descr="https://www.digital360awards.it/wp-content/uploads/sites/4/2018/11/digital360awards2019_logo_hd.png">
            <a:extLst>
              <a:ext uri="{FF2B5EF4-FFF2-40B4-BE49-F238E27FC236}">
                <a16:creationId xmlns:a16="http://schemas.microsoft.com/office/drawing/2014/main" id="{D35F877D-BB2B-4F49-AFEE-0845D7C7E3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7" y="6251470"/>
            <a:ext cx="1456115" cy="39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53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E1165F2F-EAED-46F0-9191-7D475261414D}"/>
              </a:ext>
            </a:extLst>
          </p:cNvPr>
          <p:cNvSpPr/>
          <p:nvPr userDrawn="1"/>
        </p:nvSpPr>
        <p:spPr>
          <a:xfrm>
            <a:off x="6672064" y="0"/>
            <a:ext cx="5519936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6ABAF32-97FC-4B5C-AE10-933B584F3F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35" y="6212328"/>
            <a:ext cx="756000" cy="465592"/>
          </a:xfrm>
          <a:prstGeom prst="rect">
            <a:avLst/>
          </a:prstGeom>
        </p:spPr>
      </p:pic>
      <p:pic>
        <p:nvPicPr>
          <p:cNvPr id="8" name="Picture 2" descr="https://www.digital360awards.it/wp-content/uploads/sites/4/2018/11/digital360awards2019_logo_hd.png">
            <a:extLst>
              <a:ext uri="{FF2B5EF4-FFF2-40B4-BE49-F238E27FC236}">
                <a16:creationId xmlns:a16="http://schemas.microsoft.com/office/drawing/2014/main" id="{D69BCABA-F28F-45CD-8322-067C4C53FD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7" y="6251470"/>
            <a:ext cx="1456115" cy="39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265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0"/>
          <p:cNvSpPr>
            <a:spLocks noGrp="1"/>
          </p:cNvSpPr>
          <p:nvPr>
            <p:ph type="title" hasCustomPrompt="1"/>
          </p:nvPr>
        </p:nvSpPr>
        <p:spPr>
          <a:xfrm>
            <a:off x="527381" y="3213016"/>
            <a:ext cx="10972800" cy="360000"/>
          </a:xfrm>
          <a:prstGeom prst="rect">
            <a:avLst/>
          </a:prstGeom>
        </p:spPr>
        <p:txBody>
          <a:bodyPr lIns="77747" tIns="38871" rIns="77747" bIns="38871"/>
          <a:lstStyle>
            <a:lvl1pPr>
              <a:defRPr sz="3200" b="0" i="0">
                <a:solidFill>
                  <a:srgbClr val="4382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it-IT" dirty="0"/>
              <a:t>Fare clic per modificare lo stile del titolo</a:t>
            </a:r>
            <a:br>
              <a:rPr lang="it-IT" dirty="0"/>
            </a:br>
            <a:endParaRPr lang="it-IT" dirty="0"/>
          </a:p>
        </p:txBody>
      </p:sp>
      <p:sp>
        <p:nvSpPr>
          <p:cNvPr id="6" name="Segnaposto numero diapositiva 1"/>
          <p:cNvSpPr>
            <a:spLocks noGrp="1"/>
          </p:cNvSpPr>
          <p:nvPr>
            <p:ph type="sldNum" sz="quarter" idx="4"/>
          </p:nvPr>
        </p:nvSpPr>
        <p:spPr>
          <a:xfrm>
            <a:off x="9369464" y="91667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0" i="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78B563F-75DD-48F0-B504-7886CD9ED31B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629677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-1186" y="6755820"/>
            <a:ext cx="9971003" cy="108000"/>
            <a:chOff x="-15552" y="6707585"/>
            <a:chExt cx="8101440" cy="177799"/>
          </a:xfrm>
        </p:grpSpPr>
        <p:sp>
          <p:nvSpPr>
            <p:cNvPr id="6" name="Rettangolo 5"/>
            <p:cNvSpPr/>
            <p:nvPr/>
          </p:nvSpPr>
          <p:spPr>
            <a:xfrm>
              <a:off x="-15552" y="6707585"/>
              <a:ext cx="2952000" cy="177799"/>
            </a:xfrm>
            <a:prstGeom prst="rect">
              <a:avLst/>
            </a:prstGeom>
            <a:solidFill>
              <a:srgbClr val="0020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  <p:sp>
          <p:nvSpPr>
            <p:cNvPr id="7" name="Rettangolo 6"/>
            <p:cNvSpPr/>
            <p:nvPr/>
          </p:nvSpPr>
          <p:spPr>
            <a:xfrm>
              <a:off x="4632951" y="6707585"/>
              <a:ext cx="288000" cy="177799"/>
            </a:xfrm>
            <a:prstGeom prst="rect">
              <a:avLst/>
            </a:prstGeom>
            <a:solidFill>
              <a:srgbClr val="0020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  <p:sp>
          <p:nvSpPr>
            <p:cNvPr id="8" name="Rettangolo 7"/>
            <p:cNvSpPr/>
            <p:nvPr/>
          </p:nvSpPr>
          <p:spPr>
            <a:xfrm>
              <a:off x="5205608" y="6707585"/>
              <a:ext cx="180000" cy="177799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  <p:sp>
          <p:nvSpPr>
            <p:cNvPr id="9" name="Rettangolo 8"/>
            <p:cNvSpPr/>
            <p:nvPr/>
          </p:nvSpPr>
          <p:spPr>
            <a:xfrm>
              <a:off x="5386539" y="6707585"/>
              <a:ext cx="2340000" cy="177799"/>
            </a:xfrm>
            <a:prstGeom prst="rect">
              <a:avLst/>
            </a:prstGeom>
            <a:solidFill>
              <a:srgbClr val="97B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4917576" y="6707585"/>
              <a:ext cx="288000" cy="177799"/>
            </a:xfrm>
            <a:prstGeom prst="rect">
              <a:avLst/>
            </a:prstGeom>
            <a:solidFill>
              <a:srgbClr val="97B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3218917" y="6707585"/>
              <a:ext cx="1152000" cy="177799"/>
            </a:xfrm>
            <a:prstGeom prst="rect">
              <a:avLst/>
            </a:prstGeom>
            <a:solidFill>
              <a:srgbClr val="4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7725888" y="6707585"/>
              <a:ext cx="360000" cy="177799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2930797" y="6707585"/>
              <a:ext cx="288000" cy="177799"/>
            </a:xfrm>
            <a:prstGeom prst="rect">
              <a:avLst/>
            </a:prstGeom>
            <a:solidFill>
              <a:srgbClr val="97B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  <p:sp>
          <p:nvSpPr>
            <p:cNvPr id="14" name="Rettangolo 13"/>
            <p:cNvSpPr/>
            <p:nvPr/>
          </p:nvSpPr>
          <p:spPr>
            <a:xfrm>
              <a:off x="4349587" y="6707585"/>
              <a:ext cx="288000" cy="177799"/>
            </a:xfrm>
            <a:prstGeom prst="rect">
              <a:avLst/>
            </a:prstGeom>
            <a:solidFill>
              <a:srgbClr val="C9C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>
                <a:solidFill>
                  <a:srgbClr val="004E6F"/>
                </a:solidFill>
              </a:endParaRPr>
            </a:p>
          </p:txBody>
        </p:sp>
      </p:grpSp>
      <p:pic>
        <p:nvPicPr>
          <p:cNvPr id="15" name="Immagin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869" y="6232429"/>
            <a:ext cx="864524" cy="5430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91200" y="115201"/>
            <a:ext cx="10515600" cy="399579"/>
          </a:xfrm>
          <a:prstGeom prst="rect">
            <a:avLst/>
          </a:prstGeom>
        </p:spPr>
        <p:txBody>
          <a:bodyPr lIns="77747" tIns="38871" rIns="77747" bIns="38871"/>
          <a:lstStyle>
            <a:lvl1pPr>
              <a:defRPr sz="2667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7" name="Segnaposto numero diapositiva 1"/>
          <p:cNvSpPr>
            <a:spLocks noGrp="1"/>
          </p:cNvSpPr>
          <p:nvPr>
            <p:ph type="sldNum" sz="quarter" idx="4"/>
          </p:nvPr>
        </p:nvSpPr>
        <p:spPr>
          <a:xfrm>
            <a:off x="9369464" y="91667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0" i="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78B563F-75DD-48F0-B504-7886CD9ED31B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199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8862989" y="286120"/>
            <a:ext cx="2872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377" rtl="0" eaLnBrk="1" latinLnBrk="0" hangingPunct="1"/>
            <a:fld id="{D86AB770-128F-4E9C-8E10-48578284C495}" type="slidenum">
              <a:rPr lang="it-IT" sz="1100" kern="1200" smtClean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pPr marL="0" algn="r" defTabSz="914377" rtl="0" eaLnBrk="1" latinLnBrk="0" hangingPunct="1"/>
              <a:t>‹N›</a:t>
            </a:fld>
            <a:endParaRPr lang="it-IT" sz="1100" kern="1200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846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1562B81-F9CD-49DF-B3CE-51249D4C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3EA69C-718D-462E-B993-1220D0581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5CCBEC-C037-4CCC-9502-56EF2A0D8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BB274-43DB-44FB-B06F-40EE1DEC80AC}" type="datetimeFigureOut">
              <a:rPr lang="it-IT" smtClean="0"/>
              <a:t>02/07/2019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D0B0A7-6FE2-42D1-A7A9-95C926F21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BEC515-B7A3-4778-9606-49F4B42A13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20B0D-6BD0-4993-9F3C-B454CFAD8F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464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 txBox="1">
            <a:spLocks/>
          </p:cNvSpPr>
          <p:nvPr/>
        </p:nvSpPr>
        <p:spPr>
          <a:xfrm>
            <a:off x="688839" y="122358"/>
            <a:ext cx="10972800" cy="714356"/>
          </a:xfrm>
          <a:prstGeom prst="rect">
            <a:avLst/>
          </a:prstGeom>
        </p:spPr>
        <p:txBody>
          <a:bodyPr lIns="103663" tIns="51828" rIns="103663" bIns="51828"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br>
              <a:rPr lang="it-IT" sz="2533" b="1" dirty="0">
                <a:solidFill>
                  <a:srgbClr val="1C778C"/>
                </a:solidFill>
              </a:rPr>
            </a:br>
            <a:endParaRPr lang="it-IT" sz="2667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892039" y="274759"/>
            <a:ext cx="10972800" cy="714356"/>
          </a:xfrm>
          <a:prstGeom prst="rect">
            <a:avLst/>
          </a:prstGeom>
        </p:spPr>
        <p:txBody>
          <a:bodyPr lIns="103663" tIns="51828" rIns="103663" bIns="51828"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br>
              <a:rPr lang="it-IT" sz="2533" b="1">
                <a:solidFill>
                  <a:srgbClr val="1C778C"/>
                </a:solidFill>
              </a:rPr>
            </a:br>
            <a:endParaRPr lang="it-IT" sz="2667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Segnaposto numero diapositiva 1"/>
          <p:cNvSpPr>
            <a:spLocks noGrp="1"/>
          </p:cNvSpPr>
          <p:nvPr>
            <p:ph type="sldNum" sz="quarter" idx="4"/>
          </p:nvPr>
        </p:nvSpPr>
        <p:spPr>
          <a:xfrm>
            <a:off x="9369464" y="91667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0" i="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78B563F-75DD-48F0-B504-7886CD9ED31B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83528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67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67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67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67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67">
          <a:solidFill>
            <a:schemeClr val="bg1"/>
          </a:solidFill>
          <a:latin typeface="Calibri" pitchFamily="34" charset="0"/>
        </a:defRPr>
      </a:lvl5pPr>
      <a:lvl6pPr marL="518307" algn="ctr" rtl="0" fontAlgn="base">
        <a:spcBef>
          <a:spcPct val="0"/>
        </a:spcBef>
        <a:spcAft>
          <a:spcPct val="0"/>
        </a:spcAft>
        <a:defRPr sz="4933">
          <a:solidFill>
            <a:schemeClr val="tx1"/>
          </a:solidFill>
          <a:latin typeface="Trebuchet MS" pitchFamily="34" charset="0"/>
        </a:defRPr>
      </a:lvl6pPr>
      <a:lvl7pPr marL="1036618" algn="ctr" rtl="0" fontAlgn="base">
        <a:spcBef>
          <a:spcPct val="0"/>
        </a:spcBef>
        <a:spcAft>
          <a:spcPct val="0"/>
        </a:spcAft>
        <a:defRPr sz="4933">
          <a:solidFill>
            <a:schemeClr val="tx1"/>
          </a:solidFill>
          <a:latin typeface="Trebuchet MS" pitchFamily="34" charset="0"/>
        </a:defRPr>
      </a:lvl7pPr>
      <a:lvl8pPr marL="1554921" algn="ctr" rtl="0" fontAlgn="base">
        <a:spcBef>
          <a:spcPct val="0"/>
        </a:spcBef>
        <a:spcAft>
          <a:spcPct val="0"/>
        </a:spcAft>
        <a:defRPr sz="4933">
          <a:solidFill>
            <a:schemeClr val="tx1"/>
          </a:solidFill>
          <a:latin typeface="Trebuchet MS" pitchFamily="34" charset="0"/>
        </a:defRPr>
      </a:lvl8pPr>
      <a:lvl9pPr marL="2073232" algn="ctr" rtl="0" fontAlgn="base">
        <a:spcBef>
          <a:spcPct val="0"/>
        </a:spcBef>
        <a:spcAft>
          <a:spcPct val="0"/>
        </a:spcAft>
        <a:defRPr sz="4933">
          <a:solidFill>
            <a:schemeClr val="tx1"/>
          </a:solidFill>
          <a:latin typeface="Trebuchet MS" pitchFamily="34" charset="0"/>
        </a:defRPr>
      </a:lvl9pPr>
    </p:titleStyle>
    <p:bodyStyle>
      <a:lvl1pPr marL="388730" indent="-38873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842248" indent="-3239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295774" indent="-2591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814075" indent="-2591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67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332388" indent="-2591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67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850693" indent="-259148" algn="l" defTabSz="1036618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368997" indent="-259148" algn="l" defTabSz="1036618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3887307" indent="-259148" algn="l" defTabSz="1036618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405615" indent="-259148" algn="l" defTabSz="1036618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8307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6618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4921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3232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1539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09853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28153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46460" algn="l" defTabSz="10366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99" Type="http://schemas.openxmlformats.org/officeDocument/2006/relationships/tags" Target="../tags/tag299.xml"/><Relationship Id="rId21" Type="http://schemas.openxmlformats.org/officeDocument/2006/relationships/tags" Target="../tags/tag21.xml"/><Relationship Id="rId63" Type="http://schemas.openxmlformats.org/officeDocument/2006/relationships/tags" Target="../tags/tag63.xml"/><Relationship Id="rId159" Type="http://schemas.openxmlformats.org/officeDocument/2006/relationships/tags" Target="../tags/tag159.xml"/><Relationship Id="rId324" Type="http://schemas.openxmlformats.org/officeDocument/2006/relationships/tags" Target="../tags/tag324.xml"/><Relationship Id="rId366" Type="http://schemas.openxmlformats.org/officeDocument/2006/relationships/tags" Target="../tags/tag366.xml"/><Relationship Id="rId170" Type="http://schemas.openxmlformats.org/officeDocument/2006/relationships/tags" Target="../tags/tag170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226" Type="http://schemas.openxmlformats.org/officeDocument/2006/relationships/tags" Target="../tags/tag226.xml"/><Relationship Id="rId247" Type="http://schemas.openxmlformats.org/officeDocument/2006/relationships/tags" Target="../tags/tag247.xml"/><Relationship Id="rId107" Type="http://schemas.openxmlformats.org/officeDocument/2006/relationships/tags" Target="../tags/tag107.xml"/><Relationship Id="rId268" Type="http://schemas.openxmlformats.org/officeDocument/2006/relationships/tags" Target="../tags/tag268.xml"/><Relationship Id="rId289" Type="http://schemas.openxmlformats.org/officeDocument/2006/relationships/tags" Target="../tags/tag289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53" Type="http://schemas.openxmlformats.org/officeDocument/2006/relationships/tags" Target="../tags/tag53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149" Type="http://schemas.openxmlformats.org/officeDocument/2006/relationships/tags" Target="../tags/tag149.xml"/><Relationship Id="rId314" Type="http://schemas.openxmlformats.org/officeDocument/2006/relationships/tags" Target="../tags/tag314.xml"/><Relationship Id="rId335" Type="http://schemas.openxmlformats.org/officeDocument/2006/relationships/tags" Target="../tags/tag335.xml"/><Relationship Id="rId356" Type="http://schemas.openxmlformats.org/officeDocument/2006/relationships/tags" Target="../tags/tag356.xml"/><Relationship Id="rId377" Type="http://schemas.openxmlformats.org/officeDocument/2006/relationships/tags" Target="../tags/tag377.xml"/><Relationship Id="rId5" Type="http://schemas.openxmlformats.org/officeDocument/2006/relationships/tags" Target="../tags/tag5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81" Type="http://schemas.openxmlformats.org/officeDocument/2006/relationships/tags" Target="../tags/tag181.xml"/><Relationship Id="rId216" Type="http://schemas.openxmlformats.org/officeDocument/2006/relationships/tags" Target="../tags/tag216.xml"/><Relationship Id="rId237" Type="http://schemas.openxmlformats.org/officeDocument/2006/relationships/tags" Target="../tags/tag237.xml"/><Relationship Id="rId258" Type="http://schemas.openxmlformats.org/officeDocument/2006/relationships/tags" Target="../tags/tag258.xml"/><Relationship Id="rId279" Type="http://schemas.openxmlformats.org/officeDocument/2006/relationships/tags" Target="../tags/tag279.xml"/><Relationship Id="rId22" Type="http://schemas.openxmlformats.org/officeDocument/2006/relationships/tags" Target="../tags/tag22.xml"/><Relationship Id="rId43" Type="http://schemas.openxmlformats.org/officeDocument/2006/relationships/tags" Target="../tags/tag43.xml"/><Relationship Id="rId64" Type="http://schemas.openxmlformats.org/officeDocument/2006/relationships/tags" Target="../tags/tag64.xml"/><Relationship Id="rId118" Type="http://schemas.openxmlformats.org/officeDocument/2006/relationships/tags" Target="../tags/tag118.xml"/><Relationship Id="rId139" Type="http://schemas.openxmlformats.org/officeDocument/2006/relationships/tags" Target="../tags/tag139.xml"/><Relationship Id="rId290" Type="http://schemas.openxmlformats.org/officeDocument/2006/relationships/tags" Target="../tags/tag290.xml"/><Relationship Id="rId304" Type="http://schemas.openxmlformats.org/officeDocument/2006/relationships/tags" Target="../tags/tag304.xml"/><Relationship Id="rId325" Type="http://schemas.openxmlformats.org/officeDocument/2006/relationships/tags" Target="../tags/tag325.xml"/><Relationship Id="rId346" Type="http://schemas.openxmlformats.org/officeDocument/2006/relationships/tags" Target="../tags/tag346.xml"/><Relationship Id="rId367" Type="http://schemas.openxmlformats.org/officeDocument/2006/relationships/tags" Target="../tags/tag367.xml"/><Relationship Id="rId388" Type="http://schemas.openxmlformats.org/officeDocument/2006/relationships/image" Target="../media/image5.png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71" Type="http://schemas.openxmlformats.org/officeDocument/2006/relationships/tags" Target="../tags/tag171.xml"/><Relationship Id="rId192" Type="http://schemas.openxmlformats.org/officeDocument/2006/relationships/tags" Target="../tags/tag192.xml"/><Relationship Id="rId206" Type="http://schemas.openxmlformats.org/officeDocument/2006/relationships/tags" Target="../tags/tag206.xml"/><Relationship Id="rId227" Type="http://schemas.openxmlformats.org/officeDocument/2006/relationships/tags" Target="../tags/tag227.xml"/><Relationship Id="rId248" Type="http://schemas.openxmlformats.org/officeDocument/2006/relationships/tags" Target="../tags/tag248.xml"/><Relationship Id="rId269" Type="http://schemas.openxmlformats.org/officeDocument/2006/relationships/tags" Target="../tags/tag269.xml"/><Relationship Id="rId12" Type="http://schemas.openxmlformats.org/officeDocument/2006/relationships/tags" Target="../tags/tag12.xml"/><Relationship Id="rId33" Type="http://schemas.openxmlformats.org/officeDocument/2006/relationships/tags" Target="../tags/tag33.xml"/><Relationship Id="rId108" Type="http://schemas.openxmlformats.org/officeDocument/2006/relationships/tags" Target="../tags/tag108.xml"/><Relationship Id="rId129" Type="http://schemas.openxmlformats.org/officeDocument/2006/relationships/tags" Target="../tags/tag129.xml"/><Relationship Id="rId280" Type="http://schemas.openxmlformats.org/officeDocument/2006/relationships/tags" Target="../tags/tag280.xml"/><Relationship Id="rId315" Type="http://schemas.openxmlformats.org/officeDocument/2006/relationships/tags" Target="../tags/tag315.xml"/><Relationship Id="rId336" Type="http://schemas.openxmlformats.org/officeDocument/2006/relationships/tags" Target="../tags/tag336.xml"/><Relationship Id="rId357" Type="http://schemas.openxmlformats.org/officeDocument/2006/relationships/tags" Target="../tags/tag357.xml"/><Relationship Id="rId54" Type="http://schemas.openxmlformats.org/officeDocument/2006/relationships/tags" Target="../tags/tag54.xml"/><Relationship Id="rId75" Type="http://schemas.openxmlformats.org/officeDocument/2006/relationships/tags" Target="../tags/tag75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61" Type="http://schemas.openxmlformats.org/officeDocument/2006/relationships/tags" Target="../tags/tag161.xml"/><Relationship Id="rId182" Type="http://schemas.openxmlformats.org/officeDocument/2006/relationships/tags" Target="../tags/tag182.xml"/><Relationship Id="rId217" Type="http://schemas.openxmlformats.org/officeDocument/2006/relationships/tags" Target="../tags/tag217.xml"/><Relationship Id="rId378" Type="http://schemas.openxmlformats.org/officeDocument/2006/relationships/tags" Target="../tags/tag378.xml"/><Relationship Id="rId6" Type="http://schemas.openxmlformats.org/officeDocument/2006/relationships/tags" Target="../tags/tag6.xml"/><Relationship Id="rId238" Type="http://schemas.openxmlformats.org/officeDocument/2006/relationships/tags" Target="../tags/tag238.xml"/><Relationship Id="rId259" Type="http://schemas.openxmlformats.org/officeDocument/2006/relationships/tags" Target="../tags/tag259.xml"/><Relationship Id="rId23" Type="http://schemas.openxmlformats.org/officeDocument/2006/relationships/tags" Target="../tags/tag23.xml"/><Relationship Id="rId119" Type="http://schemas.openxmlformats.org/officeDocument/2006/relationships/tags" Target="../tags/tag119.xml"/><Relationship Id="rId270" Type="http://schemas.openxmlformats.org/officeDocument/2006/relationships/tags" Target="../tags/tag270.xml"/><Relationship Id="rId291" Type="http://schemas.openxmlformats.org/officeDocument/2006/relationships/tags" Target="../tags/tag291.xml"/><Relationship Id="rId305" Type="http://schemas.openxmlformats.org/officeDocument/2006/relationships/tags" Target="../tags/tag305.xml"/><Relationship Id="rId326" Type="http://schemas.openxmlformats.org/officeDocument/2006/relationships/tags" Target="../tags/tag326.xml"/><Relationship Id="rId347" Type="http://schemas.openxmlformats.org/officeDocument/2006/relationships/tags" Target="../tags/tag347.xml"/><Relationship Id="rId44" Type="http://schemas.openxmlformats.org/officeDocument/2006/relationships/tags" Target="../tags/tag44.xml"/><Relationship Id="rId65" Type="http://schemas.openxmlformats.org/officeDocument/2006/relationships/tags" Target="../tags/tag65.xml"/><Relationship Id="rId86" Type="http://schemas.openxmlformats.org/officeDocument/2006/relationships/tags" Target="../tags/tag86.xml"/><Relationship Id="rId130" Type="http://schemas.openxmlformats.org/officeDocument/2006/relationships/tags" Target="../tags/tag130.xml"/><Relationship Id="rId151" Type="http://schemas.openxmlformats.org/officeDocument/2006/relationships/tags" Target="../tags/tag151.xml"/><Relationship Id="rId368" Type="http://schemas.openxmlformats.org/officeDocument/2006/relationships/tags" Target="../tags/tag368.xml"/><Relationship Id="rId389" Type="http://schemas.openxmlformats.org/officeDocument/2006/relationships/chart" Target="../charts/chart1.xml"/><Relationship Id="rId172" Type="http://schemas.openxmlformats.org/officeDocument/2006/relationships/tags" Target="../tags/tag172.xml"/><Relationship Id="rId193" Type="http://schemas.openxmlformats.org/officeDocument/2006/relationships/tags" Target="../tags/tag193.xml"/><Relationship Id="rId207" Type="http://schemas.openxmlformats.org/officeDocument/2006/relationships/tags" Target="../tags/tag207.xml"/><Relationship Id="rId228" Type="http://schemas.openxmlformats.org/officeDocument/2006/relationships/tags" Target="../tags/tag228.xml"/><Relationship Id="rId249" Type="http://schemas.openxmlformats.org/officeDocument/2006/relationships/tags" Target="../tags/tag249.xml"/><Relationship Id="rId13" Type="http://schemas.openxmlformats.org/officeDocument/2006/relationships/tags" Target="../tags/tag13.xml"/><Relationship Id="rId109" Type="http://schemas.openxmlformats.org/officeDocument/2006/relationships/tags" Target="../tags/tag109.xml"/><Relationship Id="rId260" Type="http://schemas.openxmlformats.org/officeDocument/2006/relationships/tags" Target="../tags/tag260.xml"/><Relationship Id="rId281" Type="http://schemas.openxmlformats.org/officeDocument/2006/relationships/tags" Target="../tags/tag281.xml"/><Relationship Id="rId316" Type="http://schemas.openxmlformats.org/officeDocument/2006/relationships/tags" Target="../tags/tag316.xml"/><Relationship Id="rId337" Type="http://schemas.openxmlformats.org/officeDocument/2006/relationships/tags" Target="../tags/tag337.xml"/><Relationship Id="rId34" Type="http://schemas.openxmlformats.org/officeDocument/2006/relationships/tags" Target="../tags/tag34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20" Type="http://schemas.openxmlformats.org/officeDocument/2006/relationships/tags" Target="../tags/tag120.xml"/><Relationship Id="rId141" Type="http://schemas.openxmlformats.org/officeDocument/2006/relationships/tags" Target="../tags/tag141.xml"/><Relationship Id="rId358" Type="http://schemas.openxmlformats.org/officeDocument/2006/relationships/tags" Target="../tags/tag358.xml"/><Relationship Id="rId379" Type="http://schemas.openxmlformats.org/officeDocument/2006/relationships/tags" Target="../tags/tag379.xml"/><Relationship Id="rId7" Type="http://schemas.openxmlformats.org/officeDocument/2006/relationships/tags" Target="../tags/tag7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18" Type="http://schemas.openxmlformats.org/officeDocument/2006/relationships/tags" Target="../tags/tag218.xml"/><Relationship Id="rId239" Type="http://schemas.openxmlformats.org/officeDocument/2006/relationships/tags" Target="../tags/tag239.xml"/><Relationship Id="rId390" Type="http://schemas.openxmlformats.org/officeDocument/2006/relationships/chart" Target="../charts/chart2.xml"/><Relationship Id="rId250" Type="http://schemas.openxmlformats.org/officeDocument/2006/relationships/tags" Target="../tags/tag250.xml"/><Relationship Id="rId271" Type="http://schemas.openxmlformats.org/officeDocument/2006/relationships/tags" Target="../tags/tag271.xml"/><Relationship Id="rId292" Type="http://schemas.openxmlformats.org/officeDocument/2006/relationships/tags" Target="../tags/tag292.xml"/><Relationship Id="rId306" Type="http://schemas.openxmlformats.org/officeDocument/2006/relationships/tags" Target="../tags/tag306.xml"/><Relationship Id="rId24" Type="http://schemas.openxmlformats.org/officeDocument/2006/relationships/tags" Target="../tags/tag24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31" Type="http://schemas.openxmlformats.org/officeDocument/2006/relationships/tags" Target="../tags/tag131.xml"/><Relationship Id="rId327" Type="http://schemas.openxmlformats.org/officeDocument/2006/relationships/tags" Target="../tags/tag327.xml"/><Relationship Id="rId348" Type="http://schemas.openxmlformats.org/officeDocument/2006/relationships/tags" Target="../tags/tag348.xml"/><Relationship Id="rId369" Type="http://schemas.openxmlformats.org/officeDocument/2006/relationships/tags" Target="../tags/tag369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4" Type="http://schemas.openxmlformats.org/officeDocument/2006/relationships/tags" Target="../tags/tag194.xml"/><Relationship Id="rId208" Type="http://schemas.openxmlformats.org/officeDocument/2006/relationships/tags" Target="../tags/tag208.xml"/><Relationship Id="rId229" Type="http://schemas.openxmlformats.org/officeDocument/2006/relationships/tags" Target="../tags/tag229.xml"/><Relationship Id="rId380" Type="http://schemas.openxmlformats.org/officeDocument/2006/relationships/tags" Target="../tags/tag380.xml"/><Relationship Id="rId240" Type="http://schemas.openxmlformats.org/officeDocument/2006/relationships/tags" Target="../tags/tag240.xml"/><Relationship Id="rId261" Type="http://schemas.openxmlformats.org/officeDocument/2006/relationships/tags" Target="../tags/tag261.xml"/><Relationship Id="rId14" Type="http://schemas.openxmlformats.org/officeDocument/2006/relationships/tags" Target="../tags/tag14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282" Type="http://schemas.openxmlformats.org/officeDocument/2006/relationships/tags" Target="../tags/tag282.xml"/><Relationship Id="rId317" Type="http://schemas.openxmlformats.org/officeDocument/2006/relationships/tags" Target="../tags/tag317.xml"/><Relationship Id="rId338" Type="http://schemas.openxmlformats.org/officeDocument/2006/relationships/tags" Target="../tags/tag338.xml"/><Relationship Id="rId359" Type="http://schemas.openxmlformats.org/officeDocument/2006/relationships/tags" Target="../tags/tag359.xml"/><Relationship Id="rId8" Type="http://schemas.openxmlformats.org/officeDocument/2006/relationships/tags" Target="../tags/tag8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219" Type="http://schemas.openxmlformats.org/officeDocument/2006/relationships/tags" Target="../tags/tag219.xml"/><Relationship Id="rId370" Type="http://schemas.openxmlformats.org/officeDocument/2006/relationships/tags" Target="../tags/tag370.xml"/><Relationship Id="rId391" Type="http://schemas.openxmlformats.org/officeDocument/2006/relationships/chart" Target="../charts/chart3.xml"/><Relationship Id="rId230" Type="http://schemas.openxmlformats.org/officeDocument/2006/relationships/tags" Target="../tags/tag230.xml"/><Relationship Id="rId251" Type="http://schemas.openxmlformats.org/officeDocument/2006/relationships/tags" Target="../tags/tag251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272" Type="http://schemas.openxmlformats.org/officeDocument/2006/relationships/tags" Target="../tags/tag272.xml"/><Relationship Id="rId293" Type="http://schemas.openxmlformats.org/officeDocument/2006/relationships/tags" Target="../tags/tag293.xml"/><Relationship Id="rId307" Type="http://schemas.openxmlformats.org/officeDocument/2006/relationships/tags" Target="../tags/tag307.xml"/><Relationship Id="rId328" Type="http://schemas.openxmlformats.org/officeDocument/2006/relationships/tags" Target="../tags/tag328.xml"/><Relationship Id="rId349" Type="http://schemas.openxmlformats.org/officeDocument/2006/relationships/tags" Target="../tags/tag349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360" Type="http://schemas.openxmlformats.org/officeDocument/2006/relationships/tags" Target="../tags/tag360.xml"/><Relationship Id="rId381" Type="http://schemas.openxmlformats.org/officeDocument/2006/relationships/tags" Target="../tags/tag381.xml"/><Relationship Id="rId220" Type="http://schemas.openxmlformats.org/officeDocument/2006/relationships/tags" Target="../tags/tag220.xml"/><Relationship Id="rId241" Type="http://schemas.openxmlformats.org/officeDocument/2006/relationships/tags" Target="../tags/tag241.xml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262" Type="http://schemas.openxmlformats.org/officeDocument/2006/relationships/tags" Target="../tags/tag262.xml"/><Relationship Id="rId283" Type="http://schemas.openxmlformats.org/officeDocument/2006/relationships/tags" Target="../tags/tag283.xml"/><Relationship Id="rId318" Type="http://schemas.openxmlformats.org/officeDocument/2006/relationships/tags" Target="../tags/tag318.xml"/><Relationship Id="rId339" Type="http://schemas.openxmlformats.org/officeDocument/2006/relationships/tags" Target="../tags/tag339.xml"/><Relationship Id="rId78" Type="http://schemas.openxmlformats.org/officeDocument/2006/relationships/tags" Target="../tags/tag78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64" Type="http://schemas.openxmlformats.org/officeDocument/2006/relationships/tags" Target="../tags/tag164.xml"/><Relationship Id="rId185" Type="http://schemas.openxmlformats.org/officeDocument/2006/relationships/tags" Target="../tags/tag185.xml"/><Relationship Id="rId350" Type="http://schemas.openxmlformats.org/officeDocument/2006/relationships/tags" Target="../tags/tag350.xml"/><Relationship Id="rId371" Type="http://schemas.openxmlformats.org/officeDocument/2006/relationships/tags" Target="../tags/tag371.xml"/><Relationship Id="rId9" Type="http://schemas.openxmlformats.org/officeDocument/2006/relationships/tags" Target="../tags/tag9.xml"/><Relationship Id="rId210" Type="http://schemas.openxmlformats.org/officeDocument/2006/relationships/tags" Target="../tags/tag210.xml"/><Relationship Id="rId392" Type="http://schemas.openxmlformats.org/officeDocument/2006/relationships/image" Target="../media/image6.png"/><Relationship Id="rId26" Type="http://schemas.openxmlformats.org/officeDocument/2006/relationships/tags" Target="../tags/tag26.xml"/><Relationship Id="rId231" Type="http://schemas.openxmlformats.org/officeDocument/2006/relationships/tags" Target="../tags/tag231.xml"/><Relationship Id="rId252" Type="http://schemas.openxmlformats.org/officeDocument/2006/relationships/tags" Target="../tags/tag252.xml"/><Relationship Id="rId273" Type="http://schemas.openxmlformats.org/officeDocument/2006/relationships/tags" Target="../tags/tag273.xml"/><Relationship Id="rId294" Type="http://schemas.openxmlformats.org/officeDocument/2006/relationships/tags" Target="../tags/tag294.xml"/><Relationship Id="rId308" Type="http://schemas.openxmlformats.org/officeDocument/2006/relationships/tags" Target="../tags/tag308.xml"/><Relationship Id="rId329" Type="http://schemas.openxmlformats.org/officeDocument/2006/relationships/tags" Target="../tags/tag329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340" Type="http://schemas.openxmlformats.org/officeDocument/2006/relationships/tags" Target="../tags/tag340.xml"/><Relationship Id="rId361" Type="http://schemas.openxmlformats.org/officeDocument/2006/relationships/tags" Target="../tags/tag361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382" Type="http://schemas.openxmlformats.org/officeDocument/2006/relationships/tags" Target="../tags/tag382.xml"/><Relationship Id="rId16" Type="http://schemas.openxmlformats.org/officeDocument/2006/relationships/tags" Target="../tags/tag16.xml"/><Relationship Id="rId221" Type="http://schemas.openxmlformats.org/officeDocument/2006/relationships/tags" Target="../tags/tag221.xml"/><Relationship Id="rId242" Type="http://schemas.openxmlformats.org/officeDocument/2006/relationships/tags" Target="../tags/tag242.xml"/><Relationship Id="rId263" Type="http://schemas.openxmlformats.org/officeDocument/2006/relationships/tags" Target="../tags/tag263.xml"/><Relationship Id="rId284" Type="http://schemas.openxmlformats.org/officeDocument/2006/relationships/tags" Target="../tags/tag284.xml"/><Relationship Id="rId319" Type="http://schemas.openxmlformats.org/officeDocument/2006/relationships/tags" Target="../tags/tag319.xml"/><Relationship Id="rId37" Type="http://schemas.openxmlformats.org/officeDocument/2006/relationships/tags" Target="../tags/tag37.xml"/><Relationship Id="rId58" Type="http://schemas.openxmlformats.org/officeDocument/2006/relationships/tags" Target="../tags/tag58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44" Type="http://schemas.openxmlformats.org/officeDocument/2006/relationships/tags" Target="../tags/tag144.xml"/><Relationship Id="rId330" Type="http://schemas.openxmlformats.org/officeDocument/2006/relationships/tags" Target="../tags/tag330.xml"/><Relationship Id="rId90" Type="http://schemas.openxmlformats.org/officeDocument/2006/relationships/tags" Target="../tags/tag90.xml"/><Relationship Id="rId165" Type="http://schemas.openxmlformats.org/officeDocument/2006/relationships/tags" Target="../tags/tag165.xml"/><Relationship Id="rId186" Type="http://schemas.openxmlformats.org/officeDocument/2006/relationships/tags" Target="../tags/tag186.xml"/><Relationship Id="rId351" Type="http://schemas.openxmlformats.org/officeDocument/2006/relationships/tags" Target="../tags/tag351.xml"/><Relationship Id="rId372" Type="http://schemas.openxmlformats.org/officeDocument/2006/relationships/tags" Target="../tags/tag372.xml"/><Relationship Id="rId393" Type="http://schemas.openxmlformats.org/officeDocument/2006/relationships/image" Target="../media/image7.svg"/><Relationship Id="rId211" Type="http://schemas.openxmlformats.org/officeDocument/2006/relationships/tags" Target="../tags/tag211.xml"/><Relationship Id="rId232" Type="http://schemas.openxmlformats.org/officeDocument/2006/relationships/tags" Target="../tags/tag232.xml"/><Relationship Id="rId253" Type="http://schemas.openxmlformats.org/officeDocument/2006/relationships/tags" Target="../tags/tag253.xml"/><Relationship Id="rId274" Type="http://schemas.openxmlformats.org/officeDocument/2006/relationships/tags" Target="../tags/tag274.xml"/><Relationship Id="rId295" Type="http://schemas.openxmlformats.org/officeDocument/2006/relationships/tags" Target="../tags/tag295.xml"/><Relationship Id="rId309" Type="http://schemas.openxmlformats.org/officeDocument/2006/relationships/tags" Target="../tags/tag309.xml"/><Relationship Id="rId27" Type="http://schemas.openxmlformats.org/officeDocument/2006/relationships/tags" Target="../tags/tag27.xml"/><Relationship Id="rId48" Type="http://schemas.openxmlformats.org/officeDocument/2006/relationships/tags" Target="../tags/tag48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34" Type="http://schemas.openxmlformats.org/officeDocument/2006/relationships/tags" Target="../tags/tag134.xml"/><Relationship Id="rId320" Type="http://schemas.openxmlformats.org/officeDocument/2006/relationships/tags" Target="../tags/tag320.xml"/><Relationship Id="rId80" Type="http://schemas.openxmlformats.org/officeDocument/2006/relationships/tags" Target="../tags/tag80.xml"/><Relationship Id="rId155" Type="http://schemas.openxmlformats.org/officeDocument/2006/relationships/tags" Target="../tags/tag155.xml"/><Relationship Id="rId176" Type="http://schemas.openxmlformats.org/officeDocument/2006/relationships/tags" Target="../tags/tag176.xml"/><Relationship Id="rId197" Type="http://schemas.openxmlformats.org/officeDocument/2006/relationships/tags" Target="../tags/tag197.xml"/><Relationship Id="rId341" Type="http://schemas.openxmlformats.org/officeDocument/2006/relationships/tags" Target="../tags/tag341.xml"/><Relationship Id="rId362" Type="http://schemas.openxmlformats.org/officeDocument/2006/relationships/tags" Target="../tags/tag362.xml"/><Relationship Id="rId383" Type="http://schemas.openxmlformats.org/officeDocument/2006/relationships/tags" Target="../tags/tag383.xml"/><Relationship Id="rId201" Type="http://schemas.openxmlformats.org/officeDocument/2006/relationships/tags" Target="../tags/tag201.xml"/><Relationship Id="rId222" Type="http://schemas.openxmlformats.org/officeDocument/2006/relationships/tags" Target="../tags/tag222.xml"/><Relationship Id="rId243" Type="http://schemas.openxmlformats.org/officeDocument/2006/relationships/tags" Target="../tags/tag243.xml"/><Relationship Id="rId264" Type="http://schemas.openxmlformats.org/officeDocument/2006/relationships/tags" Target="../tags/tag264.xml"/><Relationship Id="rId285" Type="http://schemas.openxmlformats.org/officeDocument/2006/relationships/tags" Target="../tags/tag285.xml"/><Relationship Id="rId17" Type="http://schemas.openxmlformats.org/officeDocument/2006/relationships/tags" Target="../tags/tag17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24" Type="http://schemas.openxmlformats.org/officeDocument/2006/relationships/tags" Target="../tags/tag124.xml"/><Relationship Id="rId310" Type="http://schemas.openxmlformats.org/officeDocument/2006/relationships/tags" Target="../tags/tag310.xml"/><Relationship Id="rId70" Type="http://schemas.openxmlformats.org/officeDocument/2006/relationships/tags" Target="../tags/tag70.xml"/><Relationship Id="rId91" Type="http://schemas.openxmlformats.org/officeDocument/2006/relationships/tags" Target="../tags/tag91.xml"/><Relationship Id="rId145" Type="http://schemas.openxmlformats.org/officeDocument/2006/relationships/tags" Target="../tags/tag145.xml"/><Relationship Id="rId166" Type="http://schemas.openxmlformats.org/officeDocument/2006/relationships/tags" Target="../tags/tag166.xml"/><Relationship Id="rId187" Type="http://schemas.openxmlformats.org/officeDocument/2006/relationships/tags" Target="../tags/tag187.xml"/><Relationship Id="rId331" Type="http://schemas.openxmlformats.org/officeDocument/2006/relationships/tags" Target="../tags/tag331.xml"/><Relationship Id="rId352" Type="http://schemas.openxmlformats.org/officeDocument/2006/relationships/tags" Target="../tags/tag352.xml"/><Relationship Id="rId373" Type="http://schemas.openxmlformats.org/officeDocument/2006/relationships/tags" Target="../tags/tag373.xml"/><Relationship Id="rId1" Type="http://schemas.openxmlformats.org/officeDocument/2006/relationships/tags" Target="../tags/tag1.xml"/><Relationship Id="rId212" Type="http://schemas.openxmlformats.org/officeDocument/2006/relationships/tags" Target="../tags/tag212.xml"/><Relationship Id="rId233" Type="http://schemas.openxmlformats.org/officeDocument/2006/relationships/tags" Target="../tags/tag233.xml"/><Relationship Id="rId254" Type="http://schemas.openxmlformats.org/officeDocument/2006/relationships/tags" Target="../tags/tag254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275" Type="http://schemas.openxmlformats.org/officeDocument/2006/relationships/tags" Target="../tags/tag275.xml"/><Relationship Id="rId296" Type="http://schemas.openxmlformats.org/officeDocument/2006/relationships/tags" Target="../tags/tag296.xml"/><Relationship Id="rId300" Type="http://schemas.openxmlformats.org/officeDocument/2006/relationships/tags" Target="../tags/tag300.xml"/><Relationship Id="rId60" Type="http://schemas.openxmlformats.org/officeDocument/2006/relationships/tags" Target="../tags/tag60.xml"/><Relationship Id="rId81" Type="http://schemas.openxmlformats.org/officeDocument/2006/relationships/tags" Target="../tags/tag81.xml"/><Relationship Id="rId135" Type="http://schemas.openxmlformats.org/officeDocument/2006/relationships/tags" Target="../tags/tag135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321" Type="http://schemas.openxmlformats.org/officeDocument/2006/relationships/tags" Target="../tags/tag321.xml"/><Relationship Id="rId342" Type="http://schemas.openxmlformats.org/officeDocument/2006/relationships/tags" Target="../tags/tag342.xml"/><Relationship Id="rId363" Type="http://schemas.openxmlformats.org/officeDocument/2006/relationships/tags" Target="../tags/tag363.xml"/><Relationship Id="rId384" Type="http://schemas.openxmlformats.org/officeDocument/2006/relationships/tags" Target="../tags/tag384.xml"/><Relationship Id="rId202" Type="http://schemas.openxmlformats.org/officeDocument/2006/relationships/tags" Target="../tags/tag202.xml"/><Relationship Id="rId223" Type="http://schemas.openxmlformats.org/officeDocument/2006/relationships/tags" Target="../tags/tag223.xml"/><Relationship Id="rId244" Type="http://schemas.openxmlformats.org/officeDocument/2006/relationships/tags" Target="../tags/tag244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265" Type="http://schemas.openxmlformats.org/officeDocument/2006/relationships/tags" Target="../tags/tag265.xml"/><Relationship Id="rId286" Type="http://schemas.openxmlformats.org/officeDocument/2006/relationships/tags" Target="../tags/tag286.xml"/><Relationship Id="rId50" Type="http://schemas.openxmlformats.org/officeDocument/2006/relationships/tags" Target="../tags/tag50.xml"/><Relationship Id="rId104" Type="http://schemas.openxmlformats.org/officeDocument/2006/relationships/tags" Target="../tags/tag104.xml"/><Relationship Id="rId125" Type="http://schemas.openxmlformats.org/officeDocument/2006/relationships/tags" Target="../tags/tag125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311" Type="http://schemas.openxmlformats.org/officeDocument/2006/relationships/tags" Target="../tags/tag311.xml"/><Relationship Id="rId332" Type="http://schemas.openxmlformats.org/officeDocument/2006/relationships/tags" Target="../tags/tag332.xml"/><Relationship Id="rId353" Type="http://schemas.openxmlformats.org/officeDocument/2006/relationships/tags" Target="../tags/tag353.xml"/><Relationship Id="rId374" Type="http://schemas.openxmlformats.org/officeDocument/2006/relationships/tags" Target="../tags/tag374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13" Type="http://schemas.openxmlformats.org/officeDocument/2006/relationships/tags" Target="../tags/tag213.xml"/><Relationship Id="rId234" Type="http://schemas.openxmlformats.org/officeDocument/2006/relationships/tags" Target="../tags/tag234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55" Type="http://schemas.openxmlformats.org/officeDocument/2006/relationships/tags" Target="../tags/tag255.xml"/><Relationship Id="rId276" Type="http://schemas.openxmlformats.org/officeDocument/2006/relationships/tags" Target="../tags/tag276.xml"/><Relationship Id="rId297" Type="http://schemas.openxmlformats.org/officeDocument/2006/relationships/tags" Target="../tags/tag297.xml"/><Relationship Id="rId40" Type="http://schemas.openxmlformats.org/officeDocument/2006/relationships/tags" Target="../tags/tag40.xml"/><Relationship Id="rId115" Type="http://schemas.openxmlformats.org/officeDocument/2006/relationships/tags" Target="../tags/tag115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301" Type="http://schemas.openxmlformats.org/officeDocument/2006/relationships/tags" Target="../tags/tag301.xml"/><Relationship Id="rId322" Type="http://schemas.openxmlformats.org/officeDocument/2006/relationships/tags" Target="../tags/tag322.xml"/><Relationship Id="rId343" Type="http://schemas.openxmlformats.org/officeDocument/2006/relationships/tags" Target="../tags/tag343.xml"/><Relationship Id="rId364" Type="http://schemas.openxmlformats.org/officeDocument/2006/relationships/tags" Target="../tags/tag364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385" Type="http://schemas.openxmlformats.org/officeDocument/2006/relationships/tags" Target="../tags/tag385.xml"/><Relationship Id="rId19" Type="http://schemas.openxmlformats.org/officeDocument/2006/relationships/tags" Target="../tags/tag19.xml"/><Relationship Id="rId224" Type="http://schemas.openxmlformats.org/officeDocument/2006/relationships/tags" Target="../tags/tag224.xml"/><Relationship Id="rId245" Type="http://schemas.openxmlformats.org/officeDocument/2006/relationships/tags" Target="../tags/tag245.xml"/><Relationship Id="rId266" Type="http://schemas.openxmlformats.org/officeDocument/2006/relationships/tags" Target="../tags/tag266.xml"/><Relationship Id="rId287" Type="http://schemas.openxmlformats.org/officeDocument/2006/relationships/tags" Target="../tags/tag287.xml"/><Relationship Id="rId30" Type="http://schemas.openxmlformats.org/officeDocument/2006/relationships/tags" Target="../tags/tag3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312" Type="http://schemas.openxmlformats.org/officeDocument/2006/relationships/tags" Target="../tags/tag312.xml"/><Relationship Id="rId333" Type="http://schemas.openxmlformats.org/officeDocument/2006/relationships/tags" Target="../tags/tag333.xml"/><Relationship Id="rId354" Type="http://schemas.openxmlformats.org/officeDocument/2006/relationships/tags" Target="../tags/tag354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189" Type="http://schemas.openxmlformats.org/officeDocument/2006/relationships/tags" Target="../tags/tag189.xml"/><Relationship Id="rId375" Type="http://schemas.openxmlformats.org/officeDocument/2006/relationships/tags" Target="../tags/tag375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35" Type="http://schemas.openxmlformats.org/officeDocument/2006/relationships/tags" Target="../tags/tag235.xml"/><Relationship Id="rId256" Type="http://schemas.openxmlformats.org/officeDocument/2006/relationships/tags" Target="../tags/tag256.xml"/><Relationship Id="rId277" Type="http://schemas.openxmlformats.org/officeDocument/2006/relationships/tags" Target="../tags/tag277.xml"/><Relationship Id="rId298" Type="http://schemas.openxmlformats.org/officeDocument/2006/relationships/tags" Target="../tags/tag298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302" Type="http://schemas.openxmlformats.org/officeDocument/2006/relationships/tags" Target="../tags/tag302.xml"/><Relationship Id="rId323" Type="http://schemas.openxmlformats.org/officeDocument/2006/relationships/tags" Target="../tags/tag323.xml"/><Relationship Id="rId344" Type="http://schemas.openxmlformats.org/officeDocument/2006/relationships/tags" Target="../tags/tag344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179" Type="http://schemas.openxmlformats.org/officeDocument/2006/relationships/tags" Target="../tags/tag179.xml"/><Relationship Id="rId365" Type="http://schemas.openxmlformats.org/officeDocument/2006/relationships/tags" Target="../tags/tag365.xml"/><Relationship Id="rId386" Type="http://schemas.openxmlformats.org/officeDocument/2006/relationships/slideLayout" Target="../slideLayouts/slideLayout1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225" Type="http://schemas.openxmlformats.org/officeDocument/2006/relationships/tags" Target="../tags/tag225.xml"/><Relationship Id="rId246" Type="http://schemas.openxmlformats.org/officeDocument/2006/relationships/tags" Target="../tags/tag246.xml"/><Relationship Id="rId267" Type="http://schemas.openxmlformats.org/officeDocument/2006/relationships/tags" Target="../tags/tag267.xml"/><Relationship Id="rId288" Type="http://schemas.openxmlformats.org/officeDocument/2006/relationships/tags" Target="../tags/tag288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313" Type="http://schemas.openxmlformats.org/officeDocument/2006/relationships/tags" Target="../tags/tag313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94" Type="http://schemas.openxmlformats.org/officeDocument/2006/relationships/tags" Target="../tags/tag94.xml"/><Relationship Id="rId148" Type="http://schemas.openxmlformats.org/officeDocument/2006/relationships/tags" Target="../tags/tag148.xml"/><Relationship Id="rId169" Type="http://schemas.openxmlformats.org/officeDocument/2006/relationships/tags" Target="../tags/tag169.xml"/><Relationship Id="rId334" Type="http://schemas.openxmlformats.org/officeDocument/2006/relationships/tags" Target="../tags/tag334.xml"/><Relationship Id="rId355" Type="http://schemas.openxmlformats.org/officeDocument/2006/relationships/tags" Target="../tags/tag355.xml"/><Relationship Id="rId376" Type="http://schemas.openxmlformats.org/officeDocument/2006/relationships/tags" Target="../tags/tag376.xml"/><Relationship Id="rId4" Type="http://schemas.openxmlformats.org/officeDocument/2006/relationships/tags" Target="../tags/tag4.xml"/><Relationship Id="rId180" Type="http://schemas.openxmlformats.org/officeDocument/2006/relationships/tags" Target="../tags/tag180.xml"/><Relationship Id="rId215" Type="http://schemas.openxmlformats.org/officeDocument/2006/relationships/tags" Target="../tags/tag215.xml"/><Relationship Id="rId236" Type="http://schemas.openxmlformats.org/officeDocument/2006/relationships/tags" Target="../tags/tag236.xml"/><Relationship Id="rId257" Type="http://schemas.openxmlformats.org/officeDocument/2006/relationships/tags" Target="../tags/tag257.xml"/><Relationship Id="rId278" Type="http://schemas.openxmlformats.org/officeDocument/2006/relationships/tags" Target="../tags/tag278.xml"/><Relationship Id="rId303" Type="http://schemas.openxmlformats.org/officeDocument/2006/relationships/tags" Target="../tags/tag303.xml"/><Relationship Id="rId42" Type="http://schemas.openxmlformats.org/officeDocument/2006/relationships/tags" Target="../tags/tag42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345" Type="http://schemas.openxmlformats.org/officeDocument/2006/relationships/tags" Target="../tags/tag345.xml"/><Relationship Id="rId387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chart" Target="../charts/chart4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svg"/><Relationship Id="rId10" Type="http://schemas.openxmlformats.org/officeDocument/2006/relationships/image" Target="../media/image26.jfif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>
            <a:extLst>
              <a:ext uri="{FF2B5EF4-FFF2-40B4-BE49-F238E27FC236}">
                <a16:creationId xmlns:a16="http://schemas.microsoft.com/office/drawing/2014/main" id="{65C45BA5-1EAF-4027-93EC-880BBA2A04A9}"/>
              </a:ext>
            </a:extLst>
          </p:cNvPr>
          <p:cNvGrpSpPr/>
          <p:nvPr/>
        </p:nvGrpSpPr>
        <p:grpSpPr>
          <a:xfrm rot="20764844">
            <a:off x="5977024" y="-919992"/>
            <a:ext cx="8378984" cy="10870533"/>
            <a:chOff x="4001396" y="-615746"/>
            <a:chExt cx="8378984" cy="10870533"/>
          </a:xfrm>
        </p:grpSpPr>
        <p:sp>
          <p:nvSpPr>
            <p:cNvPr id="8" name="Operazione manuale 7">
              <a:extLst>
                <a:ext uri="{FF2B5EF4-FFF2-40B4-BE49-F238E27FC236}">
                  <a16:creationId xmlns:a16="http://schemas.microsoft.com/office/drawing/2014/main" id="{E08DC1B0-55EC-46BE-9974-725B120306C7}"/>
                </a:ext>
              </a:extLst>
            </p:cNvPr>
            <p:cNvSpPr/>
            <p:nvPr/>
          </p:nvSpPr>
          <p:spPr>
            <a:xfrm rot="8337998">
              <a:off x="4692168" y="-615746"/>
              <a:ext cx="7688212" cy="10870533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1525 w 10000"/>
                <a:gd name="connsiteY3" fmla="*/ 7301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8000" y="10000"/>
                  </a:lnTo>
                  <a:lnTo>
                    <a:pt x="1525" y="73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E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" name="Triangolo isoscele 1">
              <a:extLst>
                <a:ext uri="{FF2B5EF4-FFF2-40B4-BE49-F238E27FC236}">
                  <a16:creationId xmlns:a16="http://schemas.microsoft.com/office/drawing/2014/main" id="{6FD52F78-E0E1-4DD1-B558-7223AB4A8A19}"/>
                </a:ext>
              </a:extLst>
            </p:cNvPr>
            <p:cNvSpPr/>
            <p:nvPr/>
          </p:nvSpPr>
          <p:spPr>
            <a:xfrm rot="3336882">
              <a:off x="4297745" y="19217"/>
              <a:ext cx="4756398" cy="5349095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Triangolo isoscele 2">
              <a:extLst>
                <a:ext uri="{FF2B5EF4-FFF2-40B4-BE49-F238E27FC236}">
                  <a16:creationId xmlns:a16="http://schemas.microsoft.com/office/drawing/2014/main" id="{C6B7EA45-99E3-4C2D-96E3-E4CA475818AC}"/>
                </a:ext>
              </a:extLst>
            </p:cNvPr>
            <p:cNvSpPr/>
            <p:nvPr/>
          </p:nvSpPr>
          <p:spPr>
            <a:xfrm rot="3336882">
              <a:off x="2367989" y="3598653"/>
              <a:ext cx="4829404" cy="805498"/>
            </a:xfrm>
            <a:prstGeom prst="triangle">
              <a:avLst>
                <a:gd name="adj" fmla="val 46020"/>
              </a:avLst>
            </a:prstGeom>
            <a:solidFill>
              <a:srgbClr val="009E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26CCD12F-B483-45C1-99D0-8EB4CD099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35" y="6212328"/>
            <a:ext cx="756000" cy="465592"/>
          </a:xfrm>
          <a:prstGeom prst="rect">
            <a:avLst/>
          </a:prstGeom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FB663159-3609-4440-9BBF-7631F8B2675D}"/>
              </a:ext>
            </a:extLst>
          </p:cNvPr>
          <p:cNvSpPr txBox="1"/>
          <p:nvPr/>
        </p:nvSpPr>
        <p:spPr>
          <a:xfrm>
            <a:off x="223891" y="1174032"/>
            <a:ext cx="670264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5400" b="1" dirty="0">
                <a:solidFill>
                  <a:srgbClr val="FFFFFF"/>
                </a:solidFill>
                <a:latin typeface="Century Gothic" panose="020B0502020202020204" pitchFamily="34" charset="0"/>
                <a:cs typeface="Arial" charset="0"/>
              </a:rPr>
              <a:t>IoT AS A SERVICE</a:t>
            </a:r>
            <a:endParaRPr lang="en-US" sz="4400" b="1" dirty="0">
              <a:solidFill>
                <a:srgbClr val="FFFFFF"/>
              </a:solidFill>
              <a:latin typeface="Century Gothic"/>
              <a:cs typeface="Helvetica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C283DB8F-E6C6-42E0-B5A3-612597833856}"/>
              </a:ext>
            </a:extLst>
          </p:cNvPr>
          <p:cNvSpPr txBox="1"/>
          <p:nvPr/>
        </p:nvSpPr>
        <p:spPr>
          <a:xfrm>
            <a:off x="223891" y="2341729"/>
            <a:ext cx="670264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i="1" dirty="0">
                <a:solidFill>
                  <a:srgbClr val="FFFFFF"/>
                </a:solidFill>
                <a:latin typeface="Century Gothic" panose="020B0502020202020204" pitchFamily="34" charset="0"/>
                <a:cs typeface="Arial" charset="0"/>
              </a:rPr>
              <a:t>Lazise, 05 Luglio 2019</a:t>
            </a:r>
            <a:endParaRPr lang="en-US" sz="2400" b="1" i="1" dirty="0">
              <a:solidFill>
                <a:srgbClr val="FFFFFF"/>
              </a:solidFill>
              <a:latin typeface="Century Gothic"/>
              <a:cs typeface="Helvetica"/>
            </a:endParaRP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C1B1B5A3-6F18-4291-920A-7868BFF41AE8}"/>
              </a:ext>
            </a:extLst>
          </p:cNvPr>
          <p:cNvCxnSpPr/>
          <p:nvPr/>
        </p:nvCxnSpPr>
        <p:spPr>
          <a:xfrm>
            <a:off x="223891" y="2219546"/>
            <a:ext cx="58721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48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CustomShape 532"/>
          <p:cNvSpPr/>
          <p:nvPr/>
        </p:nvSpPr>
        <p:spPr>
          <a:xfrm>
            <a:off x="1703520" y="579600"/>
            <a:ext cx="8910720" cy="35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defTabSz="12190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pSp>
        <p:nvGrpSpPr>
          <p:cNvPr id="1970" name="Gruppo 1969"/>
          <p:cNvGrpSpPr/>
          <p:nvPr/>
        </p:nvGrpSpPr>
        <p:grpSpPr>
          <a:xfrm>
            <a:off x="3759229" y="1446069"/>
            <a:ext cx="7377335" cy="3885739"/>
            <a:chOff x="1039455" y="956100"/>
            <a:chExt cx="8126015" cy="4260847"/>
          </a:xfrm>
        </p:grpSpPr>
        <p:sp>
          <p:nvSpPr>
            <p:cNvPr id="1971" name="Freeform 4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3034413" y="5153447"/>
              <a:ext cx="36115" cy="57150"/>
            </a:xfrm>
            <a:custGeom>
              <a:avLst/>
              <a:gdLst>
                <a:gd name="T0" fmla="*/ 0 w 73"/>
                <a:gd name="T1" fmla="*/ 0 h 20"/>
                <a:gd name="T2" fmla="*/ 95306830 w 73"/>
                <a:gd name="T3" fmla="*/ 2147483647 h 20"/>
                <a:gd name="T4" fmla="*/ 381018163 w 73"/>
                <a:gd name="T5" fmla="*/ 2147483647 h 20"/>
                <a:gd name="T6" fmla="*/ 761828084 w 73"/>
                <a:gd name="T7" fmla="*/ 2147483647 h 20"/>
                <a:gd name="T8" fmla="*/ 1238153077 w 73"/>
                <a:gd name="T9" fmla="*/ 2147483647 h 20"/>
                <a:gd name="T10" fmla="*/ 1523864867 w 73"/>
                <a:gd name="T11" fmla="*/ 2147483647 h 20"/>
                <a:gd name="T12" fmla="*/ 1809576200 w 73"/>
                <a:gd name="T13" fmla="*/ 2147483647 h 20"/>
                <a:gd name="T14" fmla="*/ 2147483647 w 73"/>
                <a:gd name="T15" fmla="*/ 2147483647 h 20"/>
                <a:gd name="T16" fmla="*/ 2147483647 w 73"/>
                <a:gd name="T17" fmla="*/ 2147483647 h 20"/>
                <a:gd name="T18" fmla="*/ 2147483647 w 73"/>
                <a:gd name="T19" fmla="*/ 2147483647 h 20"/>
                <a:gd name="T20" fmla="*/ 2147483647 w 73"/>
                <a:gd name="T21" fmla="*/ 2147483647 h 20"/>
                <a:gd name="T22" fmla="*/ 2147483647 w 73"/>
                <a:gd name="T23" fmla="*/ 2147483647 h 20"/>
                <a:gd name="T24" fmla="*/ 2147483647 w 73"/>
                <a:gd name="T25" fmla="*/ 2147483647 h 20"/>
                <a:gd name="T26" fmla="*/ 2147483647 w 73"/>
                <a:gd name="T27" fmla="*/ 2147483647 h 20"/>
                <a:gd name="T28" fmla="*/ 2147483647 w 73"/>
                <a:gd name="T29" fmla="*/ 2147483647 h 20"/>
                <a:gd name="T30" fmla="*/ 2147483647 w 73"/>
                <a:gd name="T31" fmla="*/ 2147483647 h 20"/>
                <a:gd name="T32" fmla="*/ 2147483647 w 73"/>
                <a:gd name="T33" fmla="*/ 0 h 20"/>
                <a:gd name="T34" fmla="*/ 0 w 73"/>
                <a:gd name="T35" fmla="*/ 0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3" h="20">
                  <a:moveTo>
                    <a:pt x="0" y="0"/>
                  </a:moveTo>
                  <a:lnTo>
                    <a:pt x="1" y="5"/>
                  </a:lnTo>
                  <a:lnTo>
                    <a:pt x="4" y="10"/>
                  </a:lnTo>
                  <a:lnTo>
                    <a:pt x="8" y="14"/>
                  </a:lnTo>
                  <a:lnTo>
                    <a:pt x="13" y="20"/>
                  </a:lnTo>
                  <a:lnTo>
                    <a:pt x="16" y="17"/>
                  </a:lnTo>
                  <a:lnTo>
                    <a:pt x="19" y="13"/>
                  </a:lnTo>
                  <a:lnTo>
                    <a:pt x="23" y="11"/>
                  </a:lnTo>
                  <a:lnTo>
                    <a:pt x="27" y="10"/>
                  </a:lnTo>
                  <a:lnTo>
                    <a:pt x="36" y="8"/>
                  </a:lnTo>
                  <a:lnTo>
                    <a:pt x="46" y="7"/>
                  </a:lnTo>
                  <a:lnTo>
                    <a:pt x="54" y="7"/>
                  </a:lnTo>
                  <a:lnTo>
                    <a:pt x="63" y="6"/>
                  </a:lnTo>
                  <a:lnTo>
                    <a:pt x="66" y="5"/>
                  </a:lnTo>
                  <a:lnTo>
                    <a:pt x="69" y="4"/>
                  </a:lnTo>
                  <a:lnTo>
                    <a:pt x="71" y="2"/>
                  </a:ln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72" name="Freeform 5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1039455" y="1254547"/>
              <a:ext cx="849577" cy="446088"/>
            </a:xfrm>
            <a:custGeom>
              <a:avLst/>
              <a:gdLst>
                <a:gd name="T0" fmla="*/ 2147483647 w 1808"/>
                <a:gd name="T1" fmla="*/ 2147483647 h 850"/>
                <a:gd name="T2" fmla="*/ 2147483647 w 1808"/>
                <a:gd name="T3" fmla="*/ 2147483647 h 850"/>
                <a:gd name="T4" fmla="*/ 2147483647 w 1808"/>
                <a:gd name="T5" fmla="*/ 2147483647 h 850"/>
                <a:gd name="T6" fmla="*/ 2147483647 w 1808"/>
                <a:gd name="T7" fmla="*/ 2147483647 h 850"/>
                <a:gd name="T8" fmla="*/ 2147483647 w 1808"/>
                <a:gd name="T9" fmla="*/ 2147483647 h 850"/>
                <a:gd name="T10" fmla="*/ 2147483647 w 1808"/>
                <a:gd name="T11" fmla="*/ 2147483647 h 850"/>
                <a:gd name="T12" fmla="*/ 2147483647 w 1808"/>
                <a:gd name="T13" fmla="*/ 2147483647 h 850"/>
                <a:gd name="T14" fmla="*/ 2147483647 w 1808"/>
                <a:gd name="T15" fmla="*/ 2147483647 h 850"/>
                <a:gd name="T16" fmla="*/ 2147483647 w 1808"/>
                <a:gd name="T17" fmla="*/ 2147483647 h 850"/>
                <a:gd name="T18" fmla="*/ 2147483647 w 1808"/>
                <a:gd name="T19" fmla="*/ 2147483647 h 850"/>
                <a:gd name="T20" fmla="*/ 2147483647 w 1808"/>
                <a:gd name="T21" fmla="*/ 2147483647 h 850"/>
                <a:gd name="T22" fmla="*/ 2147483647 w 1808"/>
                <a:gd name="T23" fmla="*/ 2147483647 h 850"/>
                <a:gd name="T24" fmla="*/ 2147483647 w 1808"/>
                <a:gd name="T25" fmla="*/ 2147483647 h 850"/>
                <a:gd name="T26" fmla="*/ 2147483647 w 1808"/>
                <a:gd name="T27" fmla="*/ 2147483647 h 850"/>
                <a:gd name="T28" fmla="*/ 2147483647 w 1808"/>
                <a:gd name="T29" fmla="*/ 2147483647 h 850"/>
                <a:gd name="T30" fmla="*/ 2147483647 w 1808"/>
                <a:gd name="T31" fmla="*/ 2147483647 h 850"/>
                <a:gd name="T32" fmla="*/ 2147483647 w 1808"/>
                <a:gd name="T33" fmla="*/ 2147483647 h 850"/>
                <a:gd name="T34" fmla="*/ 2147483647 w 1808"/>
                <a:gd name="T35" fmla="*/ 2147483647 h 850"/>
                <a:gd name="T36" fmla="*/ 2147483647 w 1808"/>
                <a:gd name="T37" fmla="*/ 2147483647 h 850"/>
                <a:gd name="T38" fmla="*/ 2147483647 w 1808"/>
                <a:gd name="T39" fmla="*/ 2147483647 h 850"/>
                <a:gd name="T40" fmla="*/ 2147483647 w 1808"/>
                <a:gd name="T41" fmla="*/ 2147483647 h 850"/>
                <a:gd name="T42" fmla="*/ 2147483647 w 1808"/>
                <a:gd name="T43" fmla="*/ 2147483647 h 850"/>
                <a:gd name="T44" fmla="*/ 326425415 w 1808"/>
                <a:gd name="T45" fmla="*/ 2147483647 h 850"/>
                <a:gd name="T46" fmla="*/ 1142583294 w 1808"/>
                <a:gd name="T47" fmla="*/ 2147483647 h 850"/>
                <a:gd name="T48" fmla="*/ 2147483647 w 1808"/>
                <a:gd name="T49" fmla="*/ 2147483647 h 850"/>
                <a:gd name="T50" fmla="*/ 2147483647 w 1808"/>
                <a:gd name="T51" fmla="*/ 2147483647 h 850"/>
                <a:gd name="T52" fmla="*/ 2147483647 w 1808"/>
                <a:gd name="T53" fmla="*/ 2147483647 h 850"/>
                <a:gd name="T54" fmla="*/ 2147483647 w 1808"/>
                <a:gd name="T55" fmla="*/ 2147483647 h 850"/>
                <a:gd name="T56" fmla="*/ 2147483647 w 1808"/>
                <a:gd name="T57" fmla="*/ 2147483647 h 850"/>
                <a:gd name="T58" fmla="*/ 2147483647 w 1808"/>
                <a:gd name="T59" fmla="*/ 2147483647 h 850"/>
                <a:gd name="T60" fmla="*/ 2147483647 w 1808"/>
                <a:gd name="T61" fmla="*/ 2147483647 h 850"/>
                <a:gd name="T62" fmla="*/ 2147483647 w 1808"/>
                <a:gd name="T63" fmla="*/ 2147483647 h 850"/>
                <a:gd name="T64" fmla="*/ 2147483647 w 1808"/>
                <a:gd name="T65" fmla="*/ 2147483647 h 850"/>
                <a:gd name="T66" fmla="*/ 2147483647 w 1808"/>
                <a:gd name="T67" fmla="*/ 2147483647 h 850"/>
                <a:gd name="T68" fmla="*/ 2147483647 w 1808"/>
                <a:gd name="T69" fmla="*/ 2147483647 h 850"/>
                <a:gd name="T70" fmla="*/ 2147483647 w 1808"/>
                <a:gd name="T71" fmla="*/ 2147483647 h 850"/>
                <a:gd name="T72" fmla="*/ 2147483647 w 1808"/>
                <a:gd name="T73" fmla="*/ 2147483647 h 850"/>
                <a:gd name="T74" fmla="*/ 2147483647 w 1808"/>
                <a:gd name="T75" fmla="*/ 2147483647 h 850"/>
                <a:gd name="T76" fmla="*/ 2147483647 w 1808"/>
                <a:gd name="T77" fmla="*/ 2147483647 h 850"/>
                <a:gd name="T78" fmla="*/ 2147483647 w 1808"/>
                <a:gd name="T79" fmla="*/ 2147483647 h 850"/>
                <a:gd name="T80" fmla="*/ 2147483647 w 1808"/>
                <a:gd name="T81" fmla="*/ 2147483647 h 850"/>
                <a:gd name="T82" fmla="*/ 2147483647 w 1808"/>
                <a:gd name="T83" fmla="*/ 2147483647 h 850"/>
                <a:gd name="T84" fmla="*/ 2147483647 w 1808"/>
                <a:gd name="T85" fmla="*/ 2147483647 h 850"/>
                <a:gd name="T86" fmla="*/ 2147483647 w 1808"/>
                <a:gd name="T87" fmla="*/ 2147483647 h 850"/>
                <a:gd name="T88" fmla="*/ 2147483647 w 1808"/>
                <a:gd name="T89" fmla="*/ 2147483647 h 850"/>
                <a:gd name="T90" fmla="*/ 2147483647 w 1808"/>
                <a:gd name="T91" fmla="*/ 1300831969 h 850"/>
                <a:gd name="T92" fmla="*/ 2147483647 w 1808"/>
                <a:gd name="T93" fmla="*/ 289196226 h 850"/>
                <a:gd name="T94" fmla="*/ 2147483647 w 1808"/>
                <a:gd name="T95" fmla="*/ 1445430082 h 850"/>
                <a:gd name="T96" fmla="*/ 2147483647 w 1808"/>
                <a:gd name="T97" fmla="*/ 2147483647 h 850"/>
                <a:gd name="T98" fmla="*/ 2147483647 w 1808"/>
                <a:gd name="T99" fmla="*/ 2147483647 h 850"/>
                <a:gd name="T100" fmla="*/ 2147483647 w 1808"/>
                <a:gd name="T101" fmla="*/ 2147483647 h 850"/>
                <a:gd name="T102" fmla="*/ 2147483647 w 1808"/>
                <a:gd name="T103" fmla="*/ 2147483647 h 850"/>
                <a:gd name="T104" fmla="*/ 2147483647 w 1808"/>
                <a:gd name="T105" fmla="*/ 2147483647 h 850"/>
                <a:gd name="T106" fmla="*/ 2147483647 w 1808"/>
                <a:gd name="T107" fmla="*/ 2147483647 h 850"/>
                <a:gd name="T108" fmla="*/ 2147483647 w 1808"/>
                <a:gd name="T109" fmla="*/ 2147483647 h 850"/>
                <a:gd name="T110" fmla="*/ 2147483647 w 1808"/>
                <a:gd name="T111" fmla="*/ 2147483647 h 850"/>
                <a:gd name="T112" fmla="*/ 2147483647 w 1808"/>
                <a:gd name="T113" fmla="*/ 2147483647 h 850"/>
                <a:gd name="T114" fmla="*/ 2147483647 w 1808"/>
                <a:gd name="T115" fmla="*/ 2147483647 h 850"/>
                <a:gd name="T116" fmla="*/ 2147483647 w 1808"/>
                <a:gd name="T117" fmla="*/ 2147483647 h 850"/>
                <a:gd name="T118" fmla="*/ 2147483647 w 1808"/>
                <a:gd name="T119" fmla="*/ 2147483647 h 850"/>
                <a:gd name="T120" fmla="*/ 2147483647 w 1808"/>
                <a:gd name="T121" fmla="*/ 2147483647 h 8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808" h="850">
                  <a:moveTo>
                    <a:pt x="1410" y="842"/>
                  </a:moveTo>
                  <a:lnTo>
                    <a:pt x="1405" y="841"/>
                  </a:lnTo>
                  <a:lnTo>
                    <a:pt x="1403" y="838"/>
                  </a:lnTo>
                  <a:lnTo>
                    <a:pt x="1401" y="834"/>
                  </a:lnTo>
                  <a:lnTo>
                    <a:pt x="1399" y="830"/>
                  </a:lnTo>
                  <a:lnTo>
                    <a:pt x="1396" y="819"/>
                  </a:lnTo>
                  <a:lnTo>
                    <a:pt x="1395" y="807"/>
                  </a:lnTo>
                  <a:lnTo>
                    <a:pt x="1396" y="795"/>
                  </a:lnTo>
                  <a:lnTo>
                    <a:pt x="1398" y="784"/>
                  </a:lnTo>
                  <a:lnTo>
                    <a:pt x="1400" y="775"/>
                  </a:lnTo>
                  <a:lnTo>
                    <a:pt x="1402" y="769"/>
                  </a:lnTo>
                  <a:lnTo>
                    <a:pt x="1399" y="764"/>
                  </a:lnTo>
                  <a:lnTo>
                    <a:pt x="1396" y="760"/>
                  </a:lnTo>
                  <a:lnTo>
                    <a:pt x="1394" y="753"/>
                  </a:lnTo>
                  <a:lnTo>
                    <a:pt x="1392" y="746"/>
                  </a:lnTo>
                  <a:lnTo>
                    <a:pt x="1390" y="729"/>
                  </a:lnTo>
                  <a:lnTo>
                    <a:pt x="1389" y="708"/>
                  </a:lnTo>
                  <a:lnTo>
                    <a:pt x="1389" y="670"/>
                  </a:lnTo>
                  <a:lnTo>
                    <a:pt x="1389" y="645"/>
                  </a:lnTo>
                  <a:lnTo>
                    <a:pt x="1382" y="647"/>
                  </a:lnTo>
                  <a:lnTo>
                    <a:pt x="1373" y="648"/>
                  </a:lnTo>
                  <a:lnTo>
                    <a:pt x="1362" y="648"/>
                  </a:lnTo>
                  <a:lnTo>
                    <a:pt x="1351" y="648"/>
                  </a:lnTo>
                  <a:lnTo>
                    <a:pt x="1340" y="647"/>
                  </a:lnTo>
                  <a:lnTo>
                    <a:pt x="1332" y="645"/>
                  </a:lnTo>
                  <a:lnTo>
                    <a:pt x="1327" y="644"/>
                  </a:lnTo>
                  <a:lnTo>
                    <a:pt x="1325" y="642"/>
                  </a:lnTo>
                  <a:lnTo>
                    <a:pt x="1323" y="641"/>
                  </a:lnTo>
                  <a:lnTo>
                    <a:pt x="1323" y="638"/>
                  </a:lnTo>
                  <a:lnTo>
                    <a:pt x="1290" y="682"/>
                  </a:lnTo>
                  <a:lnTo>
                    <a:pt x="1284" y="668"/>
                  </a:lnTo>
                  <a:lnTo>
                    <a:pt x="1279" y="659"/>
                  </a:lnTo>
                  <a:lnTo>
                    <a:pt x="1273" y="650"/>
                  </a:lnTo>
                  <a:lnTo>
                    <a:pt x="1268" y="645"/>
                  </a:lnTo>
                  <a:lnTo>
                    <a:pt x="1264" y="639"/>
                  </a:lnTo>
                  <a:lnTo>
                    <a:pt x="1259" y="631"/>
                  </a:lnTo>
                  <a:lnTo>
                    <a:pt x="1257" y="622"/>
                  </a:lnTo>
                  <a:lnTo>
                    <a:pt x="1256" y="608"/>
                  </a:lnTo>
                  <a:lnTo>
                    <a:pt x="1226" y="602"/>
                  </a:lnTo>
                  <a:lnTo>
                    <a:pt x="1195" y="595"/>
                  </a:lnTo>
                  <a:lnTo>
                    <a:pt x="1165" y="588"/>
                  </a:lnTo>
                  <a:lnTo>
                    <a:pt x="1134" y="582"/>
                  </a:lnTo>
                  <a:lnTo>
                    <a:pt x="1104" y="576"/>
                  </a:lnTo>
                  <a:lnTo>
                    <a:pt x="1074" y="569"/>
                  </a:lnTo>
                  <a:lnTo>
                    <a:pt x="1045" y="561"/>
                  </a:lnTo>
                  <a:lnTo>
                    <a:pt x="1018" y="553"/>
                  </a:lnTo>
                  <a:lnTo>
                    <a:pt x="984" y="553"/>
                  </a:lnTo>
                  <a:lnTo>
                    <a:pt x="977" y="546"/>
                  </a:lnTo>
                  <a:lnTo>
                    <a:pt x="973" y="537"/>
                  </a:lnTo>
                  <a:lnTo>
                    <a:pt x="969" y="528"/>
                  </a:lnTo>
                  <a:lnTo>
                    <a:pt x="966" y="521"/>
                  </a:lnTo>
                  <a:lnTo>
                    <a:pt x="962" y="514"/>
                  </a:lnTo>
                  <a:lnTo>
                    <a:pt x="956" y="508"/>
                  </a:lnTo>
                  <a:lnTo>
                    <a:pt x="952" y="506"/>
                  </a:lnTo>
                  <a:lnTo>
                    <a:pt x="948" y="505"/>
                  </a:lnTo>
                  <a:lnTo>
                    <a:pt x="943" y="504"/>
                  </a:lnTo>
                  <a:lnTo>
                    <a:pt x="937" y="503"/>
                  </a:lnTo>
                  <a:lnTo>
                    <a:pt x="929" y="504"/>
                  </a:lnTo>
                  <a:lnTo>
                    <a:pt x="922" y="505"/>
                  </a:lnTo>
                  <a:lnTo>
                    <a:pt x="916" y="507"/>
                  </a:lnTo>
                  <a:lnTo>
                    <a:pt x="910" y="509"/>
                  </a:lnTo>
                  <a:lnTo>
                    <a:pt x="906" y="512"/>
                  </a:lnTo>
                  <a:lnTo>
                    <a:pt x="901" y="516"/>
                  </a:lnTo>
                  <a:lnTo>
                    <a:pt x="898" y="519"/>
                  </a:lnTo>
                  <a:lnTo>
                    <a:pt x="895" y="523"/>
                  </a:lnTo>
                  <a:lnTo>
                    <a:pt x="886" y="539"/>
                  </a:lnTo>
                  <a:lnTo>
                    <a:pt x="877" y="553"/>
                  </a:lnTo>
                  <a:lnTo>
                    <a:pt x="870" y="559"/>
                  </a:lnTo>
                  <a:lnTo>
                    <a:pt x="861" y="564"/>
                  </a:lnTo>
                  <a:lnTo>
                    <a:pt x="849" y="570"/>
                  </a:lnTo>
                  <a:lnTo>
                    <a:pt x="835" y="576"/>
                  </a:lnTo>
                  <a:lnTo>
                    <a:pt x="806" y="587"/>
                  </a:lnTo>
                  <a:lnTo>
                    <a:pt x="772" y="597"/>
                  </a:lnTo>
                  <a:lnTo>
                    <a:pt x="738" y="607"/>
                  </a:lnTo>
                  <a:lnTo>
                    <a:pt x="705" y="614"/>
                  </a:lnTo>
                  <a:lnTo>
                    <a:pt x="689" y="617"/>
                  </a:lnTo>
                  <a:lnTo>
                    <a:pt x="675" y="619"/>
                  </a:lnTo>
                  <a:lnTo>
                    <a:pt x="663" y="620"/>
                  </a:lnTo>
                  <a:lnTo>
                    <a:pt x="652" y="620"/>
                  </a:lnTo>
                  <a:lnTo>
                    <a:pt x="656" y="614"/>
                  </a:lnTo>
                  <a:lnTo>
                    <a:pt x="667" y="597"/>
                  </a:lnTo>
                  <a:lnTo>
                    <a:pt x="673" y="589"/>
                  </a:lnTo>
                  <a:lnTo>
                    <a:pt x="677" y="581"/>
                  </a:lnTo>
                  <a:lnTo>
                    <a:pt x="678" y="578"/>
                  </a:lnTo>
                  <a:lnTo>
                    <a:pt x="679" y="575"/>
                  </a:lnTo>
                  <a:lnTo>
                    <a:pt x="679" y="572"/>
                  </a:lnTo>
                  <a:lnTo>
                    <a:pt x="678" y="571"/>
                  </a:lnTo>
                  <a:lnTo>
                    <a:pt x="689" y="562"/>
                  </a:lnTo>
                  <a:lnTo>
                    <a:pt x="700" y="555"/>
                  </a:lnTo>
                  <a:lnTo>
                    <a:pt x="711" y="551"/>
                  </a:lnTo>
                  <a:lnTo>
                    <a:pt x="721" y="548"/>
                  </a:lnTo>
                  <a:lnTo>
                    <a:pt x="732" y="546"/>
                  </a:lnTo>
                  <a:lnTo>
                    <a:pt x="742" y="546"/>
                  </a:lnTo>
                  <a:lnTo>
                    <a:pt x="751" y="546"/>
                  </a:lnTo>
                  <a:lnTo>
                    <a:pt x="761" y="546"/>
                  </a:lnTo>
                  <a:lnTo>
                    <a:pt x="769" y="546"/>
                  </a:lnTo>
                  <a:lnTo>
                    <a:pt x="778" y="546"/>
                  </a:lnTo>
                  <a:lnTo>
                    <a:pt x="786" y="545"/>
                  </a:lnTo>
                  <a:lnTo>
                    <a:pt x="794" y="543"/>
                  </a:lnTo>
                  <a:lnTo>
                    <a:pt x="800" y="538"/>
                  </a:lnTo>
                  <a:lnTo>
                    <a:pt x="807" y="533"/>
                  </a:lnTo>
                  <a:lnTo>
                    <a:pt x="812" y="525"/>
                  </a:lnTo>
                  <a:lnTo>
                    <a:pt x="818" y="515"/>
                  </a:lnTo>
                  <a:lnTo>
                    <a:pt x="744" y="515"/>
                  </a:lnTo>
                  <a:lnTo>
                    <a:pt x="724" y="528"/>
                  </a:lnTo>
                  <a:lnTo>
                    <a:pt x="705" y="540"/>
                  </a:lnTo>
                  <a:lnTo>
                    <a:pt x="685" y="551"/>
                  </a:lnTo>
                  <a:lnTo>
                    <a:pt x="664" y="560"/>
                  </a:lnTo>
                  <a:lnTo>
                    <a:pt x="643" y="568"/>
                  </a:lnTo>
                  <a:lnTo>
                    <a:pt x="622" y="575"/>
                  </a:lnTo>
                  <a:lnTo>
                    <a:pt x="600" y="582"/>
                  </a:lnTo>
                  <a:lnTo>
                    <a:pt x="578" y="589"/>
                  </a:lnTo>
                  <a:lnTo>
                    <a:pt x="573" y="592"/>
                  </a:lnTo>
                  <a:lnTo>
                    <a:pt x="567" y="594"/>
                  </a:lnTo>
                  <a:lnTo>
                    <a:pt x="564" y="599"/>
                  </a:lnTo>
                  <a:lnTo>
                    <a:pt x="560" y="602"/>
                  </a:lnTo>
                  <a:lnTo>
                    <a:pt x="554" y="609"/>
                  </a:lnTo>
                  <a:lnTo>
                    <a:pt x="550" y="617"/>
                  </a:lnTo>
                  <a:lnTo>
                    <a:pt x="547" y="625"/>
                  </a:lnTo>
                  <a:lnTo>
                    <a:pt x="543" y="633"/>
                  </a:lnTo>
                  <a:lnTo>
                    <a:pt x="541" y="636"/>
                  </a:lnTo>
                  <a:lnTo>
                    <a:pt x="539" y="639"/>
                  </a:lnTo>
                  <a:lnTo>
                    <a:pt x="536" y="642"/>
                  </a:lnTo>
                  <a:lnTo>
                    <a:pt x="532" y="645"/>
                  </a:lnTo>
                  <a:lnTo>
                    <a:pt x="529" y="648"/>
                  </a:lnTo>
                  <a:lnTo>
                    <a:pt x="526" y="650"/>
                  </a:lnTo>
                  <a:lnTo>
                    <a:pt x="521" y="652"/>
                  </a:lnTo>
                  <a:lnTo>
                    <a:pt x="517" y="654"/>
                  </a:lnTo>
                  <a:lnTo>
                    <a:pt x="507" y="655"/>
                  </a:lnTo>
                  <a:lnTo>
                    <a:pt x="496" y="655"/>
                  </a:lnTo>
                  <a:lnTo>
                    <a:pt x="474" y="652"/>
                  </a:lnTo>
                  <a:lnTo>
                    <a:pt x="459" y="651"/>
                  </a:lnTo>
                  <a:lnTo>
                    <a:pt x="452" y="654"/>
                  </a:lnTo>
                  <a:lnTo>
                    <a:pt x="444" y="657"/>
                  </a:lnTo>
                  <a:lnTo>
                    <a:pt x="438" y="661"/>
                  </a:lnTo>
                  <a:lnTo>
                    <a:pt x="430" y="665"/>
                  </a:lnTo>
                  <a:lnTo>
                    <a:pt x="417" y="674"/>
                  </a:lnTo>
                  <a:lnTo>
                    <a:pt x="405" y="684"/>
                  </a:lnTo>
                  <a:lnTo>
                    <a:pt x="394" y="694"/>
                  </a:lnTo>
                  <a:lnTo>
                    <a:pt x="383" y="702"/>
                  </a:lnTo>
                  <a:lnTo>
                    <a:pt x="374" y="708"/>
                  </a:lnTo>
                  <a:lnTo>
                    <a:pt x="367" y="713"/>
                  </a:lnTo>
                  <a:lnTo>
                    <a:pt x="335" y="722"/>
                  </a:lnTo>
                  <a:lnTo>
                    <a:pt x="309" y="729"/>
                  </a:lnTo>
                  <a:lnTo>
                    <a:pt x="287" y="737"/>
                  </a:lnTo>
                  <a:lnTo>
                    <a:pt x="270" y="743"/>
                  </a:lnTo>
                  <a:lnTo>
                    <a:pt x="252" y="750"/>
                  </a:lnTo>
                  <a:lnTo>
                    <a:pt x="235" y="757"/>
                  </a:lnTo>
                  <a:lnTo>
                    <a:pt x="216" y="766"/>
                  </a:lnTo>
                  <a:lnTo>
                    <a:pt x="193" y="775"/>
                  </a:lnTo>
                  <a:lnTo>
                    <a:pt x="168" y="786"/>
                  </a:lnTo>
                  <a:lnTo>
                    <a:pt x="145" y="795"/>
                  </a:lnTo>
                  <a:lnTo>
                    <a:pt x="124" y="802"/>
                  </a:lnTo>
                  <a:lnTo>
                    <a:pt x="105" y="807"/>
                  </a:lnTo>
                  <a:lnTo>
                    <a:pt x="87" y="812"/>
                  </a:lnTo>
                  <a:lnTo>
                    <a:pt x="68" y="818"/>
                  </a:lnTo>
                  <a:lnTo>
                    <a:pt x="48" y="826"/>
                  </a:lnTo>
                  <a:lnTo>
                    <a:pt x="27" y="836"/>
                  </a:lnTo>
                  <a:lnTo>
                    <a:pt x="1" y="824"/>
                  </a:lnTo>
                  <a:lnTo>
                    <a:pt x="4" y="817"/>
                  </a:lnTo>
                  <a:lnTo>
                    <a:pt x="4" y="813"/>
                  </a:lnTo>
                  <a:lnTo>
                    <a:pt x="3" y="810"/>
                  </a:lnTo>
                  <a:lnTo>
                    <a:pt x="2" y="808"/>
                  </a:lnTo>
                  <a:lnTo>
                    <a:pt x="0" y="806"/>
                  </a:lnTo>
                  <a:lnTo>
                    <a:pt x="0" y="803"/>
                  </a:lnTo>
                  <a:lnTo>
                    <a:pt x="2" y="799"/>
                  </a:lnTo>
                  <a:lnTo>
                    <a:pt x="7" y="793"/>
                  </a:lnTo>
                  <a:lnTo>
                    <a:pt x="14" y="789"/>
                  </a:lnTo>
                  <a:lnTo>
                    <a:pt x="21" y="785"/>
                  </a:lnTo>
                  <a:lnTo>
                    <a:pt x="28" y="782"/>
                  </a:lnTo>
                  <a:lnTo>
                    <a:pt x="36" y="779"/>
                  </a:lnTo>
                  <a:lnTo>
                    <a:pt x="52" y="774"/>
                  </a:lnTo>
                  <a:lnTo>
                    <a:pt x="70" y="771"/>
                  </a:lnTo>
                  <a:lnTo>
                    <a:pt x="102" y="766"/>
                  </a:lnTo>
                  <a:lnTo>
                    <a:pt x="127" y="761"/>
                  </a:lnTo>
                  <a:lnTo>
                    <a:pt x="143" y="757"/>
                  </a:lnTo>
                  <a:lnTo>
                    <a:pt x="158" y="751"/>
                  </a:lnTo>
                  <a:lnTo>
                    <a:pt x="173" y="746"/>
                  </a:lnTo>
                  <a:lnTo>
                    <a:pt x="188" y="739"/>
                  </a:lnTo>
                  <a:lnTo>
                    <a:pt x="215" y="726"/>
                  </a:lnTo>
                  <a:lnTo>
                    <a:pt x="240" y="712"/>
                  </a:lnTo>
                  <a:lnTo>
                    <a:pt x="265" y="696"/>
                  </a:lnTo>
                  <a:lnTo>
                    <a:pt x="291" y="681"/>
                  </a:lnTo>
                  <a:lnTo>
                    <a:pt x="315" y="666"/>
                  </a:lnTo>
                  <a:lnTo>
                    <a:pt x="339" y="651"/>
                  </a:lnTo>
                  <a:lnTo>
                    <a:pt x="327" y="643"/>
                  </a:lnTo>
                  <a:lnTo>
                    <a:pt x="317" y="636"/>
                  </a:lnTo>
                  <a:lnTo>
                    <a:pt x="308" y="631"/>
                  </a:lnTo>
                  <a:lnTo>
                    <a:pt x="300" y="626"/>
                  </a:lnTo>
                  <a:lnTo>
                    <a:pt x="292" y="629"/>
                  </a:lnTo>
                  <a:lnTo>
                    <a:pt x="285" y="634"/>
                  </a:lnTo>
                  <a:lnTo>
                    <a:pt x="280" y="639"/>
                  </a:lnTo>
                  <a:lnTo>
                    <a:pt x="273" y="644"/>
                  </a:lnTo>
                  <a:lnTo>
                    <a:pt x="267" y="649"/>
                  </a:lnTo>
                  <a:lnTo>
                    <a:pt x="260" y="654"/>
                  </a:lnTo>
                  <a:lnTo>
                    <a:pt x="253" y="657"/>
                  </a:lnTo>
                  <a:lnTo>
                    <a:pt x="247" y="658"/>
                  </a:lnTo>
                  <a:lnTo>
                    <a:pt x="225" y="657"/>
                  </a:lnTo>
                  <a:lnTo>
                    <a:pt x="192" y="652"/>
                  </a:lnTo>
                  <a:lnTo>
                    <a:pt x="174" y="650"/>
                  </a:lnTo>
                  <a:lnTo>
                    <a:pt x="160" y="646"/>
                  </a:lnTo>
                  <a:lnTo>
                    <a:pt x="155" y="645"/>
                  </a:lnTo>
                  <a:lnTo>
                    <a:pt x="150" y="643"/>
                  </a:lnTo>
                  <a:lnTo>
                    <a:pt x="148" y="641"/>
                  </a:lnTo>
                  <a:lnTo>
                    <a:pt x="147" y="638"/>
                  </a:lnTo>
                  <a:lnTo>
                    <a:pt x="148" y="635"/>
                  </a:lnTo>
                  <a:lnTo>
                    <a:pt x="150" y="631"/>
                  </a:lnTo>
                  <a:lnTo>
                    <a:pt x="155" y="626"/>
                  </a:lnTo>
                  <a:lnTo>
                    <a:pt x="159" y="621"/>
                  </a:lnTo>
                  <a:lnTo>
                    <a:pt x="172" y="610"/>
                  </a:lnTo>
                  <a:lnTo>
                    <a:pt x="189" y="597"/>
                  </a:lnTo>
                  <a:lnTo>
                    <a:pt x="204" y="584"/>
                  </a:lnTo>
                  <a:lnTo>
                    <a:pt x="219" y="571"/>
                  </a:lnTo>
                  <a:lnTo>
                    <a:pt x="226" y="565"/>
                  </a:lnTo>
                  <a:lnTo>
                    <a:pt x="231" y="559"/>
                  </a:lnTo>
                  <a:lnTo>
                    <a:pt x="237" y="553"/>
                  </a:lnTo>
                  <a:lnTo>
                    <a:pt x="240" y="547"/>
                  </a:lnTo>
                  <a:lnTo>
                    <a:pt x="223" y="550"/>
                  </a:lnTo>
                  <a:lnTo>
                    <a:pt x="207" y="556"/>
                  </a:lnTo>
                  <a:lnTo>
                    <a:pt x="191" y="562"/>
                  </a:lnTo>
                  <a:lnTo>
                    <a:pt x="175" y="568"/>
                  </a:lnTo>
                  <a:lnTo>
                    <a:pt x="168" y="571"/>
                  </a:lnTo>
                  <a:lnTo>
                    <a:pt x="160" y="573"/>
                  </a:lnTo>
                  <a:lnTo>
                    <a:pt x="152" y="575"/>
                  </a:lnTo>
                  <a:lnTo>
                    <a:pt x="144" y="576"/>
                  </a:lnTo>
                  <a:lnTo>
                    <a:pt x="135" y="576"/>
                  </a:lnTo>
                  <a:lnTo>
                    <a:pt x="126" y="575"/>
                  </a:lnTo>
                  <a:lnTo>
                    <a:pt x="116" y="574"/>
                  </a:lnTo>
                  <a:lnTo>
                    <a:pt x="107" y="571"/>
                  </a:lnTo>
                  <a:lnTo>
                    <a:pt x="107" y="565"/>
                  </a:lnTo>
                  <a:lnTo>
                    <a:pt x="143" y="536"/>
                  </a:lnTo>
                  <a:lnTo>
                    <a:pt x="182" y="508"/>
                  </a:lnTo>
                  <a:lnTo>
                    <a:pt x="223" y="476"/>
                  </a:lnTo>
                  <a:lnTo>
                    <a:pt x="267" y="442"/>
                  </a:lnTo>
                  <a:lnTo>
                    <a:pt x="286" y="426"/>
                  </a:lnTo>
                  <a:lnTo>
                    <a:pt x="306" y="411"/>
                  </a:lnTo>
                  <a:lnTo>
                    <a:pt x="326" y="395"/>
                  </a:lnTo>
                  <a:lnTo>
                    <a:pt x="346" y="380"/>
                  </a:lnTo>
                  <a:lnTo>
                    <a:pt x="386" y="411"/>
                  </a:lnTo>
                  <a:lnTo>
                    <a:pt x="393" y="405"/>
                  </a:lnTo>
                  <a:lnTo>
                    <a:pt x="399" y="400"/>
                  </a:lnTo>
                  <a:lnTo>
                    <a:pt x="406" y="396"/>
                  </a:lnTo>
                  <a:lnTo>
                    <a:pt x="414" y="393"/>
                  </a:lnTo>
                  <a:lnTo>
                    <a:pt x="428" y="386"/>
                  </a:lnTo>
                  <a:lnTo>
                    <a:pt x="444" y="382"/>
                  </a:lnTo>
                  <a:lnTo>
                    <a:pt x="476" y="374"/>
                  </a:lnTo>
                  <a:lnTo>
                    <a:pt x="509" y="370"/>
                  </a:lnTo>
                  <a:lnTo>
                    <a:pt x="524" y="367"/>
                  </a:lnTo>
                  <a:lnTo>
                    <a:pt x="539" y="363"/>
                  </a:lnTo>
                  <a:lnTo>
                    <a:pt x="552" y="359"/>
                  </a:lnTo>
                  <a:lnTo>
                    <a:pt x="563" y="353"/>
                  </a:lnTo>
                  <a:lnTo>
                    <a:pt x="569" y="349"/>
                  </a:lnTo>
                  <a:lnTo>
                    <a:pt x="574" y="345"/>
                  </a:lnTo>
                  <a:lnTo>
                    <a:pt x="578" y="340"/>
                  </a:lnTo>
                  <a:lnTo>
                    <a:pt x="582" y="335"/>
                  </a:lnTo>
                  <a:lnTo>
                    <a:pt x="585" y="329"/>
                  </a:lnTo>
                  <a:lnTo>
                    <a:pt x="588" y="322"/>
                  </a:lnTo>
                  <a:lnTo>
                    <a:pt x="590" y="314"/>
                  </a:lnTo>
                  <a:lnTo>
                    <a:pt x="592" y="306"/>
                  </a:lnTo>
                  <a:lnTo>
                    <a:pt x="559" y="306"/>
                  </a:lnTo>
                  <a:lnTo>
                    <a:pt x="548" y="312"/>
                  </a:lnTo>
                  <a:lnTo>
                    <a:pt x="535" y="321"/>
                  </a:lnTo>
                  <a:lnTo>
                    <a:pt x="528" y="325"/>
                  </a:lnTo>
                  <a:lnTo>
                    <a:pt x="520" y="328"/>
                  </a:lnTo>
                  <a:lnTo>
                    <a:pt x="513" y="330"/>
                  </a:lnTo>
                  <a:lnTo>
                    <a:pt x="506" y="331"/>
                  </a:lnTo>
                  <a:lnTo>
                    <a:pt x="495" y="330"/>
                  </a:lnTo>
                  <a:lnTo>
                    <a:pt x="485" y="327"/>
                  </a:lnTo>
                  <a:lnTo>
                    <a:pt x="474" y="324"/>
                  </a:lnTo>
                  <a:lnTo>
                    <a:pt x="463" y="321"/>
                  </a:lnTo>
                  <a:lnTo>
                    <a:pt x="453" y="318"/>
                  </a:lnTo>
                  <a:lnTo>
                    <a:pt x="443" y="317"/>
                  </a:lnTo>
                  <a:lnTo>
                    <a:pt x="438" y="318"/>
                  </a:lnTo>
                  <a:lnTo>
                    <a:pt x="433" y="319"/>
                  </a:lnTo>
                  <a:lnTo>
                    <a:pt x="430" y="322"/>
                  </a:lnTo>
                  <a:lnTo>
                    <a:pt x="426" y="325"/>
                  </a:lnTo>
                  <a:lnTo>
                    <a:pt x="432" y="316"/>
                  </a:lnTo>
                  <a:lnTo>
                    <a:pt x="443" y="307"/>
                  </a:lnTo>
                  <a:lnTo>
                    <a:pt x="457" y="297"/>
                  </a:lnTo>
                  <a:lnTo>
                    <a:pt x="472" y="287"/>
                  </a:lnTo>
                  <a:lnTo>
                    <a:pt x="506" y="265"/>
                  </a:lnTo>
                  <a:lnTo>
                    <a:pt x="539" y="244"/>
                  </a:lnTo>
                  <a:lnTo>
                    <a:pt x="698" y="250"/>
                  </a:lnTo>
                  <a:lnTo>
                    <a:pt x="701" y="246"/>
                  </a:lnTo>
                  <a:lnTo>
                    <a:pt x="704" y="243"/>
                  </a:lnTo>
                  <a:lnTo>
                    <a:pt x="708" y="240"/>
                  </a:lnTo>
                  <a:lnTo>
                    <a:pt x="711" y="238"/>
                  </a:lnTo>
                  <a:lnTo>
                    <a:pt x="719" y="236"/>
                  </a:lnTo>
                  <a:lnTo>
                    <a:pt x="728" y="234"/>
                  </a:lnTo>
                  <a:lnTo>
                    <a:pt x="745" y="234"/>
                  </a:lnTo>
                  <a:lnTo>
                    <a:pt x="758" y="232"/>
                  </a:lnTo>
                  <a:lnTo>
                    <a:pt x="756" y="224"/>
                  </a:lnTo>
                  <a:lnTo>
                    <a:pt x="753" y="216"/>
                  </a:lnTo>
                  <a:lnTo>
                    <a:pt x="749" y="210"/>
                  </a:lnTo>
                  <a:lnTo>
                    <a:pt x="742" y="204"/>
                  </a:lnTo>
                  <a:lnTo>
                    <a:pt x="737" y="199"/>
                  </a:lnTo>
                  <a:lnTo>
                    <a:pt x="729" y="195"/>
                  </a:lnTo>
                  <a:lnTo>
                    <a:pt x="721" y="191"/>
                  </a:lnTo>
                  <a:lnTo>
                    <a:pt x="713" y="188"/>
                  </a:lnTo>
                  <a:lnTo>
                    <a:pt x="698" y="182"/>
                  </a:lnTo>
                  <a:lnTo>
                    <a:pt x="684" y="176"/>
                  </a:lnTo>
                  <a:lnTo>
                    <a:pt x="678" y="172"/>
                  </a:lnTo>
                  <a:lnTo>
                    <a:pt x="673" y="168"/>
                  </a:lnTo>
                  <a:lnTo>
                    <a:pt x="668" y="164"/>
                  </a:lnTo>
                  <a:lnTo>
                    <a:pt x="665" y="159"/>
                  </a:lnTo>
                  <a:lnTo>
                    <a:pt x="687" y="143"/>
                  </a:lnTo>
                  <a:lnTo>
                    <a:pt x="712" y="127"/>
                  </a:lnTo>
                  <a:lnTo>
                    <a:pt x="739" y="109"/>
                  </a:lnTo>
                  <a:lnTo>
                    <a:pt x="765" y="90"/>
                  </a:lnTo>
                  <a:lnTo>
                    <a:pt x="812" y="78"/>
                  </a:lnTo>
                  <a:lnTo>
                    <a:pt x="858" y="65"/>
                  </a:lnTo>
                  <a:lnTo>
                    <a:pt x="902" y="52"/>
                  </a:lnTo>
                  <a:lnTo>
                    <a:pt x="945" y="38"/>
                  </a:lnTo>
                  <a:lnTo>
                    <a:pt x="966" y="33"/>
                  </a:lnTo>
                  <a:lnTo>
                    <a:pt x="988" y="27"/>
                  </a:lnTo>
                  <a:lnTo>
                    <a:pt x="1010" y="22"/>
                  </a:lnTo>
                  <a:lnTo>
                    <a:pt x="1033" y="18"/>
                  </a:lnTo>
                  <a:lnTo>
                    <a:pt x="1056" y="15"/>
                  </a:lnTo>
                  <a:lnTo>
                    <a:pt x="1080" y="12"/>
                  </a:lnTo>
                  <a:lnTo>
                    <a:pt x="1104" y="11"/>
                  </a:lnTo>
                  <a:lnTo>
                    <a:pt x="1130" y="10"/>
                  </a:lnTo>
                  <a:lnTo>
                    <a:pt x="1157" y="9"/>
                  </a:lnTo>
                  <a:lnTo>
                    <a:pt x="1176" y="7"/>
                  </a:lnTo>
                  <a:lnTo>
                    <a:pt x="1192" y="5"/>
                  </a:lnTo>
                  <a:lnTo>
                    <a:pt x="1216" y="4"/>
                  </a:lnTo>
                  <a:lnTo>
                    <a:pt x="1241" y="3"/>
                  </a:lnTo>
                  <a:lnTo>
                    <a:pt x="1262" y="0"/>
                  </a:lnTo>
                  <a:lnTo>
                    <a:pt x="1270" y="0"/>
                  </a:lnTo>
                  <a:lnTo>
                    <a:pt x="1277" y="2"/>
                  </a:lnTo>
                  <a:lnTo>
                    <a:pt x="1280" y="3"/>
                  </a:lnTo>
                  <a:lnTo>
                    <a:pt x="1281" y="5"/>
                  </a:lnTo>
                  <a:lnTo>
                    <a:pt x="1282" y="7"/>
                  </a:lnTo>
                  <a:lnTo>
                    <a:pt x="1283" y="10"/>
                  </a:lnTo>
                  <a:lnTo>
                    <a:pt x="1306" y="10"/>
                  </a:lnTo>
                  <a:lnTo>
                    <a:pt x="1333" y="10"/>
                  </a:lnTo>
                  <a:lnTo>
                    <a:pt x="1354" y="10"/>
                  </a:lnTo>
                  <a:lnTo>
                    <a:pt x="1362" y="10"/>
                  </a:lnTo>
                  <a:lnTo>
                    <a:pt x="1380" y="11"/>
                  </a:lnTo>
                  <a:lnTo>
                    <a:pt x="1399" y="12"/>
                  </a:lnTo>
                  <a:lnTo>
                    <a:pt x="1417" y="15"/>
                  </a:lnTo>
                  <a:lnTo>
                    <a:pt x="1437" y="18"/>
                  </a:lnTo>
                  <a:lnTo>
                    <a:pt x="1475" y="26"/>
                  </a:lnTo>
                  <a:lnTo>
                    <a:pt x="1516" y="34"/>
                  </a:lnTo>
                  <a:lnTo>
                    <a:pt x="1557" y="44"/>
                  </a:lnTo>
                  <a:lnTo>
                    <a:pt x="1597" y="52"/>
                  </a:lnTo>
                  <a:lnTo>
                    <a:pt x="1617" y="55"/>
                  </a:lnTo>
                  <a:lnTo>
                    <a:pt x="1637" y="58"/>
                  </a:lnTo>
                  <a:lnTo>
                    <a:pt x="1656" y="59"/>
                  </a:lnTo>
                  <a:lnTo>
                    <a:pt x="1675" y="60"/>
                  </a:lnTo>
                  <a:lnTo>
                    <a:pt x="1761" y="41"/>
                  </a:lnTo>
                  <a:lnTo>
                    <a:pt x="1772" y="46"/>
                  </a:lnTo>
                  <a:lnTo>
                    <a:pt x="1784" y="51"/>
                  </a:lnTo>
                  <a:lnTo>
                    <a:pt x="1797" y="55"/>
                  </a:lnTo>
                  <a:lnTo>
                    <a:pt x="1808" y="60"/>
                  </a:lnTo>
                  <a:lnTo>
                    <a:pt x="1223" y="540"/>
                  </a:lnTo>
                  <a:lnTo>
                    <a:pt x="1258" y="540"/>
                  </a:lnTo>
                  <a:lnTo>
                    <a:pt x="1287" y="540"/>
                  </a:lnTo>
                  <a:lnTo>
                    <a:pt x="1309" y="540"/>
                  </a:lnTo>
                  <a:lnTo>
                    <a:pt x="1329" y="540"/>
                  </a:lnTo>
                  <a:lnTo>
                    <a:pt x="1328" y="547"/>
                  </a:lnTo>
                  <a:lnTo>
                    <a:pt x="1327" y="553"/>
                  </a:lnTo>
                  <a:lnTo>
                    <a:pt x="1325" y="559"/>
                  </a:lnTo>
                  <a:lnTo>
                    <a:pt x="1323" y="565"/>
                  </a:lnTo>
                  <a:lnTo>
                    <a:pt x="1321" y="571"/>
                  </a:lnTo>
                  <a:lnTo>
                    <a:pt x="1318" y="576"/>
                  </a:lnTo>
                  <a:lnTo>
                    <a:pt x="1316" y="583"/>
                  </a:lnTo>
                  <a:lnTo>
                    <a:pt x="1316" y="589"/>
                  </a:lnTo>
                  <a:lnTo>
                    <a:pt x="1317" y="592"/>
                  </a:lnTo>
                  <a:lnTo>
                    <a:pt x="1320" y="595"/>
                  </a:lnTo>
                  <a:lnTo>
                    <a:pt x="1323" y="599"/>
                  </a:lnTo>
                  <a:lnTo>
                    <a:pt x="1327" y="601"/>
                  </a:lnTo>
                  <a:lnTo>
                    <a:pt x="1336" y="606"/>
                  </a:lnTo>
                  <a:lnTo>
                    <a:pt x="1343" y="608"/>
                  </a:lnTo>
                  <a:lnTo>
                    <a:pt x="1351" y="608"/>
                  </a:lnTo>
                  <a:lnTo>
                    <a:pt x="1358" y="607"/>
                  </a:lnTo>
                  <a:lnTo>
                    <a:pt x="1365" y="605"/>
                  </a:lnTo>
                  <a:lnTo>
                    <a:pt x="1371" y="604"/>
                  </a:lnTo>
                  <a:lnTo>
                    <a:pt x="1382" y="599"/>
                  </a:lnTo>
                  <a:lnTo>
                    <a:pt x="1391" y="592"/>
                  </a:lnTo>
                  <a:lnTo>
                    <a:pt x="1400" y="587"/>
                  </a:lnTo>
                  <a:lnTo>
                    <a:pt x="1409" y="582"/>
                  </a:lnTo>
                  <a:lnTo>
                    <a:pt x="1413" y="580"/>
                  </a:lnTo>
                  <a:lnTo>
                    <a:pt x="1417" y="578"/>
                  </a:lnTo>
                  <a:lnTo>
                    <a:pt x="1423" y="577"/>
                  </a:lnTo>
                  <a:lnTo>
                    <a:pt x="1429" y="577"/>
                  </a:lnTo>
                  <a:lnTo>
                    <a:pt x="1441" y="596"/>
                  </a:lnTo>
                  <a:lnTo>
                    <a:pt x="1457" y="617"/>
                  </a:lnTo>
                  <a:lnTo>
                    <a:pt x="1465" y="629"/>
                  </a:lnTo>
                  <a:lnTo>
                    <a:pt x="1470" y="643"/>
                  </a:lnTo>
                  <a:lnTo>
                    <a:pt x="1472" y="650"/>
                  </a:lnTo>
                  <a:lnTo>
                    <a:pt x="1474" y="659"/>
                  </a:lnTo>
                  <a:lnTo>
                    <a:pt x="1475" y="667"/>
                  </a:lnTo>
                  <a:lnTo>
                    <a:pt x="1475" y="676"/>
                  </a:lnTo>
                  <a:lnTo>
                    <a:pt x="1475" y="681"/>
                  </a:lnTo>
                  <a:lnTo>
                    <a:pt x="1474" y="686"/>
                  </a:lnTo>
                  <a:lnTo>
                    <a:pt x="1473" y="690"/>
                  </a:lnTo>
                  <a:lnTo>
                    <a:pt x="1471" y="694"/>
                  </a:lnTo>
                  <a:lnTo>
                    <a:pt x="1467" y="700"/>
                  </a:lnTo>
                  <a:lnTo>
                    <a:pt x="1462" y="706"/>
                  </a:lnTo>
                  <a:lnTo>
                    <a:pt x="1457" y="713"/>
                  </a:lnTo>
                  <a:lnTo>
                    <a:pt x="1454" y="719"/>
                  </a:lnTo>
                  <a:lnTo>
                    <a:pt x="1451" y="723"/>
                  </a:lnTo>
                  <a:lnTo>
                    <a:pt x="1450" y="727"/>
                  </a:lnTo>
                  <a:lnTo>
                    <a:pt x="1449" y="732"/>
                  </a:lnTo>
                  <a:lnTo>
                    <a:pt x="1449" y="737"/>
                  </a:lnTo>
                  <a:lnTo>
                    <a:pt x="1449" y="742"/>
                  </a:lnTo>
                  <a:lnTo>
                    <a:pt x="1450" y="746"/>
                  </a:lnTo>
                  <a:lnTo>
                    <a:pt x="1452" y="750"/>
                  </a:lnTo>
                  <a:lnTo>
                    <a:pt x="1455" y="754"/>
                  </a:lnTo>
                  <a:lnTo>
                    <a:pt x="1459" y="761"/>
                  </a:lnTo>
                  <a:lnTo>
                    <a:pt x="1466" y="769"/>
                  </a:lnTo>
                  <a:lnTo>
                    <a:pt x="1471" y="775"/>
                  </a:lnTo>
                  <a:lnTo>
                    <a:pt x="1477" y="783"/>
                  </a:lnTo>
                  <a:lnTo>
                    <a:pt x="1479" y="786"/>
                  </a:lnTo>
                  <a:lnTo>
                    <a:pt x="1481" y="790"/>
                  </a:lnTo>
                  <a:lnTo>
                    <a:pt x="1482" y="794"/>
                  </a:lnTo>
                  <a:lnTo>
                    <a:pt x="1482" y="799"/>
                  </a:lnTo>
                  <a:lnTo>
                    <a:pt x="1482" y="802"/>
                  </a:lnTo>
                  <a:lnTo>
                    <a:pt x="1480" y="807"/>
                  </a:lnTo>
                  <a:lnTo>
                    <a:pt x="1477" y="811"/>
                  </a:lnTo>
                  <a:lnTo>
                    <a:pt x="1473" y="816"/>
                  </a:lnTo>
                  <a:lnTo>
                    <a:pt x="1463" y="826"/>
                  </a:lnTo>
                  <a:lnTo>
                    <a:pt x="1452" y="835"/>
                  </a:lnTo>
                  <a:lnTo>
                    <a:pt x="1446" y="839"/>
                  </a:lnTo>
                  <a:lnTo>
                    <a:pt x="1439" y="843"/>
                  </a:lnTo>
                  <a:lnTo>
                    <a:pt x="1433" y="846"/>
                  </a:lnTo>
                  <a:lnTo>
                    <a:pt x="1426" y="848"/>
                  </a:lnTo>
                  <a:lnTo>
                    <a:pt x="1419" y="850"/>
                  </a:lnTo>
                  <a:lnTo>
                    <a:pt x="1414" y="850"/>
                  </a:lnTo>
                  <a:lnTo>
                    <a:pt x="1407" y="850"/>
                  </a:lnTo>
                  <a:lnTo>
                    <a:pt x="1402" y="848"/>
                  </a:lnTo>
                  <a:lnTo>
                    <a:pt x="1410" y="842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73" name="Freeform 6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1538194" y="1870497"/>
              <a:ext cx="1496219" cy="769938"/>
            </a:xfrm>
            <a:custGeom>
              <a:avLst/>
              <a:gdLst>
                <a:gd name="T0" fmla="*/ 2147483647 w 3175"/>
                <a:gd name="T1" fmla="*/ 2147483647 h 1472"/>
                <a:gd name="T2" fmla="*/ 2147483647 w 3175"/>
                <a:gd name="T3" fmla="*/ 2147483647 h 1472"/>
                <a:gd name="T4" fmla="*/ 2147483647 w 3175"/>
                <a:gd name="T5" fmla="*/ 2147483647 h 1472"/>
                <a:gd name="T6" fmla="*/ 2147483647 w 3175"/>
                <a:gd name="T7" fmla="*/ 2147483647 h 1472"/>
                <a:gd name="T8" fmla="*/ 2147483647 w 3175"/>
                <a:gd name="T9" fmla="*/ 2147483647 h 1472"/>
                <a:gd name="T10" fmla="*/ 2147483647 w 3175"/>
                <a:gd name="T11" fmla="*/ 2147483647 h 1472"/>
                <a:gd name="T12" fmla="*/ 2147483647 w 3175"/>
                <a:gd name="T13" fmla="*/ 2147483647 h 1472"/>
                <a:gd name="T14" fmla="*/ 2147483647 w 3175"/>
                <a:gd name="T15" fmla="*/ 2147483647 h 1472"/>
                <a:gd name="T16" fmla="*/ 2147483647 w 3175"/>
                <a:gd name="T17" fmla="*/ 2147483647 h 1472"/>
                <a:gd name="T18" fmla="*/ 2147483647 w 3175"/>
                <a:gd name="T19" fmla="*/ 2147483647 h 1472"/>
                <a:gd name="T20" fmla="*/ 2147483647 w 3175"/>
                <a:gd name="T21" fmla="*/ 2147483647 h 1472"/>
                <a:gd name="T22" fmla="*/ 2147483647 w 3175"/>
                <a:gd name="T23" fmla="*/ 2147483647 h 1472"/>
                <a:gd name="T24" fmla="*/ 2147483647 w 3175"/>
                <a:gd name="T25" fmla="*/ 2147483647 h 1472"/>
                <a:gd name="T26" fmla="*/ 2147483647 w 3175"/>
                <a:gd name="T27" fmla="*/ 2147483647 h 1472"/>
                <a:gd name="T28" fmla="*/ 2147483647 w 3175"/>
                <a:gd name="T29" fmla="*/ 2147483647 h 1472"/>
                <a:gd name="T30" fmla="*/ 2147483647 w 3175"/>
                <a:gd name="T31" fmla="*/ 2147483647 h 1472"/>
                <a:gd name="T32" fmla="*/ 2147483647 w 3175"/>
                <a:gd name="T33" fmla="*/ 2147483647 h 1472"/>
                <a:gd name="T34" fmla="*/ 2147483647 w 3175"/>
                <a:gd name="T35" fmla="*/ 2147483647 h 1472"/>
                <a:gd name="T36" fmla="*/ 2147483647 w 3175"/>
                <a:gd name="T37" fmla="*/ 2147483647 h 1472"/>
                <a:gd name="T38" fmla="*/ 2147483647 w 3175"/>
                <a:gd name="T39" fmla="*/ 2147483647 h 1472"/>
                <a:gd name="T40" fmla="*/ 2147483647 w 3175"/>
                <a:gd name="T41" fmla="*/ 2147483647 h 1472"/>
                <a:gd name="T42" fmla="*/ 2147483647 w 3175"/>
                <a:gd name="T43" fmla="*/ 2147483647 h 1472"/>
                <a:gd name="T44" fmla="*/ 2147483647 w 3175"/>
                <a:gd name="T45" fmla="*/ 2147483647 h 1472"/>
                <a:gd name="T46" fmla="*/ 2147483647 w 3175"/>
                <a:gd name="T47" fmla="*/ 2147483647 h 1472"/>
                <a:gd name="T48" fmla="*/ 2147483647 w 3175"/>
                <a:gd name="T49" fmla="*/ 2147483647 h 1472"/>
                <a:gd name="T50" fmla="*/ 2147483647 w 3175"/>
                <a:gd name="T51" fmla="*/ 2147483647 h 1472"/>
                <a:gd name="T52" fmla="*/ 2147483647 w 3175"/>
                <a:gd name="T53" fmla="*/ 2147483647 h 1472"/>
                <a:gd name="T54" fmla="*/ 2147483647 w 3175"/>
                <a:gd name="T55" fmla="*/ 2147483647 h 1472"/>
                <a:gd name="T56" fmla="*/ 2147483647 w 3175"/>
                <a:gd name="T57" fmla="*/ 2147483647 h 1472"/>
                <a:gd name="T58" fmla="*/ 2147483647 w 3175"/>
                <a:gd name="T59" fmla="*/ 2147483647 h 1472"/>
                <a:gd name="T60" fmla="*/ 2147483647 w 3175"/>
                <a:gd name="T61" fmla="*/ 2147483647 h 1472"/>
                <a:gd name="T62" fmla="*/ 2147483647 w 3175"/>
                <a:gd name="T63" fmla="*/ 2147483647 h 1472"/>
                <a:gd name="T64" fmla="*/ 2147483647 w 3175"/>
                <a:gd name="T65" fmla="*/ 2147483647 h 1472"/>
                <a:gd name="T66" fmla="*/ 2147483647 w 3175"/>
                <a:gd name="T67" fmla="*/ 2147483647 h 1472"/>
                <a:gd name="T68" fmla="*/ 2147483647 w 3175"/>
                <a:gd name="T69" fmla="*/ 2147483647 h 1472"/>
                <a:gd name="T70" fmla="*/ 0 w 3175"/>
                <a:gd name="T71" fmla="*/ 2147483647 h 1472"/>
                <a:gd name="T72" fmla="*/ 2147483647 w 3175"/>
                <a:gd name="T73" fmla="*/ 2147483647 h 1472"/>
                <a:gd name="T74" fmla="*/ 2147483647 w 3175"/>
                <a:gd name="T75" fmla="*/ 2147483647 h 1472"/>
                <a:gd name="T76" fmla="*/ 2147483647 w 3175"/>
                <a:gd name="T77" fmla="*/ 2147483647 h 1472"/>
                <a:gd name="T78" fmla="*/ 2147483647 w 3175"/>
                <a:gd name="T79" fmla="*/ 2147483647 h 1472"/>
                <a:gd name="T80" fmla="*/ 2147483647 w 3175"/>
                <a:gd name="T81" fmla="*/ 0 h 1472"/>
                <a:gd name="T82" fmla="*/ 2147483647 w 3175"/>
                <a:gd name="T83" fmla="*/ 2147483647 h 1472"/>
                <a:gd name="T84" fmla="*/ 2147483647 w 3175"/>
                <a:gd name="T85" fmla="*/ 2147483647 h 1472"/>
                <a:gd name="T86" fmla="*/ 2147483647 w 3175"/>
                <a:gd name="T87" fmla="*/ 2147483647 h 1472"/>
                <a:gd name="T88" fmla="*/ 2147483647 w 3175"/>
                <a:gd name="T89" fmla="*/ 2147483647 h 1472"/>
                <a:gd name="T90" fmla="*/ 2147483647 w 3175"/>
                <a:gd name="T91" fmla="*/ 2147483647 h 1472"/>
                <a:gd name="T92" fmla="*/ 2147483647 w 3175"/>
                <a:gd name="T93" fmla="*/ 2147483647 h 1472"/>
                <a:gd name="T94" fmla="*/ 2147483647 w 3175"/>
                <a:gd name="T95" fmla="*/ 2147483647 h 1472"/>
                <a:gd name="T96" fmla="*/ 2147483647 w 3175"/>
                <a:gd name="T97" fmla="*/ 2147483647 h 1472"/>
                <a:gd name="T98" fmla="*/ 2147483647 w 3175"/>
                <a:gd name="T99" fmla="*/ 2147483647 h 1472"/>
                <a:gd name="T100" fmla="*/ 2147483647 w 3175"/>
                <a:gd name="T101" fmla="*/ 2147483647 h 1472"/>
                <a:gd name="T102" fmla="*/ 2147483647 w 3175"/>
                <a:gd name="T103" fmla="*/ 2147483647 h 1472"/>
                <a:gd name="T104" fmla="*/ 2147483647 w 3175"/>
                <a:gd name="T105" fmla="*/ 2147483647 h 1472"/>
                <a:gd name="T106" fmla="*/ 2147483647 w 3175"/>
                <a:gd name="T107" fmla="*/ 2147483647 h 1472"/>
                <a:gd name="T108" fmla="*/ 2147483647 w 3175"/>
                <a:gd name="T109" fmla="*/ 2147483647 h 1472"/>
                <a:gd name="T110" fmla="*/ 2147483647 w 3175"/>
                <a:gd name="T111" fmla="*/ 2147483647 h 1472"/>
                <a:gd name="T112" fmla="*/ 2147483647 w 3175"/>
                <a:gd name="T113" fmla="*/ 2147483647 h 1472"/>
                <a:gd name="T114" fmla="*/ 2147483647 w 3175"/>
                <a:gd name="T115" fmla="*/ 2147483647 h 1472"/>
                <a:gd name="T116" fmla="*/ 2147483647 w 3175"/>
                <a:gd name="T117" fmla="*/ 2147483647 h 1472"/>
                <a:gd name="T118" fmla="*/ 2147483647 w 3175"/>
                <a:gd name="T119" fmla="*/ 2147483647 h 1472"/>
                <a:gd name="T120" fmla="*/ 2147483647 w 3175"/>
                <a:gd name="T121" fmla="*/ 2147483647 h 1472"/>
                <a:gd name="T122" fmla="*/ 2147483647 w 3175"/>
                <a:gd name="T123" fmla="*/ 2147483647 h 14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175" h="1472">
                  <a:moveTo>
                    <a:pt x="3155" y="258"/>
                  </a:moveTo>
                  <a:lnTo>
                    <a:pt x="3129" y="270"/>
                  </a:lnTo>
                  <a:lnTo>
                    <a:pt x="3104" y="281"/>
                  </a:lnTo>
                  <a:lnTo>
                    <a:pt x="3079" y="291"/>
                  </a:lnTo>
                  <a:lnTo>
                    <a:pt x="3055" y="300"/>
                  </a:lnTo>
                  <a:lnTo>
                    <a:pt x="3032" y="309"/>
                  </a:lnTo>
                  <a:lnTo>
                    <a:pt x="3008" y="317"/>
                  </a:lnTo>
                  <a:lnTo>
                    <a:pt x="2983" y="326"/>
                  </a:lnTo>
                  <a:lnTo>
                    <a:pt x="2956" y="333"/>
                  </a:lnTo>
                  <a:lnTo>
                    <a:pt x="2948" y="337"/>
                  </a:lnTo>
                  <a:lnTo>
                    <a:pt x="2940" y="341"/>
                  </a:lnTo>
                  <a:lnTo>
                    <a:pt x="2933" y="347"/>
                  </a:lnTo>
                  <a:lnTo>
                    <a:pt x="2928" y="353"/>
                  </a:lnTo>
                  <a:lnTo>
                    <a:pt x="2917" y="366"/>
                  </a:lnTo>
                  <a:lnTo>
                    <a:pt x="2909" y="382"/>
                  </a:lnTo>
                  <a:lnTo>
                    <a:pt x="2900" y="397"/>
                  </a:lnTo>
                  <a:lnTo>
                    <a:pt x="2894" y="410"/>
                  </a:lnTo>
                  <a:lnTo>
                    <a:pt x="2889" y="416"/>
                  </a:lnTo>
                  <a:lnTo>
                    <a:pt x="2885" y="422"/>
                  </a:lnTo>
                  <a:lnTo>
                    <a:pt x="2881" y="427"/>
                  </a:lnTo>
                  <a:lnTo>
                    <a:pt x="2876" y="431"/>
                  </a:lnTo>
                  <a:lnTo>
                    <a:pt x="2876" y="436"/>
                  </a:lnTo>
                  <a:lnTo>
                    <a:pt x="2877" y="440"/>
                  </a:lnTo>
                  <a:lnTo>
                    <a:pt x="2880" y="445"/>
                  </a:lnTo>
                  <a:lnTo>
                    <a:pt x="2883" y="450"/>
                  </a:lnTo>
                  <a:lnTo>
                    <a:pt x="2896" y="440"/>
                  </a:lnTo>
                  <a:lnTo>
                    <a:pt x="2909" y="431"/>
                  </a:lnTo>
                  <a:lnTo>
                    <a:pt x="2910" y="438"/>
                  </a:lnTo>
                  <a:lnTo>
                    <a:pt x="2910" y="443"/>
                  </a:lnTo>
                  <a:lnTo>
                    <a:pt x="2909" y="448"/>
                  </a:lnTo>
                  <a:lnTo>
                    <a:pt x="2907" y="451"/>
                  </a:lnTo>
                  <a:lnTo>
                    <a:pt x="2905" y="455"/>
                  </a:lnTo>
                  <a:lnTo>
                    <a:pt x="2902" y="457"/>
                  </a:lnTo>
                  <a:lnTo>
                    <a:pt x="2898" y="459"/>
                  </a:lnTo>
                  <a:lnTo>
                    <a:pt x="2894" y="460"/>
                  </a:lnTo>
                  <a:lnTo>
                    <a:pt x="2883" y="462"/>
                  </a:lnTo>
                  <a:lnTo>
                    <a:pt x="2871" y="462"/>
                  </a:lnTo>
                  <a:lnTo>
                    <a:pt x="2858" y="462"/>
                  </a:lnTo>
                  <a:lnTo>
                    <a:pt x="2843" y="462"/>
                  </a:lnTo>
                  <a:lnTo>
                    <a:pt x="2820" y="463"/>
                  </a:lnTo>
                  <a:lnTo>
                    <a:pt x="2796" y="466"/>
                  </a:lnTo>
                  <a:lnTo>
                    <a:pt x="2773" y="470"/>
                  </a:lnTo>
                  <a:lnTo>
                    <a:pt x="2750" y="476"/>
                  </a:lnTo>
                  <a:lnTo>
                    <a:pt x="2728" y="483"/>
                  </a:lnTo>
                  <a:lnTo>
                    <a:pt x="2708" y="491"/>
                  </a:lnTo>
                  <a:lnTo>
                    <a:pt x="2691" y="498"/>
                  </a:lnTo>
                  <a:lnTo>
                    <a:pt x="2678" y="505"/>
                  </a:lnTo>
                  <a:lnTo>
                    <a:pt x="2678" y="542"/>
                  </a:lnTo>
                  <a:lnTo>
                    <a:pt x="2675" y="549"/>
                  </a:lnTo>
                  <a:lnTo>
                    <a:pt x="2673" y="555"/>
                  </a:lnTo>
                  <a:lnTo>
                    <a:pt x="2670" y="561"/>
                  </a:lnTo>
                  <a:lnTo>
                    <a:pt x="2667" y="566"/>
                  </a:lnTo>
                  <a:lnTo>
                    <a:pt x="2658" y="575"/>
                  </a:lnTo>
                  <a:lnTo>
                    <a:pt x="2649" y="584"/>
                  </a:lnTo>
                  <a:lnTo>
                    <a:pt x="2639" y="592"/>
                  </a:lnTo>
                  <a:lnTo>
                    <a:pt x="2628" y="602"/>
                  </a:lnTo>
                  <a:lnTo>
                    <a:pt x="2619" y="611"/>
                  </a:lnTo>
                  <a:lnTo>
                    <a:pt x="2611" y="622"/>
                  </a:lnTo>
                  <a:lnTo>
                    <a:pt x="2611" y="613"/>
                  </a:lnTo>
                  <a:lnTo>
                    <a:pt x="2611" y="604"/>
                  </a:lnTo>
                  <a:lnTo>
                    <a:pt x="2606" y="603"/>
                  </a:lnTo>
                  <a:lnTo>
                    <a:pt x="2602" y="600"/>
                  </a:lnTo>
                  <a:lnTo>
                    <a:pt x="2598" y="595"/>
                  </a:lnTo>
                  <a:lnTo>
                    <a:pt x="2596" y="590"/>
                  </a:lnTo>
                  <a:lnTo>
                    <a:pt x="2595" y="585"/>
                  </a:lnTo>
                  <a:lnTo>
                    <a:pt x="2595" y="580"/>
                  </a:lnTo>
                  <a:lnTo>
                    <a:pt x="2595" y="576"/>
                  </a:lnTo>
                  <a:lnTo>
                    <a:pt x="2597" y="573"/>
                  </a:lnTo>
                  <a:lnTo>
                    <a:pt x="2578" y="573"/>
                  </a:lnTo>
                  <a:lnTo>
                    <a:pt x="2575" y="587"/>
                  </a:lnTo>
                  <a:lnTo>
                    <a:pt x="2574" y="600"/>
                  </a:lnTo>
                  <a:lnTo>
                    <a:pt x="2574" y="610"/>
                  </a:lnTo>
                  <a:lnTo>
                    <a:pt x="2574" y="619"/>
                  </a:lnTo>
                  <a:lnTo>
                    <a:pt x="2577" y="633"/>
                  </a:lnTo>
                  <a:lnTo>
                    <a:pt x="2578" y="646"/>
                  </a:lnTo>
                  <a:lnTo>
                    <a:pt x="2577" y="658"/>
                  </a:lnTo>
                  <a:lnTo>
                    <a:pt x="2574" y="668"/>
                  </a:lnTo>
                  <a:lnTo>
                    <a:pt x="2570" y="677"/>
                  </a:lnTo>
                  <a:lnTo>
                    <a:pt x="2564" y="685"/>
                  </a:lnTo>
                  <a:lnTo>
                    <a:pt x="2559" y="693"/>
                  </a:lnTo>
                  <a:lnTo>
                    <a:pt x="2552" y="700"/>
                  </a:lnTo>
                  <a:lnTo>
                    <a:pt x="2545" y="707"/>
                  </a:lnTo>
                  <a:lnTo>
                    <a:pt x="2537" y="715"/>
                  </a:lnTo>
                  <a:lnTo>
                    <a:pt x="2538" y="684"/>
                  </a:lnTo>
                  <a:lnTo>
                    <a:pt x="2538" y="657"/>
                  </a:lnTo>
                  <a:lnTo>
                    <a:pt x="2540" y="630"/>
                  </a:lnTo>
                  <a:lnTo>
                    <a:pt x="2544" y="604"/>
                  </a:lnTo>
                  <a:lnTo>
                    <a:pt x="2535" y="607"/>
                  </a:lnTo>
                  <a:lnTo>
                    <a:pt x="2527" y="611"/>
                  </a:lnTo>
                  <a:lnTo>
                    <a:pt x="2519" y="615"/>
                  </a:lnTo>
                  <a:lnTo>
                    <a:pt x="2514" y="621"/>
                  </a:lnTo>
                  <a:lnTo>
                    <a:pt x="2510" y="628"/>
                  </a:lnTo>
                  <a:lnTo>
                    <a:pt x="2506" y="635"/>
                  </a:lnTo>
                  <a:lnTo>
                    <a:pt x="2505" y="643"/>
                  </a:lnTo>
                  <a:lnTo>
                    <a:pt x="2504" y="653"/>
                  </a:lnTo>
                  <a:lnTo>
                    <a:pt x="2491" y="653"/>
                  </a:lnTo>
                  <a:lnTo>
                    <a:pt x="2478" y="653"/>
                  </a:lnTo>
                  <a:lnTo>
                    <a:pt x="2478" y="658"/>
                  </a:lnTo>
                  <a:lnTo>
                    <a:pt x="2479" y="662"/>
                  </a:lnTo>
                  <a:lnTo>
                    <a:pt x="2480" y="666"/>
                  </a:lnTo>
                  <a:lnTo>
                    <a:pt x="2482" y="670"/>
                  </a:lnTo>
                  <a:lnTo>
                    <a:pt x="2486" y="678"/>
                  </a:lnTo>
                  <a:lnTo>
                    <a:pt x="2493" y="684"/>
                  </a:lnTo>
                  <a:lnTo>
                    <a:pt x="2499" y="690"/>
                  </a:lnTo>
                  <a:lnTo>
                    <a:pt x="2505" y="695"/>
                  </a:lnTo>
                  <a:lnTo>
                    <a:pt x="2512" y="699"/>
                  </a:lnTo>
                  <a:lnTo>
                    <a:pt x="2517" y="702"/>
                  </a:lnTo>
                  <a:lnTo>
                    <a:pt x="2517" y="727"/>
                  </a:lnTo>
                  <a:lnTo>
                    <a:pt x="2496" y="730"/>
                  </a:lnTo>
                  <a:lnTo>
                    <a:pt x="2479" y="730"/>
                  </a:lnTo>
                  <a:lnTo>
                    <a:pt x="2472" y="730"/>
                  </a:lnTo>
                  <a:lnTo>
                    <a:pt x="2466" y="730"/>
                  </a:lnTo>
                  <a:lnTo>
                    <a:pt x="2458" y="731"/>
                  </a:lnTo>
                  <a:lnTo>
                    <a:pt x="2451" y="733"/>
                  </a:lnTo>
                  <a:lnTo>
                    <a:pt x="2455" y="737"/>
                  </a:lnTo>
                  <a:lnTo>
                    <a:pt x="2459" y="741"/>
                  </a:lnTo>
                  <a:lnTo>
                    <a:pt x="2465" y="744"/>
                  </a:lnTo>
                  <a:lnTo>
                    <a:pt x="2471" y="747"/>
                  </a:lnTo>
                  <a:lnTo>
                    <a:pt x="2483" y="750"/>
                  </a:lnTo>
                  <a:lnTo>
                    <a:pt x="2491" y="751"/>
                  </a:lnTo>
                  <a:lnTo>
                    <a:pt x="2492" y="756"/>
                  </a:lnTo>
                  <a:lnTo>
                    <a:pt x="2493" y="760"/>
                  </a:lnTo>
                  <a:lnTo>
                    <a:pt x="2495" y="765"/>
                  </a:lnTo>
                  <a:lnTo>
                    <a:pt x="2499" y="769"/>
                  </a:lnTo>
                  <a:lnTo>
                    <a:pt x="2505" y="777"/>
                  </a:lnTo>
                  <a:lnTo>
                    <a:pt x="2511" y="782"/>
                  </a:lnTo>
                  <a:lnTo>
                    <a:pt x="2500" y="792"/>
                  </a:lnTo>
                  <a:lnTo>
                    <a:pt x="2489" y="802"/>
                  </a:lnTo>
                  <a:lnTo>
                    <a:pt x="2480" y="812"/>
                  </a:lnTo>
                  <a:lnTo>
                    <a:pt x="2471" y="823"/>
                  </a:lnTo>
                  <a:lnTo>
                    <a:pt x="2456" y="841"/>
                  </a:lnTo>
                  <a:lnTo>
                    <a:pt x="2441" y="859"/>
                  </a:lnTo>
                  <a:lnTo>
                    <a:pt x="2434" y="867"/>
                  </a:lnTo>
                  <a:lnTo>
                    <a:pt x="2425" y="876"/>
                  </a:lnTo>
                  <a:lnTo>
                    <a:pt x="2416" y="884"/>
                  </a:lnTo>
                  <a:lnTo>
                    <a:pt x="2406" y="892"/>
                  </a:lnTo>
                  <a:lnTo>
                    <a:pt x="2395" y="899"/>
                  </a:lnTo>
                  <a:lnTo>
                    <a:pt x="2382" y="905"/>
                  </a:lnTo>
                  <a:lnTo>
                    <a:pt x="2368" y="912"/>
                  </a:lnTo>
                  <a:lnTo>
                    <a:pt x="2351" y="917"/>
                  </a:lnTo>
                  <a:lnTo>
                    <a:pt x="2346" y="919"/>
                  </a:lnTo>
                  <a:lnTo>
                    <a:pt x="2339" y="923"/>
                  </a:lnTo>
                  <a:lnTo>
                    <a:pt x="2332" y="928"/>
                  </a:lnTo>
                  <a:lnTo>
                    <a:pt x="2324" y="935"/>
                  </a:lnTo>
                  <a:lnTo>
                    <a:pt x="2307" y="950"/>
                  </a:lnTo>
                  <a:lnTo>
                    <a:pt x="2289" y="967"/>
                  </a:lnTo>
                  <a:lnTo>
                    <a:pt x="2271" y="984"/>
                  </a:lnTo>
                  <a:lnTo>
                    <a:pt x="2255" y="999"/>
                  </a:lnTo>
                  <a:lnTo>
                    <a:pt x="2248" y="1006"/>
                  </a:lnTo>
                  <a:lnTo>
                    <a:pt x="2242" y="1011"/>
                  </a:lnTo>
                  <a:lnTo>
                    <a:pt x="2236" y="1014"/>
                  </a:lnTo>
                  <a:lnTo>
                    <a:pt x="2232" y="1016"/>
                  </a:lnTo>
                  <a:lnTo>
                    <a:pt x="2208" y="1025"/>
                  </a:lnTo>
                  <a:lnTo>
                    <a:pt x="2186" y="1034"/>
                  </a:lnTo>
                  <a:lnTo>
                    <a:pt x="2175" y="1039"/>
                  </a:lnTo>
                  <a:lnTo>
                    <a:pt x="2165" y="1045"/>
                  </a:lnTo>
                  <a:lnTo>
                    <a:pt x="2156" y="1051"/>
                  </a:lnTo>
                  <a:lnTo>
                    <a:pt x="2147" y="1057"/>
                  </a:lnTo>
                  <a:lnTo>
                    <a:pt x="2140" y="1064"/>
                  </a:lnTo>
                  <a:lnTo>
                    <a:pt x="2133" y="1072"/>
                  </a:lnTo>
                  <a:lnTo>
                    <a:pt x="2126" y="1080"/>
                  </a:lnTo>
                  <a:lnTo>
                    <a:pt x="2122" y="1090"/>
                  </a:lnTo>
                  <a:lnTo>
                    <a:pt x="2118" y="1101"/>
                  </a:lnTo>
                  <a:lnTo>
                    <a:pt x="2114" y="1113"/>
                  </a:lnTo>
                  <a:lnTo>
                    <a:pt x="2113" y="1125"/>
                  </a:lnTo>
                  <a:lnTo>
                    <a:pt x="2112" y="1139"/>
                  </a:lnTo>
                  <a:lnTo>
                    <a:pt x="2112" y="1151"/>
                  </a:lnTo>
                  <a:lnTo>
                    <a:pt x="2112" y="1174"/>
                  </a:lnTo>
                  <a:lnTo>
                    <a:pt x="2112" y="1195"/>
                  </a:lnTo>
                  <a:lnTo>
                    <a:pt x="2112" y="1207"/>
                  </a:lnTo>
                  <a:lnTo>
                    <a:pt x="2114" y="1223"/>
                  </a:lnTo>
                  <a:lnTo>
                    <a:pt x="2118" y="1240"/>
                  </a:lnTo>
                  <a:lnTo>
                    <a:pt x="2120" y="1249"/>
                  </a:lnTo>
                  <a:lnTo>
                    <a:pt x="2121" y="1259"/>
                  </a:lnTo>
                  <a:lnTo>
                    <a:pt x="2121" y="1270"/>
                  </a:lnTo>
                  <a:lnTo>
                    <a:pt x="2119" y="1281"/>
                  </a:lnTo>
                  <a:lnTo>
                    <a:pt x="2132" y="1343"/>
                  </a:lnTo>
                  <a:lnTo>
                    <a:pt x="2126" y="1379"/>
                  </a:lnTo>
                  <a:lnTo>
                    <a:pt x="2118" y="1417"/>
                  </a:lnTo>
                  <a:lnTo>
                    <a:pt x="2112" y="1435"/>
                  </a:lnTo>
                  <a:lnTo>
                    <a:pt x="2105" y="1450"/>
                  </a:lnTo>
                  <a:lnTo>
                    <a:pt x="2103" y="1457"/>
                  </a:lnTo>
                  <a:lnTo>
                    <a:pt x="2100" y="1463"/>
                  </a:lnTo>
                  <a:lnTo>
                    <a:pt x="2096" y="1468"/>
                  </a:lnTo>
                  <a:lnTo>
                    <a:pt x="2092" y="1472"/>
                  </a:lnTo>
                  <a:lnTo>
                    <a:pt x="2059" y="1472"/>
                  </a:lnTo>
                  <a:lnTo>
                    <a:pt x="2058" y="1464"/>
                  </a:lnTo>
                  <a:lnTo>
                    <a:pt x="2057" y="1456"/>
                  </a:lnTo>
                  <a:lnTo>
                    <a:pt x="2055" y="1450"/>
                  </a:lnTo>
                  <a:lnTo>
                    <a:pt x="2053" y="1445"/>
                  </a:lnTo>
                  <a:lnTo>
                    <a:pt x="2047" y="1437"/>
                  </a:lnTo>
                  <a:lnTo>
                    <a:pt x="2040" y="1430"/>
                  </a:lnTo>
                  <a:lnTo>
                    <a:pt x="2033" y="1425"/>
                  </a:lnTo>
                  <a:lnTo>
                    <a:pt x="2029" y="1418"/>
                  </a:lnTo>
                  <a:lnTo>
                    <a:pt x="2026" y="1414"/>
                  </a:lnTo>
                  <a:lnTo>
                    <a:pt x="2025" y="1410"/>
                  </a:lnTo>
                  <a:lnTo>
                    <a:pt x="2025" y="1405"/>
                  </a:lnTo>
                  <a:lnTo>
                    <a:pt x="2026" y="1398"/>
                  </a:lnTo>
                  <a:lnTo>
                    <a:pt x="2026" y="1373"/>
                  </a:lnTo>
                  <a:lnTo>
                    <a:pt x="2022" y="1373"/>
                  </a:lnTo>
                  <a:lnTo>
                    <a:pt x="2019" y="1372"/>
                  </a:lnTo>
                  <a:lnTo>
                    <a:pt x="2015" y="1370"/>
                  </a:lnTo>
                  <a:lnTo>
                    <a:pt x="2012" y="1367"/>
                  </a:lnTo>
                  <a:lnTo>
                    <a:pt x="2007" y="1361"/>
                  </a:lnTo>
                  <a:lnTo>
                    <a:pt x="2002" y="1353"/>
                  </a:lnTo>
                  <a:lnTo>
                    <a:pt x="1998" y="1344"/>
                  </a:lnTo>
                  <a:lnTo>
                    <a:pt x="1995" y="1335"/>
                  </a:lnTo>
                  <a:lnTo>
                    <a:pt x="1993" y="1326"/>
                  </a:lnTo>
                  <a:lnTo>
                    <a:pt x="1992" y="1318"/>
                  </a:lnTo>
                  <a:lnTo>
                    <a:pt x="1992" y="1298"/>
                  </a:lnTo>
                  <a:lnTo>
                    <a:pt x="1992" y="1281"/>
                  </a:lnTo>
                  <a:lnTo>
                    <a:pt x="1992" y="1265"/>
                  </a:lnTo>
                  <a:lnTo>
                    <a:pt x="1992" y="1244"/>
                  </a:lnTo>
                  <a:lnTo>
                    <a:pt x="1991" y="1234"/>
                  </a:lnTo>
                  <a:lnTo>
                    <a:pt x="1989" y="1224"/>
                  </a:lnTo>
                  <a:lnTo>
                    <a:pt x="1985" y="1212"/>
                  </a:lnTo>
                  <a:lnTo>
                    <a:pt x="1978" y="1201"/>
                  </a:lnTo>
                  <a:lnTo>
                    <a:pt x="1974" y="1196"/>
                  </a:lnTo>
                  <a:lnTo>
                    <a:pt x="1969" y="1191"/>
                  </a:lnTo>
                  <a:lnTo>
                    <a:pt x="1964" y="1187"/>
                  </a:lnTo>
                  <a:lnTo>
                    <a:pt x="1959" y="1184"/>
                  </a:lnTo>
                  <a:lnTo>
                    <a:pt x="1953" y="1181"/>
                  </a:lnTo>
                  <a:lnTo>
                    <a:pt x="1947" y="1178"/>
                  </a:lnTo>
                  <a:lnTo>
                    <a:pt x="1940" y="1177"/>
                  </a:lnTo>
                  <a:lnTo>
                    <a:pt x="1933" y="1177"/>
                  </a:lnTo>
                  <a:lnTo>
                    <a:pt x="1918" y="1177"/>
                  </a:lnTo>
                  <a:lnTo>
                    <a:pt x="1906" y="1177"/>
                  </a:lnTo>
                  <a:lnTo>
                    <a:pt x="1897" y="1177"/>
                  </a:lnTo>
                  <a:lnTo>
                    <a:pt x="1894" y="1177"/>
                  </a:lnTo>
                  <a:lnTo>
                    <a:pt x="1880" y="1176"/>
                  </a:lnTo>
                  <a:lnTo>
                    <a:pt x="1869" y="1175"/>
                  </a:lnTo>
                  <a:lnTo>
                    <a:pt x="1857" y="1173"/>
                  </a:lnTo>
                  <a:lnTo>
                    <a:pt x="1845" y="1171"/>
                  </a:lnTo>
                  <a:lnTo>
                    <a:pt x="1832" y="1168"/>
                  </a:lnTo>
                  <a:lnTo>
                    <a:pt x="1818" y="1166"/>
                  </a:lnTo>
                  <a:lnTo>
                    <a:pt x="1804" y="1165"/>
                  </a:lnTo>
                  <a:lnTo>
                    <a:pt x="1787" y="1164"/>
                  </a:lnTo>
                  <a:lnTo>
                    <a:pt x="1773" y="1164"/>
                  </a:lnTo>
                  <a:lnTo>
                    <a:pt x="1762" y="1162"/>
                  </a:lnTo>
                  <a:lnTo>
                    <a:pt x="1753" y="1159"/>
                  </a:lnTo>
                  <a:lnTo>
                    <a:pt x="1745" y="1155"/>
                  </a:lnTo>
                  <a:lnTo>
                    <a:pt x="1738" y="1151"/>
                  </a:lnTo>
                  <a:lnTo>
                    <a:pt x="1731" y="1148"/>
                  </a:lnTo>
                  <a:lnTo>
                    <a:pt x="1722" y="1146"/>
                  </a:lnTo>
                  <a:lnTo>
                    <a:pt x="1713" y="1145"/>
                  </a:lnTo>
                  <a:lnTo>
                    <a:pt x="1688" y="1144"/>
                  </a:lnTo>
                  <a:lnTo>
                    <a:pt x="1653" y="1143"/>
                  </a:lnTo>
                  <a:lnTo>
                    <a:pt x="1644" y="1144"/>
                  </a:lnTo>
                  <a:lnTo>
                    <a:pt x="1636" y="1144"/>
                  </a:lnTo>
                  <a:lnTo>
                    <a:pt x="1628" y="1146"/>
                  </a:lnTo>
                  <a:lnTo>
                    <a:pt x="1621" y="1148"/>
                  </a:lnTo>
                  <a:lnTo>
                    <a:pt x="1616" y="1151"/>
                  </a:lnTo>
                  <a:lnTo>
                    <a:pt x="1611" y="1155"/>
                  </a:lnTo>
                  <a:lnTo>
                    <a:pt x="1608" y="1159"/>
                  </a:lnTo>
                  <a:lnTo>
                    <a:pt x="1607" y="1164"/>
                  </a:lnTo>
                  <a:lnTo>
                    <a:pt x="1608" y="1169"/>
                  </a:lnTo>
                  <a:lnTo>
                    <a:pt x="1608" y="1173"/>
                  </a:lnTo>
                  <a:lnTo>
                    <a:pt x="1610" y="1176"/>
                  </a:lnTo>
                  <a:lnTo>
                    <a:pt x="1611" y="1180"/>
                  </a:lnTo>
                  <a:lnTo>
                    <a:pt x="1616" y="1186"/>
                  </a:lnTo>
                  <a:lnTo>
                    <a:pt x="1621" y="1192"/>
                  </a:lnTo>
                  <a:lnTo>
                    <a:pt x="1627" y="1197"/>
                  </a:lnTo>
                  <a:lnTo>
                    <a:pt x="1632" y="1204"/>
                  </a:lnTo>
                  <a:lnTo>
                    <a:pt x="1638" y="1212"/>
                  </a:lnTo>
                  <a:lnTo>
                    <a:pt x="1641" y="1220"/>
                  </a:lnTo>
                  <a:lnTo>
                    <a:pt x="1628" y="1221"/>
                  </a:lnTo>
                  <a:lnTo>
                    <a:pt x="1615" y="1223"/>
                  </a:lnTo>
                  <a:lnTo>
                    <a:pt x="1601" y="1226"/>
                  </a:lnTo>
                  <a:lnTo>
                    <a:pt x="1589" y="1229"/>
                  </a:lnTo>
                  <a:lnTo>
                    <a:pt x="1577" y="1232"/>
                  </a:lnTo>
                  <a:lnTo>
                    <a:pt x="1565" y="1235"/>
                  </a:lnTo>
                  <a:lnTo>
                    <a:pt x="1555" y="1237"/>
                  </a:lnTo>
                  <a:lnTo>
                    <a:pt x="1548" y="1238"/>
                  </a:lnTo>
                  <a:lnTo>
                    <a:pt x="1544" y="1237"/>
                  </a:lnTo>
                  <a:lnTo>
                    <a:pt x="1539" y="1233"/>
                  </a:lnTo>
                  <a:lnTo>
                    <a:pt x="1533" y="1228"/>
                  </a:lnTo>
                  <a:lnTo>
                    <a:pt x="1528" y="1222"/>
                  </a:lnTo>
                  <a:lnTo>
                    <a:pt x="1516" y="1210"/>
                  </a:lnTo>
                  <a:lnTo>
                    <a:pt x="1508" y="1201"/>
                  </a:lnTo>
                  <a:lnTo>
                    <a:pt x="1474" y="1214"/>
                  </a:lnTo>
                  <a:lnTo>
                    <a:pt x="1468" y="1213"/>
                  </a:lnTo>
                  <a:lnTo>
                    <a:pt x="1461" y="1210"/>
                  </a:lnTo>
                  <a:lnTo>
                    <a:pt x="1454" y="1205"/>
                  </a:lnTo>
                  <a:lnTo>
                    <a:pt x="1448" y="1201"/>
                  </a:lnTo>
                  <a:lnTo>
                    <a:pt x="1441" y="1196"/>
                  </a:lnTo>
                  <a:lnTo>
                    <a:pt x="1436" y="1192"/>
                  </a:lnTo>
                  <a:lnTo>
                    <a:pt x="1428" y="1190"/>
                  </a:lnTo>
                  <a:lnTo>
                    <a:pt x="1421" y="1189"/>
                  </a:lnTo>
                  <a:lnTo>
                    <a:pt x="1406" y="1190"/>
                  </a:lnTo>
                  <a:lnTo>
                    <a:pt x="1390" y="1192"/>
                  </a:lnTo>
                  <a:lnTo>
                    <a:pt x="1372" y="1197"/>
                  </a:lnTo>
                  <a:lnTo>
                    <a:pt x="1354" y="1203"/>
                  </a:lnTo>
                  <a:lnTo>
                    <a:pt x="1337" y="1211"/>
                  </a:lnTo>
                  <a:lnTo>
                    <a:pt x="1318" y="1219"/>
                  </a:lnTo>
                  <a:lnTo>
                    <a:pt x="1301" y="1228"/>
                  </a:lnTo>
                  <a:lnTo>
                    <a:pt x="1283" y="1238"/>
                  </a:lnTo>
                  <a:lnTo>
                    <a:pt x="1265" y="1249"/>
                  </a:lnTo>
                  <a:lnTo>
                    <a:pt x="1248" y="1259"/>
                  </a:lnTo>
                  <a:lnTo>
                    <a:pt x="1231" y="1272"/>
                  </a:lnTo>
                  <a:lnTo>
                    <a:pt x="1217" y="1283"/>
                  </a:lnTo>
                  <a:lnTo>
                    <a:pt x="1203" y="1294"/>
                  </a:lnTo>
                  <a:lnTo>
                    <a:pt x="1190" y="1304"/>
                  </a:lnTo>
                  <a:lnTo>
                    <a:pt x="1179" y="1314"/>
                  </a:lnTo>
                  <a:lnTo>
                    <a:pt x="1169" y="1325"/>
                  </a:lnTo>
                  <a:lnTo>
                    <a:pt x="1166" y="1328"/>
                  </a:lnTo>
                  <a:lnTo>
                    <a:pt x="1163" y="1333"/>
                  </a:lnTo>
                  <a:lnTo>
                    <a:pt x="1162" y="1337"/>
                  </a:lnTo>
                  <a:lnTo>
                    <a:pt x="1161" y="1342"/>
                  </a:lnTo>
                  <a:lnTo>
                    <a:pt x="1161" y="1354"/>
                  </a:lnTo>
                  <a:lnTo>
                    <a:pt x="1161" y="1366"/>
                  </a:lnTo>
                  <a:lnTo>
                    <a:pt x="1161" y="1379"/>
                  </a:lnTo>
                  <a:lnTo>
                    <a:pt x="1160" y="1392"/>
                  </a:lnTo>
                  <a:lnTo>
                    <a:pt x="1159" y="1399"/>
                  </a:lnTo>
                  <a:lnTo>
                    <a:pt x="1157" y="1405"/>
                  </a:lnTo>
                  <a:lnTo>
                    <a:pt x="1153" y="1411"/>
                  </a:lnTo>
                  <a:lnTo>
                    <a:pt x="1149" y="1417"/>
                  </a:lnTo>
                  <a:lnTo>
                    <a:pt x="1143" y="1416"/>
                  </a:lnTo>
                  <a:lnTo>
                    <a:pt x="1136" y="1415"/>
                  </a:lnTo>
                  <a:lnTo>
                    <a:pt x="1129" y="1414"/>
                  </a:lnTo>
                  <a:lnTo>
                    <a:pt x="1124" y="1412"/>
                  </a:lnTo>
                  <a:lnTo>
                    <a:pt x="1111" y="1408"/>
                  </a:lnTo>
                  <a:lnTo>
                    <a:pt x="1100" y="1401"/>
                  </a:lnTo>
                  <a:lnTo>
                    <a:pt x="1090" y="1394"/>
                  </a:lnTo>
                  <a:lnTo>
                    <a:pt x="1082" y="1386"/>
                  </a:lnTo>
                  <a:lnTo>
                    <a:pt x="1080" y="1382"/>
                  </a:lnTo>
                  <a:lnTo>
                    <a:pt x="1078" y="1377"/>
                  </a:lnTo>
                  <a:lnTo>
                    <a:pt x="1077" y="1372"/>
                  </a:lnTo>
                  <a:lnTo>
                    <a:pt x="1076" y="1367"/>
                  </a:lnTo>
                  <a:lnTo>
                    <a:pt x="1076" y="1356"/>
                  </a:lnTo>
                  <a:lnTo>
                    <a:pt x="1074" y="1344"/>
                  </a:lnTo>
                  <a:lnTo>
                    <a:pt x="1072" y="1330"/>
                  </a:lnTo>
                  <a:lnTo>
                    <a:pt x="1070" y="1315"/>
                  </a:lnTo>
                  <a:lnTo>
                    <a:pt x="1066" y="1300"/>
                  </a:lnTo>
                  <a:lnTo>
                    <a:pt x="1061" y="1285"/>
                  </a:lnTo>
                  <a:lnTo>
                    <a:pt x="1057" y="1270"/>
                  </a:lnTo>
                  <a:lnTo>
                    <a:pt x="1051" y="1254"/>
                  </a:lnTo>
                  <a:lnTo>
                    <a:pt x="1044" y="1240"/>
                  </a:lnTo>
                  <a:lnTo>
                    <a:pt x="1037" y="1227"/>
                  </a:lnTo>
                  <a:lnTo>
                    <a:pt x="1028" y="1215"/>
                  </a:lnTo>
                  <a:lnTo>
                    <a:pt x="1020" y="1203"/>
                  </a:lnTo>
                  <a:lnTo>
                    <a:pt x="1015" y="1199"/>
                  </a:lnTo>
                  <a:lnTo>
                    <a:pt x="1010" y="1195"/>
                  </a:lnTo>
                  <a:lnTo>
                    <a:pt x="1005" y="1191"/>
                  </a:lnTo>
                  <a:lnTo>
                    <a:pt x="1000" y="1188"/>
                  </a:lnTo>
                  <a:lnTo>
                    <a:pt x="994" y="1186"/>
                  </a:lnTo>
                  <a:lnTo>
                    <a:pt x="988" y="1184"/>
                  </a:lnTo>
                  <a:lnTo>
                    <a:pt x="982" y="1183"/>
                  </a:lnTo>
                  <a:lnTo>
                    <a:pt x="977" y="1183"/>
                  </a:lnTo>
                  <a:lnTo>
                    <a:pt x="964" y="1183"/>
                  </a:lnTo>
                  <a:lnTo>
                    <a:pt x="951" y="1186"/>
                  </a:lnTo>
                  <a:lnTo>
                    <a:pt x="940" y="1190"/>
                  </a:lnTo>
                  <a:lnTo>
                    <a:pt x="931" y="1195"/>
                  </a:lnTo>
                  <a:lnTo>
                    <a:pt x="926" y="1199"/>
                  </a:lnTo>
                  <a:lnTo>
                    <a:pt x="922" y="1202"/>
                  </a:lnTo>
                  <a:lnTo>
                    <a:pt x="919" y="1206"/>
                  </a:lnTo>
                  <a:lnTo>
                    <a:pt x="915" y="1212"/>
                  </a:lnTo>
                  <a:lnTo>
                    <a:pt x="913" y="1216"/>
                  </a:lnTo>
                  <a:lnTo>
                    <a:pt x="911" y="1221"/>
                  </a:lnTo>
                  <a:lnTo>
                    <a:pt x="910" y="1227"/>
                  </a:lnTo>
                  <a:lnTo>
                    <a:pt x="910" y="1232"/>
                  </a:lnTo>
                  <a:lnTo>
                    <a:pt x="883" y="1232"/>
                  </a:lnTo>
                  <a:lnTo>
                    <a:pt x="878" y="1229"/>
                  </a:lnTo>
                  <a:lnTo>
                    <a:pt x="872" y="1225"/>
                  </a:lnTo>
                  <a:lnTo>
                    <a:pt x="867" y="1219"/>
                  </a:lnTo>
                  <a:lnTo>
                    <a:pt x="861" y="1212"/>
                  </a:lnTo>
                  <a:lnTo>
                    <a:pt x="850" y="1196"/>
                  </a:lnTo>
                  <a:lnTo>
                    <a:pt x="839" y="1179"/>
                  </a:lnTo>
                  <a:lnTo>
                    <a:pt x="830" y="1161"/>
                  </a:lnTo>
                  <a:lnTo>
                    <a:pt x="821" y="1144"/>
                  </a:lnTo>
                  <a:lnTo>
                    <a:pt x="814" y="1131"/>
                  </a:lnTo>
                  <a:lnTo>
                    <a:pt x="810" y="1121"/>
                  </a:lnTo>
                  <a:lnTo>
                    <a:pt x="805" y="1120"/>
                  </a:lnTo>
                  <a:lnTo>
                    <a:pt x="801" y="1118"/>
                  </a:lnTo>
                  <a:lnTo>
                    <a:pt x="798" y="1115"/>
                  </a:lnTo>
                  <a:lnTo>
                    <a:pt x="794" y="1111"/>
                  </a:lnTo>
                  <a:lnTo>
                    <a:pt x="789" y="1100"/>
                  </a:lnTo>
                  <a:lnTo>
                    <a:pt x="782" y="1087"/>
                  </a:lnTo>
                  <a:lnTo>
                    <a:pt x="779" y="1081"/>
                  </a:lnTo>
                  <a:lnTo>
                    <a:pt x="775" y="1075"/>
                  </a:lnTo>
                  <a:lnTo>
                    <a:pt x="770" y="1069"/>
                  </a:lnTo>
                  <a:lnTo>
                    <a:pt x="765" y="1064"/>
                  </a:lnTo>
                  <a:lnTo>
                    <a:pt x="757" y="1060"/>
                  </a:lnTo>
                  <a:lnTo>
                    <a:pt x="749" y="1056"/>
                  </a:lnTo>
                  <a:lnTo>
                    <a:pt x="741" y="1054"/>
                  </a:lnTo>
                  <a:lnTo>
                    <a:pt x="731" y="1054"/>
                  </a:lnTo>
                  <a:lnTo>
                    <a:pt x="718" y="1054"/>
                  </a:lnTo>
                  <a:lnTo>
                    <a:pt x="706" y="1055"/>
                  </a:lnTo>
                  <a:lnTo>
                    <a:pt x="696" y="1057"/>
                  </a:lnTo>
                  <a:lnTo>
                    <a:pt x="687" y="1059"/>
                  </a:lnTo>
                  <a:lnTo>
                    <a:pt x="670" y="1065"/>
                  </a:lnTo>
                  <a:lnTo>
                    <a:pt x="656" y="1072"/>
                  </a:lnTo>
                  <a:lnTo>
                    <a:pt x="642" y="1078"/>
                  </a:lnTo>
                  <a:lnTo>
                    <a:pt x="624" y="1084"/>
                  </a:lnTo>
                  <a:lnTo>
                    <a:pt x="615" y="1087"/>
                  </a:lnTo>
                  <a:lnTo>
                    <a:pt x="604" y="1088"/>
                  </a:lnTo>
                  <a:lnTo>
                    <a:pt x="591" y="1089"/>
                  </a:lnTo>
                  <a:lnTo>
                    <a:pt x="577" y="1090"/>
                  </a:lnTo>
                  <a:lnTo>
                    <a:pt x="555" y="1089"/>
                  </a:lnTo>
                  <a:lnTo>
                    <a:pt x="533" y="1086"/>
                  </a:lnTo>
                  <a:lnTo>
                    <a:pt x="514" y="1083"/>
                  </a:lnTo>
                  <a:lnTo>
                    <a:pt x="496" y="1078"/>
                  </a:lnTo>
                  <a:lnTo>
                    <a:pt x="478" y="1072"/>
                  </a:lnTo>
                  <a:lnTo>
                    <a:pt x="462" y="1065"/>
                  </a:lnTo>
                  <a:lnTo>
                    <a:pt x="445" y="1058"/>
                  </a:lnTo>
                  <a:lnTo>
                    <a:pt x="430" y="1051"/>
                  </a:lnTo>
                  <a:lnTo>
                    <a:pt x="415" y="1043"/>
                  </a:lnTo>
                  <a:lnTo>
                    <a:pt x="398" y="1035"/>
                  </a:lnTo>
                  <a:lnTo>
                    <a:pt x="383" y="1028"/>
                  </a:lnTo>
                  <a:lnTo>
                    <a:pt x="366" y="1023"/>
                  </a:lnTo>
                  <a:lnTo>
                    <a:pt x="350" y="1017"/>
                  </a:lnTo>
                  <a:lnTo>
                    <a:pt x="331" y="1014"/>
                  </a:lnTo>
                  <a:lnTo>
                    <a:pt x="312" y="1011"/>
                  </a:lnTo>
                  <a:lnTo>
                    <a:pt x="292" y="1010"/>
                  </a:lnTo>
                  <a:lnTo>
                    <a:pt x="263" y="1012"/>
                  </a:lnTo>
                  <a:lnTo>
                    <a:pt x="234" y="1015"/>
                  </a:lnTo>
                  <a:lnTo>
                    <a:pt x="220" y="1016"/>
                  </a:lnTo>
                  <a:lnTo>
                    <a:pt x="205" y="1015"/>
                  </a:lnTo>
                  <a:lnTo>
                    <a:pt x="189" y="1014"/>
                  </a:lnTo>
                  <a:lnTo>
                    <a:pt x="172" y="1010"/>
                  </a:lnTo>
                  <a:lnTo>
                    <a:pt x="173" y="998"/>
                  </a:lnTo>
                  <a:lnTo>
                    <a:pt x="175" y="988"/>
                  </a:lnTo>
                  <a:lnTo>
                    <a:pt x="175" y="982"/>
                  </a:lnTo>
                  <a:lnTo>
                    <a:pt x="175" y="979"/>
                  </a:lnTo>
                  <a:lnTo>
                    <a:pt x="174" y="975"/>
                  </a:lnTo>
                  <a:lnTo>
                    <a:pt x="172" y="973"/>
                  </a:lnTo>
                  <a:lnTo>
                    <a:pt x="141" y="952"/>
                  </a:lnTo>
                  <a:lnTo>
                    <a:pt x="107" y="931"/>
                  </a:lnTo>
                  <a:lnTo>
                    <a:pt x="97" y="925"/>
                  </a:lnTo>
                  <a:lnTo>
                    <a:pt x="88" y="920"/>
                  </a:lnTo>
                  <a:lnTo>
                    <a:pt x="79" y="916"/>
                  </a:lnTo>
                  <a:lnTo>
                    <a:pt x="69" y="912"/>
                  </a:lnTo>
                  <a:lnTo>
                    <a:pt x="59" y="909"/>
                  </a:lnTo>
                  <a:lnTo>
                    <a:pt x="48" y="907"/>
                  </a:lnTo>
                  <a:lnTo>
                    <a:pt x="37" y="906"/>
                  </a:lnTo>
                  <a:lnTo>
                    <a:pt x="26" y="905"/>
                  </a:lnTo>
                  <a:lnTo>
                    <a:pt x="27" y="899"/>
                  </a:lnTo>
                  <a:lnTo>
                    <a:pt x="28" y="893"/>
                  </a:lnTo>
                  <a:lnTo>
                    <a:pt x="30" y="888"/>
                  </a:lnTo>
                  <a:lnTo>
                    <a:pt x="32" y="883"/>
                  </a:lnTo>
                  <a:lnTo>
                    <a:pt x="37" y="874"/>
                  </a:lnTo>
                  <a:lnTo>
                    <a:pt x="39" y="868"/>
                  </a:lnTo>
                  <a:lnTo>
                    <a:pt x="39" y="848"/>
                  </a:lnTo>
                  <a:lnTo>
                    <a:pt x="36" y="826"/>
                  </a:lnTo>
                  <a:lnTo>
                    <a:pt x="32" y="801"/>
                  </a:lnTo>
                  <a:lnTo>
                    <a:pt x="29" y="777"/>
                  </a:lnTo>
                  <a:lnTo>
                    <a:pt x="24" y="752"/>
                  </a:lnTo>
                  <a:lnTo>
                    <a:pt x="19" y="729"/>
                  </a:lnTo>
                  <a:lnTo>
                    <a:pt x="16" y="707"/>
                  </a:lnTo>
                  <a:lnTo>
                    <a:pt x="13" y="690"/>
                  </a:lnTo>
                  <a:lnTo>
                    <a:pt x="17" y="687"/>
                  </a:lnTo>
                  <a:lnTo>
                    <a:pt x="25" y="680"/>
                  </a:lnTo>
                  <a:lnTo>
                    <a:pt x="28" y="675"/>
                  </a:lnTo>
                  <a:lnTo>
                    <a:pt x="29" y="669"/>
                  </a:lnTo>
                  <a:lnTo>
                    <a:pt x="30" y="666"/>
                  </a:lnTo>
                  <a:lnTo>
                    <a:pt x="29" y="662"/>
                  </a:lnTo>
                  <a:lnTo>
                    <a:pt x="28" y="658"/>
                  </a:lnTo>
                  <a:lnTo>
                    <a:pt x="26" y="653"/>
                  </a:lnTo>
                  <a:lnTo>
                    <a:pt x="21" y="658"/>
                  </a:lnTo>
                  <a:lnTo>
                    <a:pt x="16" y="663"/>
                  </a:lnTo>
                  <a:lnTo>
                    <a:pt x="12" y="669"/>
                  </a:lnTo>
                  <a:lnTo>
                    <a:pt x="6" y="677"/>
                  </a:lnTo>
                  <a:lnTo>
                    <a:pt x="4" y="672"/>
                  </a:lnTo>
                  <a:lnTo>
                    <a:pt x="3" y="667"/>
                  </a:lnTo>
                  <a:lnTo>
                    <a:pt x="2" y="660"/>
                  </a:lnTo>
                  <a:lnTo>
                    <a:pt x="1" y="653"/>
                  </a:lnTo>
                  <a:lnTo>
                    <a:pt x="0" y="639"/>
                  </a:lnTo>
                  <a:lnTo>
                    <a:pt x="0" y="628"/>
                  </a:lnTo>
                  <a:lnTo>
                    <a:pt x="0" y="604"/>
                  </a:lnTo>
                  <a:lnTo>
                    <a:pt x="2" y="581"/>
                  </a:lnTo>
                  <a:lnTo>
                    <a:pt x="3" y="570"/>
                  </a:lnTo>
                  <a:lnTo>
                    <a:pt x="5" y="558"/>
                  </a:lnTo>
                  <a:lnTo>
                    <a:pt x="8" y="545"/>
                  </a:lnTo>
                  <a:lnTo>
                    <a:pt x="13" y="529"/>
                  </a:lnTo>
                  <a:lnTo>
                    <a:pt x="26" y="514"/>
                  </a:lnTo>
                  <a:lnTo>
                    <a:pt x="38" y="499"/>
                  </a:lnTo>
                  <a:lnTo>
                    <a:pt x="50" y="482"/>
                  </a:lnTo>
                  <a:lnTo>
                    <a:pt x="61" y="467"/>
                  </a:lnTo>
                  <a:lnTo>
                    <a:pt x="81" y="434"/>
                  </a:lnTo>
                  <a:lnTo>
                    <a:pt x="101" y="401"/>
                  </a:lnTo>
                  <a:lnTo>
                    <a:pt x="119" y="368"/>
                  </a:lnTo>
                  <a:lnTo>
                    <a:pt x="141" y="336"/>
                  </a:lnTo>
                  <a:lnTo>
                    <a:pt x="152" y="321"/>
                  </a:lnTo>
                  <a:lnTo>
                    <a:pt x="164" y="305"/>
                  </a:lnTo>
                  <a:lnTo>
                    <a:pt x="177" y="291"/>
                  </a:lnTo>
                  <a:lnTo>
                    <a:pt x="193" y="277"/>
                  </a:lnTo>
                  <a:lnTo>
                    <a:pt x="198" y="271"/>
                  </a:lnTo>
                  <a:lnTo>
                    <a:pt x="204" y="265"/>
                  </a:lnTo>
                  <a:lnTo>
                    <a:pt x="208" y="257"/>
                  </a:lnTo>
                  <a:lnTo>
                    <a:pt x="213" y="250"/>
                  </a:lnTo>
                  <a:lnTo>
                    <a:pt x="219" y="234"/>
                  </a:lnTo>
                  <a:lnTo>
                    <a:pt x="227" y="218"/>
                  </a:lnTo>
                  <a:lnTo>
                    <a:pt x="233" y="200"/>
                  </a:lnTo>
                  <a:lnTo>
                    <a:pt x="242" y="184"/>
                  </a:lnTo>
                  <a:lnTo>
                    <a:pt x="247" y="176"/>
                  </a:lnTo>
                  <a:lnTo>
                    <a:pt x="252" y="169"/>
                  </a:lnTo>
                  <a:lnTo>
                    <a:pt x="259" y="161"/>
                  </a:lnTo>
                  <a:lnTo>
                    <a:pt x="265" y="154"/>
                  </a:lnTo>
                  <a:lnTo>
                    <a:pt x="266" y="131"/>
                  </a:lnTo>
                  <a:lnTo>
                    <a:pt x="270" y="109"/>
                  </a:lnTo>
                  <a:lnTo>
                    <a:pt x="274" y="89"/>
                  </a:lnTo>
                  <a:lnTo>
                    <a:pt x="278" y="73"/>
                  </a:lnTo>
                  <a:lnTo>
                    <a:pt x="299" y="74"/>
                  </a:lnTo>
                  <a:lnTo>
                    <a:pt x="326" y="77"/>
                  </a:lnTo>
                  <a:lnTo>
                    <a:pt x="349" y="79"/>
                  </a:lnTo>
                  <a:lnTo>
                    <a:pt x="359" y="80"/>
                  </a:lnTo>
                  <a:lnTo>
                    <a:pt x="357" y="91"/>
                  </a:lnTo>
                  <a:lnTo>
                    <a:pt x="355" y="102"/>
                  </a:lnTo>
                  <a:lnTo>
                    <a:pt x="352" y="112"/>
                  </a:lnTo>
                  <a:lnTo>
                    <a:pt x="349" y="121"/>
                  </a:lnTo>
                  <a:lnTo>
                    <a:pt x="344" y="130"/>
                  </a:lnTo>
                  <a:lnTo>
                    <a:pt x="341" y="138"/>
                  </a:lnTo>
                  <a:lnTo>
                    <a:pt x="339" y="146"/>
                  </a:lnTo>
                  <a:lnTo>
                    <a:pt x="339" y="154"/>
                  </a:lnTo>
                  <a:lnTo>
                    <a:pt x="343" y="153"/>
                  </a:lnTo>
                  <a:lnTo>
                    <a:pt x="348" y="150"/>
                  </a:lnTo>
                  <a:lnTo>
                    <a:pt x="352" y="147"/>
                  </a:lnTo>
                  <a:lnTo>
                    <a:pt x="356" y="144"/>
                  </a:lnTo>
                  <a:lnTo>
                    <a:pt x="364" y="137"/>
                  </a:lnTo>
                  <a:lnTo>
                    <a:pt x="371" y="129"/>
                  </a:lnTo>
                  <a:lnTo>
                    <a:pt x="376" y="120"/>
                  </a:lnTo>
                  <a:lnTo>
                    <a:pt x="381" y="110"/>
                  </a:lnTo>
                  <a:lnTo>
                    <a:pt x="385" y="99"/>
                  </a:lnTo>
                  <a:lnTo>
                    <a:pt x="388" y="87"/>
                  </a:lnTo>
                  <a:lnTo>
                    <a:pt x="394" y="66"/>
                  </a:lnTo>
                  <a:lnTo>
                    <a:pt x="396" y="48"/>
                  </a:lnTo>
                  <a:lnTo>
                    <a:pt x="398" y="35"/>
                  </a:lnTo>
                  <a:lnTo>
                    <a:pt x="398" y="30"/>
                  </a:lnTo>
                  <a:lnTo>
                    <a:pt x="1827" y="30"/>
                  </a:lnTo>
                  <a:lnTo>
                    <a:pt x="1825" y="21"/>
                  </a:lnTo>
                  <a:lnTo>
                    <a:pt x="1823" y="13"/>
                  </a:lnTo>
                  <a:lnTo>
                    <a:pt x="1821" y="5"/>
                  </a:lnTo>
                  <a:lnTo>
                    <a:pt x="1820" y="0"/>
                  </a:lnTo>
                  <a:lnTo>
                    <a:pt x="1827" y="0"/>
                  </a:lnTo>
                  <a:lnTo>
                    <a:pt x="1853" y="0"/>
                  </a:lnTo>
                  <a:lnTo>
                    <a:pt x="1854" y="11"/>
                  </a:lnTo>
                  <a:lnTo>
                    <a:pt x="1856" y="21"/>
                  </a:lnTo>
                  <a:lnTo>
                    <a:pt x="1861" y="30"/>
                  </a:lnTo>
                  <a:lnTo>
                    <a:pt x="1866" y="38"/>
                  </a:lnTo>
                  <a:lnTo>
                    <a:pt x="1873" y="46"/>
                  </a:lnTo>
                  <a:lnTo>
                    <a:pt x="1881" y="51"/>
                  </a:lnTo>
                  <a:lnTo>
                    <a:pt x="1886" y="53"/>
                  </a:lnTo>
                  <a:lnTo>
                    <a:pt x="1890" y="54"/>
                  </a:lnTo>
                  <a:lnTo>
                    <a:pt x="1895" y="55"/>
                  </a:lnTo>
                  <a:lnTo>
                    <a:pt x="1900" y="55"/>
                  </a:lnTo>
                  <a:lnTo>
                    <a:pt x="1910" y="55"/>
                  </a:lnTo>
                  <a:lnTo>
                    <a:pt x="1926" y="55"/>
                  </a:lnTo>
                  <a:lnTo>
                    <a:pt x="1935" y="56"/>
                  </a:lnTo>
                  <a:lnTo>
                    <a:pt x="1944" y="58"/>
                  </a:lnTo>
                  <a:lnTo>
                    <a:pt x="1952" y="61"/>
                  </a:lnTo>
                  <a:lnTo>
                    <a:pt x="1958" y="64"/>
                  </a:lnTo>
                  <a:lnTo>
                    <a:pt x="1965" y="68"/>
                  </a:lnTo>
                  <a:lnTo>
                    <a:pt x="1972" y="71"/>
                  </a:lnTo>
                  <a:lnTo>
                    <a:pt x="1979" y="73"/>
                  </a:lnTo>
                  <a:lnTo>
                    <a:pt x="1986" y="73"/>
                  </a:lnTo>
                  <a:lnTo>
                    <a:pt x="1992" y="72"/>
                  </a:lnTo>
                  <a:lnTo>
                    <a:pt x="1999" y="67"/>
                  </a:lnTo>
                  <a:lnTo>
                    <a:pt x="2003" y="63"/>
                  </a:lnTo>
                  <a:lnTo>
                    <a:pt x="2006" y="61"/>
                  </a:lnTo>
                  <a:lnTo>
                    <a:pt x="2015" y="69"/>
                  </a:lnTo>
                  <a:lnTo>
                    <a:pt x="2024" y="75"/>
                  </a:lnTo>
                  <a:lnTo>
                    <a:pt x="2035" y="81"/>
                  </a:lnTo>
                  <a:lnTo>
                    <a:pt x="2046" y="86"/>
                  </a:lnTo>
                  <a:lnTo>
                    <a:pt x="2038" y="93"/>
                  </a:lnTo>
                  <a:lnTo>
                    <a:pt x="2031" y="100"/>
                  </a:lnTo>
                  <a:lnTo>
                    <a:pt x="2021" y="104"/>
                  </a:lnTo>
                  <a:lnTo>
                    <a:pt x="2011" y="108"/>
                  </a:lnTo>
                  <a:lnTo>
                    <a:pt x="1989" y="114"/>
                  </a:lnTo>
                  <a:lnTo>
                    <a:pt x="1967" y="118"/>
                  </a:lnTo>
                  <a:lnTo>
                    <a:pt x="1956" y="120"/>
                  </a:lnTo>
                  <a:lnTo>
                    <a:pt x="1946" y="122"/>
                  </a:lnTo>
                  <a:lnTo>
                    <a:pt x="1937" y="125"/>
                  </a:lnTo>
                  <a:lnTo>
                    <a:pt x="1929" y="128"/>
                  </a:lnTo>
                  <a:lnTo>
                    <a:pt x="1922" y="133"/>
                  </a:lnTo>
                  <a:lnTo>
                    <a:pt x="1918" y="138"/>
                  </a:lnTo>
                  <a:lnTo>
                    <a:pt x="1916" y="141"/>
                  </a:lnTo>
                  <a:lnTo>
                    <a:pt x="1914" y="145"/>
                  </a:lnTo>
                  <a:lnTo>
                    <a:pt x="1913" y="149"/>
                  </a:lnTo>
                  <a:lnTo>
                    <a:pt x="1913" y="154"/>
                  </a:lnTo>
                  <a:lnTo>
                    <a:pt x="1926" y="155"/>
                  </a:lnTo>
                  <a:lnTo>
                    <a:pt x="1937" y="156"/>
                  </a:lnTo>
                  <a:lnTo>
                    <a:pt x="1946" y="158"/>
                  </a:lnTo>
                  <a:lnTo>
                    <a:pt x="1954" y="160"/>
                  </a:lnTo>
                  <a:lnTo>
                    <a:pt x="1962" y="162"/>
                  </a:lnTo>
                  <a:lnTo>
                    <a:pt x="1969" y="164"/>
                  </a:lnTo>
                  <a:lnTo>
                    <a:pt x="1977" y="166"/>
                  </a:lnTo>
                  <a:lnTo>
                    <a:pt x="1986" y="166"/>
                  </a:lnTo>
                  <a:lnTo>
                    <a:pt x="1996" y="165"/>
                  </a:lnTo>
                  <a:lnTo>
                    <a:pt x="2011" y="161"/>
                  </a:lnTo>
                  <a:lnTo>
                    <a:pt x="2028" y="155"/>
                  </a:lnTo>
                  <a:lnTo>
                    <a:pt x="2047" y="147"/>
                  </a:lnTo>
                  <a:lnTo>
                    <a:pt x="2067" y="140"/>
                  </a:lnTo>
                  <a:lnTo>
                    <a:pt x="2087" y="135"/>
                  </a:lnTo>
                  <a:lnTo>
                    <a:pt x="2104" y="130"/>
                  </a:lnTo>
                  <a:lnTo>
                    <a:pt x="2119" y="129"/>
                  </a:lnTo>
                  <a:lnTo>
                    <a:pt x="2109" y="140"/>
                  </a:lnTo>
                  <a:lnTo>
                    <a:pt x="2101" y="147"/>
                  </a:lnTo>
                  <a:lnTo>
                    <a:pt x="2097" y="151"/>
                  </a:lnTo>
                  <a:lnTo>
                    <a:pt x="2094" y="155"/>
                  </a:lnTo>
                  <a:lnTo>
                    <a:pt x="2093" y="160"/>
                  </a:lnTo>
                  <a:lnTo>
                    <a:pt x="2092" y="166"/>
                  </a:lnTo>
                  <a:lnTo>
                    <a:pt x="2102" y="166"/>
                  </a:lnTo>
                  <a:lnTo>
                    <a:pt x="2112" y="166"/>
                  </a:lnTo>
                  <a:lnTo>
                    <a:pt x="2121" y="167"/>
                  </a:lnTo>
                  <a:lnTo>
                    <a:pt x="2138" y="169"/>
                  </a:lnTo>
                  <a:lnTo>
                    <a:pt x="2163" y="172"/>
                  </a:lnTo>
                  <a:lnTo>
                    <a:pt x="2191" y="175"/>
                  </a:lnTo>
                  <a:lnTo>
                    <a:pt x="2221" y="179"/>
                  </a:lnTo>
                  <a:lnTo>
                    <a:pt x="2248" y="182"/>
                  </a:lnTo>
                  <a:lnTo>
                    <a:pt x="2270" y="184"/>
                  </a:lnTo>
                  <a:lnTo>
                    <a:pt x="2286" y="184"/>
                  </a:lnTo>
                  <a:lnTo>
                    <a:pt x="2284" y="193"/>
                  </a:lnTo>
                  <a:lnTo>
                    <a:pt x="2282" y="199"/>
                  </a:lnTo>
                  <a:lnTo>
                    <a:pt x="2279" y="205"/>
                  </a:lnTo>
                  <a:lnTo>
                    <a:pt x="2275" y="210"/>
                  </a:lnTo>
                  <a:lnTo>
                    <a:pt x="2269" y="212"/>
                  </a:lnTo>
                  <a:lnTo>
                    <a:pt x="2262" y="214"/>
                  </a:lnTo>
                  <a:lnTo>
                    <a:pt x="2255" y="215"/>
                  </a:lnTo>
                  <a:lnTo>
                    <a:pt x="2245" y="216"/>
                  </a:lnTo>
                  <a:lnTo>
                    <a:pt x="2238" y="215"/>
                  </a:lnTo>
                  <a:lnTo>
                    <a:pt x="2233" y="214"/>
                  </a:lnTo>
                  <a:lnTo>
                    <a:pt x="2228" y="212"/>
                  </a:lnTo>
                  <a:lnTo>
                    <a:pt x="2225" y="210"/>
                  </a:lnTo>
                  <a:lnTo>
                    <a:pt x="2222" y="206"/>
                  </a:lnTo>
                  <a:lnTo>
                    <a:pt x="2217" y="204"/>
                  </a:lnTo>
                  <a:lnTo>
                    <a:pt x="2212" y="203"/>
                  </a:lnTo>
                  <a:lnTo>
                    <a:pt x="2205" y="203"/>
                  </a:lnTo>
                  <a:lnTo>
                    <a:pt x="2194" y="203"/>
                  </a:lnTo>
                  <a:lnTo>
                    <a:pt x="2185" y="205"/>
                  </a:lnTo>
                  <a:lnTo>
                    <a:pt x="2175" y="209"/>
                  </a:lnTo>
                  <a:lnTo>
                    <a:pt x="2166" y="213"/>
                  </a:lnTo>
                  <a:lnTo>
                    <a:pt x="2149" y="223"/>
                  </a:lnTo>
                  <a:lnTo>
                    <a:pt x="2135" y="234"/>
                  </a:lnTo>
                  <a:lnTo>
                    <a:pt x="2121" y="245"/>
                  </a:lnTo>
                  <a:lnTo>
                    <a:pt x="2108" y="255"/>
                  </a:lnTo>
                  <a:lnTo>
                    <a:pt x="2100" y="258"/>
                  </a:lnTo>
                  <a:lnTo>
                    <a:pt x="2093" y="261"/>
                  </a:lnTo>
                  <a:lnTo>
                    <a:pt x="2087" y="264"/>
                  </a:lnTo>
                  <a:lnTo>
                    <a:pt x="2079" y="265"/>
                  </a:lnTo>
                  <a:lnTo>
                    <a:pt x="2073" y="266"/>
                  </a:lnTo>
                  <a:lnTo>
                    <a:pt x="2068" y="268"/>
                  </a:lnTo>
                  <a:lnTo>
                    <a:pt x="2066" y="271"/>
                  </a:lnTo>
                  <a:lnTo>
                    <a:pt x="2064" y="276"/>
                  </a:lnTo>
                  <a:lnTo>
                    <a:pt x="2063" y="285"/>
                  </a:lnTo>
                  <a:lnTo>
                    <a:pt x="2059" y="295"/>
                  </a:lnTo>
                  <a:lnTo>
                    <a:pt x="2056" y="304"/>
                  </a:lnTo>
                  <a:lnTo>
                    <a:pt x="2053" y="312"/>
                  </a:lnTo>
                  <a:lnTo>
                    <a:pt x="2048" y="321"/>
                  </a:lnTo>
                  <a:lnTo>
                    <a:pt x="2043" y="328"/>
                  </a:lnTo>
                  <a:lnTo>
                    <a:pt x="2032" y="342"/>
                  </a:lnTo>
                  <a:lnTo>
                    <a:pt x="2021" y="355"/>
                  </a:lnTo>
                  <a:lnTo>
                    <a:pt x="2015" y="362"/>
                  </a:lnTo>
                  <a:lnTo>
                    <a:pt x="2010" y="369"/>
                  </a:lnTo>
                  <a:lnTo>
                    <a:pt x="2006" y="378"/>
                  </a:lnTo>
                  <a:lnTo>
                    <a:pt x="2001" y="386"/>
                  </a:lnTo>
                  <a:lnTo>
                    <a:pt x="1998" y="394"/>
                  </a:lnTo>
                  <a:lnTo>
                    <a:pt x="1995" y="404"/>
                  </a:lnTo>
                  <a:lnTo>
                    <a:pt x="1993" y="414"/>
                  </a:lnTo>
                  <a:lnTo>
                    <a:pt x="1992" y="424"/>
                  </a:lnTo>
                  <a:lnTo>
                    <a:pt x="1993" y="432"/>
                  </a:lnTo>
                  <a:lnTo>
                    <a:pt x="1997" y="438"/>
                  </a:lnTo>
                  <a:lnTo>
                    <a:pt x="2001" y="443"/>
                  </a:lnTo>
                  <a:lnTo>
                    <a:pt x="2007" y="447"/>
                  </a:lnTo>
                  <a:lnTo>
                    <a:pt x="2012" y="451"/>
                  </a:lnTo>
                  <a:lnTo>
                    <a:pt x="2018" y="453"/>
                  </a:lnTo>
                  <a:lnTo>
                    <a:pt x="2022" y="455"/>
                  </a:lnTo>
                  <a:lnTo>
                    <a:pt x="2026" y="456"/>
                  </a:lnTo>
                  <a:lnTo>
                    <a:pt x="2032" y="455"/>
                  </a:lnTo>
                  <a:lnTo>
                    <a:pt x="2037" y="454"/>
                  </a:lnTo>
                  <a:lnTo>
                    <a:pt x="2043" y="453"/>
                  </a:lnTo>
                  <a:lnTo>
                    <a:pt x="2047" y="451"/>
                  </a:lnTo>
                  <a:lnTo>
                    <a:pt x="2052" y="448"/>
                  </a:lnTo>
                  <a:lnTo>
                    <a:pt x="2056" y="445"/>
                  </a:lnTo>
                  <a:lnTo>
                    <a:pt x="2060" y="441"/>
                  </a:lnTo>
                  <a:lnTo>
                    <a:pt x="2064" y="437"/>
                  </a:lnTo>
                  <a:lnTo>
                    <a:pt x="2070" y="427"/>
                  </a:lnTo>
                  <a:lnTo>
                    <a:pt x="2076" y="417"/>
                  </a:lnTo>
                  <a:lnTo>
                    <a:pt x="2080" y="405"/>
                  </a:lnTo>
                  <a:lnTo>
                    <a:pt x="2085" y="393"/>
                  </a:lnTo>
                  <a:lnTo>
                    <a:pt x="2092" y="368"/>
                  </a:lnTo>
                  <a:lnTo>
                    <a:pt x="2100" y="344"/>
                  </a:lnTo>
                  <a:lnTo>
                    <a:pt x="2103" y="333"/>
                  </a:lnTo>
                  <a:lnTo>
                    <a:pt x="2108" y="323"/>
                  </a:lnTo>
                  <a:lnTo>
                    <a:pt x="2113" y="314"/>
                  </a:lnTo>
                  <a:lnTo>
                    <a:pt x="2119" y="307"/>
                  </a:lnTo>
                  <a:lnTo>
                    <a:pt x="2135" y="295"/>
                  </a:lnTo>
                  <a:lnTo>
                    <a:pt x="2152" y="283"/>
                  </a:lnTo>
                  <a:lnTo>
                    <a:pt x="2169" y="273"/>
                  </a:lnTo>
                  <a:lnTo>
                    <a:pt x="2188" y="262"/>
                  </a:lnTo>
                  <a:lnTo>
                    <a:pt x="2205" y="252"/>
                  </a:lnTo>
                  <a:lnTo>
                    <a:pt x="2223" y="243"/>
                  </a:lnTo>
                  <a:lnTo>
                    <a:pt x="2238" y="233"/>
                  </a:lnTo>
                  <a:lnTo>
                    <a:pt x="2251" y="222"/>
                  </a:lnTo>
                  <a:lnTo>
                    <a:pt x="2266" y="237"/>
                  </a:lnTo>
                  <a:lnTo>
                    <a:pt x="2278" y="249"/>
                  </a:lnTo>
                  <a:lnTo>
                    <a:pt x="2283" y="255"/>
                  </a:lnTo>
                  <a:lnTo>
                    <a:pt x="2288" y="261"/>
                  </a:lnTo>
                  <a:lnTo>
                    <a:pt x="2293" y="269"/>
                  </a:lnTo>
                  <a:lnTo>
                    <a:pt x="2299" y="277"/>
                  </a:lnTo>
                  <a:lnTo>
                    <a:pt x="2289" y="284"/>
                  </a:lnTo>
                  <a:lnTo>
                    <a:pt x="2281" y="290"/>
                  </a:lnTo>
                  <a:lnTo>
                    <a:pt x="2273" y="296"/>
                  </a:lnTo>
                  <a:lnTo>
                    <a:pt x="2267" y="303"/>
                  </a:lnTo>
                  <a:lnTo>
                    <a:pt x="2260" y="310"/>
                  </a:lnTo>
                  <a:lnTo>
                    <a:pt x="2255" y="318"/>
                  </a:lnTo>
                  <a:lnTo>
                    <a:pt x="2250" y="328"/>
                  </a:lnTo>
                  <a:lnTo>
                    <a:pt x="2245" y="339"/>
                  </a:lnTo>
                  <a:lnTo>
                    <a:pt x="2259" y="338"/>
                  </a:lnTo>
                  <a:lnTo>
                    <a:pt x="2271" y="336"/>
                  </a:lnTo>
                  <a:lnTo>
                    <a:pt x="2284" y="334"/>
                  </a:lnTo>
                  <a:lnTo>
                    <a:pt x="2299" y="333"/>
                  </a:lnTo>
                  <a:lnTo>
                    <a:pt x="2299" y="347"/>
                  </a:lnTo>
                  <a:lnTo>
                    <a:pt x="2299" y="363"/>
                  </a:lnTo>
                  <a:lnTo>
                    <a:pt x="2299" y="380"/>
                  </a:lnTo>
                  <a:lnTo>
                    <a:pt x="2299" y="394"/>
                  </a:lnTo>
                  <a:lnTo>
                    <a:pt x="2293" y="399"/>
                  </a:lnTo>
                  <a:lnTo>
                    <a:pt x="2288" y="404"/>
                  </a:lnTo>
                  <a:lnTo>
                    <a:pt x="2281" y="411"/>
                  </a:lnTo>
                  <a:lnTo>
                    <a:pt x="2276" y="418"/>
                  </a:lnTo>
                  <a:lnTo>
                    <a:pt x="2250" y="426"/>
                  </a:lnTo>
                  <a:lnTo>
                    <a:pt x="2228" y="435"/>
                  </a:lnTo>
                  <a:lnTo>
                    <a:pt x="2219" y="439"/>
                  </a:lnTo>
                  <a:lnTo>
                    <a:pt x="2212" y="443"/>
                  </a:lnTo>
                  <a:lnTo>
                    <a:pt x="2206" y="446"/>
                  </a:lnTo>
                  <a:lnTo>
                    <a:pt x="2205" y="450"/>
                  </a:lnTo>
                  <a:lnTo>
                    <a:pt x="2205" y="452"/>
                  </a:lnTo>
                  <a:lnTo>
                    <a:pt x="2206" y="454"/>
                  </a:lnTo>
                  <a:lnTo>
                    <a:pt x="2209" y="456"/>
                  </a:lnTo>
                  <a:lnTo>
                    <a:pt x="2212" y="458"/>
                  </a:lnTo>
                  <a:lnTo>
                    <a:pt x="2219" y="463"/>
                  </a:lnTo>
                  <a:lnTo>
                    <a:pt x="2227" y="466"/>
                  </a:lnTo>
                  <a:lnTo>
                    <a:pt x="2236" y="469"/>
                  </a:lnTo>
                  <a:lnTo>
                    <a:pt x="2245" y="472"/>
                  </a:lnTo>
                  <a:lnTo>
                    <a:pt x="2253" y="473"/>
                  </a:lnTo>
                  <a:lnTo>
                    <a:pt x="2258" y="474"/>
                  </a:lnTo>
                  <a:lnTo>
                    <a:pt x="2265" y="473"/>
                  </a:lnTo>
                  <a:lnTo>
                    <a:pt x="2273" y="472"/>
                  </a:lnTo>
                  <a:lnTo>
                    <a:pt x="2283" y="469"/>
                  </a:lnTo>
                  <a:lnTo>
                    <a:pt x="2293" y="466"/>
                  </a:lnTo>
                  <a:lnTo>
                    <a:pt x="2317" y="457"/>
                  </a:lnTo>
                  <a:lnTo>
                    <a:pt x="2343" y="447"/>
                  </a:lnTo>
                  <a:lnTo>
                    <a:pt x="2369" y="436"/>
                  </a:lnTo>
                  <a:lnTo>
                    <a:pt x="2393" y="425"/>
                  </a:lnTo>
                  <a:lnTo>
                    <a:pt x="2415" y="415"/>
                  </a:lnTo>
                  <a:lnTo>
                    <a:pt x="2433" y="408"/>
                  </a:lnTo>
                  <a:lnTo>
                    <a:pt x="2439" y="407"/>
                  </a:lnTo>
                  <a:lnTo>
                    <a:pt x="2446" y="405"/>
                  </a:lnTo>
                  <a:lnTo>
                    <a:pt x="2452" y="403"/>
                  </a:lnTo>
                  <a:lnTo>
                    <a:pt x="2458" y="400"/>
                  </a:lnTo>
                  <a:lnTo>
                    <a:pt x="2530" y="382"/>
                  </a:lnTo>
                  <a:lnTo>
                    <a:pt x="2544" y="380"/>
                  </a:lnTo>
                  <a:lnTo>
                    <a:pt x="2557" y="378"/>
                  </a:lnTo>
                  <a:lnTo>
                    <a:pt x="2570" y="373"/>
                  </a:lnTo>
                  <a:lnTo>
                    <a:pt x="2583" y="369"/>
                  </a:lnTo>
                  <a:lnTo>
                    <a:pt x="2597" y="364"/>
                  </a:lnTo>
                  <a:lnTo>
                    <a:pt x="2611" y="357"/>
                  </a:lnTo>
                  <a:lnTo>
                    <a:pt x="2625" y="350"/>
                  </a:lnTo>
                  <a:lnTo>
                    <a:pt x="2638" y="342"/>
                  </a:lnTo>
                  <a:lnTo>
                    <a:pt x="2651" y="334"/>
                  </a:lnTo>
                  <a:lnTo>
                    <a:pt x="2664" y="324"/>
                  </a:lnTo>
                  <a:lnTo>
                    <a:pt x="2676" y="313"/>
                  </a:lnTo>
                  <a:lnTo>
                    <a:pt x="2689" y="303"/>
                  </a:lnTo>
                  <a:lnTo>
                    <a:pt x="2701" y="291"/>
                  </a:lnTo>
                  <a:lnTo>
                    <a:pt x="2710" y="279"/>
                  </a:lnTo>
                  <a:lnTo>
                    <a:pt x="2721" y="266"/>
                  </a:lnTo>
                  <a:lnTo>
                    <a:pt x="2730" y="252"/>
                  </a:lnTo>
                  <a:lnTo>
                    <a:pt x="2817" y="252"/>
                  </a:lnTo>
                  <a:lnTo>
                    <a:pt x="2850" y="248"/>
                  </a:lnTo>
                  <a:lnTo>
                    <a:pt x="2880" y="246"/>
                  </a:lnTo>
                  <a:lnTo>
                    <a:pt x="2906" y="244"/>
                  </a:lnTo>
                  <a:lnTo>
                    <a:pt x="2931" y="241"/>
                  </a:lnTo>
                  <a:lnTo>
                    <a:pt x="2942" y="239"/>
                  </a:lnTo>
                  <a:lnTo>
                    <a:pt x="2954" y="237"/>
                  </a:lnTo>
                  <a:lnTo>
                    <a:pt x="2965" y="234"/>
                  </a:lnTo>
                  <a:lnTo>
                    <a:pt x="2975" y="230"/>
                  </a:lnTo>
                  <a:lnTo>
                    <a:pt x="2986" y="225"/>
                  </a:lnTo>
                  <a:lnTo>
                    <a:pt x="2996" y="219"/>
                  </a:lnTo>
                  <a:lnTo>
                    <a:pt x="3006" y="212"/>
                  </a:lnTo>
                  <a:lnTo>
                    <a:pt x="3016" y="203"/>
                  </a:lnTo>
                  <a:lnTo>
                    <a:pt x="3028" y="190"/>
                  </a:lnTo>
                  <a:lnTo>
                    <a:pt x="3038" y="177"/>
                  </a:lnTo>
                  <a:lnTo>
                    <a:pt x="3048" y="162"/>
                  </a:lnTo>
                  <a:lnTo>
                    <a:pt x="3059" y="148"/>
                  </a:lnTo>
                  <a:lnTo>
                    <a:pt x="3064" y="142"/>
                  </a:lnTo>
                  <a:lnTo>
                    <a:pt x="3070" y="136"/>
                  </a:lnTo>
                  <a:lnTo>
                    <a:pt x="3075" y="130"/>
                  </a:lnTo>
                  <a:lnTo>
                    <a:pt x="3082" y="126"/>
                  </a:lnTo>
                  <a:lnTo>
                    <a:pt x="3089" y="122"/>
                  </a:lnTo>
                  <a:lnTo>
                    <a:pt x="3097" y="119"/>
                  </a:lnTo>
                  <a:lnTo>
                    <a:pt x="3106" y="117"/>
                  </a:lnTo>
                  <a:lnTo>
                    <a:pt x="3116" y="117"/>
                  </a:lnTo>
                  <a:lnTo>
                    <a:pt x="3136" y="118"/>
                  </a:lnTo>
                  <a:lnTo>
                    <a:pt x="3153" y="119"/>
                  </a:lnTo>
                  <a:lnTo>
                    <a:pt x="3160" y="120"/>
                  </a:lnTo>
                  <a:lnTo>
                    <a:pt x="3165" y="119"/>
                  </a:lnTo>
                  <a:lnTo>
                    <a:pt x="3171" y="119"/>
                  </a:lnTo>
                  <a:lnTo>
                    <a:pt x="3175" y="117"/>
                  </a:lnTo>
                  <a:lnTo>
                    <a:pt x="3175" y="125"/>
                  </a:lnTo>
                  <a:lnTo>
                    <a:pt x="3172" y="134"/>
                  </a:lnTo>
                  <a:lnTo>
                    <a:pt x="3168" y="144"/>
                  </a:lnTo>
                  <a:lnTo>
                    <a:pt x="3164" y="156"/>
                  </a:lnTo>
                  <a:lnTo>
                    <a:pt x="3160" y="165"/>
                  </a:lnTo>
                  <a:lnTo>
                    <a:pt x="3155" y="174"/>
                  </a:lnTo>
                  <a:lnTo>
                    <a:pt x="3152" y="181"/>
                  </a:lnTo>
                  <a:lnTo>
                    <a:pt x="3149" y="184"/>
                  </a:lnTo>
                  <a:lnTo>
                    <a:pt x="3149" y="252"/>
                  </a:lnTo>
                  <a:lnTo>
                    <a:pt x="3155" y="258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74" name="Freeform 7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441084" y="3421485"/>
              <a:ext cx="368035" cy="590550"/>
            </a:xfrm>
            <a:custGeom>
              <a:avLst/>
              <a:gdLst>
                <a:gd name="T0" fmla="*/ 2147483647 w 784"/>
                <a:gd name="T1" fmla="*/ 2147483647 h 1128"/>
                <a:gd name="T2" fmla="*/ 2147483647 w 784"/>
                <a:gd name="T3" fmla="*/ 2147483647 h 1128"/>
                <a:gd name="T4" fmla="*/ 2147483647 w 784"/>
                <a:gd name="T5" fmla="*/ 2147483647 h 1128"/>
                <a:gd name="T6" fmla="*/ 2147483647 w 784"/>
                <a:gd name="T7" fmla="*/ 2147483647 h 1128"/>
                <a:gd name="T8" fmla="*/ 2147483647 w 784"/>
                <a:gd name="T9" fmla="*/ 2147483647 h 1128"/>
                <a:gd name="T10" fmla="*/ 2147483647 w 784"/>
                <a:gd name="T11" fmla="*/ 2147483647 h 1128"/>
                <a:gd name="T12" fmla="*/ 2147483647 w 784"/>
                <a:gd name="T13" fmla="*/ 2147483647 h 1128"/>
                <a:gd name="T14" fmla="*/ 2147483647 w 784"/>
                <a:gd name="T15" fmla="*/ 2147483647 h 1128"/>
                <a:gd name="T16" fmla="*/ 2147483647 w 784"/>
                <a:gd name="T17" fmla="*/ 2147483647 h 1128"/>
                <a:gd name="T18" fmla="*/ 2147483647 w 784"/>
                <a:gd name="T19" fmla="*/ 2147483647 h 1128"/>
                <a:gd name="T20" fmla="*/ 2147483647 w 784"/>
                <a:gd name="T21" fmla="*/ 2147483647 h 1128"/>
                <a:gd name="T22" fmla="*/ 2147483647 w 784"/>
                <a:gd name="T23" fmla="*/ 2147483647 h 1128"/>
                <a:gd name="T24" fmla="*/ 2147483647 w 784"/>
                <a:gd name="T25" fmla="*/ 2147483647 h 1128"/>
                <a:gd name="T26" fmla="*/ 2147483647 w 784"/>
                <a:gd name="T27" fmla="*/ 2147483647 h 1128"/>
                <a:gd name="T28" fmla="*/ 2147483647 w 784"/>
                <a:gd name="T29" fmla="*/ 2147483647 h 1128"/>
                <a:gd name="T30" fmla="*/ 2147483647 w 784"/>
                <a:gd name="T31" fmla="*/ 2147483647 h 1128"/>
                <a:gd name="T32" fmla="*/ 2147483647 w 784"/>
                <a:gd name="T33" fmla="*/ 2147483647 h 1128"/>
                <a:gd name="T34" fmla="*/ 2147483647 w 784"/>
                <a:gd name="T35" fmla="*/ 2147483647 h 1128"/>
                <a:gd name="T36" fmla="*/ 2147483647 w 784"/>
                <a:gd name="T37" fmla="*/ 2147483647 h 1128"/>
                <a:gd name="T38" fmla="*/ 2147483647 w 784"/>
                <a:gd name="T39" fmla="*/ 2147483647 h 1128"/>
                <a:gd name="T40" fmla="*/ 2147483647 w 784"/>
                <a:gd name="T41" fmla="*/ 2147483647 h 1128"/>
                <a:gd name="T42" fmla="*/ 2147483647 w 784"/>
                <a:gd name="T43" fmla="*/ 2147483647 h 1128"/>
                <a:gd name="T44" fmla="*/ 2147483647 w 784"/>
                <a:gd name="T45" fmla="*/ 2147483647 h 1128"/>
                <a:gd name="T46" fmla="*/ 2147483647 w 784"/>
                <a:gd name="T47" fmla="*/ 2147483647 h 1128"/>
                <a:gd name="T48" fmla="*/ 2147483647 w 784"/>
                <a:gd name="T49" fmla="*/ 2147483647 h 1128"/>
                <a:gd name="T50" fmla="*/ 2147483647 w 784"/>
                <a:gd name="T51" fmla="*/ 2147483647 h 1128"/>
                <a:gd name="T52" fmla="*/ 2147483647 w 784"/>
                <a:gd name="T53" fmla="*/ 2147483647 h 1128"/>
                <a:gd name="T54" fmla="*/ 2147483647 w 784"/>
                <a:gd name="T55" fmla="*/ 2147483647 h 1128"/>
                <a:gd name="T56" fmla="*/ 2147483647 w 784"/>
                <a:gd name="T57" fmla="*/ 2147483647 h 1128"/>
                <a:gd name="T58" fmla="*/ 2147483647 w 784"/>
                <a:gd name="T59" fmla="*/ 2147483647 h 1128"/>
                <a:gd name="T60" fmla="*/ 2147483647 w 784"/>
                <a:gd name="T61" fmla="*/ 2147483647 h 1128"/>
                <a:gd name="T62" fmla="*/ 2147483647 w 784"/>
                <a:gd name="T63" fmla="*/ 2147483647 h 1128"/>
                <a:gd name="T64" fmla="*/ 2147483647 w 784"/>
                <a:gd name="T65" fmla="*/ 2147483647 h 1128"/>
                <a:gd name="T66" fmla="*/ 1789997592 w 784"/>
                <a:gd name="T67" fmla="*/ 2147483647 h 1128"/>
                <a:gd name="T68" fmla="*/ 0 w 784"/>
                <a:gd name="T69" fmla="*/ 2147483647 h 1128"/>
                <a:gd name="T70" fmla="*/ 1057700422 w 784"/>
                <a:gd name="T71" fmla="*/ 2147483647 h 1128"/>
                <a:gd name="T72" fmla="*/ 2147483647 w 784"/>
                <a:gd name="T73" fmla="*/ 2147483647 h 1128"/>
                <a:gd name="T74" fmla="*/ 2147483647 w 784"/>
                <a:gd name="T75" fmla="*/ 2147483647 h 1128"/>
                <a:gd name="T76" fmla="*/ 2147483647 w 784"/>
                <a:gd name="T77" fmla="*/ 2147483647 h 1128"/>
                <a:gd name="T78" fmla="*/ 2147483647 w 784"/>
                <a:gd name="T79" fmla="*/ 2147483647 h 1128"/>
                <a:gd name="T80" fmla="*/ 2147483647 w 784"/>
                <a:gd name="T81" fmla="*/ 2147483647 h 1128"/>
                <a:gd name="T82" fmla="*/ 2147483647 w 784"/>
                <a:gd name="T83" fmla="*/ 2147483647 h 1128"/>
                <a:gd name="T84" fmla="*/ 2147483647 w 784"/>
                <a:gd name="T85" fmla="*/ 2147483647 h 1128"/>
                <a:gd name="T86" fmla="*/ 2147483647 w 784"/>
                <a:gd name="T87" fmla="*/ 2147483647 h 1128"/>
                <a:gd name="T88" fmla="*/ 2147483647 w 784"/>
                <a:gd name="T89" fmla="*/ 2147483647 h 1128"/>
                <a:gd name="T90" fmla="*/ 2147483647 w 784"/>
                <a:gd name="T91" fmla="*/ 717570604 h 1128"/>
                <a:gd name="T92" fmla="*/ 2147483647 w 784"/>
                <a:gd name="T93" fmla="*/ 2147483647 h 1128"/>
                <a:gd name="T94" fmla="*/ 2147483647 w 784"/>
                <a:gd name="T95" fmla="*/ 2147483647 h 1128"/>
                <a:gd name="T96" fmla="*/ 2147483647 w 784"/>
                <a:gd name="T97" fmla="*/ 2147483647 h 1128"/>
                <a:gd name="T98" fmla="*/ 2147483647 w 784"/>
                <a:gd name="T99" fmla="*/ 2147483647 h 1128"/>
                <a:gd name="T100" fmla="*/ 2147483647 w 784"/>
                <a:gd name="T101" fmla="*/ 2147483647 h 1128"/>
                <a:gd name="T102" fmla="*/ 2147483647 w 784"/>
                <a:gd name="T103" fmla="*/ 2147483647 h 1128"/>
                <a:gd name="T104" fmla="*/ 2147483647 w 784"/>
                <a:gd name="T105" fmla="*/ 2147483647 h 1128"/>
                <a:gd name="T106" fmla="*/ 2147483647 w 784"/>
                <a:gd name="T107" fmla="*/ 2147483647 h 1128"/>
                <a:gd name="T108" fmla="*/ 2147483647 w 784"/>
                <a:gd name="T109" fmla="*/ 2147483647 h 112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1128">
                  <a:moveTo>
                    <a:pt x="644" y="259"/>
                  </a:moveTo>
                  <a:lnTo>
                    <a:pt x="632" y="265"/>
                  </a:lnTo>
                  <a:lnTo>
                    <a:pt x="621" y="270"/>
                  </a:lnTo>
                  <a:lnTo>
                    <a:pt x="611" y="273"/>
                  </a:lnTo>
                  <a:lnTo>
                    <a:pt x="602" y="275"/>
                  </a:lnTo>
                  <a:lnTo>
                    <a:pt x="583" y="277"/>
                  </a:lnTo>
                  <a:lnTo>
                    <a:pt x="564" y="278"/>
                  </a:lnTo>
                  <a:lnTo>
                    <a:pt x="560" y="278"/>
                  </a:lnTo>
                  <a:lnTo>
                    <a:pt x="557" y="280"/>
                  </a:lnTo>
                  <a:lnTo>
                    <a:pt x="554" y="284"/>
                  </a:lnTo>
                  <a:lnTo>
                    <a:pt x="552" y="287"/>
                  </a:lnTo>
                  <a:lnTo>
                    <a:pt x="549" y="295"/>
                  </a:lnTo>
                  <a:lnTo>
                    <a:pt x="545" y="302"/>
                  </a:lnTo>
                  <a:lnTo>
                    <a:pt x="529" y="318"/>
                  </a:lnTo>
                  <a:lnTo>
                    <a:pt x="515" y="335"/>
                  </a:lnTo>
                  <a:lnTo>
                    <a:pt x="502" y="354"/>
                  </a:lnTo>
                  <a:lnTo>
                    <a:pt x="490" y="376"/>
                  </a:lnTo>
                  <a:lnTo>
                    <a:pt x="484" y="387"/>
                  </a:lnTo>
                  <a:lnTo>
                    <a:pt x="480" y="398"/>
                  </a:lnTo>
                  <a:lnTo>
                    <a:pt x="475" y="410"/>
                  </a:lnTo>
                  <a:lnTo>
                    <a:pt x="471" y="422"/>
                  </a:lnTo>
                  <a:lnTo>
                    <a:pt x="469" y="434"/>
                  </a:lnTo>
                  <a:lnTo>
                    <a:pt x="467" y="445"/>
                  </a:lnTo>
                  <a:lnTo>
                    <a:pt x="465" y="457"/>
                  </a:lnTo>
                  <a:lnTo>
                    <a:pt x="464" y="468"/>
                  </a:lnTo>
                  <a:lnTo>
                    <a:pt x="465" y="478"/>
                  </a:lnTo>
                  <a:lnTo>
                    <a:pt x="468" y="488"/>
                  </a:lnTo>
                  <a:lnTo>
                    <a:pt x="471" y="498"/>
                  </a:lnTo>
                  <a:lnTo>
                    <a:pt x="475" y="510"/>
                  </a:lnTo>
                  <a:lnTo>
                    <a:pt x="481" y="522"/>
                  </a:lnTo>
                  <a:lnTo>
                    <a:pt x="486" y="535"/>
                  </a:lnTo>
                  <a:lnTo>
                    <a:pt x="494" y="547"/>
                  </a:lnTo>
                  <a:lnTo>
                    <a:pt x="502" y="559"/>
                  </a:lnTo>
                  <a:lnTo>
                    <a:pt x="510" y="570"/>
                  </a:lnTo>
                  <a:lnTo>
                    <a:pt x="520" y="581"/>
                  </a:lnTo>
                  <a:lnTo>
                    <a:pt x="530" y="591"/>
                  </a:lnTo>
                  <a:lnTo>
                    <a:pt x="540" y="600"/>
                  </a:lnTo>
                  <a:lnTo>
                    <a:pt x="551" y="607"/>
                  </a:lnTo>
                  <a:lnTo>
                    <a:pt x="562" y="612"/>
                  </a:lnTo>
                  <a:lnTo>
                    <a:pt x="568" y="614"/>
                  </a:lnTo>
                  <a:lnTo>
                    <a:pt x="573" y="615"/>
                  </a:lnTo>
                  <a:lnTo>
                    <a:pt x="579" y="616"/>
                  </a:lnTo>
                  <a:lnTo>
                    <a:pt x="584" y="616"/>
                  </a:lnTo>
                  <a:lnTo>
                    <a:pt x="594" y="615"/>
                  </a:lnTo>
                  <a:lnTo>
                    <a:pt x="602" y="613"/>
                  </a:lnTo>
                  <a:lnTo>
                    <a:pt x="610" y="609"/>
                  </a:lnTo>
                  <a:lnTo>
                    <a:pt x="617" y="604"/>
                  </a:lnTo>
                  <a:lnTo>
                    <a:pt x="625" y="600"/>
                  </a:lnTo>
                  <a:lnTo>
                    <a:pt x="632" y="596"/>
                  </a:lnTo>
                  <a:lnTo>
                    <a:pt x="641" y="593"/>
                  </a:lnTo>
                  <a:lnTo>
                    <a:pt x="651" y="592"/>
                  </a:lnTo>
                  <a:lnTo>
                    <a:pt x="653" y="614"/>
                  </a:lnTo>
                  <a:lnTo>
                    <a:pt x="654" y="645"/>
                  </a:lnTo>
                  <a:lnTo>
                    <a:pt x="654" y="653"/>
                  </a:lnTo>
                  <a:lnTo>
                    <a:pt x="655" y="660"/>
                  </a:lnTo>
                  <a:lnTo>
                    <a:pt x="658" y="667"/>
                  </a:lnTo>
                  <a:lnTo>
                    <a:pt x="660" y="672"/>
                  </a:lnTo>
                  <a:lnTo>
                    <a:pt x="663" y="677"/>
                  </a:lnTo>
                  <a:lnTo>
                    <a:pt x="666" y="681"/>
                  </a:lnTo>
                  <a:lnTo>
                    <a:pt x="672" y="683"/>
                  </a:lnTo>
                  <a:lnTo>
                    <a:pt x="677" y="684"/>
                  </a:lnTo>
                  <a:lnTo>
                    <a:pt x="687" y="684"/>
                  </a:lnTo>
                  <a:lnTo>
                    <a:pt x="697" y="684"/>
                  </a:lnTo>
                  <a:lnTo>
                    <a:pt x="703" y="684"/>
                  </a:lnTo>
                  <a:lnTo>
                    <a:pt x="708" y="685"/>
                  </a:lnTo>
                  <a:lnTo>
                    <a:pt x="714" y="687"/>
                  </a:lnTo>
                  <a:lnTo>
                    <a:pt x="720" y="689"/>
                  </a:lnTo>
                  <a:lnTo>
                    <a:pt x="726" y="692"/>
                  </a:lnTo>
                  <a:lnTo>
                    <a:pt x="732" y="696"/>
                  </a:lnTo>
                  <a:lnTo>
                    <a:pt x="738" y="701"/>
                  </a:lnTo>
                  <a:lnTo>
                    <a:pt x="743" y="706"/>
                  </a:lnTo>
                  <a:lnTo>
                    <a:pt x="749" y="712"/>
                  </a:lnTo>
                  <a:lnTo>
                    <a:pt x="754" y="717"/>
                  </a:lnTo>
                  <a:lnTo>
                    <a:pt x="759" y="724"/>
                  </a:lnTo>
                  <a:lnTo>
                    <a:pt x="763" y="731"/>
                  </a:lnTo>
                  <a:lnTo>
                    <a:pt x="765" y="738"/>
                  </a:lnTo>
                  <a:lnTo>
                    <a:pt x="769" y="746"/>
                  </a:lnTo>
                  <a:lnTo>
                    <a:pt x="770" y="756"/>
                  </a:lnTo>
                  <a:lnTo>
                    <a:pt x="771" y="765"/>
                  </a:lnTo>
                  <a:lnTo>
                    <a:pt x="770" y="773"/>
                  </a:lnTo>
                  <a:lnTo>
                    <a:pt x="769" y="779"/>
                  </a:lnTo>
                  <a:lnTo>
                    <a:pt x="766" y="784"/>
                  </a:lnTo>
                  <a:lnTo>
                    <a:pt x="764" y="787"/>
                  </a:lnTo>
                  <a:lnTo>
                    <a:pt x="761" y="790"/>
                  </a:lnTo>
                  <a:lnTo>
                    <a:pt x="759" y="794"/>
                  </a:lnTo>
                  <a:lnTo>
                    <a:pt x="758" y="797"/>
                  </a:lnTo>
                  <a:lnTo>
                    <a:pt x="758" y="801"/>
                  </a:lnTo>
                  <a:lnTo>
                    <a:pt x="758" y="809"/>
                  </a:lnTo>
                  <a:lnTo>
                    <a:pt x="759" y="818"/>
                  </a:lnTo>
                  <a:lnTo>
                    <a:pt x="760" y="825"/>
                  </a:lnTo>
                  <a:lnTo>
                    <a:pt x="761" y="831"/>
                  </a:lnTo>
                  <a:lnTo>
                    <a:pt x="765" y="844"/>
                  </a:lnTo>
                  <a:lnTo>
                    <a:pt x="771" y="856"/>
                  </a:lnTo>
                  <a:lnTo>
                    <a:pt x="774" y="866"/>
                  </a:lnTo>
                  <a:lnTo>
                    <a:pt x="777" y="875"/>
                  </a:lnTo>
                  <a:lnTo>
                    <a:pt x="772" y="882"/>
                  </a:lnTo>
                  <a:lnTo>
                    <a:pt x="769" y="889"/>
                  </a:lnTo>
                  <a:lnTo>
                    <a:pt x="765" y="897"/>
                  </a:lnTo>
                  <a:lnTo>
                    <a:pt x="762" y="904"/>
                  </a:lnTo>
                  <a:lnTo>
                    <a:pt x="760" y="912"/>
                  </a:lnTo>
                  <a:lnTo>
                    <a:pt x="759" y="922"/>
                  </a:lnTo>
                  <a:lnTo>
                    <a:pt x="758" y="932"/>
                  </a:lnTo>
                  <a:lnTo>
                    <a:pt x="758" y="943"/>
                  </a:lnTo>
                  <a:lnTo>
                    <a:pt x="758" y="956"/>
                  </a:lnTo>
                  <a:lnTo>
                    <a:pt x="760" y="967"/>
                  </a:lnTo>
                  <a:lnTo>
                    <a:pt x="762" y="978"/>
                  </a:lnTo>
                  <a:lnTo>
                    <a:pt x="765" y="986"/>
                  </a:lnTo>
                  <a:lnTo>
                    <a:pt x="770" y="994"/>
                  </a:lnTo>
                  <a:lnTo>
                    <a:pt x="774" y="1000"/>
                  </a:lnTo>
                  <a:lnTo>
                    <a:pt x="778" y="1006"/>
                  </a:lnTo>
                  <a:lnTo>
                    <a:pt x="784" y="1011"/>
                  </a:lnTo>
                  <a:lnTo>
                    <a:pt x="775" y="1026"/>
                  </a:lnTo>
                  <a:lnTo>
                    <a:pt x="769" y="1041"/>
                  </a:lnTo>
                  <a:lnTo>
                    <a:pt x="763" y="1054"/>
                  </a:lnTo>
                  <a:lnTo>
                    <a:pt x="759" y="1067"/>
                  </a:lnTo>
                  <a:lnTo>
                    <a:pt x="753" y="1080"/>
                  </a:lnTo>
                  <a:lnTo>
                    <a:pt x="747" y="1095"/>
                  </a:lnTo>
                  <a:lnTo>
                    <a:pt x="737" y="1110"/>
                  </a:lnTo>
                  <a:lnTo>
                    <a:pt x="723" y="1128"/>
                  </a:lnTo>
                  <a:lnTo>
                    <a:pt x="691" y="1122"/>
                  </a:lnTo>
                  <a:lnTo>
                    <a:pt x="681" y="1121"/>
                  </a:lnTo>
                  <a:lnTo>
                    <a:pt x="673" y="1119"/>
                  </a:lnTo>
                  <a:lnTo>
                    <a:pt x="665" y="1116"/>
                  </a:lnTo>
                  <a:lnTo>
                    <a:pt x="659" y="1113"/>
                  </a:lnTo>
                  <a:lnTo>
                    <a:pt x="653" y="1108"/>
                  </a:lnTo>
                  <a:lnTo>
                    <a:pt x="648" y="1103"/>
                  </a:lnTo>
                  <a:lnTo>
                    <a:pt x="642" y="1098"/>
                  </a:lnTo>
                  <a:lnTo>
                    <a:pt x="638" y="1092"/>
                  </a:lnTo>
                  <a:lnTo>
                    <a:pt x="627" y="1079"/>
                  </a:lnTo>
                  <a:lnTo>
                    <a:pt x="616" y="1067"/>
                  </a:lnTo>
                  <a:lnTo>
                    <a:pt x="609" y="1061"/>
                  </a:lnTo>
                  <a:lnTo>
                    <a:pt x="602" y="1056"/>
                  </a:lnTo>
                  <a:lnTo>
                    <a:pt x="594" y="1052"/>
                  </a:lnTo>
                  <a:lnTo>
                    <a:pt x="584" y="1048"/>
                  </a:lnTo>
                  <a:lnTo>
                    <a:pt x="554" y="1038"/>
                  </a:lnTo>
                  <a:lnTo>
                    <a:pt x="507" y="1018"/>
                  </a:lnTo>
                  <a:lnTo>
                    <a:pt x="483" y="1008"/>
                  </a:lnTo>
                  <a:lnTo>
                    <a:pt x="463" y="998"/>
                  </a:lnTo>
                  <a:lnTo>
                    <a:pt x="456" y="993"/>
                  </a:lnTo>
                  <a:lnTo>
                    <a:pt x="450" y="988"/>
                  </a:lnTo>
                  <a:lnTo>
                    <a:pt x="446" y="984"/>
                  </a:lnTo>
                  <a:lnTo>
                    <a:pt x="445" y="980"/>
                  </a:lnTo>
                  <a:lnTo>
                    <a:pt x="436" y="975"/>
                  </a:lnTo>
                  <a:lnTo>
                    <a:pt x="425" y="967"/>
                  </a:lnTo>
                  <a:lnTo>
                    <a:pt x="413" y="956"/>
                  </a:lnTo>
                  <a:lnTo>
                    <a:pt x="398" y="944"/>
                  </a:lnTo>
                  <a:lnTo>
                    <a:pt x="383" y="931"/>
                  </a:lnTo>
                  <a:lnTo>
                    <a:pt x="367" y="916"/>
                  </a:lnTo>
                  <a:lnTo>
                    <a:pt x="349" y="904"/>
                  </a:lnTo>
                  <a:lnTo>
                    <a:pt x="331" y="894"/>
                  </a:lnTo>
                  <a:lnTo>
                    <a:pt x="326" y="890"/>
                  </a:lnTo>
                  <a:lnTo>
                    <a:pt x="323" y="886"/>
                  </a:lnTo>
                  <a:lnTo>
                    <a:pt x="319" y="882"/>
                  </a:lnTo>
                  <a:lnTo>
                    <a:pt x="318" y="877"/>
                  </a:lnTo>
                  <a:lnTo>
                    <a:pt x="318" y="872"/>
                  </a:lnTo>
                  <a:lnTo>
                    <a:pt x="318" y="867"/>
                  </a:lnTo>
                  <a:lnTo>
                    <a:pt x="319" y="860"/>
                  </a:lnTo>
                  <a:lnTo>
                    <a:pt x="321" y="854"/>
                  </a:lnTo>
                  <a:lnTo>
                    <a:pt x="324" y="842"/>
                  </a:lnTo>
                  <a:lnTo>
                    <a:pt x="327" y="829"/>
                  </a:lnTo>
                  <a:lnTo>
                    <a:pt x="328" y="822"/>
                  </a:lnTo>
                  <a:lnTo>
                    <a:pt x="328" y="815"/>
                  </a:lnTo>
                  <a:lnTo>
                    <a:pt x="327" y="808"/>
                  </a:lnTo>
                  <a:lnTo>
                    <a:pt x="325" y="801"/>
                  </a:lnTo>
                  <a:lnTo>
                    <a:pt x="318" y="795"/>
                  </a:lnTo>
                  <a:lnTo>
                    <a:pt x="310" y="789"/>
                  </a:lnTo>
                  <a:lnTo>
                    <a:pt x="300" y="784"/>
                  </a:lnTo>
                  <a:lnTo>
                    <a:pt x="290" y="778"/>
                  </a:lnTo>
                  <a:lnTo>
                    <a:pt x="279" y="772"/>
                  </a:lnTo>
                  <a:lnTo>
                    <a:pt x="270" y="765"/>
                  </a:lnTo>
                  <a:lnTo>
                    <a:pt x="266" y="761"/>
                  </a:lnTo>
                  <a:lnTo>
                    <a:pt x="263" y="757"/>
                  </a:lnTo>
                  <a:lnTo>
                    <a:pt x="260" y="751"/>
                  </a:lnTo>
                  <a:lnTo>
                    <a:pt x="259" y="745"/>
                  </a:lnTo>
                  <a:lnTo>
                    <a:pt x="255" y="735"/>
                  </a:lnTo>
                  <a:lnTo>
                    <a:pt x="251" y="725"/>
                  </a:lnTo>
                  <a:lnTo>
                    <a:pt x="249" y="716"/>
                  </a:lnTo>
                  <a:lnTo>
                    <a:pt x="248" y="707"/>
                  </a:lnTo>
                  <a:lnTo>
                    <a:pt x="246" y="697"/>
                  </a:lnTo>
                  <a:lnTo>
                    <a:pt x="243" y="689"/>
                  </a:lnTo>
                  <a:lnTo>
                    <a:pt x="238" y="681"/>
                  </a:lnTo>
                  <a:lnTo>
                    <a:pt x="232" y="672"/>
                  </a:lnTo>
                  <a:lnTo>
                    <a:pt x="211" y="635"/>
                  </a:lnTo>
                  <a:lnTo>
                    <a:pt x="192" y="603"/>
                  </a:lnTo>
                  <a:lnTo>
                    <a:pt x="174" y="570"/>
                  </a:lnTo>
                  <a:lnTo>
                    <a:pt x="153" y="530"/>
                  </a:lnTo>
                  <a:lnTo>
                    <a:pt x="146" y="521"/>
                  </a:lnTo>
                  <a:lnTo>
                    <a:pt x="138" y="513"/>
                  </a:lnTo>
                  <a:lnTo>
                    <a:pt x="134" y="508"/>
                  </a:lnTo>
                  <a:lnTo>
                    <a:pt x="129" y="502"/>
                  </a:lnTo>
                  <a:lnTo>
                    <a:pt x="124" y="496"/>
                  </a:lnTo>
                  <a:lnTo>
                    <a:pt x="120" y="487"/>
                  </a:lnTo>
                  <a:lnTo>
                    <a:pt x="116" y="478"/>
                  </a:lnTo>
                  <a:lnTo>
                    <a:pt x="113" y="467"/>
                  </a:lnTo>
                  <a:lnTo>
                    <a:pt x="109" y="458"/>
                  </a:lnTo>
                  <a:lnTo>
                    <a:pt x="103" y="448"/>
                  </a:lnTo>
                  <a:lnTo>
                    <a:pt x="98" y="440"/>
                  </a:lnTo>
                  <a:lnTo>
                    <a:pt x="90" y="432"/>
                  </a:lnTo>
                  <a:lnTo>
                    <a:pt x="82" y="425"/>
                  </a:lnTo>
                  <a:lnTo>
                    <a:pt x="72" y="419"/>
                  </a:lnTo>
                  <a:lnTo>
                    <a:pt x="52" y="411"/>
                  </a:lnTo>
                  <a:lnTo>
                    <a:pt x="31" y="403"/>
                  </a:lnTo>
                  <a:lnTo>
                    <a:pt x="26" y="400"/>
                  </a:lnTo>
                  <a:lnTo>
                    <a:pt x="22" y="397"/>
                  </a:lnTo>
                  <a:lnTo>
                    <a:pt x="17" y="393"/>
                  </a:lnTo>
                  <a:lnTo>
                    <a:pt x="13" y="389"/>
                  </a:lnTo>
                  <a:lnTo>
                    <a:pt x="9" y="384"/>
                  </a:lnTo>
                  <a:lnTo>
                    <a:pt x="5" y="378"/>
                  </a:lnTo>
                  <a:lnTo>
                    <a:pt x="2" y="372"/>
                  </a:lnTo>
                  <a:lnTo>
                    <a:pt x="0" y="363"/>
                  </a:lnTo>
                  <a:lnTo>
                    <a:pt x="20" y="345"/>
                  </a:lnTo>
                  <a:lnTo>
                    <a:pt x="15" y="331"/>
                  </a:lnTo>
                  <a:lnTo>
                    <a:pt x="14" y="317"/>
                  </a:lnTo>
                  <a:lnTo>
                    <a:pt x="13" y="301"/>
                  </a:lnTo>
                  <a:lnTo>
                    <a:pt x="13" y="284"/>
                  </a:lnTo>
                  <a:lnTo>
                    <a:pt x="13" y="276"/>
                  </a:lnTo>
                  <a:lnTo>
                    <a:pt x="14" y="270"/>
                  </a:lnTo>
                  <a:lnTo>
                    <a:pt x="16" y="264"/>
                  </a:lnTo>
                  <a:lnTo>
                    <a:pt x="19" y="259"/>
                  </a:lnTo>
                  <a:lnTo>
                    <a:pt x="21" y="254"/>
                  </a:lnTo>
                  <a:lnTo>
                    <a:pt x="24" y="249"/>
                  </a:lnTo>
                  <a:lnTo>
                    <a:pt x="28" y="246"/>
                  </a:lnTo>
                  <a:lnTo>
                    <a:pt x="32" y="243"/>
                  </a:lnTo>
                  <a:lnTo>
                    <a:pt x="41" y="237"/>
                  </a:lnTo>
                  <a:lnTo>
                    <a:pt x="49" y="231"/>
                  </a:lnTo>
                  <a:lnTo>
                    <a:pt x="58" y="224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9" y="228"/>
                  </a:lnTo>
                  <a:lnTo>
                    <a:pt x="83" y="235"/>
                  </a:lnTo>
                  <a:lnTo>
                    <a:pt x="86" y="240"/>
                  </a:lnTo>
                  <a:lnTo>
                    <a:pt x="86" y="252"/>
                  </a:lnTo>
                  <a:lnTo>
                    <a:pt x="86" y="265"/>
                  </a:lnTo>
                  <a:lnTo>
                    <a:pt x="95" y="272"/>
                  </a:lnTo>
                  <a:lnTo>
                    <a:pt x="116" y="287"/>
                  </a:lnTo>
                  <a:lnTo>
                    <a:pt x="128" y="294"/>
                  </a:lnTo>
                  <a:lnTo>
                    <a:pt x="139" y="301"/>
                  </a:lnTo>
                  <a:lnTo>
                    <a:pt x="148" y="306"/>
                  </a:lnTo>
                  <a:lnTo>
                    <a:pt x="153" y="308"/>
                  </a:lnTo>
                  <a:lnTo>
                    <a:pt x="158" y="307"/>
                  </a:lnTo>
                  <a:lnTo>
                    <a:pt x="164" y="303"/>
                  </a:lnTo>
                  <a:lnTo>
                    <a:pt x="169" y="298"/>
                  </a:lnTo>
                  <a:lnTo>
                    <a:pt x="174" y="291"/>
                  </a:lnTo>
                  <a:lnTo>
                    <a:pt x="179" y="284"/>
                  </a:lnTo>
                  <a:lnTo>
                    <a:pt x="182" y="277"/>
                  </a:lnTo>
                  <a:lnTo>
                    <a:pt x="184" y="271"/>
                  </a:lnTo>
                  <a:lnTo>
                    <a:pt x="185" y="265"/>
                  </a:lnTo>
                  <a:lnTo>
                    <a:pt x="187" y="259"/>
                  </a:lnTo>
                  <a:lnTo>
                    <a:pt x="188" y="251"/>
                  </a:lnTo>
                  <a:lnTo>
                    <a:pt x="190" y="244"/>
                  </a:lnTo>
                  <a:lnTo>
                    <a:pt x="193" y="238"/>
                  </a:lnTo>
                  <a:lnTo>
                    <a:pt x="201" y="225"/>
                  </a:lnTo>
                  <a:lnTo>
                    <a:pt x="212" y="213"/>
                  </a:lnTo>
                  <a:lnTo>
                    <a:pt x="222" y="202"/>
                  </a:lnTo>
                  <a:lnTo>
                    <a:pt x="234" y="192"/>
                  </a:lnTo>
                  <a:lnTo>
                    <a:pt x="244" y="184"/>
                  </a:lnTo>
                  <a:lnTo>
                    <a:pt x="252" y="179"/>
                  </a:lnTo>
                  <a:lnTo>
                    <a:pt x="270" y="170"/>
                  </a:lnTo>
                  <a:lnTo>
                    <a:pt x="289" y="160"/>
                  </a:lnTo>
                  <a:lnTo>
                    <a:pt x="306" y="150"/>
                  </a:lnTo>
                  <a:lnTo>
                    <a:pt x="323" y="138"/>
                  </a:lnTo>
                  <a:lnTo>
                    <a:pt x="330" y="133"/>
                  </a:lnTo>
                  <a:lnTo>
                    <a:pt x="337" y="126"/>
                  </a:lnTo>
                  <a:lnTo>
                    <a:pt x="344" y="120"/>
                  </a:lnTo>
                  <a:lnTo>
                    <a:pt x="348" y="113"/>
                  </a:lnTo>
                  <a:lnTo>
                    <a:pt x="352" y="106"/>
                  </a:lnTo>
                  <a:lnTo>
                    <a:pt x="356" y="98"/>
                  </a:lnTo>
                  <a:lnTo>
                    <a:pt x="358" y="90"/>
                  </a:lnTo>
                  <a:lnTo>
                    <a:pt x="358" y="80"/>
                  </a:lnTo>
                  <a:lnTo>
                    <a:pt x="357" y="70"/>
                  </a:lnTo>
                  <a:lnTo>
                    <a:pt x="355" y="58"/>
                  </a:lnTo>
                  <a:lnTo>
                    <a:pt x="350" y="46"/>
                  </a:lnTo>
                  <a:lnTo>
                    <a:pt x="345" y="34"/>
                  </a:lnTo>
                  <a:lnTo>
                    <a:pt x="336" y="12"/>
                  </a:lnTo>
                  <a:lnTo>
                    <a:pt x="331" y="0"/>
                  </a:lnTo>
                  <a:lnTo>
                    <a:pt x="347" y="5"/>
                  </a:lnTo>
                  <a:lnTo>
                    <a:pt x="360" y="11"/>
                  </a:lnTo>
                  <a:lnTo>
                    <a:pt x="374" y="18"/>
                  </a:lnTo>
                  <a:lnTo>
                    <a:pt x="386" y="26"/>
                  </a:lnTo>
                  <a:lnTo>
                    <a:pt x="398" y="35"/>
                  </a:lnTo>
                  <a:lnTo>
                    <a:pt x="411" y="44"/>
                  </a:lnTo>
                  <a:lnTo>
                    <a:pt x="422" y="53"/>
                  </a:lnTo>
                  <a:lnTo>
                    <a:pt x="431" y="62"/>
                  </a:lnTo>
                  <a:lnTo>
                    <a:pt x="438" y="68"/>
                  </a:lnTo>
                  <a:lnTo>
                    <a:pt x="445" y="75"/>
                  </a:lnTo>
                  <a:lnTo>
                    <a:pt x="451" y="82"/>
                  </a:lnTo>
                  <a:lnTo>
                    <a:pt x="457" y="91"/>
                  </a:lnTo>
                  <a:lnTo>
                    <a:pt x="467" y="107"/>
                  </a:lnTo>
                  <a:lnTo>
                    <a:pt x="476" y="123"/>
                  </a:lnTo>
                  <a:lnTo>
                    <a:pt x="481" y="130"/>
                  </a:lnTo>
                  <a:lnTo>
                    <a:pt x="486" y="137"/>
                  </a:lnTo>
                  <a:lnTo>
                    <a:pt x="493" y="144"/>
                  </a:lnTo>
                  <a:lnTo>
                    <a:pt x="498" y="150"/>
                  </a:lnTo>
                  <a:lnTo>
                    <a:pt x="506" y="154"/>
                  </a:lnTo>
                  <a:lnTo>
                    <a:pt x="513" y="158"/>
                  </a:lnTo>
                  <a:lnTo>
                    <a:pt x="521" y="160"/>
                  </a:lnTo>
                  <a:lnTo>
                    <a:pt x="531" y="161"/>
                  </a:lnTo>
                  <a:lnTo>
                    <a:pt x="541" y="160"/>
                  </a:lnTo>
                  <a:lnTo>
                    <a:pt x="551" y="159"/>
                  </a:lnTo>
                  <a:lnTo>
                    <a:pt x="561" y="157"/>
                  </a:lnTo>
                  <a:lnTo>
                    <a:pt x="571" y="155"/>
                  </a:lnTo>
                  <a:lnTo>
                    <a:pt x="581" y="152"/>
                  </a:lnTo>
                  <a:lnTo>
                    <a:pt x="591" y="150"/>
                  </a:lnTo>
                  <a:lnTo>
                    <a:pt x="601" y="149"/>
                  </a:lnTo>
                  <a:lnTo>
                    <a:pt x="610" y="148"/>
                  </a:lnTo>
                  <a:lnTo>
                    <a:pt x="617" y="149"/>
                  </a:lnTo>
                  <a:lnTo>
                    <a:pt x="624" y="151"/>
                  </a:lnTo>
                  <a:lnTo>
                    <a:pt x="628" y="151"/>
                  </a:lnTo>
                  <a:lnTo>
                    <a:pt x="631" y="151"/>
                  </a:lnTo>
                  <a:lnTo>
                    <a:pt x="635" y="150"/>
                  </a:lnTo>
                  <a:lnTo>
                    <a:pt x="638" y="148"/>
                  </a:lnTo>
                  <a:lnTo>
                    <a:pt x="640" y="156"/>
                  </a:lnTo>
                  <a:lnTo>
                    <a:pt x="648" y="167"/>
                  </a:lnTo>
                  <a:lnTo>
                    <a:pt x="654" y="177"/>
                  </a:lnTo>
                  <a:lnTo>
                    <a:pt x="658" y="185"/>
                  </a:lnTo>
                  <a:lnTo>
                    <a:pt x="657" y="188"/>
                  </a:lnTo>
                  <a:lnTo>
                    <a:pt x="655" y="191"/>
                  </a:lnTo>
                  <a:lnTo>
                    <a:pt x="654" y="193"/>
                  </a:lnTo>
                  <a:lnTo>
                    <a:pt x="652" y="195"/>
                  </a:lnTo>
                  <a:lnTo>
                    <a:pt x="647" y="200"/>
                  </a:lnTo>
                  <a:lnTo>
                    <a:pt x="641" y="203"/>
                  </a:lnTo>
                  <a:lnTo>
                    <a:pt x="635" y="206"/>
                  </a:lnTo>
                  <a:lnTo>
                    <a:pt x="629" y="209"/>
                  </a:lnTo>
                  <a:lnTo>
                    <a:pt x="627" y="210"/>
                  </a:lnTo>
                  <a:lnTo>
                    <a:pt x="626" y="212"/>
                  </a:lnTo>
                  <a:lnTo>
                    <a:pt x="625" y="214"/>
                  </a:lnTo>
                  <a:lnTo>
                    <a:pt x="624" y="216"/>
                  </a:lnTo>
                  <a:lnTo>
                    <a:pt x="625" y="226"/>
                  </a:lnTo>
                  <a:lnTo>
                    <a:pt x="626" y="234"/>
                  </a:lnTo>
                  <a:lnTo>
                    <a:pt x="627" y="240"/>
                  </a:lnTo>
                  <a:lnTo>
                    <a:pt x="629" y="244"/>
                  </a:lnTo>
                  <a:lnTo>
                    <a:pt x="636" y="251"/>
                  </a:lnTo>
                  <a:lnTo>
                    <a:pt x="644" y="259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75" name="Freeform 8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2766125" y="3985047"/>
              <a:ext cx="283765" cy="1130300"/>
            </a:xfrm>
            <a:custGeom>
              <a:avLst/>
              <a:gdLst>
                <a:gd name="T0" fmla="*/ 2147483647 w 598"/>
                <a:gd name="T1" fmla="*/ 2147483647 h 2158"/>
                <a:gd name="T2" fmla="*/ 2147483647 w 598"/>
                <a:gd name="T3" fmla="*/ 2147483647 h 2158"/>
                <a:gd name="T4" fmla="*/ 2147483647 w 598"/>
                <a:gd name="T5" fmla="*/ 2147483647 h 2158"/>
                <a:gd name="T6" fmla="*/ 2147483647 w 598"/>
                <a:gd name="T7" fmla="*/ 2147483647 h 2158"/>
                <a:gd name="T8" fmla="*/ 2147483647 w 598"/>
                <a:gd name="T9" fmla="*/ 2147483647 h 2158"/>
                <a:gd name="T10" fmla="*/ 2147483647 w 598"/>
                <a:gd name="T11" fmla="*/ 2147483647 h 2158"/>
                <a:gd name="T12" fmla="*/ 2147483647 w 598"/>
                <a:gd name="T13" fmla="*/ 2147483647 h 2158"/>
                <a:gd name="T14" fmla="*/ 2147483647 w 598"/>
                <a:gd name="T15" fmla="*/ 2147483647 h 2158"/>
                <a:gd name="T16" fmla="*/ 2147483647 w 598"/>
                <a:gd name="T17" fmla="*/ 2147483647 h 2158"/>
                <a:gd name="T18" fmla="*/ 2147483647 w 598"/>
                <a:gd name="T19" fmla="*/ 2147483647 h 2158"/>
                <a:gd name="T20" fmla="*/ 2147483647 w 598"/>
                <a:gd name="T21" fmla="*/ 2147483647 h 2158"/>
                <a:gd name="T22" fmla="*/ 2147483647 w 598"/>
                <a:gd name="T23" fmla="*/ 2147483647 h 2158"/>
                <a:gd name="T24" fmla="*/ 2147483647 w 598"/>
                <a:gd name="T25" fmla="*/ 2147483647 h 2158"/>
                <a:gd name="T26" fmla="*/ 2147483647 w 598"/>
                <a:gd name="T27" fmla="*/ 2147483647 h 2158"/>
                <a:gd name="T28" fmla="*/ 2147483647 w 598"/>
                <a:gd name="T29" fmla="*/ 2147483647 h 2158"/>
                <a:gd name="T30" fmla="*/ 2147483647 w 598"/>
                <a:gd name="T31" fmla="*/ 2147483647 h 2158"/>
                <a:gd name="T32" fmla="*/ 2147483647 w 598"/>
                <a:gd name="T33" fmla="*/ 2147483647 h 2158"/>
                <a:gd name="T34" fmla="*/ 2147483647 w 598"/>
                <a:gd name="T35" fmla="*/ 2147483647 h 2158"/>
                <a:gd name="T36" fmla="*/ 2147483647 w 598"/>
                <a:gd name="T37" fmla="*/ 2147483647 h 2158"/>
                <a:gd name="T38" fmla="*/ 2147483647 w 598"/>
                <a:gd name="T39" fmla="*/ 2147483647 h 2158"/>
                <a:gd name="T40" fmla="*/ 2147483647 w 598"/>
                <a:gd name="T41" fmla="*/ 2147483647 h 2158"/>
                <a:gd name="T42" fmla="*/ 2147483647 w 598"/>
                <a:gd name="T43" fmla="*/ 2147483647 h 2158"/>
                <a:gd name="T44" fmla="*/ 2147483647 w 598"/>
                <a:gd name="T45" fmla="*/ 2147483647 h 2158"/>
                <a:gd name="T46" fmla="*/ 2147483647 w 598"/>
                <a:gd name="T47" fmla="*/ 2147483647 h 2158"/>
                <a:gd name="T48" fmla="*/ 2147483647 w 598"/>
                <a:gd name="T49" fmla="*/ 2147483647 h 2158"/>
                <a:gd name="T50" fmla="*/ 2147483647 w 598"/>
                <a:gd name="T51" fmla="*/ 2147483647 h 2158"/>
                <a:gd name="T52" fmla="*/ 2147483647 w 598"/>
                <a:gd name="T53" fmla="*/ 2147483647 h 2158"/>
                <a:gd name="T54" fmla="*/ 2147483647 w 598"/>
                <a:gd name="T55" fmla="*/ 2147483647 h 2158"/>
                <a:gd name="T56" fmla="*/ 2147483647 w 598"/>
                <a:gd name="T57" fmla="*/ 2147483647 h 2158"/>
                <a:gd name="T58" fmla="*/ 0 w 598"/>
                <a:gd name="T59" fmla="*/ 2147483647 h 2158"/>
                <a:gd name="T60" fmla="*/ 2147483647 w 598"/>
                <a:gd name="T61" fmla="*/ 2147483647 h 2158"/>
                <a:gd name="T62" fmla="*/ 2147483647 w 598"/>
                <a:gd name="T63" fmla="*/ 2147483647 h 2158"/>
                <a:gd name="T64" fmla="*/ 2147483647 w 598"/>
                <a:gd name="T65" fmla="*/ 2147483647 h 2158"/>
                <a:gd name="T66" fmla="*/ 2147483647 w 598"/>
                <a:gd name="T67" fmla="*/ 2147483647 h 2158"/>
                <a:gd name="T68" fmla="*/ 2147483647 w 598"/>
                <a:gd name="T69" fmla="*/ 2147483647 h 2158"/>
                <a:gd name="T70" fmla="*/ 2147483647 w 598"/>
                <a:gd name="T71" fmla="*/ 2147483647 h 2158"/>
                <a:gd name="T72" fmla="*/ 2147483647 w 598"/>
                <a:gd name="T73" fmla="*/ 2147483647 h 2158"/>
                <a:gd name="T74" fmla="*/ 2147483647 w 598"/>
                <a:gd name="T75" fmla="*/ 2147483647 h 2158"/>
                <a:gd name="T76" fmla="*/ 2147483647 w 598"/>
                <a:gd name="T77" fmla="*/ 2147483647 h 2158"/>
                <a:gd name="T78" fmla="*/ 2147483647 w 598"/>
                <a:gd name="T79" fmla="*/ 2147483647 h 2158"/>
                <a:gd name="T80" fmla="*/ 2147483647 w 598"/>
                <a:gd name="T81" fmla="*/ 2147483647 h 2158"/>
                <a:gd name="T82" fmla="*/ 2147483647 w 598"/>
                <a:gd name="T83" fmla="*/ 2147483647 h 2158"/>
                <a:gd name="T84" fmla="*/ 2147483647 w 598"/>
                <a:gd name="T85" fmla="*/ 2147483647 h 2158"/>
                <a:gd name="T86" fmla="*/ 2147483647 w 598"/>
                <a:gd name="T87" fmla="*/ 2147483647 h 2158"/>
                <a:gd name="T88" fmla="*/ 2147483647 w 598"/>
                <a:gd name="T89" fmla="*/ 2147483647 h 2158"/>
                <a:gd name="T90" fmla="*/ 2147483647 w 598"/>
                <a:gd name="T91" fmla="*/ 2147483647 h 2158"/>
                <a:gd name="T92" fmla="*/ 2147483647 w 598"/>
                <a:gd name="T93" fmla="*/ 2147483647 h 2158"/>
                <a:gd name="T94" fmla="*/ 2147483647 w 598"/>
                <a:gd name="T95" fmla="*/ 2147483647 h 2158"/>
                <a:gd name="T96" fmla="*/ 2147483647 w 598"/>
                <a:gd name="T97" fmla="*/ 2147483647 h 2158"/>
                <a:gd name="T98" fmla="*/ 2147483647 w 598"/>
                <a:gd name="T99" fmla="*/ 2147483647 h 2158"/>
                <a:gd name="T100" fmla="*/ 2147483647 w 598"/>
                <a:gd name="T101" fmla="*/ 2147483647 h 2158"/>
                <a:gd name="T102" fmla="*/ 2147483647 w 598"/>
                <a:gd name="T103" fmla="*/ 2147483647 h 2158"/>
                <a:gd name="T104" fmla="*/ 2147483647 w 598"/>
                <a:gd name="T105" fmla="*/ 2147483647 h 2158"/>
                <a:gd name="T106" fmla="*/ 2147483647 w 598"/>
                <a:gd name="T107" fmla="*/ 2147483647 h 2158"/>
                <a:gd name="T108" fmla="*/ 2147483647 w 598"/>
                <a:gd name="T109" fmla="*/ 2147483647 h 2158"/>
                <a:gd name="T110" fmla="*/ 2147483647 w 598"/>
                <a:gd name="T111" fmla="*/ 2147483647 h 2158"/>
                <a:gd name="T112" fmla="*/ 2147483647 w 598"/>
                <a:gd name="T113" fmla="*/ 2147483647 h 2158"/>
                <a:gd name="T114" fmla="*/ 2147483647 w 598"/>
                <a:gd name="T115" fmla="*/ 2147483647 h 2158"/>
                <a:gd name="T116" fmla="*/ 2147483647 w 598"/>
                <a:gd name="T117" fmla="*/ 2147483647 h 2158"/>
                <a:gd name="T118" fmla="*/ 2147483647 w 598"/>
                <a:gd name="T119" fmla="*/ 2147483647 h 2158"/>
                <a:gd name="T120" fmla="*/ 2147483647 w 598"/>
                <a:gd name="T121" fmla="*/ 2147483647 h 2158"/>
                <a:gd name="T122" fmla="*/ 2147483647 w 598"/>
                <a:gd name="T123" fmla="*/ 2147483647 h 21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8" h="2158">
                  <a:moveTo>
                    <a:pt x="491" y="2046"/>
                  </a:moveTo>
                  <a:lnTo>
                    <a:pt x="480" y="2045"/>
                  </a:lnTo>
                  <a:lnTo>
                    <a:pt x="469" y="2043"/>
                  </a:lnTo>
                  <a:lnTo>
                    <a:pt x="456" y="2039"/>
                  </a:lnTo>
                  <a:lnTo>
                    <a:pt x="444" y="2034"/>
                  </a:lnTo>
                  <a:lnTo>
                    <a:pt x="431" y="2028"/>
                  </a:lnTo>
                  <a:lnTo>
                    <a:pt x="418" y="2021"/>
                  </a:lnTo>
                  <a:lnTo>
                    <a:pt x="405" y="2013"/>
                  </a:lnTo>
                  <a:lnTo>
                    <a:pt x="392" y="2003"/>
                  </a:lnTo>
                  <a:lnTo>
                    <a:pt x="379" y="1994"/>
                  </a:lnTo>
                  <a:lnTo>
                    <a:pt x="368" y="1985"/>
                  </a:lnTo>
                  <a:lnTo>
                    <a:pt x="357" y="1976"/>
                  </a:lnTo>
                  <a:lnTo>
                    <a:pt x="349" y="1966"/>
                  </a:lnTo>
                  <a:lnTo>
                    <a:pt x="342" y="1955"/>
                  </a:lnTo>
                  <a:lnTo>
                    <a:pt x="337" y="1946"/>
                  </a:lnTo>
                  <a:lnTo>
                    <a:pt x="333" y="1937"/>
                  </a:lnTo>
                  <a:lnTo>
                    <a:pt x="332" y="1929"/>
                  </a:lnTo>
                  <a:lnTo>
                    <a:pt x="332" y="1919"/>
                  </a:lnTo>
                  <a:lnTo>
                    <a:pt x="333" y="1909"/>
                  </a:lnTo>
                  <a:lnTo>
                    <a:pt x="336" y="1900"/>
                  </a:lnTo>
                  <a:lnTo>
                    <a:pt x="339" y="1893"/>
                  </a:lnTo>
                  <a:lnTo>
                    <a:pt x="341" y="1887"/>
                  </a:lnTo>
                  <a:lnTo>
                    <a:pt x="343" y="1880"/>
                  </a:lnTo>
                  <a:lnTo>
                    <a:pt x="344" y="1874"/>
                  </a:lnTo>
                  <a:lnTo>
                    <a:pt x="345" y="1868"/>
                  </a:lnTo>
                  <a:lnTo>
                    <a:pt x="345" y="1863"/>
                  </a:lnTo>
                  <a:lnTo>
                    <a:pt x="345" y="1855"/>
                  </a:lnTo>
                  <a:lnTo>
                    <a:pt x="345" y="1843"/>
                  </a:lnTo>
                  <a:lnTo>
                    <a:pt x="345" y="1824"/>
                  </a:lnTo>
                  <a:lnTo>
                    <a:pt x="345" y="1818"/>
                  </a:lnTo>
                  <a:lnTo>
                    <a:pt x="348" y="1812"/>
                  </a:lnTo>
                  <a:lnTo>
                    <a:pt x="351" y="1807"/>
                  </a:lnTo>
                  <a:lnTo>
                    <a:pt x="355" y="1802"/>
                  </a:lnTo>
                  <a:lnTo>
                    <a:pt x="359" y="1797"/>
                  </a:lnTo>
                  <a:lnTo>
                    <a:pt x="362" y="1791"/>
                  </a:lnTo>
                  <a:lnTo>
                    <a:pt x="364" y="1783"/>
                  </a:lnTo>
                  <a:lnTo>
                    <a:pt x="365" y="1775"/>
                  </a:lnTo>
                  <a:lnTo>
                    <a:pt x="364" y="1768"/>
                  </a:lnTo>
                  <a:lnTo>
                    <a:pt x="363" y="1762"/>
                  </a:lnTo>
                  <a:lnTo>
                    <a:pt x="362" y="1756"/>
                  </a:lnTo>
                  <a:lnTo>
                    <a:pt x="360" y="1750"/>
                  </a:lnTo>
                  <a:lnTo>
                    <a:pt x="354" y="1740"/>
                  </a:lnTo>
                  <a:lnTo>
                    <a:pt x="349" y="1728"/>
                  </a:lnTo>
                  <a:lnTo>
                    <a:pt x="342" y="1718"/>
                  </a:lnTo>
                  <a:lnTo>
                    <a:pt x="337" y="1707"/>
                  </a:lnTo>
                  <a:lnTo>
                    <a:pt x="334" y="1702"/>
                  </a:lnTo>
                  <a:lnTo>
                    <a:pt x="333" y="1696"/>
                  </a:lnTo>
                  <a:lnTo>
                    <a:pt x="332" y="1690"/>
                  </a:lnTo>
                  <a:lnTo>
                    <a:pt x="332" y="1683"/>
                  </a:lnTo>
                  <a:lnTo>
                    <a:pt x="331" y="1670"/>
                  </a:lnTo>
                  <a:lnTo>
                    <a:pt x="330" y="1659"/>
                  </a:lnTo>
                  <a:lnTo>
                    <a:pt x="329" y="1648"/>
                  </a:lnTo>
                  <a:lnTo>
                    <a:pt x="327" y="1638"/>
                  </a:lnTo>
                  <a:lnTo>
                    <a:pt x="320" y="1617"/>
                  </a:lnTo>
                  <a:lnTo>
                    <a:pt x="312" y="1599"/>
                  </a:lnTo>
                  <a:lnTo>
                    <a:pt x="303" y="1581"/>
                  </a:lnTo>
                  <a:lnTo>
                    <a:pt x="292" y="1563"/>
                  </a:lnTo>
                  <a:lnTo>
                    <a:pt x="281" y="1547"/>
                  </a:lnTo>
                  <a:lnTo>
                    <a:pt x="269" y="1530"/>
                  </a:lnTo>
                  <a:lnTo>
                    <a:pt x="256" y="1514"/>
                  </a:lnTo>
                  <a:lnTo>
                    <a:pt x="245" y="1496"/>
                  </a:lnTo>
                  <a:lnTo>
                    <a:pt x="235" y="1478"/>
                  </a:lnTo>
                  <a:lnTo>
                    <a:pt x="226" y="1460"/>
                  </a:lnTo>
                  <a:lnTo>
                    <a:pt x="221" y="1449"/>
                  </a:lnTo>
                  <a:lnTo>
                    <a:pt x="217" y="1439"/>
                  </a:lnTo>
                  <a:lnTo>
                    <a:pt x="214" y="1428"/>
                  </a:lnTo>
                  <a:lnTo>
                    <a:pt x="210" y="1417"/>
                  </a:lnTo>
                  <a:lnTo>
                    <a:pt x="208" y="1406"/>
                  </a:lnTo>
                  <a:lnTo>
                    <a:pt x="207" y="1393"/>
                  </a:lnTo>
                  <a:lnTo>
                    <a:pt x="206" y="1381"/>
                  </a:lnTo>
                  <a:lnTo>
                    <a:pt x="206" y="1368"/>
                  </a:lnTo>
                  <a:lnTo>
                    <a:pt x="206" y="1355"/>
                  </a:lnTo>
                  <a:lnTo>
                    <a:pt x="207" y="1342"/>
                  </a:lnTo>
                  <a:lnTo>
                    <a:pt x="209" y="1331"/>
                  </a:lnTo>
                  <a:lnTo>
                    <a:pt x="213" y="1320"/>
                  </a:lnTo>
                  <a:lnTo>
                    <a:pt x="215" y="1309"/>
                  </a:lnTo>
                  <a:lnTo>
                    <a:pt x="217" y="1299"/>
                  </a:lnTo>
                  <a:lnTo>
                    <a:pt x="218" y="1287"/>
                  </a:lnTo>
                  <a:lnTo>
                    <a:pt x="219" y="1276"/>
                  </a:lnTo>
                  <a:lnTo>
                    <a:pt x="218" y="1268"/>
                  </a:lnTo>
                  <a:lnTo>
                    <a:pt x="217" y="1261"/>
                  </a:lnTo>
                  <a:lnTo>
                    <a:pt x="216" y="1254"/>
                  </a:lnTo>
                  <a:lnTo>
                    <a:pt x="214" y="1248"/>
                  </a:lnTo>
                  <a:lnTo>
                    <a:pt x="208" y="1235"/>
                  </a:lnTo>
                  <a:lnTo>
                    <a:pt x="203" y="1223"/>
                  </a:lnTo>
                  <a:lnTo>
                    <a:pt x="196" y="1210"/>
                  </a:lnTo>
                  <a:lnTo>
                    <a:pt x="191" y="1197"/>
                  </a:lnTo>
                  <a:lnTo>
                    <a:pt x="188" y="1190"/>
                  </a:lnTo>
                  <a:lnTo>
                    <a:pt x="187" y="1183"/>
                  </a:lnTo>
                  <a:lnTo>
                    <a:pt x="186" y="1174"/>
                  </a:lnTo>
                  <a:lnTo>
                    <a:pt x="185" y="1165"/>
                  </a:lnTo>
                  <a:lnTo>
                    <a:pt x="186" y="1158"/>
                  </a:lnTo>
                  <a:lnTo>
                    <a:pt x="189" y="1152"/>
                  </a:lnTo>
                  <a:lnTo>
                    <a:pt x="194" y="1146"/>
                  </a:lnTo>
                  <a:lnTo>
                    <a:pt x="199" y="1141"/>
                  </a:lnTo>
                  <a:lnTo>
                    <a:pt x="204" y="1135"/>
                  </a:lnTo>
                  <a:lnTo>
                    <a:pt x="208" y="1129"/>
                  </a:lnTo>
                  <a:lnTo>
                    <a:pt x="211" y="1123"/>
                  </a:lnTo>
                  <a:lnTo>
                    <a:pt x="213" y="1115"/>
                  </a:lnTo>
                  <a:lnTo>
                    <a:pt x="211" y="1109"/>
                  </a:lnTo>
                  <a:lnTo>
                    <a:pt x="209" y="1103"/>
                  </a:lnTo>
                  <a:lnTo>
                    <a:pt x="206" y="1097"/>
                  </a:lnTo>
                  <a:lnTo>
                    <a:pt x="203" y="1092"/>
                  </a:lnTo>
                  <a:lnTo>
                    <a:pt x="198" y="1087"/>
                  </a:lnTo>
                  <a:lnTo>
                    <a:pt x="195" y="1082"/>
                  </a:lnTo>
                  <a:lnTo>
                    <a:pt x="193" y="1078"/>
                  </a:lnTo>
                  <a:lnTo>
                    <a:pt x="192" y="1073"/>
                  </a:lnTo>
                  <a:lnTo>
                    <a:pt x="195" y="1064"/>
                  </a:lnTo>
                  <a:lnTo>
                    <a:pt x="203" y="1049"/>
                  </a:lnTo>
                  <a:lnTo>
                    <a:pt x="206" y="1041"/>
                  </a:lnTo>
                  <a:lnTo>
                    <a:pt x="209" y="1033"/>
                  </a:lnTo>
                  <a:lnTo>
                    <a:pt x="211" y="1025"/>
                  </a:lnTo>
                  <a:lnTo>
                    <a:pt x="213" y="1018"/>
                  </a:lnTo>
                  <a:lnTo>
                    <a:pt x="203" y="1018"/>
                  </a:lnTo>
                  <a:lnTo>
                    <a:pt x="192" y="1018"/>
                  </a:lnTo>
                  <a:lnTo>
                    <a:pt x="198" y="1012"/>
                  </a:lnTo>
                  <a:lnTo>
                    <a:pt x="205" y="1003"/>
                  </a:lnTo>
                  <a:lnTo>
                    <a:pt x="207" y="998"/>
                  </a:lnTo>
                  <a:lnTo>
                    <a:pt x="210" y="993"/>
                  </a:lnTo>
                  <a:lnTo>
                    <a:pt x="211" y="987"/>
                  </a:lnTo>
                  <a:lnTo>
                    <a:pt x="213" y="980"/>
                  </a:lnTo>
                  <a:lnTo>
                    <a:pt x="211" y="970"/>
                  </a:lnTo>
                  <a:lnTo>
                    <a:pt x="208" y="961"/>
                  </a:lnTo>
                  <a:lnTo>
                    <a:pt x="205" y="951"/>
                  </a:lnTo>
                  <a:lnTo>
                    <a:pt x="199" y="943"/>
                  </a:lnTo>
                  <a:lnTo>
                    <a:pt x="187" y="927"/>
                  </a:lnTo>
                  <a:lnTo>
                    <a:pt x="172" y="910"/>
                  </a:lnTo>
                  <a:lnTo>
                    <a:pt x="165" y="902"/>
                  </a:lnTo>
                  <a:lnTo>
                    <a:pt x="158" y="892"/>
                  </a:lnTo>
                  <a:lnTo>
                    <a:pt x="151" y="883"/>
                  </a:lnTo>
                  <a:lnTo>
                    <a:pt x="144" y="874"/>
                  </a:lnTo>
                  <a:lnTo>
                    <a:pt x="140" y="863"/>
                  </a:lnTo>
                  <a:lnTo>
                    <a:pt x="136" y="852"/>
                  </a:lnTo>
                  <a:lnTo>
                    <a:pt x="134" y="839"/>
                  </a:lnTo>
                  <a:lnTo>
                    <a:pt x="132" y="826"/>
                  </a:lnTo>
                  <a:lnTo>
                    <a:pt x="132" y="794"/>
                  </a:lnTo>
                  <a:lnTo>
                    <a:pt x="132" y="766"/>
                  </a:lnTo>
                  <a:lnTo>
                    <a:pt x="132" y="736"/>
                  </a:lnTo>
                  <a:lnTo>
                    <a:pt x="132" y="697"/>
                  </a:lnTo>
                  <a:lnTo>
                    <a:pt x="134" y="686"/>
                  </a:lnTo>
                  <a:lnTo>
                    <a:pt x="135" y="675"/>
                  </a:lnTo>
                  <a:lnTo>
                    <a:pt x="138" y="665"/>
                  </a:lnTo>
                  <a:lnTo>
                    <a:pt x="141" y="655"/>
                  </a:lnTo>
                  <a:lnTo>
                    <a:pt x="151" y="637"/>
                  </a:lnTo>
                  <a:lnTo>
                    <a:pt x="162" y="619"/>
                  </a:lnTo>
                  <a:lnTo>
                    <a:pt x="173" y="602"/>
                  </a:lnTo>
                  <a:lnTo>
                    <a:pt x="183" y="584"/>
                  </a:lnTo>
                  <a:lnTo>
                    <a:pt x="186" y="575"/>
                  </a:lnTo>
                  <a:lnTo>
                    <a:pt x="189" y="564"/>
                  </a:lnTo>
                  <a:lnTo>
                    <a:pt x="192" y="554"/>
                  </a:lnTo>
                  <a:lnTo>
                    <a:pt x="192" y="543"/>
                  </a:lnTo>
                  <a:lnTo>
                    <a:pt x="192" y="535"/>
                  </a:lnTo>
                  <a:lnTo>
                    <a:pt x="191" y="528"/>
                  </a:lnTo>
                  <a:lnTo>
                    <a:pt x="189" y="522"/>
                  </a:lnTo>
                  <a:lnTo>
                    <a:pt x="187" y="516"/>
                  </a:lnTo>
                  <a:lnTo>
                    <a:pt x="182" y="504"/>
                  </a:lnTo>
                  <a:lnTo>
                    <a:pt x="175" y="493"/>
                  </a:lnTo>
                  <a:lnTo>
                    <a:pt x="170" y="483"/>
                  </a:lnTo>
                  <a:lnTo>
                    <a:pt x="164" y="472"/>
                  </a:lnTo>
                  <a:lnTo>
                    <a:pt x="162" y="466"/>
                  </a:lnTo>
                  <a:lnTo>
                    <a:pt x="160" y="459"/>
                  </a:lnTo>
                  <a:lnTo>
                    <a:pt x="160" y="451"/>
                  </a:lnTo>
                  <a:lnTo>
                    <a:pt x="159" y="444"/>
                  </a:lnTo>
                  <a:lnTo>
                    <a:pt x="160" y="436"/>
                  </a:lnTo>
                  <a:lnTo>
                    <a:pt x="162" y="429"/>
                  </a:lnTo>
                  <a:lnTo>
                    <a:pt x="165" y="423"/>
                  </a:lnTo>
                  <a:lnTo>
                    <a:pt x="171" y="417"/>
                  </a:lnTo>
                  <a:lnTo>
                    <a:pt x="182" y="406"/>
                  </a:lnTo>
                  <a:lnTo>
                    <a:pt x="195" y="394"/>
                  </a:lnTo>
                  <a:lnTo>
                    <a:pt x="203" y="388"/>
                  </a:lnTo>
                  <a:lnTo>
                    <a:pt x="209" y="381"/>
                  </a:lnTo>
                  <a:lnTo>
                    <a:pt x="215" y="374"/>
                  </a:lnTo>
                  <a:lnTo>
                    <a:pt x="220" y="365"/>
                  </a:lnTo>
                  <a:lnTo>
                    <a:pt x="226" y="356"/>
                  </a:lnTo>
                  <a:lnTo>
                    <a:pt x="229" y="346"/>
                  </a:lnTo>
                  <a:lnTo>
                    <a:pt x="231" y="334"/>
                  </a:lnTo>
                  <a:lnTo>
                    <a:pt x="232" y="321"/>
                  </a:lnTo>
                  <a:lnTo>
                    <a:pt x="227" y="320"/>
                  </a:lnTo>
                  <a:lnTo>
                    <a:pt x="221" y="319"/>
                  </a:lnTo>
                  <a:lnTo>
                    <a:pt x="216" y="318"/>
                  </a:lnTo>
                  <a:lnTo>
                    <a:pt x="210" y="315"/>
                  </a:lnTo>
                  <a:lnTo>
                    <a:pt x="200" y="308"/>
                  </a:lnTo>
                  <a:lnTo>
                    <a:pt x="192" y="300"/>
                  </a:lnTo>
                  <a:lnTo>
                    <a:pt x="183" y="289"/>
                  </a:lnTo>
                  <a:lnTo>
                    <a:pt x="174" y="276"/>
                  </a:lnTo>
                  <a:lnTo>
                    <a:pt x="166" y="264"/>
                  </a:lnTo>
                  <a:lnTo>
                    <a:pt x="160" y="250"/>
                  </a:lnTo>
                  <a:lnTo>
                    <a:pt x="153" y="237"/>
                  </a:lnTo>
                  <a:lnTo>
                    <a:pt x="148" y="222"/>
                  </a:lnTo>
                  <a:lnTo>
                    <a:pt x="143" y="209"/>
                  </a:lnTo>
                  <a:lnTo>
                    <a:pt x="140" y="196"/>
                  </a:lnTo>
                  <a:lnTo>
                    <a:pt x="135" y="174"/>
                  </a:lnTo>
                  <a:lnTo>
                    <a:pt x="132" y="160"/>
                  </a:lnTo>
                  <a:lnTo>
                    <a:pt x="132" y="148"/>
                  </a:lnTo>
                  <a:lnTo>
                    <a:pt x="131" y="137"/>
                  </a:lnTo>
                  <a:lnTo>
                    <a:pt x="129" y="125"/>
                  </a:lnTo>
                  <a:lnTo>
                    <a:pt x="128" y="114"/>
                  </a:lnTo>
                  <a:lnTo>
                    <a:pt x="125" y="103"/>
                  </a:lnTo>
                  <a:lnTo>
                    <a:pt x="121" y="93"/>
                  </a:lnTo>
                  <a:lnTo>
                    <a:pt x="118" y="84"/>
                  </a:lnTo>
                  <a:lnTo>
                    <a:pt x="114" y="74"/>
                  </a:lnTo>
                  <a:lnTo>
                    <a:pt x="103" y="55"/>
                  </a:lnTo>
                  <a:lnTo>
                    <a:pt x="91" y="37"/>
                  </a:lnTo>
                  <a:lnTo>
                    <a:pt x="75" y="19"/>
                  </a:lnTo>
                  <a:lnTo>
                    <a:pt x="59" y="0"/>
                  </a:lnTo>
                  <a:lnTo>
                    <a:pt x="54" y="14"/>
                  </a:lnTo>
                  <a:lnTo>
                    <a:pt x="49" y="25"/>
                  </a:lnTo>
                  <a:lnTo>
                    <a:pt x="41" y="37"/>
                  </a:lnTo>
                  <a:lnTo>
                    <a:pt x="32" y="50"/>
                  </a:lnTo>
                  <a:lnTo>
                    <a:pt x="0" y="44"/>
                  </a:lnTo>
                  <a:lnTo>
                    <a:pt x="0" y="62"/>
                  </a:lnTo>
                  <a:lnTo>
                    <a:pt x="2" y="81"/>
                  </a:lnTo>
                  <a:lnTo>
                    <a:pt x="4" y="98"/>
                  </a:lnTo>
                  <a:lnTo>
                    <a:pt x="7" y="114"/>
                  </a:lnTo>
                  <a:lnTo>
                    <a:pt x="14" y="145"/>
                  </a:lnTo>
                  <a:lnTo>
                    <a:pt x="23" y="173"/>
                  </a:lnTo>
                  <a:lnTo>
                    <a:pt x="31" y="200"/>
                  </a:lnTo>
                  <a:lnTo>
                    <a:pt x="39" y="227"/>
                  </a:lnTo>
                  <a:lnTo>
                    <a:pt x="41" y="241"/>
                  </a:lnTo>
                  <a:lnTo>
                    <a:pt x="45" y="255"/>
                  </a:lnTo>
                  <a:lnTo>
                    <a:pt x="46" y="269"/>
                  </a:lnTo>
                  <a:lnTo>
                    <a:pt x="46" y="283"/>
                  </a:lnTo>
                  <a:lnTo>
                    <a:pt x="46" y="295"/>
                  </a:lnTo>
                  <a:lnTo>
                    <a:pt x="42" y="304"/>
                  </a:lnTo>
                  <a:lnTo>
                    <a:pt x="40" y="313"/>
                  </a:lnTo>
                  <a:lnTo>
                    <a:pt x="36" y="320"/>
                  </a:lnTo>
                  <a:lnTo>
                    <a:pt x="32" y="327"/>
                  </a:lnTo>
                  <a:lnTo>
                    <a:pt x="29" y="335"/>
                  </a:lnTo>
                  <a:lnTo>
                    <a:pt x="27" y="342"/>
                  </a:lnTo>
                  <a:lnTo>
                    <a:pt x="26" y="352"/>
                  </a:lnTo>
                  <a:lnTo>
                    <a:pt x="27" y="374"/>
                  </a:lnTo>
                  <a:lnTo>
                    <a:pt x="30" y="395"/>
                  </a:lnTo>
                  <a:lnTo>
                    <a:pt x="35" y="416"/>
                  </a:lnTo>
                  <a:lnTo>
                    <a:pt x="39" y="435"/>
                  </a:lnTo>
                  <a:lnTo>
                    <a:pt x="45" y="457"/>
                  </a:lnTo>
                  <a:lnTo>
                    <a:pt x="49" y="477"/>
                  </a:lnTo>
                  <a:lnTo>
                    <a:pt x="51" y="500"/>
                  </a:lnTo>
                  <a:lnTo>
                    <a:pt x="52" y="524"/>
                  </a:lnTo>
                  <a:lnTo>
                    <a:pt x="51" y="553"/>
                  </a:lnTo>
                  <a:lnTo>
                    <a:pt x="49" y="572"/>
                  </a:lnTo>
                  <a:lnTo>
                    <a:pt x="47" y="588"/>
                  </a:lnTo>
                  <a:lnTo>
                    <a:pt x="46" y="610"/>
                  </a:lnTo>
                  <a:lnTo>
                    <a:pt x="46" y="622"/>
                  </a:lnTo>
                  <a:lnTo>
                    <a:pt x="46" y="635"/>
                  </a:lnTo>
                  <a:lnTo>
                    <a:pt x="46" y="649"/>
                  </a:lnTo>
                  <a:lnTo>
                    <a:pt x="46" y="660"/>
                  </a:lnTo>
                  <a:lnTo>
                    <a:pt x="41" y="666"/>
                  </a:lnTo>
                  <a:lnTo>
                    <a:pt x="37" y="675"/>
                  </a:lnTo>
                  <a:lnTo>
                    <a:pt x="34" y="687"/>
                  </a:lnTo>
                  <a:lnTo>
                    <a:pt x="32" y="697"/>
                  </a:lnTo>
                  <a:lnTo>
                    <a:pt x="34" y="709"/>
                  </a:lnTo>
                  <a:lnTo>
                    <a:pt x="36" y="718"/>
                  </a:lnTo>
                  <a:lnTo>
                    <a:pt x="39" y="725"/>
                  </a:lnTo>
                  <a:lnTo>
                    <a:pt x="42" y="731"/>
                  </a:lnTo>
                  <a:lnTo>
                    <a:pt x="47" y="737"/>
                  </a:lnTo>
                  <a:lnTo>
                    <a:pt x="50" y="741"/>
                  </a:lnTo>
                  <a:lnTo>
                    <a:pt x="52" y="746"/>
                  </a:lnTo>
                  <a:lnTo>
                    <a:pt x="52" y="752"/>
                  </a:lnTo>
                  <a:lnTo>
                    <a:pt x="52" y="767"/>
                  </a:lnTo>
                  <a:lnTo>
                    <a:pt x="52" y="782"/>
                  </a:lnTo>
                  <a:lnTo>
                    <a:pt x="52" y="797"/>
                  </a:lnTo>
                  <a:lnTo>
                    <a:pt x="52" y="808"/>
                  </a:lnTo>
                  <a:lnTo>
                    <a:pt x="53" y="822"/>
                  </a:lnTo>
                  <a:lnTo>
                    <a:pt x="58" y="847"/>
                  </a:lnTo>
                  <a:lnTo>
                    <a:pt x="60" y="860"/>
                  </a:lnTo>
                  <a:lnTo>
                    <a:pt x="64" y="871"/>
                  </a:lnTo>
                  <a:lnTo>
                    <a:pt x="65" y="875"/>
                  </a:lnTo>
                  <a:lnTo>
                    <a:pt x="68" y="879"/>
                  </a:lnTo>
                  <a:lnTo>
                    <a:pt x="70" y="881"/>
                  </a:lnTo>
                  <a:lnTo>
                    <a:pt x="73" y="881"/>
                  </a:lnTo>
                  <a:lnTo>
                    <a:pt x="76" y="894"/>
                  </a:lnTo>
                  <a:lnTo>
                    <a:pt x="80" y="905"/>
                  </a:lnTo>
                  <a:lnTo>
                    <a:pt x="81" y="913"/>
                  </a:lnTo>
                  <a:lnTo>
                    <a:pt x="81" y="921"/>
                  </a:lnTo>
                  <a:lnTo>
                    <a:pt x="80" y="936"/>
                  </a:lnTo>
                  <a:lnTo>
                    <a:pt x="80" y="956"/>
                  </a:lnTo>
                  <a:lnTo>
                    <a:pt x="79" y="980"/>
                  </a:lnTo>
                  <a:lnTo>
                    <a:pt x="78" y="1002"/>
                  </a:lnTo>
                  <a:lnTo>
                    <a:pt x="75" y="1024"/>
                  </a:lnTo>
                  <a:lnTo>
                    <a:pt x="73" y="1045"/>
                  </a:lnTo>
                  <a:lnTo>
                    <a:pt x="70" y="1065"/>
                  </a:lnTo>
                  <a:lnTo>
                    <a:pt x="68" y="1087"/>
                  </a:lnTo>
                  <a:lnTo>
                    <a:pt x="67" y="1110"/>
                  </a:lnTo>
                  <a:lnTo>
                    <a:pt x="67" y="1135"/>
                  </a:lnTo>
                  <a:lnTo>
                    <a:pt x="65" y="1141"/>
                  </a:lnTo>
                  <a:lnTo>
                    <a:pt x="64" y="1147"/>
                  </a:lnTo>
                  <a:lnTo>
                    <a:pt x="63" y="1152"/>
                  </a:lnTo>
                  <a:lnTo>
                    <a:pt x="62" y="1156"/>
                  </a:lnTo>
                  <a:lnTo>
                    <a:pt x="58" y="1163"/>
                  </a:lnTo>
                  <a:lnTo>
                    <a:pt x="52" y="1169"/>
                  </a:lnTo>
                  <a:lnTo>
                    <a:pt x="48" y="1175"/>
                  </a:lnTo>
                  <a:lnTo>
                    <a:pt x="43" y="1181"/>
                  </a:lnTo>
                  <a:lnTo>
                    <a:pt x="41" y="1185"/>
                  </a:lnTo>
                  <a:lnTo>
                    <a:pt x="40" y="1188"/>
                  </a:lnTo>
                  <a:lnTo>
                    <a:pt x="40" y="1192"/>
                  </a:lnTo>
                  <a:lnTo>
                    <a:pt x="39" y="1196"/>
                  </a:lnTo>
                  <a:lnTo>
                    <a:pt x="40" y="1205"/>
                  </a:lnTo>
                  <a:lnTo>
                    <a:pt x="42" y="1215"/>
                  </a:lnTo>
                  <a:lnTo>
                    <a:pt x="46" y="1225"/>
                  </a:lnTo>
                  <a:lnTo>
                    <a:pt x="50" y="1237"/>
                  </a:lnTo>
                  <a:lnTo>
                    <a:pt x="60" y="1258"/>
                  </a:lnTo>
                  <a:lnTo>
                    <a:pt x="73" y="1279"/>
                  </a:lnTo>
                  <a:lnTo>
                    <a:pt x="85" y="1299"/>
                  </a:lnTo>
                  <a:lnTo>
                    <a:pt x="95" y="1317"/>
                  </a:lnTo>
                  <a:lnTo>
                    <a:pt x="99" y="1325"/>
                  </a:lnTo>
                  <a:lnTo>
                    <a:pt x="103" y="1332"/>
                  </a:lnTo>
                  <a:lnTo>
                    <a:pt x="105" y="1338"/>
                  </a:lnTo>
                  <a:lnTo>
                    <a:pt x="106" y="1343"/>
                  </a:lnTo>
                  <a:lnTo>
                    <a:pt x="105" y="1351"/>
                  </a:lnTo>
                  <a:lnTo>
                    <a:pt x="104" y="1358"/>
                  </a:lnTo>
                  <a:lnTo>
                    <a:pt x="102" y="1365"/>
                  </a:lnTo>
                  <a:lnTo>
                    <a:pt x="99" y="1372"/>
                  </a:lnTo>
                  <a:lnTo>
                    <a:pt x="97" y="1380"/>
                  </a:lnTo>
                  <a:lnTo>
                    <a:pt x="95" y="1388"/>
                  </a:lnTo>
                  <a:lnTo>
                    <a:pt x="93" y="1396"/>
                  </a:lnTo>
                  <a:lnTo>
                    <a:pt x="93" y="1406"/>
                  </a:lnTo>
                  <a:lnTo>
                    <a:pt x="93" y="1415"/>
                  </a:lnTo>
                  <a:lnTo>
                    <a:pt x="94" y="1424"/>
                  </a:lnTo>
                  <a:lnTo>
                    <a:pt x="96" y="1432"/>
                  </a:lnTo>
                  <a:lnTo>
                    <a:pt x="98" y="1438"/>
                  </a:lnTo>
                  <a:lnTo>
                    <a:pt x="102" y="1444"/>
                  </a:lnTo>
                  <a:lnTo>
                    <a:pt x="106" y="1449"/>
                  </a:lnTo>
                  <a:lnTo>
                    <a:pt x="112" y="1453"/>
                  </a:lnTo>
                  <a:lnTo>
                    <a:pt x="117" y="1457"/>
                  </a:lnTo>
                  <a:lnTo>
                    <a:pt x="123" y="1460"/>
                  </a:lnTo>
                  <a:lnTo>
                    <a:pt x="130" y="1463"/>
                  </a:lnTo>
                  <a:lnTo>
                    <a:pt x="138" y="1464"/>
                  </a:lnTo>
                  <a:lnTo>
                    <a:pt x="146" y="1465"/>
                  </a:lnTo>
                  <a:lnTo>
                    <a:pt x="164" y="1467"/>
                  </a:lnTo>
                  <a:lnTo>
                    <a:pt x="185" y="1467"/>
                  </a:lnTo>
                  <a:lnTo>
                    <a:pt x="191" y="1501"/>
                  </a:lnTo>
                  <a:lnTo>
                    <a:pt x="195" y="1531"/>
                  </a:lnTo>
                  <a:lnTo>
                    <a:pt x="197" y="1559"/>
                  </a:lnTo>
                  <a:lnTo>
                    <a:pt x="199" y="1590"/>
                  </a:lnTo>
                  <a:lnTo>
                    <a:pt x="202" y="1602"/>
                  </a:lnTo>
                  <a:lnTo>
                    <a:pt x="209" y="1621"/>
                  </a:lnTo>
                  <a:lnTo>
                    <a:pt x="216" y="1643"/>
                  </a:lnTo>
                  <a:lnTo>
                    <a:pt x="219" y="1658"/>
                  </a:lnTo>
                  <a:lnTo>
                    <a:pt x="219" y="1668"/>
                  </a:lnTo>
                  <a:lnTo>
                    <a:pt x="220" y="1679"/>
                  </a:lnTo>
                  <a:lnTo>
                    <a:pt x="221" y="1687"/>
                  </a:lnTo>
                  <a:lnTo>
                    <a:pt x="222" y="1694"/>
                  </a:lnTo>
                  <a:lnTo>
                    <a:pt x="227" y="1709"/>
                  </a:lnTo>
                  <a:lnTo>
                    <a:pt x="232" y="1725"/>
                  </a:lnTo>
                  <a:lnTo>
                    <a:pt x="202" y="1732"/>
                  </a:lnTo>
                  <a:lnTo>
                    <a:pt x="173" y="1739"/>
                  </a:lnTo>
                  <a:lnTo>
                    <a:pt x="166" y="1740"/>
                  </a:lnTo>
                  <a:lnTo>
                    <a:pt x="161" y="1743"/>
                  </a:lnTo>
                  <a:lnTo>
                    <a:pt x="155" y="1745"/>
                  </a:lnTo>
                  <a:lnTo>
                    <a:pt x="151" y="1749"/>
                  </a:lnTo>
                  <a:lnTo>
                    <a:pt x="147" y="1752"/>
                  </a:lnTo>
                  <a:lnTo>
                    <a:pt x="143" y="1757"/>
                  </a:lnTo>
                  <a:lnTo>
                    <a:pt x="141" y="1762"/>
                  </a:lnTo>
                  <a:lnTo>
                    <a:pt x="139" y="1769"/>
                  </a:lnTo>
                  <a:lnTo>
                    <a:pt x="164" y="1770"/>
                  </a:lnTo>
                  <a:lnTo>
                    <a:pt x="193" y="1773"/>
                  </a:lnTo>
                  <a:lnTo>
                    <a:pt x="207" y="1776"/>
                  </a:lnTo>
                  <a:lnTo>
                    <a:pt x="218" y="1779"/>
                  </a:lnTo>
                  <a:lnTo>
                    <a:pt x="224" y="1781"/>
                  </a:lnTo>
                  <a:lnTo>
                    <a:pt x="227" y="1783"/>
                  </a:lnTo>
                  <a:lnTo>
                    <a:pt x="230" y="1785"/>
                  </a:lnTo>
                  <a:lnTo>
                    <a:pt x="232" y="1787"/>
                  </a:lnTo>
                  <a:lnTo>
                    <a:pt x="243" y="1807"/>
                  </a:lnTo>
                  <a:lnTo>
                    <a:pt x="250" y="1820"/>
                  </a:lnTo>
                  <a:lnTo>
                    <a:pt x="253" y="1825"/>
                  </a:lnTo>
                  <a:lnTo>
                    <a:pt x="258" y="1828"/>
                  </a:lnTo>
                  <a:lnTo>
                    <a:pt x="263" y="1830"/>
                  </a:lnTo>
                  <a:lnTo>
                    <a:pt x="272" y="1830"/>
                  </a:lnTo>
                  <a:lnTo>
                    <a:pt x="272" y="1843"/>
                  </a:lnTo>
                  <a:lnTo>
                    <a:pt x="273" y="1857"/>
                  </a:lnTo>
                  <a:lnTo>
                    <a:pt x="275" y="1871"/>
                  </a:lnTo>
                  <a:lnTo>
                    <a:pt x="278" y="1884"/>
                  </a:lnTo>
                  <a:lnTo>
                    <a:pt x="282" y="1898"/>
                  </a:lnTo>
                  <a:lnTo>
                    <a:pt x="285" y="1912"/>
                  </a:lnTo>
                  <a:lnTo>
                    <a:pt x="289" y="1925"/>
                  </a:lnTo>
                  <a:lnTo>
                    <a:pt x="295" y="1937"/>
                  </a:lnTo>
                  <a:lnTo>
                    <a:pt x="301" y="1949"/>
                  </a:lnTo>
                  <a:lnTo>
                    <a:pt x="308" y="1961"/>
                  </a:lnTo>
                  <a:lnTo>
                    <a:pt x="315" y="1971"/>
                  </a:lnTo>
                  <a:lnTo>
                    <a:pt x="322" y="1980"/>
                  </a:lnTo>
                  <a:lnTo>
                    <a:pt x="330" y="1988"/>
                  </a:lnTo>
                  <a:lnTo>
                    <a:pt x="339" y="1995"/>
                  </a:lnTo>
                  <a:lnTo>
                    <a:pt x="349" y="2000"/>
                  </a:lnTo>
                  <a:lnTo>
                    <a:pt x="359" y="2003"/>
                  </a:lnTo>
                  <a:lnTo>
                    <a:pt x="359" y="2013"/>
                  </a:lnTo>
                  <a:lnTo>
                    <a:pt x="361" y="2021"/>
                  </a:lnTo>
                  <a:lnTo>
                    <a:pt x="364" y="2028"/>
                  </a:lnTo>
                  <a:lnTo>
                    <a:pt x="368" y="2034"/>
                  </a:lnTo>
                  <a:lnTo>
                    <a:pt x="374" y="2038"/>
                  </a:lnTo>
                  <a:lnTo>
                    <a:pt x="379" y="2042"/>
                  </a:lnTo>
                  <a:lnTo>
                    <a:pt x="386" y="2046"/>
                  </a:lnTo>
                  <a:lnTo>
                    <a:pt x="393" y="2048"/>
                  </a:lnTo>
                  <a:lnTo>
                    <a:pt x="407" y="2053"/>
                  </a:lnTo>
                  <a:lnTo>
                    <a:pt x="420" y="2057"/>
                  </a:lnTo>
                  <a:lnTo>
                    <a:pt x="426" y="2060"/>
                  </a:lnTo>
                  <a:lnTo>
                    <a:pt x="431" y="2063"/>
                  </a:lnTo>
                  <a:lnTo>
                    <a:pt x="435" y="2066"/>
                  </a:lnTo>
                  <a:lnTo>
                    <a:pt x="438" y="2071"/>
                  </a:lnTo>
                  <a:lnTo>
                    <a:pt x="424" y="2074"/>
                  </a:lnTo>
                  <a:lnTo>
                    <a:pt x="411" y="2077"/>
                  </a:lnTo>
                  <a:lnTo>
                    <a:pt x="415" y="2084"/>
                  </a:lnTo>
                  <a:lnTo>
                    <a:pt x="421" y="2091"/>
                  </a:lnTo>
                  <a:lnTo>
                    <a:pt x="429" y="2097"/>
                  </a:lnTo>
                  <a:lnTo>
                    <a:pt x="440" y="2102"/>
                  </a:lnTo>
                  <a:lnTo>
                    <a:pt x="452" y="2107"/>
                  </a:lnTo>
                  <a:lnTo>
                    <a:pt x="465" y="2110"/>
                  </a:lnTo>
                  <a:lnTo>
                    <a:pt x="480" y="2113"/>
                  </a:lnTo>
                  <a:lnTo>
                    <a:pt x="498" y="2114"/>
                  </a:lnTo>
                  <a:lnTo>
                    <a:pt x="502" y="2117"/>
                  </a:lnTo>
                  <a:lnTo>
                    <a:pt x="507" y="2121"/>
                  </a:lnTo>
                  <a:lnTo>
                    <a:pt x="510" y="2127"/>
                  </a:lnTo>
                  <a:lnTo>
                    <a:pt x="513" y="2131"/>
                  </a:lnTo>
                  <a:lnTo>
                    <a:pt x="519" y="2140"/>
                  </a:lnTo>
                  <a:lnTo>
                    <a:pt x="522" y="2149"/>
                  </a:lnTo>
                  <a:lnTo>
                    <a:pt x="527" y="2155"/>
                  </a:lnTo>
                  <a:lnTo>
                    <a:pt x="530" y="2158"/>
                  </a:lnTo>
                  <a:lnTo>
                    <a:pt x="531" y="2158"/>
                  </a:lnTo>
                  <a:lnTo>
                    <a:pt x="533" y="2157"/>
                  </a:lnTo>
                  <a:lnTo>
                    <a:pt x="535" y="2155"/>
                  </a:lnTo>
                  <a:lnTo>
                    <a:pt x="538" y="2151"/>
                  </a:lnTo>
                  <a:lnTo>
                    <a:pt x="543" y="2137"/>
                  </a:lnTo>
                  <a:lnTo>
                    <a:pt x="547" y="2125"/>
                  </a:lnTo>
                  <a:lnTo>
                    <a:pt x="554" y="2116"/>
                  </a:lnTo>
                  <a:lnTo>
                    <a:pt x="561" y="2109"/>
                  </a:lnTo>
                  <a:lnTo>
                    <a:pt x="567" y="2104"/>
                  </a:lnTo>
                  <a:lnTo>
                    <a:pt x="576" y="2101"/>
                  </a:lnTo>
                  <a:lnTo>
                    <a:pt x="586" y="2098"/>
                  </a:lnTo>
                  <a:lnTo>
                    <a:pt x="598" y="2095"/>
                  </a:lnTo>
                  <a:lnTo>
                    <a:pt x="592" y="2087"/>
                  </a:lnTo>
                  <a:lnTo>
                    <a:pt x="589" y="2081"/>
                  </a:lnTo>
                  <a:lnTo>
                    <a:pt x="588" y="2078"/>
                  </a:lnTo>
                  <a:lnTo>
                    <a:pt x="588" y="2076"/>
                  </a:lnTo>
                  <a:lnTo>
                    <a:pt x="589" y="2074"/>
                  </a:lnTo>
                  <a:lnTo>
                    <a:pt x="591" y="2071"/>
                  </a:lnTo>
                  <a:lnTo>
                    <a:pt x="491" y="2046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76" name="Freeform 9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2662938" y="3267497"/>
              <a:ext cx="1047353" cy="1203325"/>
            </a:xfrm>
            <a:custGeom>
              <a:avLst/>
              <a:gdLst>
                <a:gd name="T0" fmla="*/ 2147483647 w 2226"/>
                <a:gd name="T1" fmla="*/ 2147483647 h 2292"/>
                <a:gd name="T2" fmla="*/ 2147483647 w 2226"/>
                <a:gd name="T3" fmla="*/ 2147483647 h 2292"/>
                <a:gd name="T4" fmla="*/ 2147483647 w 2226"/>
                <a:gd name="T5" fmla="*/ 2147483647 h 2292"/>
                <a:gd name="T6" fmla="*/ 2147483647 w 2226"/>
                <a:gd name="T7" fmla="*/ 2147483647 h 2292"/>
                <a:gd name="T8" fmla="*/ 2147483647 w 2226"/>
                <a:gd name="T9" fmla="*/ 2147483647 h 2292"/>
                <a:gd name="T10" fmla="*/ 2147483647 w 2226"/>
                <a:gd name="T11" fmla="*/ 2147483647 h 2292"/>
                <a:gd name="T12" fmla="*/ 2147483647 w 2226"/>
                <a:gd name="T13" fmla="*/ 2147483647 h 2292"/>
                <a:gd name="T14" fmla="*/ 2147483647 w 2226"/>
                <a:gd name="T15" fmla="*/ 2147483647 h 2292"/>
                <a:gd name="T16" fmla="*/ 2147483647 w 2226"/>
                <a:gd name="T17" fmla="*/ 2147483647 h 2292"/>
                <a:gd name="T18" fmla="*/ 2147483647 w 2226"/>
                <a:gd name="T19" fmla="*/ 2147483647 h 2292"/>
                <a:gd name="T20" fmla="*/ 2147483647 w 2226"/>
                <a:gd name="T21" fmla="*/ 2147483647 h 2292"/>
                <a:gd name="T22" fmla="*/ 2147483647 w 2226"/>
                <a:gd name="T23" fmla="*/ 2147483647 h 2292"/>
                <a:gd name="T24" fmla="*/ 2147483647 w 2226"/>
                <a:gd name="T25" fmla="*/ 2147483647 h 2292"/>
                <a:gd name="T26" fmla="*/ 2147483647 w 2226"/>
                <a:gd name="T27" fmla="*/ 2147483647 h 2292"/>
                <a:gd name="T28" fmla="*/ 2147483647 w 2226"/>
                <a:gd name="T29" fmla="*/ 2147483647 h 2292"/>
                <a:gd name="T30" fmla="*/ 2147483647 w 2226"/>
                <a:gd name="T31" fmla="*/ 2147483647 h 2292"/>
                <a:gd name="T32" fmla="*/ 2147483647 w 2226"/>
                <a:gd name="T33" fmla="*/ 2147483647 h 2292"/>
                <a:gd name="T34" fmla="*/ 2147483647 w 2226"/>
                <a:gd name="T35" fmla="*/ 2147483647 h 2292"/>
                <a:gd name="T36" fmla="*/ 2147483647 w 2226"/>
                <a:gd name="T37" fmla="*/ 2147483647 h 2292"/>
                <a:gd name="T38" fmla="*/ 2147483647 w 2226"/>
                <a:gd name="T39" fmla="*/ 2147483647 h 2292"/>
                <a:gd name="T40" fmla="*/ 2147483647 w 2226"/>
                <a:gd name="T41" fmla="*/ 2147483647 h 2292"/>
                <a:gd name="T42" fmla="*/ 2147483647 w 2226"/>
                <a:gd name="T43" fmla="*/ 2147483647 h 2292"/>
                <a:gd name="T44" fmla="*/ 2147483647 w 2226"/>
                <a:gd name="T45" fmla="*/ 2147483647 h 2292"/>
                <a:gd name="T46" fmla="*/ 2147483647 w 2226"/>
                <a:gd name="T47" fmla="*/ 2147483647 h 2292"/>
                <a:gd name="T48" fmla="*/ 2147483647 w 2226"/>
                <a:gd name="T49" fmla="*/ 2147483647 h 2292"/>
                <a:gd name="T50" fmla="*/ 2147483647 w 2226"/>
                <a:gd name="T51" fmla="*/ 2147483647 h 2292"/>
                <a:gd name="T52" fmla="*/ 2147483647 w 2226"/>
                <a:gd name="T53" fmla="*/ 2147483647 h 2292"/>
                <a:gd name="T54" fmla="*/ 2147483647 w 2226"/>
                <a:gd name="T55" fmla="*/ 2147483647 h 2292"/>
                <a:gd name="T56" fmla="*/ 2147483647 w 2226"/>
                <a:gd name="T57" fmla="*/ 2147483647 h 2292"/>
                <a:gd name="T58" fmla="*/ 2147483647 w 2226"/>
                <a:gd name="T59" fmla="*/ 2147483647 h 2292"/>
                <a:gd name="T60" fmla="*/ 2147483647 w 2226"/>
                <a:gd name="T61" fmla="*/ 2147483647 h 2292"/>
                <a:gd name="T62" fmla="*/ 2147483647 w 2226"/>
                <a:gd name="T63" fmla="*/ 2147483647 h 2292"/>
                <a:gd name="T64" fmla="*/ 2147483647 w 2226"/>
                <a:gd name="T65" fmla="*/ 2147483647 h 2292"/>
                <a:gd name="T66" fmla="*/ 2147483647 w 2226"/>
                <a:gd name="T67" fmla="*/ 2147483647 h 2292"/>
                <a:gd name="T68" fmla="*/ 2147483647 w 2226"/>
                <a:gd name="T69" fmla="*/ 2147483647 h 2292"/>
                <a:gd name="T70" fmla="*/ 2147483647 w 2226"/>
                <a:gd name="T71" fmla="*/ 2147483647 h 2292"/>
                <a:gd name="T72" fmla="*/ 2147483647 w 2226"/>
                <a:gd name="T73" fmla="*/ 2147483647 h 2292"/>
                <a:gd name="T74" fmla="*/ 2147483647 w 2226"/>
                <a:gd name="T75" fmla="*/ 2147483647 h 2292"/>
                <a:gd name="T76" fmla="*/ 2147483647 w 2226"/>
                <a:gd name="T77" fmla="*/ 2147483647 h 2292"/>
                <a:gd name="T78" fmla="*/ 2147483647 w 2226"/>
                <a:gd name="T79" fmla="*/ 2147483647 h 2292"/>
                <a:gd name="T80" fmla="*/ 2147483647 w 2226"/>
                <a:gd name="T81" fmla="*/ 2147483647 h 2292"/>
                <a:gd name="T82" fmla="*/ 2147483647 w 2226"/>
                <a:gd name="T83" fmla="*/ 2147483647 h 2292"/>
                <a:gd name="T84" fmla="*/ 2147483647 w 2226"/>
                <a:gd name="T85" fmla="*/ 2147483647 h 2292"/>
                <a:gd name="T86" fmla="*/ 2147483647 w 2226"/>
                <a:gd name="T87" fmla="*/ 2147483647 h 2292"/>
                <a:gd name="T88" fmla="*/ 2147483647 w 2226"/>
                <a:gd name="T89" fmla="*/ 2147483647 h 2292"/>
                <a:gd name="T90" fmla="*/ 2147483647 w 2226"/>
                <a:gd name="T91" fmla="*/ 2147483647 h 2292"/>
                <a:gd name="T92" fmla="*/ 2147483647 w 2226"/>
                <a:gd name="T93" fmla="*/ 2147483647 h 2292"/>
                <a:gd name="T94" fmla="*/ 2147483647 w 2226"/>
                <a:gd name="T95" fmla="*/ 2147483647 h 2292"/>
                <a:gd name="T96" fmla="*/ 2147483647 w 2226"/>
                <a:gd name="T97" fmla="*/ 0 h 2292"/>
                <a:gd name="T98" fmla="*/ 2147483647 w 2226"/>
                <a:gd name="T99" fmla="*/ 2147483647 h 2292"/>
                <a:gd name="T100" fmla="*/ 2147483647 w 2226"/>
                <a:gd name="T101" fmla="*/ 2147483647 h 2292"/>
                <a:gd name="T102" fmla="*/ 2147483647 w 2226"/>
                <a:gd name="T103" fmla="*/ 2147483647 h 2292"/>
                <a:gd name="T104" fmla="*/ 2147483647 w 2226"/>
                <a:gd name="T105" fmla="*/ 2147483647 h 2292"/>
                <a:gd name="T106" fmla="*/ 2147483647 w 2226"/>
                <a:gd name="T107" fmla="*/ 2147483647 h 2292"/>
                <a:gd name="T108" fmla="*/ 2147483647 w 2226"/>
                <a:gd name="T109" fmla="*/ 2147483647 h 2292"/>
                <a:gd name="T110" fmla="*/ 2147483647 w 2226"/>
                <a:gd name="T111" fmla="*/ 2147483647 h 2292"/>
                <a:gd name="T112" fmla="*/ 2147483647 w 2226"/>
                <a:gd name="T113" fmla="*/ 2147483647 h 2292"/>
                <a:gd name="T114" fmla="*/ 2147483647 w 2226"/>
                <a:gd name="T115" fmla="*/ 2147483647 h 2292"/>
                <a:gd name="T116" fmla="*/ 2147483647 w 2226"/>
                <a:gd name="T117" fmla="*/ 2147483647 h 2292"/>
                <a:gd name="T118" fmla="*/ 1310791617 w 2226"/>
                <a:gd name="T119" fmla="*/ 2147483647 h 2292"/>
                <a:gd name="T120" fmla="*/ 1802361981 w 2226"/>
                <a:gd name="T121" fmla="*/ 2147483647 h 2292"/>
                <a:gd name="T122" fmla="*/ 2147483647 w 2226"/>
                <a:gd name="T123" fmla="*/ 2147483647 h 2292"/>
                <a:gd name="T124" fmla="*/ 2147483647 w 2226"/>
                <a:gd name="T125" fmla="*/ 2147483647 h 229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26" h="2292">
                  <a:moveTo>
                    <a:pt x="233" y="973"/>
                  </a:moveTo>
                  <a:lnTo>
                    <a:pt x="313" y="967"/>
                  </a:lnTo>
                  <a:lnTo>
                    <a:pt x="323" y="963"/>
                  </a:lnTo>
                  <a:lnTo>
                    <a:pt x="332" y="959"/>
                  </a:lnTo>
                  <a:lnTo>
                    <a:pt x="342" y="953"/>
                  </a:lnTo>
                  <a:lnTo>
                    <a:pt x="351" y="948"/>
                  </a:lnTo>
                  <a:lnTo>
                    <a:pt x="368" y="936"/>
                  </a:lnTo>
                  <a:lnTo>
                    <a:pt x="386" y="923"/>
                  </a:lnTo>
                  <a:lnTo>
                    <a:pt x="403" y="911"/>
                  </a:lnTo>
                  <a:lnTo>
                    <a:pt x="421" y="902"/>
                  </a:lnTo>
                  <a:lnTo>
                    <a:pt x="431" y="898"/>
                  </a:lnTo>
                  <a:lnTo>
                    <a:pt x="440" y="896"/>
                  </a:lnTo>
                  <a:lnTo>
                    <a:pt x="449" y="894"/>
                  </a:lnTo>
                  <a:lnTo>
                    <a:pt x="459" y="893"/>
                  </a:lnTo>
                  <a:lnTo>
                    <a:pt x="467" y="894"/>
                  </a:lnTo>
                  <a:lnTo>
                    <a:pt x="474" y="896"/>
                  </a:lnTo>
                  <a:lnTo>
                    <a:pt x="480" y="899"/>
                  </a:lnTo>
                  <a:lnTo>
                    <a:pt x="485" y="902"/>
                  </a:lnTo>
                  <a:lnTo>
                    <a:pt x="489" y="907"/>
                  </a:lnTo>
                  <a:lnTo>
                    <a:pt x="492" y="912"/>
                  </a:lnTo>
                  <a:lnTo>
                    <a:pt x="496" y="918"/>
                  </a:lnTo>
                  <a:lnTo>
                    <a:pt x="498" y="925"/>
                  </a:lnTo>
                  <a:lnTo>
                    <a:pt x="502" y="956"/>
                  </a:lnTo>
                  <a:lnTo>
                    <a:pt x="505" y="985"/>
                  </a:lnTo>
                  <a:lnTo>
                    <a:pt x="509" y="994"/>
                  </a:lnTo>
                  <a:lnTo>
                    <a:pt x="512" y="1001"/>
                  </a:lnTo>
                  <a:lnTo>
                    <a:pt x="515" y="1008"/>
                  </a:lnTo>
                  <a:lnTo>
                    <a:pt x="520" y="1015"/>
                  </a:lnTo>
                  <a:lnTo>
                    <a:pt x="525" y="1022"/>
                  </a:lnTo>
                  <a:lnTo>
                    <a:pt x="531" y="1028"/>
                  </a:lnTo>
                  <a:lnTo>
                    <a:pt x="536" y="1033"/>
                  </a:lnTo>
                  <a:lnTo>
                    <a:pt x="543" y="1038"/>
                  </a:lnTo>
                  <a:lnTo>
                    <a:pt x="549" y="1044"/>
                  </a:lnTo>
                  <a:lnTo>
                    <a:pt x="557" y="1048"/>
                  </a:lnTo>
                  <a:lnTo>
                    <a:pt x="564" y="1051"/>
                  </a:lnTo>
                  <a:lnTo>
                    <a:pt x="572" y="1054"/>
                  </a:lnTo>
                  <a:lnTo>
                    <a:pt x="580" y="1057"/>
                  </a:lnTo>
                  <a:lnTo>
                    <a:pt x="588" y="1058"/>
                  </a:lnTo>
                  <a:lnTo>
                    <a:pt x="597" y="1059"/>
                  </a:lnTo>
                  <a:lnTo>
                    <a:pt x="605" y="1060"/>
                  </a:lnTo>
                  <a:lnTo>
                    <a:pt x="614" y="1060"/>
                  </a:lnTo>
                  <a:lnTo>
                    <a:pt x="625" y="1063"/>
                  </a:lnTo>
                  <a:lnTo>
                    <a:pt x="638" y="1066"/>
                  </a:lnTo>
                  <a:lnTo>
                    <a:pt x="653" y="1071"/>
                  </a:lnTo>
                  <a:lnTo>
                    <a:pt x="668" y="1076"/>
                  </a:lnTo>
                  <a:lnTo>
                    <a:pt x="683" y="1083"/>
                  </a:lnTo>
                  <a:lnTo>
                    <a:pt x="700" y="1090"/>
                  </a:lnTo>
                  <a:lnTo>
                    <a:pt x="716" y="1098"/>
                  </a:lnTo>
                  <a:lnTo>
                    <a:pt x="733" y="1108"/>
                  </a:lnTo>
                  <a:lnTo>
                    <a:pt x="747" y="1116"/>
                  </a:lnTo>
                  <a:lnTo>
                    <a:pt x="761" y="1126"/>
                  </a:lnTo>
                  <a:lnTo>
                    <a:pt x="773" y="1135"/>
                  </a:lnTo>
                  <a:lnTo>
                    <a:pt x="783" y="1144"/>
                  </a:lnTo>
                  <a:lnTo>
                    <a:pt x="791" y="1153"/>
                  </a:lnTo>
                  <a:lnTo>
                    <a:pt x="794" y="1158"/>
                  </a:lnTo>
                  <a:lnTo>
                    <a:pt x="796" y="1162"/>
                  </a:lnTo>
                  <a:lnTo>
                    <a:pt x="798" y="1167"/>
                  </a:lnTo>
                  <a:lnTo>
                    <a:pt x="798" y="1171"/>
                  </a:lnTo>
                  <a:lnTo>
                    <a:pt x="798" y="1190"/>
                  </a:lnTo>
                  <a:lnTo>
                    <a:pt x="798" y="1204"/>
                  </a:lnTo>
                  <a:lnTo>
                    <a:pt x="798" y="1214"/>
                  </a:lnTo>
                  <a:lnTo>
                    <a:pt x="798" y="1220"/>
                  </a:lnTo>
                  <a:lnTo>
                    <a:pt x="799" y="1229"/>
                  </a:lnTo>
                  <a:lnTo>
                    <a:pt x="803" y="1242"/>
                  </a:lnTo>
                  <a:lnTo>
                    <a:pt x="806" y="1249"/>
                  </a:lnTo>
                  <a:lnTo>
                    <a:pt x="810" y="1256"/>
                  </a:lnTo>
                  <a:lnTo>
                    <a:pt x="814" y="1263"/>
                  </a:lnTo>
                  <a:lnTo>
                    <a:pt x="818" y="1271"/>
                  </a:lnTo>
                  <a:lnTo>
                    <a:pt x="824" y="1277"/>
                  </a:lnTo>
                  <a:lnTo>
                    <a:pt x="830" y="1283"/>
                  </a:lnTo>
                  <a:lnTo>
                    <a:pt x="838" y="1288"/>
                  </a:lnTo>
                  <a:lnTo>
                    <a:pt x="846" y="1292"/>
                  </a:lnTo>
                  <a:lnTo>
                    <a:pt x="854" y="1295"/>
                  </a:lnTo>
                  <a:lnTo>
                    <a:pt x="863" y="1296"/>
                  </a:lnTo>
                  <a:lnTo>
                    <a:pt x="873" y="1296"/>
                  </a:lnTo>
                  <a:lnTo>
                    <a:pt x="884" y="1294"/>
                  </a:lnTo>
                  <a:lnTo>
                    <a:pt x="917" y="1294"/>
                  </a:lnTo>
                  <a:lnTo>
                    <a:pt x="918" y="1306"/>
                  </a:lnTo>
                  <a:lnTo>
                    <a:pt x="919" y="1317"/>
                  </a:lnTo>
                  <a:lnTo>
                    <a:pt x="923" y="1328"/>
                  </a:lnTo>
                  <a:lnTo>
                    <a:pt x="926" y="1336"/>
                  </a:lnTo>
                  <a:lnTo>
                    <a:pt x="929" y="1343"/>
                  </a:lnTo>
                  <a:lnTo>
                    <a:pt x="935" y="1349"/>
                  </a:lnTo>
                  <a:lnTo>
                    <a:pt x="939" y="1355"/>
                  </a:lnTo>
                  <a:lnTo>
                    <a:pt x="944" y="1360"/>
                  </a:lnTo>
                  <a:lnTo>
                    <a:pt x="953" y="1371"/>
                  </a:lnTo>
                  <a:lnTo>
                    <a:pt x="962" y="1385"/>
                  </a:lnTo>
                  <a:lnTo>
                    <a:pt x="965" y="1392"/>
                  </a:lnTo>
                  <a:lnTo>
                    <a:pt x="969" y="1401"/>
                  </a:lnTo>
                  <a:lnTo>
                    <a:pt x="970" y="1411"/>
                  </a:lnTo>
                  <a:lnTo>
                    <a:pt x="971" y="1423"/>
                  </a:lnTo>
                  <a:lnTo>
                    <a:pt x="970" y="1434"/>
                  </a:lnTo>
                  <a:lnTo>
                    <a:pt x="968" y="1443"/>
                  </a:lnTo>
                  <a:lnTo>
                    <a:pt x="964" y="1452"/>
                  </a:lnTo>
                  <a:lnTo>
                    <a:pt x="961" y="1459"/>
                  </a:lnTo>
                  <a:lnTo>
                    <a:pt x="957" y="1466"/>
                  </a:lnTo>
                  <a:lnTo>
                    <a:pt x="953" y="1474"/>
                  </a:lnTo>
                  <a:lnTo>
                    <a:pt x="951" y="1482"/>
                  </a:lnTo>
                  <a:lnTo>
                    <a:pt x="951" y="1491"/>
                  </a:lnTo>
                  <a:lnTo>
                    <a:pt x="951" y="1498"/>
                  </a:lnTo>
                  <a:lnTo>
                    <a:pt x="952" y="1503"/>
                  </a:lnTo>
                  <a:lnTo>
                    <a:pt x="953" y="1509"/>
                  </a:lnTo>
                  <a:lnTo>
                    <a:pt x="955" y="1513"/>
                  </a:lnTo>
                  <a:lnTo>
                    <a:pt x="959" y="1521"/>
                  </a:lnTo>
                  <a:lnTo>
                    <a:pt x="964" y="1527"/>
                  </a:lnTo>
                  <a:lnTo>
                    <a:pt x="969" y="1533"/>
                  </a:lnTo>
                  <a:lnTo>
                    <a:pt x="973" y="1537"/>
                  </a:lnTo>
                  <a:lnTo>
                    <a:pt x="976" y="1541"/>
                  </a:lnTo>
                  <a:lnTo>
                    <a:pt x="978" y="1547"/>
                  </a:lnTo>
                  <a:lnTo>
                    <a:pt x="979" y="1555"/>
                  </a:lnTo>
                  <a:lnTo>
                    <a:pt x="979" y="1564"/>
                  </a:lnTo>
                  <a:lnTo>
                    <a:pt x="979" y="1572"/>
                  </a:lnTo>
                  <a:lnTo>
                    <a:pt x="978" y="1580"/>
                  </a:lnTo>
                  <a:lnTo>
                    <a:pt x="976" y="1588"/>
                  </a:lnTo>
                  <a:lnTo>
                    <a:pt x="975" y="1596"/>
                  </a:lnTo>
                  <a:lnTo>
                    <a:pt x="975" y="1605"/>
                  </a:lnTo>
                  <a:lnTo>
                    <a:pt x="978" y="1614"/>
                  </a:lnTo>
                  <a:lnTo>
                    <a:pt x="981" y="1621"/>
                  </a:lnTo>
                  <a:lnTo>
                    <a:pt x="985" y="1627"/>
                  </a:lnTo>
                  <a:lnTo>
                    <a:pt x="992" y="1632"/>
                  </a:lnTo>
                  <a:lnTo>
                    <a:pt x="998" y="1637"/>
                  </a:lnTo>
                  <a:lnTo>
                    <a:pt x="1016" y="1645"/>
                  </a:lnTo>
                  <a:lnTo>
                    <a:pt x="1036" y="1653"/>
                  </a:lnTo>
                  <a:lnTo>
                    <a:pt x="1057" y="1661"/>
                  </a:lnTo>
                  <a:lnTo>
                    <a:pt x="1077" y="1669"/>
                  </a:lnTo>
                  <a:lnTo>
                    <a:pt x="1086" y="1673"/>
                  </a:lnTo>
                  <a:lnTo>
                    <a:pt x="1095" y="1678"/>
                  </a:lnTo>
                  <a:lnTo>
                    <a:pt x="1104" y="1682"/>
                  </a:lnTo>
                  <a:lnTo>
                    <a:pt x="1110" y="1688"/>
                  </a:lnTo>
                  <a:lnTo>
                    <a:pt x="1116" y="1692"/>
                  </a:lnTo>
                  <a:lnTo>
                    <a:pt x="1124" y="1695"/>
                  </a:lnTo>
                  <a:lnTo>
                    <a:pt x="1131" y="1698"/>
                  </a:lnTo>
                  <a:lnTo>
                    <a:pt x="1140" y="1700"/>
                  </a:lnTo>
                  <a:lnTo>
                    <a:pt x="1149" y="1702"/>
                  </a:lnTo>
                  <a:lnTo>
                    <a:pt x="1157" y="1705"/>
                  </a:lnTo>
                  <a:lnTo>
                    <a:pt x="1164" y="1708"/>
                  </a:lnTo>
                  <a:lnTo>
                    <a:pt x="1170" y="1713"/>
                  </a:lnTo>
                  <a:lnTo>
                    <a:pt x="1176" y="1721"/>
                  </a:lnTo>
                  <a:lnTo>
                    <a:pt x="1181" y="1729"/>
                  </a:lnTo>
                  <a:lnTo>
                    <a:pt x="1185" y="1739"/>
                  </a:lnTo>
                  <a:lnTo>
                    <a:pt x="1187" y="1749"/>
                  </a:lnTo>
                  <a:lnTo>
                    <a:pt x="1189" y="1772"/>
                  </a:lnTo>
                  <a:lnTo>
                    <a:pt x="1192" y="1794"/>
                  </a:lnTo>
                  <a:lnTo>
                    <a:pt x="1193" y="1805"/>
                  </a:lnTo>
                  <a:lnTo>
                    <a:pt x="1195" y="1815"/>
                  </a:lnTo>
                  <a:lnTo>
                    <a:pt x="1198" y="1825"/>
                  </a:lnTo>
                  <a:lnTo>
                    <a:pt x="1204" y="1832"/>
                  </a:lnTo>
                  <a:lnTo>
                    <a:pt x="1207" y="1836"/>
                  </a:lnTo>
                  <a:lnTo>
                    <a:pt x="1210" y="1839"/>
                  </a:lnTo>
                  <a:lnTo>
                    <a:pt x="1214" y="1842"/>
                  </a:lnTo>
                  <a:lnTo>
                    <a:pt x="1219" y="1844"/>
                  </a:lnTo>
                  <a:lnTo>
                    <a:pt x="1224" y="1846"/>
                  </a:lnTo>
                  <a:lnTo>
                    <a:pt x="1229" y="1847"/>
                  </a:lnTo>
                  <a:lnTo>
                    <a:pt x="1236" y="1848"/>
                  </a:lnTo>
                  <a:lnTo>
                    <a:pt x="1243" y="1848"/>
                  </a:lnTo>
                  <a:lnTo>
                    <a:pt x="1243" y="1864"/>
                  </a:lnTo>
                  <a:lnTo>
                    <a:pt x="1243" y="1879"/>
                  </a:lnTo>
                  <a:lnTo>
                    <a:pt x="1243" y="1891"/>
                  </a:lnTo>
                  <a:lnTo>
                    <a:pt x="1243" y="1904"/>
                  </a:lnTo>
                  <a:lnTo>
                    <a:pt x="1243" y="1921"/>
                  </a:lnTo>
                  <a:lnTo>
                    <a:pt x="1243" y="1942"/>
                  </a:lnTo>
                  <a:lnTo>
                    <a:pt x="1243" y="1961"/>
                  </a:lnTo>
                  <a:lnTo>
                    <a:pt x="1243" y="1971"/>
                  </a:lnTo>
                  <a:lnTo>
                    <a:pt x="1232" y="1974"/>
                  </a:lnTo>
                  <a:lnTo>
                    <a:pt x="1221" y="1979"/>
                  </a:lnTo>
                  <a:lnTo>
                    <a:pt x="1208" y="1985"/>
                  </a:lnTo>
                  <a:lnTo>
                    <a:pt x="1196" y="1994"/>
                  </a:lnTo>
                  <a:lnTo>
                    <a:pt x="1183" y="2003"/>
                  </a:lnTo>
                  <a:lnTo>
                    <a:pt x="1170" y="2013"/>
                  </a:lnTo>
                  <a:lnTo>
                    <a:pt x="1157" y="2023"/>
                  </a:lnTo>
                  <a:lnTo>
                    <a:pt x="1143" y="2034"/>
                  </a:lnTo>
                  <a:lnTo>
                    <a:pt x="1131" y="2047"/>
                  </a:lnTo>
                  <a:lnTo>
                    <a:pt x="1120" y="2059"/>
                  </a:lnTo>
                  <a:lnTo>
                    <a:pt x="1109" y="2070"/>
                  </a:lnTo>
                  <a:lnTo>
                    <a:pt x="1101" y="2082"/>
                  </a:lnTo>
                  <a:lnTo>
                    <a:pt x="1094" y="2094"/>
                  </a:lnTo>
                  <a:lnTo>
                    <a:pt x="1088" y="2106"/>
                  </a:lnTo>
                  <a:lnTo>
                    <a:pt x="1085" y="2116"/>
                  </a:lnTo>
                  <a:lnTo>
                    <a:pt x="1084" y="2125"/>
                  </a:lnTo>
                  <a:lnTo>
                    <a:pt x="1084" y="2128"/>
                  </a:lnTo>
                  <a:lnTo>
                    <a:pt x="1086" y="2130"/>
                  </a:lnTo>
                  <a:lnTo>
                    <a:pt x="1088" y="2132"/>
                  </a:lnTo>
                  <a:lnTo>
                    <a:pt x="1092" y="2133"/>
                  </a:lnTo>
                  <a:lnTo>
                    <a:pt x="1101" y="2137"/>
                  </a:lnTo>
                  <a:lnTo>
                    <a:pt x="1110" y="2139"/>
                  </a:lnTo>
                  <a:lnTo>
                    <a:pt x="1131" y="2142"/>
                  </a:lnTo>
                  <a:lnTo>
                    <a:pt x="1143" y="2144"/>
                  </a:lnTo>
                  <a:lnTo>
                    <a:pt x="1151" y="2145"/>
                  </a:lnTo>
                  <a:lnTo>
                    <a:pt x="1158" y="2147"/>
                  </a:lnTo>
                  <a:lnTo>
                    <a:pt x="1163" y="2150"/>
                  </a:lnTo>
                  <a:lnTo>
                    <a:pt x="1169" y="2153"/>
                  </a:lnTo>
                  <a:lnTo>
                    <a:pt x="1180" y="2161"/>
                  </a:lnTo>
                  <a:lnTo>
                    <a:pt x="1189" y="2170"/>
                  </a:lnTo>
                  <a:lnTo>
                    <a:pt x="1200" y="2178"/>
                  </a:lnTo>
                  <a:lnTo>
                    <a:pt x="1210" y="2186"/>
                  </a:lnTo>
                  <a:lnTo>
                    <a:pt x="1216" y="2190"/>
                  </a:lnTo>
                  <a:lnTo>
                    <a:pt x="1222" y="2193"/>
                  </a:lnTo>
                  <a:lnTo>
                    <a:pt x="1229" y="2197"/>
                  </a:lnTo>
                  <a:lnTo>
                    <a:pt x="1237" y="2199"/>
                  </a:lnTo>
                  <a:lnTo>
                    <a:pt x="1248" y="2203"/>
                  </a:lnTo>
                  <a:lnTo>
                    <a:pt x="1258" y="2208"/>
                  </a:lnTo>
                  <a:lnTo>
                    <a:pt x="1267" y="2214"/>
                  </a:lnTo>
                  <a:lnTo>
                    <a:pt x="1277" y="2220"/>
                  </a:lnTo>
                  <a:lnTo>
                    <a:pt x="1296" y="2234"/>
                  </a:lnTo>
                  <a:lnTo>
                    <a:pt x="1312" y="2248"/>
                  </a:lnTo>
                  <a:lnTo>
                    <a:pt x="1327" y="2262"/>
                  </a:lnTo>
                  <a:lnTo>
                    <a:pt x="1340" y="2275"/>
                  </a:lnTo>
                  <a:lnTo>
                    <a:pt x="1352" y="2285"/>
                  </a:lnTo>
                  <a:lnTo>
                    <a:pt x="1363" y="2292"/>
                  </a:lnTo>
                  <a:lnTo>
                    <a:pt x="1370" y="2276"/>
                  </a:lnTo>
                  <a:lnTo>
                    <a:pt x="1377" y="2261"/>
                  </a:lnTo>
                  <a:lnTo>
                    <a:pt x="1385" y="2248"/>
                  </a:lnTo>
                  <a:lnTo>
                    <a:pt x="1394" y="2235"/>
                  </a:lnTo>
                  <a:lnTo>
                    <a:pt x="1401" y="2223"/>
                  </a:lnTo>
                  <a:lnTo>
                    <a:pt x="1410" y="2210"/>
                  </a:lnTo>
                  <a:lnTo>
                    <a:pt x="1419" y="2198"/>
                  </a:lnTo>
                  <a:lnTo>
                    <a:pt x="1429" y="2187"/>
                  </a:lnTo>
                  <a:lnTo>
                    <a:pt x="1439" y="2160"/>
                  </a:lnTo>
                  <a:lnTo>
                    <a:pt x="1449" y="2138"/>
                  </a:lnTo>
                  <a:lnTo>
                    <a:pt x="1459" y="2116"/>
                  </a:lnTo>
                  <a:lnTo>
                    <a:pt x="1468" y="2088"/>
                  </a:lnTo>
                  <a:lnTo>
                    <a:pt x="1472" y="2082"/>
                  </a:lnTo>
                  <a:lnTo>
                    <a:pt x="1476" y="2076"/>
                  </a:lnTo>
                  <a:lnTo>
                    <a:pt x="1480" y="2070"/>
                  </a:lnTo>
                  <a:lnTo>
                    <a:pt x="1485" y="2065"/>
                  </a:lnTo>
                  <a:lnTo>
                    <a:pt x="1496" y="2055"/>
                  </a:lnTo>
                  <a:lnTo>
                    <a:pt x="1507" y="2046"/>
                  </a:lnTo>
                  <a:lnTo>
                    <a:pt x="1518" y="2036"/>
                  </a:lnTo>
                  <a:lnTo>
                    <a:pt x="1527" y="2026"/>
                  </a:lnTo>
                  <a:lnTo>
                    <a:pt x="1530" y="2021"/>
                  </a:lnTo>
                  <a:lnTo>
                    <a:pt x="1533" y="2015"/>
                  </a:lnTo>
                  <a:lnTo>
                    <a:pt x="1534" y="2009"/>
                  </a:lnTo>
                  <a:lnTo>
                    <a:pt x="1535" y="2002"/>
                  </a:lnTo>
                  <a:lnTo>
                    <a:pt x="1535" y="1993"/>
                  </a:lnTo>
                  <a:lnTo>
                    <a:pt x="1534" y="1984"/>
                  </a:lnTo>
                  <a:lnTo>
                    <a:pt x="1532" y="1975"/>
                  </a:lnTo>
                  <a:lnTo>
                    <a:pt x="1530" y="1966"/>
                  </a:lnTo>
                  <a:lnTo>
                    <a:pt x="1524" y="1950"/>
                  </a:lnTo>
                  <a:lnTo>
                    <a:pt x="1519" y="1934"/>
                  </a:lnTo>
                  <a:lnTo>
                    <a:pt x="1512" y="1918"/>
                  </a:lnTo>
                  <a:lnTo>
                    <a:pt x="1507" y="1904"/>
                  </a:lnTo>
                  <a:lnTo>
                    <a:pt x="1504" y="1891"/>
                  </a:lnTo>
                  <a:lnTo>
                    <a:pt x="1502" y="1879"/>
                  </a:lnTo>
                  <a:lnTo>
                    <a:pt x="1502" y="1873"/>
                  </a:lnTo>
                  <a:lnTo>
                    <a:pt x="1504" y="1867"/>
                  </a:lnTo>
                  <a:lnTo>
                    <a:pt x="1506" y="1861"/>
                  </a:lnTo>
                  <a:lnTo>
                    <a:pt x="1508" y="1855"/>
                  </a:lnTo>
                  <a:lnTo>
                    <a:pt x="1514" y="1843"/>
                  </a:lnTo>
                  <a:lnTo>
                    <a:pt x="1523" y="1830"/>
                  </a:lnTo>
                  <a:lnTo>
                    <a:pt x="1534" y="1817"/>
                  </a:lnTo>
                  <a:lnTo>
                    <a:pt x="1547" y="1805"/>
                  </a:lnTo>
                  <a:lnTo>
                    <a:pt x="1561" y="1793"/>
                  </a:lnTo>
                  <a:lnTo>
                    <a:pt x="1576" y="1782"/>
                  </a:lnTo>
                  <a:lnTo>
                    <a:pt x="1591" y="1772"/>
                  </a:lnTo>
                  <a:lnTo>
                    <a:pt x="1608" y="1761"/>
                  </a:lnTo>
                  <a:lnTo>
                    <a:pt x="1623" y="1753"/>
                  </a:lnTo>
                  <a:lnTo>
                    <a:pt x="1640" y="1745"/>
                  </a:lnTo>
                  <a:lnTo>
                    <a:pt x="1655" y="1739"/>
                  </a:lnTo>
                  <a:lnTo>
                    <a:pt x="1669" y="1735"/>
                  </a:lnTo>
                  <a:lnTo>
                    <a:pt x="1682" y="1732"/>
                  </a:lnTo>
                  <a:lnTo>
                    <a:pt x="1695" y="1731"/>
                  </a:lnTo>
                  <a:lnTo>
                    <a:pt x="1699" y="1731"/>
                  </a:lnTo>
                  <a:lnTo>
                    <a:pt x="1702" y="1729"/>
                  </a:lnTo>
                  <a:lnTo>
                    <a:pt x="1706" y="1727"/>
                  </a:lnTo>
                  <a:lnTo>
                    <a:pt x="1709" y="1725"/>
                  </a:lnTo>
                  <a:lnTo>
                    <a:pt x="1717" y="1718"/>
                  </a:lnTo>
                  <a:lnTo>
                    <a:pt x="1724" y="1709"/>
                  </a:lnTo>
                  <a:lnTo>
                    <a:pt x="1733" y="1701"/>
                  </a:lnTo>
                  <a:lnTo>
                    <a:pt x="1743" y="1694"/>
                  </a:lnTo>
                  <a:lnTo>
                    <a:pt x="1748" y="1692"/>
                  </a:lnTo>
                  <a:lnTo>
                    <a:pt x="1754" y="1690"/>
                  </a:lnTo>
                  <a:lnTo>
                    <a:pt x="1760" y="1688"/>
                  </a:lnTo>
                  <a:lnTo>
                    <a:pt x="1768" y="1688"/>
                  </a:lnTo>
                  <a:lnTo>
                    <a:pt x="1779" y="1684"/>
                  </a:lnTo>
                  <a:lnTo>
                    <a:pt x="1789" y="1682"/>
                  </a:lnTo>
                  <a:lnTo>
                    <a:pt x="1798" y="1681"/>
                  </a:lnTo>
                  <a:lnTo>
                    <a:pt x="1807" y="1680"/>
                  </a:lnTo>
                  <a:lnTo>
                    <a:pt x="1820" y="1681"/>
                  </a:lnTo>
                  <a:lnTo>
                    <a:pt x="1834" y="1682"/>
                  </a:lnTo>
                  <a:lnTo>
                    <a:pt x="1854" y="1681"/>
                  </a:lnTo>
                  <a:lnTo>
                    <a:pt x="1868" y="1679"/>
                  </a:lnTo>
                  <a:lnTo>
                    <a:pt x="1874" y="1678"/>
                  </a:lnTo>
                  <a:lnTo>
                    <a:pt x="1878" y="1676"/>
                  </a:lnTo>
                  <a:lnTo>
                    <a:pt x="1882" y="1673"/>
                  </a:lnTo>
                  <a:lnTo>
                    <a:pt x="1885" y="1670"/>
                  </a:lnTo>
                  <a:lnTo>
                    <a:pt x="1890" y="1663"/>
                  </a:lnTo>
                  <a:lnTo>
                    <a:pt x="1893" y="1653"/>
                  </a:lnTo>
                  <a:lnTo>
                    <a:pt x="1897" y="1641"/>
                  </a:lnTo>
                  <a:lnTo>
                    <a:pt x="1901" y="1626"/>
                  </a:lnTo>
                  <a:lnTo>
                    <a:pt x="1927" y="1571"/>
                  </a:lnTo>
                  <a:lnTo>
                    <a:pt x="1939" y="1553"/>
                  </a:lnTo>
                  <a:lnTo>
                    <a:pt x="1949" y="1535"/>
                  </a:lnTo>
                  <a:lnTo>
                    <a:pt x="1959" y="1518"/>
                  </a:lnTo>
                  <a:lnTo>
                    <a:pt x="1967" y="1500"/>
                  </a:lnTo>
                  <a:lnTo>
                    <a:pt x="1972" y="1480"/>
                  </a:lnTo>
                  <a:lnTo>
                    <a:pt x="1977" y="1460"/>
                  </a:lnTo>
                  <a:lnTo>
                    <a:pt x="1980" y="1437"/>
                  </a:lnTo>
                  <a:lnTo>
                    <a:pt x="1980" y="1411"/>
                  </a:lnTo>
                  <a:lnTo>
                    <a:pt x="1981" y="1405"/>
                  </a:lnTo>
                  <a:lnTo>
                    <a:pt x="1982" y="1400"/>
                  </a:lnTo>
                  <a:lnTo>
                    <a:pt x="1983" y="1395"/>
                  </a:lnTo>
                  <a:lnTo>
                    <a:pt x="1986" y="1391"/>
                  </a:lnTo>
                  <a:lnTo>
                    <a:pt x="1991" y="1382"/>
                  </a:lnTo>
                  <a:lnTo>
                    <a:pt x="1997" y="1372"/>
                  </a:lnTo>
                  <a:lnTo>
                    <a:pt x="2003" y="1364"/>
                  </a:lnTo>
                  <a:lnTo>
                    <a:pt x="2009" y="1354"/>
                  </a:lnTo>
                  <a:lnTo>
                    <a:pt x="2011" y="1349"/>
                  </a:lnTo>
                  <a:lnTo>
                    <a:pt x="2012" y="1343"/>
                  </a:lnTo>
                  <a:lnTo>
                    <a:pt x="2013" y="1337"/>
                  </a:lnTo>
                  <a:lnTo>
                    <a:pt x="2014" y="1331"/>
                  </a:lnTo>
                  <a:lnTo>
                    <a:pt x="2014" y="1307"/>
                  </a:lnTo>
                  <a:lnTo>
                    <a:pt x="2014" y="1288"/>
                  </a:lnTo>
                  <a:lnTo>
                    <a:pt x="2014" y="1271"/>
                  </a:lnTo>
                  <a:lnTo>
                    <a:pt x="2014" y="1250"/>
                  </a:lnTo>
                  <a:lnTo>
                    <a:pt x="2011" y="1223"/>
                  </a:lnTo>
                  <a:lnTo>
                    <a:pt x="2004" y="1185"/>
                  </a:lnTo>
                  <a:lnTo>
                    <a:pt x="2000" y="1165"/>
                  </a:lnTo>
                  <a:lnTo>
                    <a:pt x="1997" y="1145"/>
                  </a:lnTo>
                  <a:lnTo>
                    <a:pt x="1994" y="1129"/>
                  </a:lnTo>
                  <a:lnTo>
                    <a:pt x="1993" y="1115"/>
                  </a:lnTo>
                  <a:lnTo>
                    <a:pt x="1994" y="1108"/>
                  </a:lnTo>
                  <a:lnTo>
                    <a:pt x="1997" y="1102"/>
                  </a:lnTo>
                  <a:lnTo>
                    <a:pt x="1999" y="1096"/>
                  </a:lnTo>
                  <a:lnTo>
                    <a:pt x="2002" y="1090"/>
                  </a:lnTo>
                  <a:lnTo>
                    <a:pt x="2006" y="1085"/>
                  </a:lnTo>
                  <a:lnTo>
                    <a:pt x="2012" y="1081"/>
                  </a:lnTo>
                  <a:lnTo>
                    <a:pt x="2017" y="1077"/>
                  </a:lnTo>
                  <a:lnTo>
                    <a:pt x="2023" y="1073"/>
                  </a:lnTo>
                  <a:lnTo>
                    <a:pt x="2035" y="1067"/>
                  </a:lnTo>
                  <a:lnTo>
                    <a:pt x="2047" y="1063"/>
                  </a:lnTo>
                  <a:lnTo>
                    <a:pt x="2058" y="1060"/>
                  </a:lnTo>
                  <a:lnTo>
                    <a:pt x="2067" y="1060"/>
                  </a:lnTo>
                  <a:lnTo>
                    <a:pt x="2067" y="1046"/>
                  </a:lnTo>
                  <a:lnTo>
                    <a:pt x="2069" y="1032"/>
                  </a:lnTo>
                  <a:lnTo>
                    <a:pt x="2071" y="1020"/>
                  </a:lnTo>
                  <a:lnTo>
                    <a:pt x="2073" y="1009"/>
                  </a:lnTo>
                  <a:lnTo>
                    <a:pt x="2078" y="999"/>
                  </a:lnTo>
                  <a:lnTo>
                    <a:pt x="2081" y="990"/>
                  </a:lnTo>
                  <a:lnTo>
                    <a:pt x="2087" y="980"/>
                  </a:lnTo>
                  <a:lnTo>
                    <a:pt x="2092" y="972"/>
                  </a:lnTo>
                  <a:lnTo>
                    <a:pt x="2104" y="956"/>
                  </a:lnTo>
                  <a:lnTo>
                    <a:pt x="2117" y="943"/>
                  </a:lnTo>
                  <a:lnTo>
                    <a:pt x="2132" y="929"/>
                  </a:lnTo>
                  <a:lnTo>
                    <a:pt x="2147" y="917"/>
                  </a:lnTo>
                  <a:lnTo>
                    <a:pt x="2161" y="904"/>
                  </a:lnTo>
                  <a:lnTo>
                    <a:pt x="2175" y="891"/>
                  </a:lnTo>
                  <a:lnTo>
                    <a:pt x="2183" y="885"/>
                  </a:lnTo>
                  <a:lnTo>
                    <a:pt x="2190" y="877"/>
                  </a:lnTo>
                  <a:lnTo>
                    <a:pt x="2195" y="869"/>
                  </a:lnTo>
                  <a:lnTo>
                    <a:pt x="2202" y="861"/>
                  </a:lnTo>
                  <a:lnTo>
                    <a:pt x="2206" y="852"/>
                  </a:lnTo>
                  <a:lnTo>
                    <a:pt x="2212" y="843"/>
                  </a:lnTo>
                  <a:lnTo>
                    <a:pt x="2216" y="833"/>
                  </a:lnTo>
                  <a:lnTo>
                    <a:pt x="2219" y="822"/>
                  </a:lnTo>
                  <a:lnTo>
                    <a:pt x="2223" y="810"/>
                  </a:lnTo>
                  <a:lnTo>
                    <a:pt x="2225" y="798"/>
                  </a:lnTo>
                  <a:lnTo>
                    <a:pt x="2226" y="784"/>
                  </a:lnTo>
                  <a:lnTo>
                    <a:pt x="2226" y="770"/>
                  </a:lnTo>
                  <a:lnTo>
                    <a:pt x="2225" y="752"/>
                  </a:lnTo>
                  <a:lnTo>
                    <a:pt x="2222" y="732"/>
                  </a:lnTo>
                  <a:lnTo>
                    <a:pt x="2217" y="711"/>
                  </a:lnTo>
                  <a:lnTo>
                    <a:pt x="2212" y="689"/>
                  </a:lnTo>
                  <a:lnTo>
                    <a:pt x="2205" y="668"/>
                  </a:lnTo>
                  <a:lnTo>
                    <a:pt x="2199" y="649"/>
                  </a:lnTo>
                  <a:lnTo>
                    <a:pt x="2192" y="633"/>
                  </a:lnTo>
                  <a:lnTo>
                    <a:pt x="2186" y="622"/>
                  </a:lnTo>
                  <a:lnTo>
                    <a:pt x="2182" y="614"/>
                  </a:lnTo>
                  <a:lnTo>
                    <a:pt x="2178" y="608"/>
                  </a:lnTo>
                  <a:lnTo>
                    <a:pt x="2173" y="604"/>
                  </a:lnTo>
                  <a:lnTo>
                    <a:pt x="2168" y="601"/>
                  </a:lnTo>
                  <a:lnTo>
                    <a:pt x="2163" y="600"/>
                  </a:lnTo>
                  <a:lnTo>
                    <a:pt x="2157" y="599"/>
                  </a:lnTo>
                  <a:lnTo>
                    <a:pt x="2151" y="600"/>
                  </a:lnTo>
                  <a:lnTo>
                    <a:pt x="2146" y="601"/>
                  </a:lnTo>
                  <a:lnTo>
                    <a:pt x="2134" y="603"/>
                  </a:lnTo>
                  <a:lnTo>
                    <a:pt x="2122" y="605"/>
                  </a:lnTo>
                  <a:lnTo>
                    <a:pt x="2116" y="605"/>
                  </a:lnTo>
                  <a:lnTo>
                    <a:pt x="2111" y="604"/>
                  </a:lnTo>
                  <a:lnTo>
                    <a:pt x="2105" y="602"/>
                  </a:lnTo>
                  <a:lnTo>
                    <a:pt x="2100" y="597"/>
                  </a:lnTo>
                  <a:lnTo>
                    <a:pt x="2089" y="590"/>
                  </a:lnTo>
                  <a:lnTo>
                    <a:pt x="2079" y="582"/>
                  </a:lnTo>
                  <a:lnTo>
                    <a:pt x="2069" y="573"/>
                  </a:lnTo>
                  <a:lnTo>
                    <a:pt x="2059" y="563"/>
                  </a:lnTo>
                  <a:lnTo>
                    <a:pt x="2039" y="540"/>
                  </a:lnTo>
                  <a:lnTo>
                    <a:pt x="2021" y="518"/>
                  </a:lnTo>
                  <a:lnTo>
                    <a:pt x="2010" y="507"/>
                  </a:lnTo>
                  <a:lnTo>
                    <a:pt x="2000" y="497"/>
                  </a:lnTo>
                  <a:lnTo>
                    <a:pt x="1989" y="488"/>
                  </a:lnTo>
                  <a:lnTo>
                    <a:pt x="1977" y="478"/>
                  </a:lnTo>
                  <a:lnTo>
                    <a:pt x="1965" y="471"/>
                  </a:lnTo>
                  <a:lnTo>
                    <a:pt x="1950" y="466"/>
                  </a:lnTo>
                  <a:lnTo>
                    <a:pt x="1944" y="464"/>
                  </a:lnTo>
                  <a:lnTo>
                    <a:pt x="1936" y="463"/>
                  </a:lnTo>
                  <a:lnTo>
                    <a:pt x="1928" y="462"/>
                  </a:lnTo>
                  <a:lnTo>
                    <a:pt x="1921" y="462"/>
                  </a:lnTo>
                  <a:lnTo>
                    <a:pt x="1898" y="462"/>
                  </a:lnTo>
                  <a:lnTo>
                    <a:pt x="1878" y="462"/>
                  </a:lnTo>
                  <a:lnTo>
                    <a:pt x="1860" y="462"/>
                  </a:lnTo>
                  <a:lnTo>
                    <a:pt x="1841" y="462"/>
                  </a:lnTo>
                  <a:lnTo>
                    <a:pt x="1826" y="461"/>
                  </a:lnTo>
                  <a:lnTo>
                    <a:pt x="1814" y="460"/>
                  </a:lnTo>
                  <a:lnTo>
                    <a:pt x="1802" y="458"/>
                  </a:lnTo>
                  <a:lnTo>
                    <a:pt x="1791" y="456"/>
                  </a:lnTo>
                  <a:lnTo>
                    <a:pt x="1780" y="453"/>
                  </a:lnTo>
                  <a:lnTo>
                    <a:pt x="1768" y="451"/>
                  </a:lnTo>
                  <a:lnTo>
                    <a:pt x="1755" y="450"/>
                  </a:lnTo>
                  <a:lnTo>
                    <a:pt x="1742" y="450"/>
                  </a:lnTo>
                  <a:lnTo>
                    <a:pt x="1725" y="450"/>
                  </a:lnTo>
                  <a:lnTo>
                    <a:pt x="1713" y="452"/>
                  </a:lnTo>
                  <a:lnTo>
                    <a:pt x="1703" y="454"/>
                  </a:lnTo>
                  <a:lnTo>
                    <a:pt x="1696" y="458"/>
                  </a:lnTo>
                  <a:lnTo>
                    <a:pt x="1689" y="462"/>
                  </a:lnTo>
                  <a:lnTo>
                    <a:pt x="1685" y="467"/>
                  </a:lnTo>
                  <a:lnTo>
                    <a:pt x="1679" y="473"/>
                  </a:lnTo>
                  <a:lnTo>
                    <a:pt x="1675" y="480"/>
                  </a:lnTo>
                  <a:lnTo>
                    <a:pt x="1672" y="471"/>
                  </a:lnTo>
                  <a:lnTo>
                    <a:pt x="1669" y="462"/>
                  </a:lnTo>
                  <a:lnTo>
                    <a:pt x="1669" y="454"/>
                  </a:lnTo>
                  <a:lnTo>
                    <a:pt x="1670" y="447"/>
                  </a:lnTo>
                  <a:lnTo>
                    <a:pt x="1673" y="436"/>
                  </a:lnTo>
                  <a:lnTo>
                    <a:pt x="1675" y="430"/>
                  </a:lnTo>
                  <a:lnTo>
                    <a:pt x="1675" y="426"/>
                  </a:lnTo>
                  <a:lnTo>
                    <a:pt x="1673" y="421"/>
                  </a:lnTo>
                  <a:lnTo>
                    <a:pt x="1670" y="417"/>
                  </a:lnTo>
                  <a:lnTo>
                    <a:pt x="1668" y="413"/>
                  </a:lnTo>
                  <a:lnTo>
                    <a:pt x="1664" y="406"/>
                  </a:lnTo>
                  <a:lnTo>
                    <a:pt x="1662" y="400"/>
                  </a:lnTo>
                  <a:lnTo>
                    <a:pt x="1655" y="400"/>
                  </a:lnTo>
                  <a:lnTo>
                    <a:pt x="1648" y="398"/>
                  </a:lnTo>
                  <a:lnTo>
                    <a:pt x="1643" y="396"/>
                  </a:lnTo>
                  <a:lnTo>
                    <a:pt x="1636" y="394"/>
                  </a:lnTo>
                  <a:lnTo>
                    <a:pt x="1624" y="387"/>
                  </a:lnTo>
                  <a:lnTo>
                    <a:pt x="1612" y="379"/>
                  </a:lnTo>
                  <a:lnTo>
                    <a:pt x="1596" y="363"/>
                  </a:lnTo>
                  <a:lnTo>
                    <a:pt x="1588" y="357"/>
                  </a:lnTo>
                  <a:lnTo>
                    <a:pt x="1581" y="359"/>
                  </a:lnTo>
                  <a:lnTo>
                    <a:pt x="1574" y="360"/>
                  </a:lnTo>
                  <a:lnTo>
                    <a:pt x="1567" y="361"/>
                  </a:lnTo>
                  <a:lnTo>
                    <a:pt x="1560" y="362"/>
                  </a:lnTo>
                  <a:lnTo>
                    <a:pt x="1546" y="361"/>
                  </a:lnTo>
                  <a:lnTo>
                    <a:pt x="1534" y="358"/>
                  </a:lnTo>
                  <a:lnTo>
                    <a:pt x="1523" y="354"/>
                  </a:lnTo>
                  <a:lnTo>
                    <a:pt x="1512" y="348"/>
                  </a:lnTo>
                  <a:lnTo>
                    <a:pt x="1504" y="341"/>
                  </a:lnTo>
                  <a:lnTo>
                    <a:pt x="1496" y="333"/>
                  </a:lnTo>
                  <a:lnTo>
                    <a:pt x="1468" y="333"/>
                  </a:lnTo>
                  <a:lnTo>
                    <a:pt x="1468" y="337"/>
                  </a:lnTo>
                  <a:lnTo>
                    <a:pt x="1466" y="342"/>
                  </a:lnTo>
                  <a:lnTo>
                    <a:pt x="1463" y="349"/>
                  </a:lnTo>
                  <a:lnTo>
                    <a:pt x="1459" y="357"/>
                  </a:lnTo>
                  <a:lnTo>
                    <a:pt x="1446" y="373"/>
                  </a:lnTo>
                  <a:lnTo>
                    <a:pt x="1433" y="390"/>
                  </a:lnTo>
                  <a:lnTo>
                    <a:pt x="1426" y="398"/>
                  </a:lnTo>
                  <a:lnTo>
                    <a:pt x="1419" y="404"/>
                  </a:lnTo>
                  <a:lnTo>
                    <a:pt x="1411" y="409"/>
                  </a:lnTo>
                  <a:lnTo>
                    <a:pt x="1405" y="413"/>
                  </a:lnTo>
                  <a:lnTo>
                    <a:pt x="1401" y="414"/>
                  </a:lnTo>
                  <a:lnTo>
                    <a:pt x="1398" y="415"/>
                  </a:lnTo>
                  <a:lnTo>
                    <a:pt x="1395" y="415"/>
                  </a:lnTo>
                  <a:lnTo>
                    <a:pt x="1392" y="414"/>
                  </a:lnTo>
                  <a:lnTo>
                    <a:pt x="1389" y="413"/>
                  </a:lnTo>
                  <a:lnTo>
                    <a:pt x="1387" y="412"/>
                  </a:lnTo>
                  <a:lnTo>
                    <a:pt x="1385" y="409"/>
                  </a:lnTo>
                  <a:lnTo>
                    <a:pt x="1383" y="406"/>
                  </a:lnTo>
                  <a:lnTo>
                    <a:pt x="1367" y="406"/>
                  </a:lnTo>
                  <a:lnTo>
                    <a:pt x="1352" y="406"/>
                  </a:lnTo>
                  <a:lnTo>
                    <a:pt x="1338" y="405"/>
                  </a:lnTo>
                  <a:lnTo>
                    <a:pt x="1325" y="402"/>
                  </a:lnTo>
                  <a:lnTo>
                    <a:pt x="1318" y="401"/>
                  </a:lnTo>
                  <a:lnTo>
                    <a:pt x="1312" y="399"/>
                  </a:lnTo>
                  <a:lnTo>
                    <a:pt x="1308" y="396"/>
                  </a:lnTo>
                  <a:lnTo>
                    <a:pt x="1304" y="393"/>
                  </a:lnTo>
                  <a:lnTo>
                    <a:pt x="1300" y="390"/>
                  </a:lnTo>
                  <a:lnTo>
                    <a:pt x="1298" y="386"/>
                  </a:lnTo>
                  <a:lnTo>
                    <a:pt x="1297" y="381"/>
                  </a:lnTo>
                  <a:lnTo>
                    <a:pt x="1296" y="375"/>
                  </a:lnTo>
                  <a:lnTo>
                    <a:pt x="1270" y="375"/>
                  </a:lnTo>
                  <a:lnTo>
                    <a:pt x="1259" y="380"/>
                  </a:lnTo>
                  <a:lnTo>
                    <a:pt x="1247" y="384"/>
                  </a:lnTo>
                  <a:lnTo>
                    <a:pt x="1240" y="384"/>
                  </a:lnTo>
                  <a:lnTo>
                    <a:pt x="1235" y="384"/>
                  </a:lnTo>
                  <a:lnTo>
                    <a:pt x="1228" y="384"/>
                  </a:lnTo>
                  <a:lnTo>
                    <a:pt x="1224" y="382"/>
                  </a:lnTo>
                  <a:lnTo>
                    <a:pt x="1283" y="333"/>
                  </a:lnTo>
                  <a:lnTo>
                    <a:pt x="1286" y="321"/>
                  </a:lnTo>
                  <a:lnTo>
                    <a:pt x="1289" y="309"/>
                  </a:lnTo>
                  <a:lnTo>
                    <a:pt x="1294" y="299"/>
                  </a:lnTo>
                  <a:lnTo>
                    <a:pt x="1299" y="290"/>
                  </a:lnTo>
                  <a:lnTo>
                    <a:pt x="1305" y="282"/>
                  </a:lnTo>
                  <a:lnTo>
                    <a:pt x="1310" y="274"/>
                  </a:lnTo>
                  <a:lnTo>
                    <a:pt x="1317" y="268"/>
                  </a:lnTo>
                  <a:lnTo>
                    <a:pt x="1323" y="260"/>
                  </a:lnTo>
                  <a:lnTo>
                    <a:pt x="1349" y="240"/>
                  </a:lnTo>
                  <a:lnTo>
                    <a:pt x="1370" y="222"/>
                  </a:lnTo>
                  <a:lnTo>
                    <a:pt x="1362" y="217"/>
                  </a:lnTo>
                  <a:lnTo>
                    <a:pt x="1356" y="213"/>
                  </a:lnTo>
                  <a:lnTo>
                    <a:pt x="1352" y="210"/>
                  </a:lnTo>
                  <a:lnTo>
                    <a:pt x="1349" y="205"/>
                  </a:lnTo>
                  <a:lnTo>
                    <a:pt x="1345" y="201"/>
                  </a:lnTo>
                  <a:lnTo>
                    <a:pt x="1344" y="196"/>
                  </a:lnTo>
                  <a:lnTo>
                    <a:pt x="1343" y="191"/>
                  </a:lnTo>
                  <a:lnTo>
                    <a:pt x="1343" y="184"/>
                  </a:lnTo>
                  <a:lnTo>
                    <a:pt x="1338" y="184"/>
                  </a:lnTo>
                  <a:lnTo>
                    <a:pt x="1333" y="183"/>
                  </a:lnTo>
                  <a:lnTo>
                    <a:pt x="1330" y="182"/>
                  </a:lnTo>
                  <a:lnTo>
                    <a:pt x="1326" y="179"/>
                  </a:lnTo>
                  <a:lnTo>
                    <a:pt x="1320" y="174"/>
                  </a:lnTo>
                  <a:lnTo>
                    <a:pt x="1315" y="166"/>
                  </a:lnTo>
                  <a:lnTo>
                    <a:pt x="1310" y="157"/>
                  </a:lnTo>
                  <a:lnTo>
                    <a:pt x="1307" y="146"/>
                  </a:lnTo>
                  <a:lnTo>
                    <a:pt x="1305" y="135"/>
                  </a:lnTo>
                  <a:lnTo>
                    <a:pt x="1301" y="124"/>
                  </a:lnTo>
                  <a:lnTo>
                    <a:pt x="1298" y="100"/>
                  </a:lnTo>
                  <a:lnTo>
                    <a:pt x="1293" y="78"/>
                  </a:lnTo>
                  <a:lnTo>
                    <a:pt x="1291" y="68"/>
                  </a:lnTo>
                  <a:lnTo>
                    <a:pt x="1286" y="60"/>
                  </a:lnTo>
                  <a:lnTo>
                    <a:pt x="1282" y="54"/>
                  </a:lnTo>
                  <a:lnTo>
                    <a:pt x="1276" y="49"/>
                  </a:lnTo>
                  <a:lnTo>
                    <a:pt x="1264" y="71"/>
                  </a:lnTo>
                  <a:lnTo>
                    <a:pt x="1240" y="109"/>
                  </a:lnTo>
                  <a:lnTo>
                    <a:pt x="1227" y="128"/>
                  </a:lnTo>
                  <a:lnTo>
                    <a:pt x="1214" y="144"/>
                  </a:lnTo>
                  <a:lnTo>
                    <a:pt x="1207" y="150"/>
                  </a:lnTo>
                  <a:lnTo>
                    <a:pt x="1200" y="156"/>
                  </a:lnTo>
                  <a:lnTo>
                    <a:pt x="1195" y="159"/>
                  </a:lnTo>
                  <a:lnTo>
                    <a:pt x="1189" y="160"/>
                  </a:lnTo>
                  <a:lnTo>
                    <a:pt x="1124" y="135"/>
                  </a:lnTo>
                  <a:lnTo>
                    <a:pt x="1113" y="139"/>
                  </a:lnTo>
                  <a:lnTo>
                    <a:pt x="1102" y="142"/>
                  </a:lnTo>
                  <a:lnTo>
                    <a:pt x="1088" y="144"/>
                  </a:lnTo>
                  <a:lnTo>
                    <a:pt x="1075" y="146"/>
                  </a:lnTo>
                  <a:lnTo>
                    <a:pt x="1047" y="147"/>
                  </a:lnTo>
                  <a:lnTo>
                    <a:pt x="1017" y="147"/>
                  </a:lnTo>
                  <a:lnTo>
                    <a:pt x="1016" y="152"/>
                  </a:lnTo>
                  <a:lnTo>
                    <a:pt x="1015" y="157"/>
                  </a:lnTo>
                  <a:lnTo>
                    <a:pt x="1013" y="161"/>
                  </a:lnTo>
                  <a:lnTo>
                    <a:pt x="1009" y="165"/>
                  </a:lnTo>
                  <a:lnTo>
                    <a:pt x="1006" y="168"/>
                  </a:lnTo>
                  <a:lnTo>
                    <a:pt x="1003" y="170"/>
                  </a:lnTo>
                  <a:lnTo>
                    <a:pt x="1000" y="172"/>
                  </a:lnTo>
                  <a:lnTo>
                    <a:pt x="997" y="172"/>
                  </a:lnTo>
                  <a:lnTo>
                    <a:pt x="992" y="173"/>
                  </a:lnTo>
                  <a:lnTo>
                    <a:pt x="987" y="175"/>
                  </a:lnTo>
                  <a:lnTo>
                    <a:pt x="985" y="175"/>
                  </a:lnTo>
                  <a:lnTo>
                    <a:pt x="982" y="175"/>
                  </a:lnTo>
                  <a:lnTo>
                    <a:pt x="980" y="174"/>
                  </a:lnTo>
                  <a:lnTo>
                    <a:pt x="978" y="172"/>
                  </a:lnTo>
                  <a:lnTo>
                    <a:pt x="976" y="176"/>
                  </a:lnTo>
                  <a:lnTo>
                    <a:pt x="972" y="179"/>
                  </a:lnTo>
                  <a:lnTo>
                    <a:pt x="967" y="183"/>
                  </a:lnTo>
                  <a:lnTo>
                    <a:pt x="960" y="187"/>
                  </a:lnTo>
                  <a:lnTo>
                    <a:pt x="941" y="194"/>
                  </a:lnTo>
                  <a:lnTo>
                    <a:pt x="920" y="200"/>
                  </a:lnTo>
                  <a:lnTo>
                    <a:pt x="879" y="212"/>
                  </a:lnTo>
                  <a:lnTo>
                    <a:pt x="858" y="216"/>
                  </a:lnTo>
                  <a:lnTo>
                    <a:pt x="851" y="215"/>
                  </a:lnTo>
                  <a:lnTo>
                    <a:pt x="846" y="213"/>
                  </a:lnTo>
                  <a:lnTo>
                    <a:pt x="839" y="208"/>
                  </a:lnTo>
                  <a:lnTo>
                    <a:pt x="834" y="203"/>
                  </a:lnTo>
                  <a:lnTo>
                    <a:pt x="827" y="197"/>
                  </a:lnTo>
                  <a:lnTo>
                    <a:pt x="822" y="191"/>
                  </a:lnTo>
                  <a:lnTo>
                    <a:pt x="817" y="184"/>
                  </a:lnTo>
                  <a:lnTo>
                    <a:pt x="812" y="176"/>
                  </a:lnTo>
                  <a:lnTo>
                    <a:pt x="803" y="161"/>
                  </a:lnTo>
                  <a:lnTo>
                    <a:pt x="796" y="145"/>
                  </a:lnTo>
                  <a:lnTo>
                    <a:pt x="793" y="132"/>
                  </a:lnTo>
                  <a:lnTo>
                    <a:pt x="791" y="123"/>
                  </a:lnTo>
                  <a:lnTo>
                    <a:pt x="792" y="116"/>
                  </a:lnTo>
                  <a:lnTo>
                    <a:pt x="794" y="109"/>
                  </a:lnTo>
                  <a:lnTo>
                    <a:pt x="798" y="103"/>
                  </a:lnTo>
                  <a:lnTo>
                    <a:pt x="801" y="95"/>
                  </a:lnTo>
                  <a:lnTo>
                    <a:pt x="805" y="88"/>
                  </a:lnTo>
                  <a:lnTo>
                    <a:pt x="808" y="81"/>
                  </a:lnTo>
                  <a:lnTo>
                    <a:pt x="811" y="74"/>
                  </a:lnTo>
                  <a:lnTo>
                    <a:pt x="811" y="67"/>
                  </a:lnTo>
                  <a:lnTo>
                    <a:pt x="811" y="53"/>
                  </a:lnTo>
                  <a:lnTo>
                    <a:pt x="808" y="39"/>
                  </a:lnTo>
                  <a:lnTo>
                    <a:pt x="806" y="33"/>
                  </a:lnTo>
                  <a:lnTo>
                    <a:pt x="804" y="28"/>
                  </a:lnTo>
                  <a:lnTo>
                    <a:pt x="801" y="24"/>
                  </a:lnTo>
                  <a:lnTo>
                    <a:pt x="798" y="20"/>
                  </a:lnTo>
                  <a:lnTo>
                    <a:pt x="794" y="16"/>
                  </a:lnTo>
                  <a:lnTo>
                    <a:pt x="789" y="12"/>
                  </a:lnTo>
                  <a:lnTo>
                    <a:pt x="783" y="9"/>
                  </a:lnTo>
                  <a:lnTo>
                    <a:pt x="778" y="7"/>
                  </a:lnTo>
                  <a:lnTo>
                    <a:pt x="762" y="3"/>
                  </a:lnTo>
                  <a:lnTo>
                    <a:pt x="745" y="0"/>
                  </a:lnTo>
                  <a:lnTo>
                    <a:pt x="739" y="10"/>
                  </a:lnTo>
                  <a:lnTo>
                    <a:pt x="733" y="21"/>
                  </a:lnTo>
                  <a:lnTo>
                    <a:pt x="729" y="23"/>
                  </a:lnTo>
                  <a:lnTo>
                    <a:pt x="727" y="25"/>
                  </a:lnTo>
                  <a:lnTo>
                    <a:pt x="725" y="26"/>
                  </a:lnTo>
                  <a:lnTo>
                    <a:pt x="722" y="27"/>
                  </a:lnTo>
                  <a:lnTo>
                    <a:pt x="717" y="27"/>
                  </a:lnTo>
                  <a:lnTo>
                    <a:pt x="714" y="27"/>
                  </a:lnTo>
                  <a:lnTo>
                    <a:pt x="710" y="26"/>
                  </a:lnTo>
                  <a:lnTo>
                    <a:pt x="705" y="24"/>
                  </a:lnTo>
                  <a:lnTo>
                    <a:pt x="703" y="28"/>
                  </a:lnTo>
                  <a:lnTo>
                    <a:pt x="700" y="31"/>
                  </a:lnTo>
                  <a:lnTo>
                    <a:pt x="695" y="35"/>
                  </a:lnTo>
                  <a:lnTo>
                    <a:pt x="690" y="39"/>
                  </a:lnTo>
                  <a:lnTo>
                    <a:pt x="677" y="47"/>
                  </a:lnTo>
                  <a:lnTo>
                    <a:pt x="662" y="55"/>
                  </a:lnTo>
                  <a:lnTo>
                    <a:pt x="648" y="63"/>
                  </a:lnTo>
                  <a:lnTo>
                    <a:pt x="637" y="71"/>
                  </a:lnTo>
                  <a:lnTo>
                    <a:pt x="632" y="75"/>
                  </a:lnTo>
                  <a:lnTo>
                    <a:pt x="628" y="79"/>
                  </a:lnTo>
                  <a:lnTo>
                    <a:pt x="626" y="82"/>
                  </a:lnTo>
                  <a:lnTo>
                    <a:pt x="625" y="86"/>
                  </a:lnTo>
                  <a:lnTo>
                    <a:pt x="612" y="79"/>
                  </a:lnTo>
                  <a:lnTo>
                    <a:pt x="589" y="70"/>
                  </a:lnTo>
                  <a:lnTo>
                    <a:pt x="566" y="62"/>
                  </a:lnTo>
                  <a:lnTo>
                    <a:pt x="552" y="55"/>
                  </a:lnTo>
                  <a:lnTo>
                    <a:pt x="525" y="55"/>
                  </a:lnTo>
                  <a:lnTo>
                    <a:pt x="525" y="99"/>
                  </a:lnTo>
                  <a:lnTo>
                    <a:pt x="535" y="114"/>
                  </a:lnTo>
                  <a:lnTo>
                    <a:pt x="552" y="137"/>
                  </a:lnTo>
                  <a:lnTo>
                    <a:pt x="566" y="160"/>
                  </a:lnTo>
                  <a:lnTo>
                    <a:pt x="572" y="172"/>
                  </a:lnTo>
                  <a:lnTo>
                    <a:pt x="571" y="178"/>
                  </a:lnTo>
                  <a:lnTo>
                    <a:pt x="569" y="185"/>
                  </a:lnTo>
                  <a:lnTo>
                    <a:pt x="566" y="191"/>
                  </a:lnTo>
                  <a:lnTo>
                    <a:pt x="560" y="198"/>
                  </a:lnTo>
                  <a:lnTo>
                    <a:pt x="555" y="205"/>
                  </a:lnTo>
                  <a:lnTo>
                    <a:pt x="548" y="213"/>
                  </a:lnTo>
                  <a:lnTo>
                    <a:pt x="541" y="220"/>
                  </a:lnTo>
                  <a:lnTo>
                    <a:pt x="532" y="227"/>
                  </a:lnTo>
                  <a:lnTo>
                    <a:pt x="523" y="233"/>
                  </a:lnTo>
                  <a:lnTo>
                    <a:pt x="513" y="239"/>
                  </a:lnTo>
                  <a:lnTo>
                    <a:pt x="503" y="244"/>
                  </a:lnTo>
                  <a:lnTo>
                    <a:pt x="493" y="249"/>
                  </a:lnTo>
                  <a:lnTo>
                    <a:pt x="483" y="253"/>
                  </a:lnTo>
                  <a:lnTo>
                    <a:pt x="472" y="256"/>
                  </a:lnTo>
                  <a:lnTo>
                    <a:pt x="463" y="257"/>
                  </a:lnTo>
                  <a:lnTo>
                    <a:pt x="453" y="258"/>
                  </a:lnTo>
                  <a:lnTo>
                    <a:pt x="446" y="258"/>
                  </a:lnTo>
                  <a:lnTo>
                    <a:pt x="440" y="256"/>
                  </a:lnTo>
                  <a:lnTo>
                    <a:pt x="433" y="254"/>
                  </a:lnTo>
                  <a:lnTo>
                    <a:pt x="426" y="252"/>
                  </a:lnTo>
                  <a:lnTo>
                    <a:pt x="413" y="245"/>
                  </a:lnTo>
                  <a:lnTo>
                    <a:pt x="401" y="235"/>
                  </a:lnTo>
                  <a:lnTo>
                    <a:pt x="389" y="224"/>
                  </a:lnTo>
                  <a:lnTo>
                    <a:pt x="378" y="212"/>
                  </a:lnTo>
                  <a:lnTo>
                    <a:pt x="368" y="198"/>
                  </a:lnTo>
                  <a:lnTo>
                    <a:pt x="359" y="184"/>
                  </a:lnTo>
                  <a:lnTo>
                    <a:pt x="330" y="190"/>
                  </a:lnTo>
                  <a:lnTo>
                    <a:pt x="286" y="197"/>
                  </a:lnTo>
                  <a:lnTo>
                    <a:pt x="263" y="201"/>
                  </a:lnTo>
                  <a:lnTo>
                    <a:pt x="244" y="206"/>
                  </a:lnTo>
                  <a:lnTo>
                    <a:pt x="238" y="208"/>
                  </a:lnTo>
                  <a:lnTo>
                    <a:pt x="231" y="211"/>
                  </a:lnTo>
                  <a:lnTo>
                    <a:pt x="228" y="213"/>
                  </a:lnTo>
                  <a:lnTo>
                    <a:pt x="227" y="216"/>
                  </a:lnTo>
                  <a:lnTo>
                    <a:pt x="227" y="220"/>
                  </a:lnTo>
                  <a:lnTo>
                    <a:pt x="229" y="224"/>
                  </a:lnTo>
                  <a:lnTo>
                    <a:pt x="231" y="227"/>
                  </a:lnTo>
                  <a:lnTo>
                    <a:pt x="235" y="230"/>
                  </a:lnTo>
                  <a:lnTo>
                    <a:pt x="243" y="235"/>
                  </a:lnTo>
                  <a:lnTo>
                    <a:pt x="253" y="240"/>
                  </a:lnTo>
                  <a:lnTo>
                    <a:pt x="253" y="258"/>
                  </a:lnTo>
                  <a:lnTo>
                    <a:pt x="241" y="262"/>
                  </a:lnTo>
                  <a:lnTo>
                    <a:pt x="221" y="268"/>
                  </a:lnTo>
                  <a:lnTo>
                    <a:pt x="210" y="272"/>
                  </a:lnTo>
                  <a:lnTo>
                    <a:pt x="201" y="278"/>
                  </a:lnTo>
                  <a:lnTo>
                    <a:pt x="198" y="281"/>
                  </a:lnTo>
                  <a:lnTo>
                    <a:pt x="196" y="285"/>
                  </a:lnTo>
                  <a:lnTo>
                    <a:pt x="194" y="290"/>
                  </a:lnTo>
                  <a:lnTo>
                    <a:pt x="194" y="295"/>
                  </a:lnTo>
                  <a:lnTo>
                    <a:pt x="194" y="302"/>
                  </a:lnTo>
                  <a:lnTo>
                    <a:pt x="196" y="307"/>
                  </a:lnTo>
                  <a:lnTo>
                    <a:pt x="198" y="311"/>
                  </a:lnTo>
                  <a:lnTo>
                    <a:pt x="201" y="314"/>
                  </a:lnTo>
                  <a:lnTo>
                    <a:pt x="210" y="321"/>
                  </a:lnTo>
                  <a:lnTo>
                    <a:pt x="220" y="327"/>
                  </a:lnTo>
                  <a:lnTo>
                    <a:pt x="224" y="330"/>
                  </a:lnTo>
                  <a:lnTo>
                    <a:pt x="230" y="333"/>
                  </a:lnTo>
                  <a:lnTo>
                    <a:pt x="234" y="337"/>
                  </a:lnTo>
                  <a:lnTo>
                    <a:pt x="239" y="342"/>
                  </a:lnTo>
                  <a:lnTo>
                    <a:pt x="242" y="348"/>
                  </a:lnTo>
                  <a:lnTo>
                    <a:pt x="244" y="356"/>
                  </a:lnTo>
                  <a:lnTo>
                    <a:pt x="246" y="365"/>
                  </a:lnTo>
                  <a:lnTo>
                    <a:pt x="246" y="375"/>
                  </a:lnTo>
                  <a:lnTo>
                    <a:pt x="246" y="388"/>
                  </a:lnTo>
                  <a:lnTo>
                    <a:pt x="245" y="400"/>
                  </a:lnTo>
                  <a:lnTo>
                    <a:pt x="243" y="412"/>
                  </a:lnTo>
                  <a:lnTo>
                    <a:pt x="241" y="423"/>
                  </a:lnTo>
                  <a:lnTo>
                    <a:pt x="236" y="446"/>
                  </a:lnTo>
                  <a:lnTo>
                    <a:pt x="230" y="468"/>
                  </a:lnTo>
                  <a:lnTo>
                    <a:pt x="223" y="490"/>
                  </a:lnTo>
                  <a:lnTo>
                    <a:pt x="219" y="512"/>
                  </a:lnTo>
                  <a:lnTo>
                    <a:pt x="217" y="524"/>
                  </a:lnTo>
                  <a:lnTo>
                    <a:pt x="214" y="535"/>
                  </a:lnTo>
                  <a:lnTo>
                    <a:pt x="213" y="548"/>
                  </a:lnTo>
                  <a:lnTo>
                    <a:pt x="213" y="560"/>
                  </a:lnTo>
                  <a:lnTo>
                    <a:pt x="194" y="560"/>
                  </a:lnTo>
                  <a:lnTo>
                    <a:pt x="188" y="557"/>
                  </a:lnTo>
                  <a:lnTo>
                    <a:pt x="184" y="554"/>
                  </a:lnTo>
                  <a:lnTo>
                    <a:pt x="183" y="553"/>
                  </a:lnTo>
                  <a:lnTo>
                    <a:pt x="182" y="552"/>
                  </a:lnTo>
                  <a:lnTo>
                    <a:pt x="180" y="550"/>
                  </a:lnTo>
                  <a:lnTo>
                    <a:pt x="180" y="548"/>
                  </a:lnTo>
                  <a:lnTo>
                    <a:pt x="168" y="554"/>
                  </a:lnTo>
                  <a:lnTo>
                    <a:pt x="157" y="559"/>
                  </a:lnTo>
                  <a:lnTo>
                    <a:pt x="147" y="562"/>
                  </a:lnTo>
                  <a:lnTo>
                    <a:pt x="138" y="564"/>
                  </a:lnTo>
                  <a:lnTo>
                    <a:pt x="119" y="566"/>
                  </a:lnTo>
                  <a:lnTo>
                    <a:pt x="100" y="567"/>
                  </a:lnTo>
                  <a:lnTo>
                    <a:pt x="96" y="567"/>
                  </a:lnTo>
                  <a:lnTo>
                    <a:pt x="93" y="569"/>
                  </a:lnTo>
                  <a:lnTo>
                    <a:pt x="90" y="573"/>
                  </a:lnTo>
                  <a:lnTo>
                    <a:pt x="88" y="576"/>
                  </a:lnTo>
                  <a:lnTo>
                    <a:pt x="85" y="584"/>
                  </a:lnTo>
                  <a:lnTo>
                    <a:pt x="81" y="591"/>
                  </a:lnTo>
                  <a:lnTo>
                    <a:pt x="65" y="607"/>
                  </a:lnTo>
                  <a:lnTo>
                    <a:pt x="51" y="624"/>
                  </a:lnTo>
                  <a:lnTo>
                    <a:pt x="38" y="643"/>
                  </a:lnTo>
                  <a:lnTo>
                    <a:pt x="26" y="665"/>
                  </a:lnTo>
                  <a:lnTo>
                    <a:pt x="20" y="676"/>
                  </a:lnTo>
                  <a:lnTo>
                    <a:pt x="16" y="687"/>
                  </a:lnTo>
                  <a:lnTo>
                    <a:pt x="11" y="699"/>
                  </a:lnTo>
                  <a:lnTo>
                    <a:pt x="7" y="711"/>
                  </a:lnTo>
                  <a:lnTo>
                    <a:pt x="5" y="723"/>
                  </a:lnTo>
                  <a:lnTo>
                    <a:pt x="3" y="734"/>
                  </a:lnTo>
                  <a:lnTo>
                    <a:pt x="1" y="746"/>
                  </a:lnTo>
                  <a:lnTo>
                    <a:pt x="0" y="757"/>
                  </a:lnTo>
                  <a:lnTo>
                    <a:pt x="1" y="767"/>
                  </a:lnTo>
                  <a:lnTo>
                    <a:pt x="4" y="777"/>
                  </a:lnTo>
                  <a:lnTo>
                    <a:pt x="7" y="787"/>
                  </a:lnTo>
                  <a:lnTo>
                    <a:pt x="11" y="799"/>
                  </a:lnTo>
                  <a:lnTo>
                    <a:pt x="17" y="811"/>
                  </a:lnTo>
                  <a:lnTo>
                    <a:pt x="22" y="824"/>
                  </a:lnTo>
                  <a:lnTo>
                    <a:pt x="30" y="836"/>
                  </a:lnTo>
                  <a:lnTo>
                    <a:pt x="38" y="848"/>
                  </a:lnTo>
                  <a:lnTo>
                    <a:pt x="46" y="859"/>
                  </a:lnTo>
                  <a:lnTo>
                    <a:pt x="56" y="870"/>
                  </a:lnTo>
                  <a:lnTo>
                    <a:pt x="66" y="880"/>
                  </a:lnTo>
                  <a:lnTo>
                    <a:pt x="76" y="889"/>
                  </a:lnTo>
                  <a:lnTo>
                    <a:pt x="87" y="896"/>
                  </a:lnTo>
                  <a:lnTo>
                    <a:pt x="98" y="901"/>
                  </a:lnTo>
                  <a:lnTo>
                    <a:pt x="104" y="903"/>
                  </a:lnTo>
                  <a:lnTo>
                    <a:pt x="109" y="904"/>
                  </a:lnTo>
                  <a:lnTo>
                    <a:pt x="115" y="905"/>
                  </a:lnTo>
                  <a:lnTo>
                    <a:pt x="120" y="905"/>
                  </a:lnTo>
                  <a:lnTo>
                    <a:pt x="130" y="904"/>
                  </a:lnTo>
                  <a:lnTo>
                    <a:pt x="138" y="902"/>
                  </a:lnTo>
                  <a:lnTo>
                    <a:pt x="146" y="898"/>
                  </a:lnTo>
                  <a:lnTo>
                    <a:pt x="153" y="893"/>
                  </a:lnTo>
                  <a:lnTo>
                    <a:pt x="161" y="889"/>
                  </a:lnTo>
                  <a:lnTo>
                    <a:pt x="168" y="885"/>
                  </a:lnTo>
                  <a:lnTo>
                    <a:pt x="177" y="882"/>
                  </a:lnTo>
                  <a:lnTo>
                    <a:pt x="187" y="881"/>
                  </a:lnTo>
                  <a:lnTo>
                    <a:pt x="189" y="903"/>
                  </a:lnTo>
                  <a:lnTo>
                    <a:pt x="190" y="934"/>
                  </a:lnTo>
                  <a:lnTo>
                    <a:pt x="190" y="942"/>
                  </a:lnTo>
                  <a:lnTo>
                    <a:pt x="191" y="949"/>
                  </a:lnTo>
                  <a:lnTo>
                    <a:pt x="194" y="956"/>
                  </a:lnTo>
                  <a:lnTo>
                    <a:pt x="196" y="961"/>
                  </a:lnTo>
                  <a:lnTo>
                    <a:pt x="199" y="966"/>
                  </a:lnTo>
                  <a:lnTo>
                    <a:pt x="202" y="970"/>
                  </a:lnTo>
                  <a:lnTo>
                    <a:pt x="208" y="972"/>
                  </a:lnTo>
                  <a:lnTo>
                    <a:pt x="213" y="973"/>
                  </a:lnTo>
                  <a:lnTo>
                    <a:pt x="233" y="973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77" name="Freeform 10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4951978" y="2213400"/>
              <a:ext cx="75671" cy="49213"/>
            </a:xfrm>
            <a:custGeom>
              <a:avLst/>
              <a:gdLst>
                <a:gd name="T0" fmla="*/ 2147483647 w 161"/>
                <a:gd name="T1" fmla="*/ 0 h 93"/>
                <a:gd name="T2" fmla="*/ 2147483647 w 161"/>
                <a:gd name="T3" fmla="*/ 2147483647 h 93"/>
                <a:gd name="T4" fmla="*/ 2147483647 w 161"/>
                <a:gd name="T5" fmla="*/ 1778146124 h 93"/>
                <a:gd name="T6" fmla="*/ 2147483647 w 161"/>
                <a:gd name="T7" fmla="*/ 1185337439 h 93"/>
                <a:gd name="T8" fmla="*/ 2147483647 w 161"/>
                <a:gd name="T9" fmla="*/ 740940874 h 93"/>
                <a:gd name="T10" fmla="*/ 2147483647 w 161"/>
                <a:gd name="T11" fmla="*/ 444676497 h 93"/>
                <a:gd name="T12" fmla="*/ 2147483647 w 161"/>
                <a:gd name="T13" fmla="*/ 148132188 h 93"/>
                <a:gd name="T14" fmla="*/ 2147483647 w 161"/>
                <a:gd name="T15" fmla="*/ 0 h 93"/>
                <a:gd name="T16" fmla="*/ 2147483647 w 161"/>
                <a:gd name="T17" fmla="*/ 0 h 93"/>
                <a:gd name="T18" fmla="*/ 2147483647 w 161"/>
                <a:gd name="T19" fmla="*/ 0 h 93"/>
                <a:gd name="T20" fmla="*/ 2147483647 w 161"/>
                <a:gd name="T21" fmla="*/ 2147483647 h 93"/>
                <a:gd name="T22" fmla="*/ 2147483647 w 161"/>
                <a:gd name="T23" fmla="*/ 2147483647 h 93"/>
                <a:gd name="T24" fmla="*/ 2147483647 w 161"/>
                <a:gd name="T25" fmla="*/ 2147483647 h 93"/>
                <a:gd name="T26" fmla="*/ 2147483647 w 161"/>
                <a:gd name="T27" fmla="*/ 2147483647 h 93"/>
                <a:gd name="T28" fmla="*/ 2147483647 w 161"/>
                <a:gd name="T29" fmla="*/ 2147483647 h 93"/>
                <a:gd name="T30" fmla="*/ 2147483647 w 161"/>
                <a:gd name="T31" fmla="*/ 2147483647 h 93"/>
                <a:gd name="T32" fmla="*/ 2147483647 w 161"/>
                <a:gd name="T33" fmla="*/ 2147483647 h 93"/>
                <a:gd name="T34" fmla="*/ 2147483647 w 161"/>
                <a:gd name="T35" fmla="*/ 2147483647 h 93"/>
                <a:gd name="T36" fmla="*/ 2147483647 w 161"/>
                <a:gd name="T37" fmla="*/ 2147483647 h 93"/>
                <a:gd name="T38" fmla="*/ 2147483647 w 161"/>
                <a:gd name="T39" fmla="*/ 2147483647 h 93"/>
                <a:gd name="T40" fmla="*/ 2147483647 w 161"/>
                <a:gd name="T41" fmla="*/ 2147483647 h 93"/>
                <a:gd name="T42" fmla="*/ 2147483647 w 161"/>
                <a:gd name="T43" fmla="*/ 2147483647 h 93"/>
                <a:gd name="T44" fmla="*/ 2147483647 w 161"/>
                <a:gd name="T45" fmla="*/ 2147483647 h 93"/>
                <a:gd name="T46" fmla="*/ 2147483647 w 161"/>
                <a:gd name="T47" fmla="*/ 2147483647 h 93"/>
                <a:gd name="T48" fmla="*/ 2147483647 w 161"/>
                <a:gd name="T49" fmla="*/ 2147483647 h 93"/>
                <a:gd name="T50" fmla="*/ 2147483647 w 161"/>
                <a:gd name="T51" fmla="*/ 2147483647 h 93"/>
                <a:gd name="T52" fmla="*/ 2147483647 w 161"/>
                <a:gd name="T53" fmla="*/ 2147483647 h 93"/>
                <a:gd name="T54" fmla="*/ 2147483647 w 161"/>
                <a:gd name="T55" fmla="*/ 2147483647 h 93"/>
                <a:gd name="T56" fmla="*/ 2147483647 w 161"/>
                <a:gd name="T57" fmla="*/ 2147483647 h 93"/>
                <a:gd name="T58" fmla="*/ 2147483647 w 161"/>
                <a:gd name="T59" fmla="*/ 2147483647 h 93"/>
                <a:gd name="T60" fmla="*/ 2147483647 w 161"/>
                <a:gd name="T61" fmla="*/ 2147483647 h 93"/>
                <a:gd name="T62" fmla="*/ 1714932904 w 161"/>
                <a:gd name="T63" fmla="*/ 2147483647 h 93"/>
                <a:gd name="T64" fmla="*/ 979907862 w 161"/>
                <a:gd name="T65" fmla="*/ 2147483647 h 93"/>
                <a:gd name="T66" fmla="*/ 653334816 w 161"/>
                <a:gd name="T67" fmla="*/ 2074410501 h 93"/>
                <a:gd name="T68" fmla="*/ 408263705 w 161"/>
                <a:gd name="T69" fmla="*/ 1333749559 h 93"/>
                <a:gd name="T70" fmla="*/ 245071111 w 161"/>
                <a:gd name="T71" fmla="*/ 740940874 h 93"/>
                <a:gd name="T72" fmla="*/ 0 w 161"/>
                <a:gd name="T73" fmla="*/ 0 h 93"/>
                <a:gd name="T74" fmla="*/ 2147483647 w 161"/>
                <a:gd name="T75" fmla="*/ 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61" h="93">
                  <a:moveTo>
                    <a:pt x="94" y="0"/>
                  </a:moveTo>
                  <a:lnTo>
                    <a:pt x="107" y="18"/>
                  </a:lnTo>
                  <a:lnTo>
                    <a:pt x="112" y="12"/>
                  </a:lnTo>
                  <a:lnTo>
                    <a:pt x="117" y="8"/>
                  </a:lnTo>
                  <a:lnTo>
                    <a:pt x="122" y="5"/>
                  </a:lnTo>
                  <a:lnTo>
                    <a:pt x="127" y="3"/>
                  </a:lnTo>
                  <a:lnTo>
                    <a:pt x="137" y="1"/>
                  </a:lnTo>
                  <a:lnTo>
                    <a:pt x="148" y="0"/>
                  </a:lnTo>
                  <a:lnTo>
                    <a:pt x="151" y="0"/>
                  </a:lnTo>
                  <a:lnTo>
                    <a:pt x="161" y="0"/>
                  </a:lnTo>
                  <a:lnTo>
                    <a:pt x="161" y="92"/>
                  </a:lnTo>
                  <a:lnTo>
                    <a:pt x="155" y="93"/>
                  </a:lnTo>
                  <a:lnTo>
                    <a:pt x="150" y="93"/>
                  </a:lnTo>
                  <a:lnTo>
                    <a:pt x="145" y="92"/>
                  </a:lnTo>
                  <a:lnTo>
                    <a:pt x="140" y="91"/>
                  </a:lnTo>
                  <a:lnTo>
                    <a:pt x="129" y="88"/>
                  </a:lnTo>
                  <a:lnTo>
                    <a:pt x="120" y="82"/>
                  </a:lnTo>
                  <a:lnTo>
                    <a:pt x="111" y="75"/>
                  </a:lnTo>
                  <a:lnTo>
                    <a:pt x="104" y="67"/>
                  </a:lnTo>
                  <a:lnTo>
                    <a:pt x="97" y="59"/>
                  </a:lnTo>
                  <a:lnTo>
                    <a:pt x="94" y="49"/>
                  </a:lnTo>
                  <a:lnTo>
                    <a:pt x="92" y="50"/>
                  </a:lnTo>
                  <a:lnTo>
                    <a:pt x="89" y="51"/>
                  </a:lnTo>
                  <a:lnTo>
                    <a:pt x="86" y="51"/>
                  </a:lnTo>
                  <a:lnTo>
                    <a:pt x="84" y="51"/>
                  </a:lnTo>
                  <a:lnTo>
                    <a:pt x="78" y="50"/>
                  </a:lnTo>
                  <a:lnTo>
                    <a:pt x="74" y="49"/>
                  </a:lnTo>
                  <a:lnTo>
                    <a:pt x="65" y="48"/>
                  </a:lnTo>
                  <a:lnTo>
                    <a:pt x="55" y="45"/>
                  </a:lnTo>
                  <a:lnTo>
                    <a:pt x="44" y="40"/>
                  </a:lnTo>
                  <a:lnTo>
                    <a:pt x="32" y="34"/>
                  </a:lnTo>
                  <a:lnTo>
                    <a:pt x="21" y="26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5" y="9"/>
                  </a:lnTo>
                  <a:lnTo>
                    <a:pt x="3" y="5"/>
                  </a:lnTo>
                  <a:lnTo>
                    <a:pt x="0" y="0"/>
                  </a:lnTo>
                  <a:lnTo>
                    <a:pt x="94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78" name="Freeform 11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4408524" y="2087988"/>
              <a:ext cx="89429" cy="160337"/>
            </a:xfrm>
            <a:custGeom>
              <a:avLst/>
              <a:gdLst>
                <a:gd name="T0" fmla="*/ 2147483647 w 192"/>
                <a:gd name="T1" fmla="*/ 427425017 h 307"/>
                <a:gd name="T2" fmla="*/ 2147483647 w 192"/>
                <a:gd name="T3" fmla="*/ 0 h 307"/>
                <a:gd name="T4" fmla="*/ 2147483647 w 192"/>
                <a:gd name="T5" fmla="*/ 427425017 h 307"/>
                <a:gd name="T6" fmla="*/ 2147483647 w 192"/>
                <a:gd name="T7" fmla="*/ 1994467457 h 307"/>
                <a:gd name="T8" fmla="*/ 2147483647 w 192"/>
                <a:gd name="T9" fmla="*/ 2147483647 h 307"/>
                <a:gd name="T10" fmla="*/ 2147483647 w 192"/>
                <a:gd name="T11" fmla="*/ 2147483647 h 307"/>
                <a:gd name="T12" fmla="*/ 2147483647 w 192"/>
                <a:gd name="T13" fmla="*/ 2147483647 h 307"/>
                <a:gd name="T14" fmla="*/ 2147483647 w 192"/>
                <a:gd name="T15" fmla="*/ 2147483647 h 307"/>
                <a:gd name="T16" fmla="*/ 2147483647 w 192"/>
                <a:gd name="T17" fmla="*/ 2147483647 h 307"/>
                <a:gd name="T18" fmla="*/ 2147483647 w 192"/>
                <a:gd name="T19" fmla="*/ 2147483647 h 307"/>
                <a:gd name="T20" fmla="*/ 2147483647 w 192"/>
                <a:gd name="T21" fmla="*/ 2147483647 h 307"/>
                <a:gd name="T22" fmla="*/ 2147483647 w 192"/>
                <a:gd name="T23" fmla="*/ 2147483647 h 307"/>
                <a:gd name="T24" fmla="*/ 2147483647 w 192"/>
                <a:gd name="T25" fmla="*/ 2147483647 h 307"/>
                <a:gd name="T26" fmla="*/ 2147483647 w 192"/>
                <a:gd name="T27" fmla="*/ 2147483647 h 307"/>
                <a:gd name="T28" fmla="*/ 2147483647 w 192"/>
                <a:gd name="T29" fmla="*/ 2147483647 h 307"/>
                <a:gd name="T30" fmla="*/ 2147483647 w 192"/>
                <a:gd name="T31" fmla="*/ 2147483647 h 307"/>
                <a:gd name="T32" fmla="*/ 2147483647 w 192"/>
                <a:gd name="T33" fmla="*/ 2147483647 h 307"/>
                <a:gd name="T34" fmla="*/ 2147483647 w 192"/>
                <a:gd name="T35" fmla="*/ 2147483647 h 307"/>
                <a:gd name="T36" fmla="*/ 2147483647 w 192"/>
                <a:gd name="T37" fmla="*/ 2147483647 h 307"/>
                <a:gd name="T38" fmla="*/ 2147483647 w 192"/>
                <a:gd name="T39" fmla="*/ 2147483647 h 307"/>
                <a:gd name="T40" fmla="*/ 1748545293 w 192"/>
                <a:gd name="T41" fmla="*/ 2147483647 h 307"/>
                <a:gd name="T42" fmla="*/ 794692512 w 192"/>
                <a:gd name="T43" fmla="*/ 2147483647 h 307"/>
                <a:gd name="T44" fmla="*/ 158975392 w 192"/>
                <a:gd name="T45" fmla="*/ 2147483647 h 307"/>
                <a:gd name="T46" fmla="*/ 0 w 192"/>
                <a:gd name="T47" fmla="*/ 2147483647 h 307"/>
                <a:gd name="T48" fmla="*/ 0 w 192"/>
                <a:gd name="T49" fmla="*/ 2147483647 h 307"/>
                <a:gd name="T50" fmla="*/ 158975392 w 192"/>
                <a:gd name="T51" fmla="*/ 2147483647 h 307"/>
                <a:gd name="T52" fmla="*/ 874180423 w 192"/>
                <a:gd name="T53" fmla="*/ 2147483647 h 307"/>
                <a:gd name="T54" fmla="*/ 2147483647 w 192"/>
                <a:gd name="T55" fmla="*/ 2147483647 h 307"/>
                <a:gd name="T56" fmla="*/ 2147483647 w 192"/>
                <a:gd name="T57" fmla="*/ 2147483647 h 307"/>
                <a:gd name="T58" fmla="*/ 2147483647 w 192"/>
                <a:gd name="T59" fmla="*/ 2147483647 h 307"/>
                <a:gd name="T60" fmla="*/ 2147483647 w 192"/>
                <a:gd name="T61" fmla="*/ 2147483647 h 307"/>
                <a:gd name="T62" fmla="*/ 2147483647 w 192"/>
                <a:gd name="T63" fmla="*/ 2147483647 h 307"/>
                <a:gd name="T64" fmla="*/ 2147483647 w 192"/>
                <a:gd name="T65" fmla="*/ 2147483647 h 307"/>
                <a:gd name="T66" fmla="*/ 2147483647 w 192"/>
                <a:gd name="T67" fmla="*/ 2147483647 h 307"/>
                <a:gd name="T68" fmla="*/ 2147483647 w 192"/>
                <a:gd name="T69" fmla="*/ 997233468 h 3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2" h="307">
                  <a:moveTo>
                    <a:pt x="44" y="7"/>
                  </a:moveTo>
                  <a:lnTo>
                    <a:pt x="38" y="3"/>
                  </a:lnTo>
                  <a:lnTo>
                    <a:pt x="35" y="1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57" y="3"/>
                  </a:lnTo>
                  <a:lnTo>
                    <a:pt x="82" y="8"/>
                  </a:lnTo>
                  <a:lnTo>
                    <a:pt x="110" y="14"/>
                  </a:lnTo>
                  <a:lnTo>
                    <a:pt x="141" y="22"/>
                  </a:lnTo>
                  <a:lnTo>
                    <a:pt x="155" y="25"/>
                  </a:lnTo>
                  <a:lnTo>
                    <a:pt x="169" y="27"/>
                  </a:lnTo>
                  <a:lnTo>
                    <a:pt x="181" y="28"/>
                  </a:lnTo>
                  <a:lnTo>
                    <a:pt x="192" y="29"/>
                  </a:lnTo>
                  <a:lnTo>
                    <a:pt x="192" y="35"/>
                  </a:lnTo>
                  <a:lnTo>
                    <a:pt x="192" y="41"/>
                  </a:lnTo>
                  <a:lnTo>
                    <a:pt x="188" y="47"/>
                  </a:lnTo>
                  <a:lnTo>
                    <a:pt x="183" y="61"/>
                  </a:lnTo>
                  <a:lnTo>
                    <a:pt x="175" y="82"/>
                  </a:lnTo>
                  <a:lnTo>
                    <a:pt x="167" y="104"/>
                  </a:lnTo>
                  <a:lnTo>
                    <a:pt x="158" y="127"/>
                  </a:lnTo>
                  <a:lnTo>
                    <a:pt x="152" y="148"/>
                  </a:lnTo>
                  <a:lnTo>
                    <a:pt x="147" y="165"/>
                  </a:lnTo>
                  <a:lnTo>
                    <a:pt x="146" y="176"/>
                  </a:lnTo>
                  <a:lnTo>
                    <a:pt x="146" y="207"/>
                  </a:lnTo>
                  <a:lnTo>
                    <a:pt x="146" y="234"/>
                  </a:lnTo>
                  <a:lnTo>
                    <a:pt x="144" y="249"/>
                  </a:lnTo>
                  <a:lnTo>
                    <a:pt x="141" y="263"/>
                  </a:lnTo>
                  <a:lnTo>
                    <a:pt x="134" y="277"/>
                  </a:lnTo>
                  <a:lnTo>
                    <a:pt x="127" y="294"/>
                  </a:lnTo>
                  <a:lnTo>
                    <a:pt x="106" y="296"/>
                  </a:lnTo>
                  <a:lnTo>
                    <a:pt x="91" y="300"/>
                  </a:lnTo>
                  <a:lnTo>
                    <a:pt x="83" y="303"/>
                  </a:lnTo>
                  <a:lnTo>
                    <a:pt x="77" y="306"/>
                  </a:lnTo>
                  <a:lnTo>
                    <a:pt x="72" y="307"/>
                  </a:lnTo>
                  <a:lnTo>
                    <a:pt x="64" y="307"/>
                  </a:lnTo>
                  <a:lnTo>
                    <a:pt x="52" y="305"/>
                  </a:lnTo>
                  <a:lnTo>
                    <a:pt x="33" y="300"/>
                  </a:lnTo>
                  <a:lnTo>
                    <a:pt x="32" y="291"/>
                  </a:lnTo>
                  <a:lnTo>
                    <a:pt x="32" y="284"/>
                  </a:lnTo>
                  <a:lnTo>
                    <a:pt x="30" y="277"/>
                  </a:lnTo>
                  <a:lnTo>
                    <a:pt x="28" y="270"/>
                  </a:lnTo>
                  <a:lnTo>
                    <a:pt x="22" y="257"/>
                  </a:lnTo>
                  <a:lnTo>
                    <a:pt x="17" y="244"/>
                  </a:lnTo>
                  <a:lnTo>
                    <a:pt x="10" y="231"/>
                  </a:lnTo>
                  <a:lnTo>
                    <a:pt x="5" y="218"/>
                  </a:lnTo>
                  <a:lnTo>
                    <a:pt x="2" y="211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189"/>
                  </a:lnTo>
                  <a:lnTo>
                    <a:pt x="0" y="180"/>
                  </a:lnTo>
                  <a:lnTo>
                    <a:pt x="1" y="173"/>
                  </a:lnTo>
                  <a:lnTo>
                    <a:pt x="2" y="165"/>
                  </a:lnTo>
                  <a:lnTo>
                    <a:pt x="5" y="158"/>
                  </a:lnTo>
                  <a:lnTo>
                    <a:pt x="11" y="145"/>
                  </a:lnTo>
                  <a:lnTo>
                    <a:pt x="18" y="133"/>
                  </a:lnTo>
                  <a:lnTo>
                    <a:pt x="33" y="109"/>
                  </a:lnTo>
                  <a:lnTo>
                    <a:pt x="46" y="90"/>
                  </a:lnTo>
                  <a:lnTo>
                    <a:pt x="48" y="81"/>
                  </a:lnTo>
                  <a:lnTo>
                    <a:pt x="50" y="72"/>
                  </a:lnTo>
                  <a:lnTo>
                    <a:pt x="52" y="62"/>
                  </a:lnTo>
                  <a:lnTo>
                    <a:pt x="53" y="53"/>
                  </a:lnTo>
                  <a:lnTo>
                    <a:pt x="53" y="41"/>
                  </a:lnTo>
                  <a:lnTo>
                    <a:pt x="54" y="34"/>
                  </a:lnTo>
                  <a:lnTo>
                    <a:pt x="55" y="30"/>
                  </a:lnTo>
                  <a:lnTo>
                    <a:pt x="56" y="28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60" y="22"/>
                  </a:lnTo>
                  <a:lnTo>
                    <a:pt x="60" y="16"/>
                  </a:lnTo>
                  <a:lnTo>
                    <a:pt x="44" y="7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79" name="Freeform 12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4496234" y="1573638"/>
              <a:ext cx="185738" cy="269875"/>
            </a:xfrm>
            <a:custGeom>
              <a:avLst/>
              <a:gdLst>
                <a:gd name="T0" fmla="*/ 2078389271 w 398"/>
                <a:gd name="T1" fmla="*/ 282835252 h 518"/>
                <a:gd name="T2" fmla="*/ 2147483647 w 398"/>
                <a:gd name="T3" fmla="*/ 1838429138 h 518"/>
                <a:gd name="T4" fmla="*/ 2147483647 w 398"/>
                <a:gd name="T5" fmla="*/ 2147483647 h 518"/>
                <a:gd name="T6" fmla="*/ 2147483647 w 398"/>
                <a:gd name="T7" fmla="*/ 2147483647 h 518"/>
                <a:gd name="T8" fmla="*/ 2147483647 w 398"/>
                <a:gd name="T9" fmla="*/ 2147483647 h 518"/>
                <a:gd name="T10" fmla="*/ 2147483647 w 398"/>
                <a:gd name="T11" fmla="*/ 2147483647 h 518"/>
                <a:gd name="T12" fmla="*/ 2147483647 w 398"/>
                <a:gd name="T13" fmla="*/ 2147483647 h 518"/>
                <a:gd name="T14" fmla="*/ 2147483647 w 398"/>
                <a:gd name="T15" fmla="*/ 2147483647 h 518"/>
                <a:gd name="T16" fmla="*/ 2147483647 w 398"/>
                <a:gd name="T17" fmla="*/ 2147483647 h 518"/>
                <a:gd name="T18" fmla="*/ 2147483647 w 398"/>
                <a:gd name="T19" fmla="*/ 2147483647 h 518"/>
                <a:gd name="T20" fmla="*/ 2147483647 w 398"/>
                <a:gd name="T21" fmla="*/ 2147483647 h 518"/>
                <a:gd name="T22" fmla="*/ 2147483647 w 398"/>
                <a:gd name="T23" fmla="*/ 2147483647 h 518"/>
                <a:gd name="T24" fmla="*/ 2147483647 w 398"/>
                <a:gd name="T25" fmla="*/ 2147483647 h 518"/>
                <a:gd name="T26" fmla="*/ 2147483647 w 398"/>
                <a:gd name="T27" fmla="*/ 2147483647 h 518"/>
                <a:gd name="T28" fmla="*/ 2147483647 w 398"/>
                <a:gd name="T29" fmla="*/ 2147483647 h 518"/>
                <a:gd name="T30" fmla="*/ 2147483647 w 398"/>
                <a:gd name="T31" fmla="*/ 2147483647 h 518"/>
                <a:gd name="T32" fmla="*/ 2147483647 w 398"/>
                <a:gd name="T33" fmla="*/ 2147483647 h 518"/>
                <a:gd name="T34" fmla="*/ 2147483647 w 398"/>
                <a:gd name="T35" fmla="*/ 2147483647 h 518"/>
                <a:gd name="T36" fmla="*/ 2147483647 w 398"/>
                <a:gd name="T37" fmla="*/ 2147483647 h 518"/>
                <a:gd name="T38" fmla="*/ 2147483647 w 398"/>
                <a:gd name="T39" fmla="*/ 2147483647 h 518"/>
                <a:gd name="T40" fmla="*/ 2147483647 w 398"/>
                <a:gd name="T41" fmla="*/ 2147483647 h 518"/>
                <a:gd name="T42" fmla="*/ 2147483647 w 398"/>
                <a:gd name="T43" fmla="*/ 2147483647 h 518"/>
                <a:gd name="T44" fmla="*/ 2147483647 w 398"/>
                <a:gd name="T45" fmla="*/ 2147483647 h 518"/>
                <a:gd name="T46" fmla="*/ 2147483647 w 398"/>
                <a:gd name="T47" fmla="*/ 2147483647 h 518"/>
                <a:gd name="T48" fmla="*/ 2147483647 w 398"/>
                <a:gd name="T49" fmla="*/ 2147483647 h 518"/>
                <a:gd name="T50" fmla="*/ 2147483647 w 398"/>
                <a:gd name="T51" fmla="*/ 2147483647 h 518"/>
                <a:gd name="T52" fmla="*/ 2147483647 w 398"/>
                <a:gd name="T53" fmla="*/ 2147483647 h 518"/>
                <a:gd name="T54" fmla="*/ 2147483647 w 398"/>
                <a:gd name="T55" fmla="*/ 2147483647 h 518"/>
                <a:gd name="T56" fmla="*/ 2147483647 w 398"/>
                <a:gd name="T57" fmla="*/ 2147483647 h 518"/>
                <a:gd name="T58" fmla="*/ 2147483647 w 398"/>
                <a:gd name="T59" fmla="*/ 2147483647 h 518"/>
                <a:gd name="T60" fmla="*/ 2147483647 w 398"/>
                <a:gd name="T61" fmla="*/ 2147483647 h 518"/>
                <a:gd name="T62" fmla="*/ 2147483647 w 398"/>
                <a:gd name="T63" fmla="*/ 2147483647 h 518"/>
                <a:gd name="T64" fmla="*/ 2147483647 w 398"/>
                <a:gd name="T65" fmla="*/ 2147483647 h 518"/>
                <a:gd name="T66" fmla="*/ 2147483647 w 398"/>
                <a:gd name="T67" fmla="*/ 2147483647 h 518"/>
                <a:gd name="T68" fmla="*/ 2147483647 w 398"/>
                <a:gd name="T69" fmla="*/ 2147483647 h 518"/>
                <a:gd name="T70" fmla="*/ 2147483647 w 398"/>
                <a:gd name="T71" fmla="*/ 2147483647 h 518"/>
                <a:gd name="T72" fmla="*/ 2147483647 w 398"/>
                <a:gd name="T73" fmla="*/ 2147483647 h 518"/>
                <a:gd name="T74" fmla="*/ 2147483647 w 398"/>
                <a:gd name="T75" fmla="*/ 2147483647 h 518"/>
                <a:gd name="T76" fmla="*/ 2147483647 w 398"/>
                <a:gd name="T77" fmla="*/ 2147483647 h 518"/>
                <a:gd name="T78" fmla="*/ 2147483647 w 398"/>
                <a:gd name="T79" fmla="*/ 2147483647 h 518"/>
                <a:gd name="T80" fmla="*/ 2147483647 w 398"/>
                <a:gd name="T81" fmla="*/ 2147483647 h 518"/>
                <a:gd name="T82" fmla="*/ 2147483647 w 398"/>
                <a:gd name="T83" fmla="*/ 2147483647 h 518"/>
                <a:gd name="T84" fmla="*/ 2147483647 w 398"/>
                <a:gd name="T85" fmla="*/ 2147483647 h 518"/>
                <a:gd name="T86" fmla="*/ 2147483647 w 398"/>
                <a:gd name="T87" fmla="*/ 2147483647 h 518"/>
                <a:gd name="T88" fmla="*/ 2147483647 w 398"/>
                <a:gd name="T89" fmla="*/ 2147483647 h 518"/>
                <a:gd name="T90" fmla="*/ 2147483647 w 398"/>
                <a:gd name="T91" fmla="*/ 2147483647 h 518"/>
                <a:gd name="T92" fmla="*/ 2147483647 w 398"/>
                <a:gd name="T93" fmla="*/ 2147483647 h 518"/>
                <a:gd name="T94" fmla="*/ 2147483647 w 398"/>
                <a:gd name="T95" fmla="*/ 2147483647 h 518"/>
                <a:gd name="T96" fmla="*/ 2147483647 w 398"/>
                <a:gd name="T97" fmla="*/ 2147483647 h 518"/>
                <a:gd name="T98" fmla="*/ 2147483647 w 398"/>
                <a:gd name="T99" fmla="*/ 2147483647 h 518"/>
                <a:gd name="T100" fmla="*/ 2147483647 w 398"/>
                <a:gd name="T101" fmla="*/ 2147483647 h 518"/>
                <a:gd name="T102" fmla="*/ 2147483647 w 398"/>
                <a:gd name="T103" fmla="*/ 2147483647 h 518"/>
                <a:gd name="T104" fmla="*/ 1758651390 w 398"/>
                <a:gd name="T105" fmla="*/ 2147483647 h 518"/>
                <a:gd name="T106" fmla="*/ 1598875068 w 398"/>
                <a:gd name="T107" fmla="*/ 2147483647 h 518"/>
                <a:gd name="T108" fmla="*/ 1119175630 w 398"/>
                <a:gd name="T109" fmla="*/ 2147483647 h 518"/>
                <a:gd name="T110" fmla="*/ 1598875068 w 398"/>
                <a:gd name="T111" fmla="*/ 2147483647 h 518"/>
                <a:gd name="T112" fmla="*/ 1518894073 w 398"/>
                <a:gd name="T113" fmla="*/ 2147483647 h 518"/>
                <a:gd name="T114" fmla="*/ 319737880 w 398"/>
                <a:gd name="T115" fmla="*/ 2147483647 h 518"/>
                <a:gd name="T116" fmla="*/ 1598875068 w 398"/>
                <a:gd name="T117" fmla="*/ 2147483647 h 518"/>
                <a:gd name="T118" fmla="*/ 239756886 w 398"/>
                <a:gd name="T119" fmla="*/ 1272758634 h 51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98" h="518">
                  <a:moveTo>
                    <a:pt x="0" y="1"/>
                  </a:moveTo>
                  <a:lnTo>
                    <a:pt x="6" y="0"/>
                  </a:lnTo>
                  <a:lnTo>
                    <a:pt x="15" y="1"/>
                  </a:lnTo>
                  <a:lnTo>
                    <a:pt x="26" y="2"/>
                  </a:lnTo>
                  <a:lnTo>
                    <a:pt x="39" y="5"/>
                  </a:lnTo>
                  <a:lnTo>
                    <a:pt x="56" y="8"/>
                  </a:lnTo>
                  <a:lnTo>
                    <a:pt x="75" y="11"/>
                  </a:lnTo>
                  <a:lnTo>
                    <a:pt x="95" y="13"/>
                  </a:lnTo>
                  <a:lnTo>
                    <a:pt x="120" y="13"/>
                  </a:lnTo>
                  <a:lnTo>
                    <a:pt x="120" y="17"/>
                  </a:lnTo>
                  <a:lnTo>
                    <a:pt x="118" y="20"/>
                  </a:lnTo>
                  <a:lnTo>
                    <a:pt x="116" y="23"/>
                  </a:lnTo>
                  <a:lnTo>
                    <a:pt x="114" y="26"/>
                  </a:lnTo>
                  <a:lnTo>
                    <a:pt x="107" y="32"/>
                  </a:lnTo>
                  <a:lnTo>
                    <a:pt x="99" y="37"/>
                  </a:lnTo>
                  <a:lnTo>
                    <a:pt x="80" y="47"/>
                  </a:lnTo>
                  <a:lnTo>
                    <a:pt x="66" y="57"/>
                  </a:lnTo>
                  <a:lnTo>
                    <a:pt x="65" y="59"/>
                  </a:lnTo>
                  <a:lnTo>
                    <a:pt x="64" y="61"/>
                  </a:lnTo>
                  <a:lnTo>
                    <a:pt x="64" y="62"/>
                  </a:lnTo>
                  <a:lnTo>
                    <a:pt x="65" y="64"/>
                  </a:lnTo>
                  <a:lnTo>
                    <a:pt x="68" y="66"/>
                  </a:lnTo>
                  <a:lnTo>
                    <a:pt x="71" y="67"/>
                  </a:lnTo>
                  <a:lnTo>
                    <a:pt x="77" y="69"/>
                  </a:lnTo>
                  <a:lnTo>
                    <a:pt x="84" y="70"/>
                  </a:lnTo>
                  <a:lnTo>
                    <a:pt x="103" y="73"/>
                  </a:lnTo>
                  <a:lnTo>
                    <a:pt x="131" y="76"/>
                  </a:lnTo>
                  <a:lnTo>
                    <a:pt x="167" y="79"/>
                  </a:lnTo>
                  <a:lnTo>
                    <a:pt x="213" y="81"/>
                  </a:lnTo>
                  <a:lnTo>
                    <a:pt x="213" y="91"/>
                  </a:lnTo>
                  <a:lnTo>
                    <a:pt x="213" y="105"/>
                  </a:lnTo>
                  <a:lnTo>
                    <a:pt x="210" y="109"/>
                  </a:lnTo>
                  <a:lnTo>
                    <a:pt x="202" y="112"/>
                  </a:lnTo>
                  <a:lnTo>
                    <a:pt x="191" y="116"/>
                  </a:lnTo>
                  <a:lnTo>
                    <a:pt x="179" y="120"/>
                  </a:lnTo>
                  <a:lnTo>
                    <a:pt x="154" y="127"/>
                  </a:lnTo>
                  <a:lnTo>
                    <a:pt x="139" y="130"/>
                  </a:lnTo>
                  <a:lnTo>
                    <a:pt x="142" y="133"/>
                  </a:lnTo>
                  <a:lnTo>
                    <a:pt x="144" y="136"/>
                  </a:lnTo>
                  <a:lnTo>
                    <a:pt x="147" y="138"/>
                  </a:lnTo>
                  <a:lnTo>
                    <a:pt x="150" y="140"/>
                  </a:lnTo>
                  <a:lnTo>
                    <a:pt x="160" y="142"/>
                  </a:lnTo>
                  <a:lnTo>
                    <a:pt x="170" y="143"/>
                  </a:lnTo>
                  <a:lnTo>
                    <a:pt x="191" y="143"/>
                  </a:lnTo>
                  <a:lnTo>
                    <a:pt x="206" y="142"/>
                  </a:lnTo>
                  <a:lnTo>
                    <a:pt x="206" y="147"/>
                  </a:lnTo>
                  <a:lnTo>
                    <a:pt x="208" y="152"/>
                  </a:lnTo>
                  <a:lnTo>
                    <a:pt x="211" y="156"/>
                  </a:lnTo>
                  <a:lnTo>
                    <a:pt x="214" y="161"/>
                  </a:lnTo>
                  <a:lnTo>
                    <a:pt x="223" y="172"/>
                  </a:lnTo>
                  <a:lnTo>
                    <a:pt x="233" y="182"/>
                  </a:lnTo>
                  <a:lnTo>
                    <a:pt x="243" y="191"/>
                  </a:lnTo>
                  <a:lnTo>
                    <a:pt x="250" y="200"/>
                  </a:lnTo>
                  <a:lnTo>
                    <a:pt x="254" y="205"/>
                  </a:lnTo>
                  <a:lnTo>
                    <a:pt x="257" y="209"/>
                  </a:lnTo>
                  <a:lnTo>
                    <a:pt x="258" y="212"/>
                  </a:lnTo>
                  <a:lnTo>
                    <a:pt x="259" y="216"/>
                  </a:lnTo>
                  <a:lnTo>
                    <a:pt x="259" y="223"/>
                  </a:lnTo>
                  <a:lnTo>
                    <a:pt x="260" y="232"/>
                  </a:lnTo>
                  <a:lnTo>
                    <a:pt x="260" y="237"/>
                  </a:lnTo>
                  <a:lnTo>
                    <a:pt x="262" y="241"/>
                  </a:lnTo>
                  <a:lnTo>
                    <a:pt x="263" y="244"/>
                  </a:lnTo>
                  <a:lnTo>
                    <a:pt x="266" y="247"/>
                  </a:lnTo>
                  <a:lnTo>
                    <a:pt x="272" y="254"/>
                  </a:lnTo>
                  <a:lnTo>
                    <a:pt x="277" y="261"/>
                  </a:lnTo>
                  <a:lnTo>
                    <a:pt x="280" y="267"/>
                  </a:lnTo>
                  <a:lnTo>
                    <a:pt x="283" y="273"/>
                  </a:lnTo>
                  <a:lnTo>
                    <a:pt x="286" y="279"/>
                  </a:lnTo>
                  <a:lnTo>
                    <a:pt x="291" y="284"/>
                  </a:lnTo>
                  <a:lnTo>
                    <a:pt x="297" y="288"/>
                  </a:lnTo>
                  <a:lnTo>
                    <a:pt x="305" y="291"/>
                  </a:lnTo>
                  <a:lnTo>
                    <a:pt x="306" y="297"/>
                  </a:lnTo>
                  <a:lnTo>
                    <a:pt x="310" y="304"/>
                  </a:lnTo>
                  <a:lnTo>
                    <a:pt x="315" y="310"/>
                  </a:lnTo>
                  <a:lnTo>
                    <a:pt x="320" y="316"/>
                  </a:lnTo>
                  <a:lnTo>
                    <a:pt x="327" y="320"/>
                  </a:lnTo>
                  <a:lnTo>
                    <a:pt x="334" y="324"/>
                  </a:lnTo>
                  <a:lnTo>
                    <a:pt x="340" y="326"/>
                  </a:lnTo>
                  <a:lnTo>
                    <a:pt x="346" y="327"/>
                  </a:lnTo>
                  <a:lnTo>
                    <a:pt x="346" y="337"/>
                  </a:lnTo>
                  <a:lnTo>
                    <a:pt x="346" y="346"/>
                  </a:lnTo>
                  <a:lnTo>
                    <a:pt x="355" y="343"/>
                  </a:lnTo>
                  <a:lnTo>
                    <a:pt x="363" y="341"/>
                  </a:lnTo>
                  <a:lnTo>
                    <a:pt x="370" y="341"/>
                  </a:lnTo>
                  <a:lnTo>
                    <a:pt x="376" y="342"/>
                  </a:lnTo>
                  <a:lnTo>
                    <a:pt x="389" y="347"/>
                  </a:lnTo>
                  <a:lnTo>
                    <a:pt x="398" y="352"/>
                  </a:lnTo>
                  <a:lnTo>
                    <a:pt x="396" y="365"/>
                  </a:lnTo>
                  <a:lnTo>
                    <a:pt x="394" y="376"/>
                  </a:lnTo>
                  <a:lnTo>
                    <a:pt x="393" y="382"/>
                  </a:lnTo>
                  <a:lnTo>
                    <a:pt x="393" y="389"/>
                  </a:lnTo>
                  <a:lnTo>
                    <a:pt x="395" y="395"/>
                  </a:lnTo>
                  <a:lnTo>
                    <a:pt x="398" y="401"/>
                  </a:lnTo>
                  <a:lnTo>
                    <a:pt x="393" y="402"/>
                  </a:lnTo>
                  <a:lnTo>
                    <a:pt x="387" y="403"/>
                  </a:lnTo>
                  <a:lnTo>
                    <a:pt x="382" y="404"/>
                  </a:lnTo>
                  <a:lnTo>
                    <a:pt x="376" y="406"/>
                  </a:lnTo>
                  <a:lnTo>
                    <a:pt x="372" y="409"/>
                  </a:lnTo>
                  <a:lnTo>
                    <a:pt x="369" y="412"/>
                  </a:lnTo>
                  <a:lnTo>
                    <a:pt x="367" y="415"/>
                  </a:lnTo>
                  <a:lnTo>
                    <a:pt x="365" y="420"/>
                  </a:lnTo>
                  <a:lnTo>
                    <a:pt x="365" y="422"/>
                  </a:lnTo>
                  <a:lnTo>
                    <a:pt x="367" y="424"/>
                  </a:lnTo>
                  <a:lnTo>
                    <a:pt x="368" y="426"/>
                  </a:lnTo>
                  <a:lnTo>
                    <a:pt x="370" y="429"/>
                  </a:lnTo>
                  <a:lnTo>
                    <a:pt x="376" y="433"/>
                  </a:lnTo>
                  <a:lnTo>
                    <a:pt x="385" y="438"/>
                  </a:lnTo>
                  <a:lnTo>
                    <a:pt x="376" y="443"/>
                  </a:lnTo>
                  <a:lnTo>
                    <a:pt x="371" y="447"/>
                  </a:lnTo>
                  <a:lnTo>
                    <a:pt x="367" y="451"/>
                  </a:lnTo>
                  <a:lnTo>
                    <a:pt x="363" y="455"/>
                  </a:lnTo>
                  <a:lnTo>
                    <a:pt x="359" y="463"/>
                  </a:lnTo>
                  <a:lnTo>
                    <a:pt x="352" y="475"/>
                  </a:lnTo>
                  <a:lnTo>
                    <a:pt x="146" y="475"/>
                  </a:lnTo>
                  <a:lnTo>
                    <a:pt x="146" y="487"/>
                  </a:lnTo>
                  <a:lnTo>
                    <a:pt x="146" y="500"/>
                  </a:lnTo>
                  <a:lnTo>
                    <a:pt x="116" y="501"/>
                  </a:lnTo>
                  <a:lnTo>
                    <a:pt x="90" y="503"/>
                  </a:lnTo>
                  <a:lnTo>
                    <a:pt x="78" y="505"/>
                  </a:lnTo>
                  <a:lnTo>
                    <a:pt x="68" y="508"/>
                  </a:lnTo>
                  <a:lnTo>
                    <a:pt x="64" y="510"/>
                  </a:lnTo>
                  <a:lnTo>
                    <a:pt x="59" y="512"/>
                  </a:lnTo>
                  <a:lnTo>
                    <a:pt x="56" y="515"/>
                  </a:lnTo>
                  <a:lnTo>
                    <a:pt x="53" y="518"/>
                  </a:lnTo>
                  <a:lnTo>
                    <a:pt x="54" y="511"/>
                  </a:lnTo>
                  <a:lnTo>
                    <a:pt x="55" y="505"/>
                  </a:lnTo>
                  <a:lnTo>
                    <a:pt x="56" y="499"/>
                  </a:lnTo>
                  <a:lnTo>
                    <a:pt x="58" y="493"/>
                  </a:lnTo>
                  <a:lnTo>
                    <a:pt x="61" y="488"/>
                  </a:lnTo>
                  <a:lnTo>
                    <a:pt x="64" y="484"/>
                  </a:lnTo>
                  <a:lnTo>
                    <a:pt x="68" y="480"/>
                  </a:lnTo>
                  <a:lnTo>
                    <a:pt x="71" y="476"/>
                  </a:lnTo>
                  <a:lnTo>
                    <a:pt x="81" y="470"/>
                  </a:lnTo>
                  <a:lnTo>
                    <a:pt x="91" y="465"/>
                  </a:lnTo>
                  <a:lnTo>
                    <a:pt x="102" y="462"/>
                  </a:lnTo>
                  <a:lnTo>
                    <a:pt x="114" y="458"/>
                  </a:lnTo>
                  <a:lnTo>
                    <a:pt x="136" y="453"/>
                  </a:lnTo>
                  <a:lnTo>
                    <a:pt x="157" y="448"/>
                  </a:lnTo>
                  <a:lnTo>
                    <a:pt x="165" y="444"/>
                  </a:lnTo>
                  <a:lnTo>
                    <a:pt x="172" y="439"/>
                  </a:lnTo>
                  <a:lnTo>
                    <a:pt x="174" y="436"/>
                  </a:lnTo>
                  <a:lnTo>
                    <a:pt x="177" y="433"/>
                  </a:lnTo>
                  <a:lnTo>
                    <a:pt x="179" y="429"/>
                  </a:lnTo>
                  <a:lnTo>
                    <a:pt x="179" y="426"/>
                  </a:lnTo>
                  <a:lnTo>
                    <a:pt x="179" y="428"/>
                  </a:lnTo>
                  <a:lnTo>
                    <a:pt x="177" y="430"/>
                  </a:lnTo>
                  <a:lnTo>
                    <a:pt x="174" y="432"/>
                  </a:lnTo>
                  <a:lnTo>
                    <a:pt x="171" y="434"/>
                  </a:lnTo>
                  <a:lnTo>
                    <a:pt x="162" y="437"/>
                  </a:lnTo>
                  <a:lnTo>
                    <a:pt x="152" y="438"/>
                  </a:lnTo>
                  <a:lnTo>
                    <a:pt x="137" y="437"/>
                  </a:lnTo>
                  <a:lnTo>
                    <a:pt x="111" y="432"/>
                  </a:lnTo>
                  <a:lnTo>
                    <a:pt x="96" y="429"/>
                  </a:lnTo>
                  <a:lnTo>
                    <a:pt x="84" y="425"/>
                  </a:lnTo>
                  <a:lnTo>
                    <a:pt x="80" y="423"/>
                  </a:lnTo>
                  <a:lnTo>
                    <a:pt x="76" y="420"/>
                  </a:lnTo>
                  <a:lnTo>
                    <a:pt x="73" y="417"/>
                  </a:lnTo>
                  <a:lnTo>
                    <a:pt x="73" y="414"/>
                  </a:lnTo>
                  <a:lnTo>
                    <a:pt x="73" y="407"/>
                  </a:lnTo>
                  <a:lnTo>
                    <a:pt x="77" y="402"/>
                  </a:lnTo>
                  <a:lnTo>
                    <a:pt x="80" y="398"/>
                  </a:lnTo>
                  <a:lnTo>
                    <a:pt x="84" y="395"/>
                  </a:lnTo>
                  <a:lnTo>
                    <a:pt x="90" y="392"/>
                  </a:lnTo>
                  <a:lnTo>
                    <a:pt x="95" y="391"/>
                  </a:lnTo>
                  <a:lnTo>
                    <a:pt x="101" y="390"/>
                  </a:lnTo>
                  <a:lnTo>
                    <a:pt x="106" y="389"/>
                  </a:lnTo>
                  <a:lnTo>
                    <a:pt x="106" y="352"/>
                  </a:lnTo>
                  <a:lnTo>
                    <a:pt x="87" y="352"/>
                  </a:lnTo>
                  <a:lnTo>
                    <a:pt x="90" y="345"/>
                  </a:lnTo>
                  <a:lnTo>
                    <a:pt x="94" y="339"/>
                  </a:lnTo>
                  <a:lnTo>
                    <a:pt x="100" y="334"/>
                  </a:lnTo>
                  <a:lnTo>
                    <a:pt x="105" y="329"/>
                  </a:lnTo>
                  <a:lnTo>
                    <a:pt x="117" y="323"/>
                  </a:lnTo>
                  <a:lnTo>
                    <a:pt x="129" y="319"/>
                  </a:lnTo>
                  <a:lnTo>
                    <a:pt x="142" y="315"/>
                  </a:lnTo>
                  <a:lnTo>
                    <a:pt x="154" y="309"/>
                  </a:lnTo>
                  <a:lnTo>
                    <a:pt x="159" y="306"/>
                  </a:lnTo>
                  <a:lnTo>
                    <a:pt x="163" y="302"/>
                  </a:lnTo>
                  <a:lnTo>
                    <a:pt x="169" y="297"/>
                  </a:lnTo>
                  <a:lnTo>
                    <a:pt x="172" y="291"/>
                  </a:lnTo>
                  <a:lnTo>
                    <a:pt x="166" y="286"/>
                  </a:lnTo>
                  <a:lnTo>
                    <a:pt x="159" y="281"/>
                  </a:lnTo>
                  <a:lnTo>
                    <a:pt x="154" y="277"/>
                  </a:lnTo>
                  <a:lnTo>
                    <a:pt x="148" y="271"/>
                  </a:lnTo>
                  <a:lnTo>
                    <a:pt x="145" y="265"/>
                  </a:lnTo>
                  <a:lnTo>
                    <a:pt x="142" y="260"/>
                  </a:lnTo>
                  <a:lnTo>
                    <a:pt x="140" y="254"/>
                  </a:lnTo>
                  <a:lnTo>
                    <a:pt x="139" y="247"/>
                  </a:lnTo>
                  <a:lnTo>
                    <a:pt x="125" y="247"/>
                  </a:lnTo>
                  <a:lnTo>
                    <a:pt x="113" y="245"/>
                  </a:lnTo>
                  <a:lnTo>
                    <a:pt x="103" y="242"/>
                  </a:lnTo>
                  <a:lnTo>
                    <a:pt x="94" y="239"/>
                  </a:lnTo>
                  <a:lnTo>
                    <a:pt x="88" y="235"/>
                  </a:lnTo>
                  <a:lnTo>
                    <a:pt x="83" y="229"/>
                  </a:lnTo>
                  <a:lnTo>
                    <a:pt x="80" y="224"/>
                  </a:lnTo>
                  <a:lnTo>
                    <a:pt x="80" y="216"/>
                  </a:lnTo>
                  <a:lnTo>
                    <a:pt x="80" y="209"/>
                  </a:lnTo>
                  <a:lnTo>
                    <a:pt x="82" y="203"/>
                  </a:lnTo>
                  <a:lnTo>
                    <a:pt x="86" y="198"/>
                  </a:lnTo>
                  <a:lnTo>
                    <a:pt x="90" y="192"/>
                  </a:lnTo>
                  <a:lnTo>
                    <a:pt x="93" y="186"/>
                  </a:lnTo>
                  <a:lnTo>
                    <a:pt x="96" y="180"/>
                  </a:lnTo>
                  <a:lnTo>
                    <a:pt x="99" y="174"/>
                  </a:lnTo>
                  <a:lnTo>
                    <a:pt x="100" y="168"/>
                  </a:lnTo>
                  <a:lnTo>
                    <a:pt x="92" y="171"/>
                  </a:lnTo>
                  <a:lnTo>
                    <a:pt x="86" y="175"/>
                  </a:lnTo>
                  <a:lnTo>
                    <a:pt x="80" y="180"/>
                  </a:lnTo>
                  <a:lnTo>
                    <a:pt x="73" y="186"/>
                  </a:lnTo>
                  <a:lnTo>
                    <a:pt x="64" y="199"/>
                  </a:lnTo>
                  <a:lnTo>
                    <a:pt x="53" y="210"/>
                  </a:lnTo>
                  <a:lnTo>
                    <a:pt x="31" y="179"/>
                  </a:lnTo>
                  <a:lnTo>
                    <a:pt x="22" y="162"/>
                  </a:lnTo>
                  <a:lnTo>
                    <a:pt x="20" y="157"/>
                  </a:lnTo>
                  <a:lnTo>
                    <a:pt x="20" y="153"/>
                  </a:lnTo>
                  <a:lnTo>
                    <a:pt x="20" y="148"/>
                  </a:lnTo>
                  <a:lnTo>
                    <a:pt x="20" y="142"/>
                  </a:lnTo>
                  <a:lnTo>
                    <a:pt x="17" y="141"/>
                  </a:lnTo>
                  <a:lnTo>
                    <a:pt x="16" y="138"/>
                  </a:lnTo>
                  <a:lnTo>
                    <a:pt x="15" y="135"/>
                  </a:lnTo>
                  <a:lnTo>
                    <a:pt x="14" y="131"/>
                  </a:lnTo>
                  <a:lnTo>
                    <a:pt x="14" y="121"/>
                  </a:lnTo>
                  <a:lnTo>
                    <a:pt x="15" y="110"/>
                  </a:lnTo>
                  <a:lnTo>
                    <a:pt x="17" y="84"/>
                  </a:lnTo>
                  <a:lnTo>
                    <a:pt x="20" y="63"/>
                  </a:lnTo>
                  <a:lnTo>
                    <a:pt x="21" y="59"/>
                  </a:lnTo>
                  <a:lnTo>
                    <a:pt x="21" y="55"/>
                  </a:lnTo>
                  <a:lnTo>
                    <a:pt x="20" y="51"/>
                  </a:lnTo>
                  <a:lnTo>
                    <a:pt x="19" y="49"/>
                  </a:lnTo>
                  <a:lnTo>
                    <a:pt x="15" y="45"/>
                  </a:lnTo>
                  <a:lnTo>
                    <a:pt x="11" y="43"/>
                  </a:lnTo>
                  <a:lnTo>
                    <a:pt x="6" y="41"/>
                  </a:lnTo>
                  <a:lnTo>
                    <a:pt x="4" y="40"/>
                  </a:lnTo>
                  <a:lnTo>
                    <a:pt x="3" y="39"/>
                  </a:lnTo>
                  <a:lnTo>
                    <a:pt x="6" y="37"/>
                  </a:lnTo>
                  <a:lnTo>
                    <a:pt x="13" y="28"/>
                  </a:lnTo>
                  <a:lnTo>
                    <a:pt x="20" y="19"/>
                  </a:lnTo>
                  <a:lnTo>
                    <a:pt x="20" y="13"/>
                  </a:lnTo>
                  <a:lnTo>
                    <a:pt x="11" y="11"/>
                  </a:lnTo>
                  <a:lnTo>
                    <a:pt x="5" y="10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1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80" name="Freeform 13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884907" y="1876847"/>
              <a:ext cx="184017" cy="76200"/>
            </a:xfrm>
            <a:custGeom>
              <a:avLst/>
              <a:gdLst>
                <a:gd name="T0" fmla="*/ 2147483647 w 382"/>
                <a:gd name="T1" fmla="*/ 2147483647 h 148"/>
                <a:gd name="T2" fmla="*/ 2147483647 w 382"/>
                <a:gd name="T3" fmla="*/ 2147483647 h 148"/>
                <a:gd name="T4" fmla="*/ 2147483647 w 382"/>
                <a:gd name="T5" fmla="*/ 2147483647 h 148"/>
                <a:gd name="T6" fmla="*/ 2147483647 w 382"/>
                <a:gd name="T7" fmla="*/ 2147483647 h 148"/>
                <a:gd name="T8" fmla="*/ 2147483647 w 382"/>
                <a:gd name="T9" fmla="*/ 2147483647 h 148"/>
                <a:gd name="T10" fmla="*/ 2147483647 w 382"/>
                <a:gd name="T11" fmla="*/ 2147483647 h 148"/>
                <a:gd name="T12" fmla="*/ 2147483647 w 382"/>
                <a:gd name="T13" fmla="*/ 2147483647 h 148"/>
                <a:gd name="T14" fmla="*/ 2147483647 w 382"/>
                <a:gd name="T15" fmla="*/ 2147483647 h 148"/>
                <a:gd name="T16" fmla="*/ 2147483647 w 382"/>
                <a:gd name="T17" fmla="*/ 2147483647 h 148"/>
                <a:gd name="T18" fmla="*/ 2147483647 w 382"/>
                <a:gd name="T19" fmla="*/ 2147483647 h 148"/>
                <a:gd name="T20" fmla="*/ 351756188 w 382"/>
                <a:gd name="T21" fmla="*/ 2147483647 h 148"/>
                <a:gd name="T22" fmla="*/ 0 w 382"/>
                <a:gd name="T23" fmla="*/ 2147483647 h 148"/>
                <a:gd name="T24" fmla="*/ 351756188 w 382"/>
                <a:gd name="T25" fmla="*/ 2147483647 h 148"/>
                <a:gd name="T26" fmla="*/ 1055070688 w 382"/>
                <a:gd name="T27" fmla="*/ 2147483647 h 148"/>
                <a:gd name="T28" fmla="*/ 2147483647 w 382"/>
                <a:gd name="T29" fmla="*/ 2147483647 h 148"/>
                <a:gd name="T30" fmla="*/ 2147483647 w 382"/>
                <a:gd name="T31" fmla="*/ 2147483647 h 148"/>
                <a:gd name="T32" fmla="*/ 2147483647 w 382"/>
                <a:gd name="T33" fmla="*/ 2147483647 h 148"/>
                <a:gd name="T34" fmla="*/ 2147483647 w 382"/>
                <a:gd name="T35" fmla="*/ 2147483647 h 148"/>
                <a:gd name="T36" fmla="*/ 2147483647 w 382"/>
                <a:gd name="T37" fmla="*/ 2147483647 h 148"/>
                <a:gd name="T38" fmla="*/ 2147483647 w 382"/>
                <a:gd name="T39" fmla="*/ 2147483647 h 148"/>
                <a:gd name="T40" fmla="*/ 2147483647 w 382"/>
                <a:gd name="T41" fmla="*/ 2147483647 h 148"/>
                <a:gd name="T42" fmla="*/ 2147483647 w 382"/>
                <a:gd name="T43" fmla="*/ 2147483647 h 148"/>
                <a:gd name="T44" fmla="*/ 2147483647 w 382"/>
                <a:gd name="T45" fmla="*/ 2147483647 h 148"/>
                <a:gd name="T46" fmla="*/ 2147483647 w 382"/>
                <a:gd name="T47" fmla="*/ 2147483647 h 148"/>
                <a:gd name="T48" fmla="*/ 2147483647 w 382"/>
                <a:gd name="T49" fmla="*/ 2147483647 h 148"/>
                <a:gd name="T50" fmla="*/ 2147483647 w 382"/>
                <a:gd name="T51" fmla="*/ 2147483647 h 148"/>
                <a:gd name="T52" fmla="*/ 2147483647 w 382"/>
                <a:gd name="T53" fmla="*/ 2147483647 h 148"/>
                <a:gd name="T54" fmla="*/ 2147483647 w 382"/>
                <a:gd name="T55" fmla="*/ 2147483647 h 148"/>
                <a:gd name="T56" fmla="*/ 2147483647 w 382"/>
                <a:gd name="T57" fmla="*/ 2147483647 h 148"/>
                <a:gd name="T58" fmla="*/ 2147483647 w 382"/>
                <a:gd name="T59" fmla="*/ 2147483647 h 148"/>
                <a:gd name="T60" fmla="*/ 2147483647 w 382"/>
                <a:gd name="T61" fmla="*/ 2147483647 h 148"/>
                <a:gd name="T62" fmla="*/ 2147483647 w 382"/>
                <a:gd name="T63" fmla="*/ 2147483647 h 148"/>
                <a:gd name="T64" fmla="*/ 2147483647 w 382"/>
                <a:gd name="T65" fmla="*/ 2147483647 h 148"/>
                <a:gd name="T66" fmla="*/ 2147483647 w 382"/>
                <a:gd name="T67" fmla="*/ 1091888335 h 148"/>
                <a:gd name="T68" fmla="*/ 2147483647 w 382"/>
                <a:gd name="T69" fmla="*/ 2147483647 h 14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82" h="148">
                  <a:moveTo>
                    <a:pt x="203" y="18"/>
                  </a:moveTo>
                  <a:lnTo>
                    <a:pt x="190" y="21"/>
                  </a:lnTo>
                  <a:lnTo>
                    <a:pt x="177" y="24"/>
                  </a:lnTo>
                  <a:lnTo>
                    <a:pt x="177" y="31"/>
                  </a:lnTo>
                  <a:lnTo>
                    <a:pt x="175" y="40"/>
                  </a:lnTo>
                  <a:lnTo>
                    <a:pt x="174" y="45"/>
                  </a:lnTo>
                  <a:lnTo>
                    <a:pt x="172" y="49"/>
                  </a:lnTo>
                  <a:lnTo>
                    <a:pt x="168" y="53"/>
                  </a:lnTo>
                  <a:lnTo>
                    <a:pt x="164" y="55"/>
                  </a:lnTo>
                  <a:lnTo>
                    <a:pt x="166" y="61"/>
                  </a:lnTo>
                  <a:lnTo>
                    <a:pt x="170" y="67"/>
                  </a:lnTo>
                  <a:lnTo>
                    <a:pt x="177" y="74"/>
                  </a:lnTo>
                  <a:lnTo>
                    <a:pt x="184" y="80"/>
                  </a:lnTo>
                  <a:lnTo>
                    <a:pt x="155" y="86"/>
                  </a:lnTo>
                  <a:lnTo>
                    <a:pt x="125" y="93"/>
                  </a:lnTo>
                  <a:lnTo>
                    <a:pt x="108" y="96"/>
                  </a:lnTo>
                  <a:lnTo>
                    <a:pt x="88" y="97"/>
                  </a:lnTo>
                  <a:lnTo>
                    <a:pt x="77" y="97"/>
                  </a:lnTo>
                  <a:lnTo>
                    <a:pt x="65" y="96"/>
                  </a:lnTo>
                  <a:lnTo>
                    <a:pt x="52" y="95"/>
                  </a:lnTo>
                  <a:lnTo>
                    <a:pt x="38" y="93"/>
                  </a:lnTo>
                  <a:lnTo>
                    <a:pt x="4" y="111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30"/>
                  </a:lnTo>
                  <a:lnTo>
                    <a:pt x="4" y="131"/>
                  </a:lnTo>
                  <a:lnTo>
                    <a:pt x="7" y="131"/>
                  </a:lnTo>
                  <a:lnTo>
                    <a:pt x="12" y="131"/>
                  </a:lnTo>
                  <a:lnTo>
                    <a:pt x="28" y="131"/>
                  </a:lnTo>
                  <a:lnTo>
                    <a:pt x="51" y="129"/>
                  </a:lnTo>
                  <a:lnTo>
                    <a:pt x="110" y="123"/>
                  </a:lnTo>
                  <a:lnTo>
                    <a:pt x="114" y="127"/>
                  </a:lnTo>
                  <a:lnTo>
                    <a:pt x="119" y="131"/>
                  </a:lnTo>
                  <a:lnTo>
                    <a:pt x="123" y="134"/>
                  </a:lnTo>
                  <a:lnTo>
                    <a:pt x="128" y="137"/>
                  </a:lnTo>
                  <a:lnTo>
                    <a:pt x="137" y="141"/>
                  </a:lnTo>
                  <a:lnTo>
                    <a:pt x="148" y="144"/>
                  </a:lnTo>
                  <a:lnTo>
                    <a:pt x="159" y="147"/>
                  </a:lnTo>
                  <a:lnTo>
                    <a:pt x="172" y="148"/>
                  </a:lnTo>
                  <a:lnTo>
                    <a:pt x="185" y="148"/>
                  </a:lnTo>
                  <a:lnTo>
                    <a:pt x="197" y="148"/>
                  </a:lnTo>
                  <a:lnTo>
                    <a:pt x="210" y="148"/>
                  </a:lnTo>
                  <a:lnTo>
                    <a:pt x="222" y="148"/>
                  </a:lnTo>
                  <a:lnTo>
                    <a:pt x="233" y="148"/>
                  </a:lnTo>
                  <a:lnTo>
                    <a:pt x="243" y="148"/>
                  </a:lnTo>
                  <a:lnTo>
                    <a:pt x="255" y="148"/>
                  </a:lnTo>
                  <a:lnTo>
                    <a:pt x="265" y="145"/>
                  </a:lnTo>
                  <a:lnTo>
                    <a:pt x="275" y="143"/>
                  </a:lnTo>
                  <a:lnTo>
                    <a:pt x="284" y="140"/>
                  </a:lnTo>
                  <a:lnTo>
                    <a:pt x="301" y="134"/>
                  </a:lnTo>
                  <a:lnTo>
                    <a:pt x="323" y="129"/>
                  </a:lnTo>
                  <a:lnTo>
                    <a:pt x="334" y="121"/>
                  </a:lnTo>
                  <a:lnTo>
                    <a:pt x="344" y="113"/>
                  </a:lnTo>
                  <a:lnTo>
                    <a:pt x="353" y="103"/>
                  </a:lnTo>
                  <a:lnTo>
                    <a:pt x="360" y="93"/>
                  </a:lnTo>
                  <a:lnTo>
                    <a:pt x="372" y="72"/>
                  </a:lnTo>
                  <a:lnTo>
                    <a:pt x="382" y="55"/>
                  </a:lnTo>
                  <a:lnTo>
                    <a:pt x="376" y="52"/>
                  </a:lnTo>
                  <a:lnTo>
                    <a:pt x="367" y="47"/>
                  </a:lnTo>
                  <a:lnTo>
                    <a:pt x="363" y="44"/>
                  </a:lnTo>
                  <a:lnTo>
                    <a:pt x="359" y="39"/>
                  </a:lnTo>
                  <a:lnTo>
                    <a:pt x="357" y="32"/>
                  </a:lnTo>
                  <a:lnTo>
                    <a:pt x="356" y="24"/>
                  </a:lnTo>
                  <a:lnTo>
                    <a:pt x="347" y="22"/>
                  </a:lnTo>
                  <a:lnTo>
                    <a:pt x="341" y="20"/>
                  </a:lnTo>
                  <a:lnTo>
                    <a:pt x="334" y="17"/>
                  </a:lnTo>
                  <a:lnTo>
                    <a:pt x="330" y="14"/>
                  </a:lnTo>
                  <a:lnTo>
                    <a:pt x="319" y="8"/>
                  </a:lnTo>
                  <a:lnTo>
                    <a:pt x="303" y="0"/>
                  </a:lnTo>
                  <a:lnTo>
                    <a:pt x="203" y="18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81" name="Freeform 14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6501511" y="1726038"/>
              <a:ext cx="1387871" cy="1038225"/>
            </a:xfrm>
            <a:custGeom>
              <a:avLst/>
              <a:gdLst>
                <a:gd name="T0" fmla="*/ 2147483647 w 2936"/>
                <a:gd name="T1" fmla="*/ 2147483647 h 1983"/>
                <a:gd name="T2" fmla="*/ 2147483647 w 2936"/>
                <a:gd name="T3" fmla="*/ 2147483647 h 1983"/>
                <a:gd name="T4" fmla="*/ 2147483647 w 2936"/>
                <a:gd name="T5" fmla="*/ 2147483647 h 1983"/>
                <a:gd name="T6" fmla="*/ 2147483647 w 2936"/>
                <a:gd name="T7" fmla="*/ 2147483647 h 1983"/>
                <a:gd name="T8" fmla="*/ 2147483647 w 2936"/>
                <a:gd name="T9" fmla="*/ 2147483647 h 1983"/>
                <a:gd name="T10" fmla="*/ 2147483647 w 2936"/>
                <a:gd name="T11" fmla="*/ 2147483647 h 1983"/>
                <a:gd name="T12" fmla="*/ 2147483647 w 2936"/>
                <a:gd name="T13" fmla="*/ 2147483647 h 1983"/>
                <a:gd name="T14" fmla="*/ 2147483647 w 2936"/>
                <a:gd name="T15" fmla="*/ 2147483647 h 1983"/>
                <a:gd name="T16" fmla="*/ 2147483647 w 2936"/>
                <a:gd name="T17" fmla="*/ 2147483647 h 1983"/>
                <a:gd name="T18" fmla="*/ 2147483647 w 2936"/>
                <a:gd name="T19" fmla="*/ 2147483647 h 1983"/>
                <a:gd name="T20" fmla="*/ 2147483647 w 2936"/>
                <a:gd name="T21" fmla="*/ 2147483647 h 1983"/>
                <a:gd name="T22" fmla="*/ 2147483647 w 2936"/>
                <a:gd name="T23" fmla="*/ 2147483647 h 1983"/>
                <a:gd name="T24" fmla="*/ 2147483647 w 2936"/>
                <a:gd name="T25" fmla="*/ 2147483647 h 1983"/>
                <a:gd name="T26" fmla="*/ 2147483647 w 2936"/>
                <a:gd name="T27" fmla="*/ 2147483647 h 1983"/>
                <a:gd name="T28" fmla="*/ 2147483647 w 2936"/>
                <a:gd name="T29" fmla="*/ 2147483647 h 1983"/>
                <a:gd name="T30" fmla="*/ 2147483647 w 2936"/>
                <a:gd name="T31" fmla="*/ 2147483647 h 1983"/>
                <a:gd name="T32" fmla="*/ 2147483647 w 2936"/>
                <a:gd name="T33" fmla="*/ 2147483647 h 1983"/>
                <a:gd name="T34" fmla="*/ 2147483647 w 2936"/>
                <a:gd name="T35" fmla="*/ 2147483647 h 1983"/>
                <a:gd name="T36" fmla="*/ 2147483647 w 2936"/>
                <a:gd name="T37" fmla="*/ 2147483647 h 1983"/>
                <a:gd name="T38" fmla="*/ 2147483647 w 2936"/>
                <a:gd name="T39" fmla="*/ 2147483647 h 1983"/>
                <a:gd name="T40" fmla="*/ 2147483647 w 2936"/>
                <a:gd name="T41" fmla="*/ 2147483647 h 1983"/>
                <a:gd name="T42" fmla="*/ 2147483647 w 2936"/>
                <a:gd name="T43" fmla="*/ 2147483647 h 1983"/>
                <a:gd name="T44" fmla="*/ 2147483647 w 2936"/>
                <a:gd name="T45" fmla="*/ 2147483647 h 1983"/>
                <a:gd name="T46" fmla="*/ 2147483647 w 2936"/>
                <a:gd name="T47" fmla="*/ 2147483647 h 1983"/>
                <a:gd name="T48" fmla="*/ 2147483647 w 2936"/>
                <a:gd name="T49" fmla="*/ 2147483647 h 1983"/>
                <a:gd name="T50" fmla="*/ 2147483647 w 2936"/>
                <a:gd name="T51" fmla="*/ 2147483647 h 1983"/>
                <a:gd name="T52" fmla="*/ 2147483647 w 2936"/>
                <a:gd name="T53" fmla="*/ 2147483647 h 1983"/>
                <a:gd name="T54" fmla="*/ 2147483647 w 2936"/>
                <a:gd name="T55" fmla="*/ 2147483647 h 1983"/>
                <a:gd name="T56" fmla="*/ 2147483647 w 2936"/>
                <a:gd name="T57" fmla="*/ 2147483647 h 1983"/>
                <a:gd name="T58" fmla="*/ 2147483647 w 2936"/>
                <a:gd name="T59" fmla="*/ 2147483647 h 1983"/>
                <a:gd name="T60" fmla="*/ 2147483647 w 2936"/>
                <a:gd name="T61" fmla="*/ 2147483647 h 1983"/>
                <a:gd name="T62" fmla="*/ 2147483647 w 2936"/>
                <a:gd name="T63" fmla="*/ 2147483647 h 1983"/>
                <a:gd name="T64" fmla="*/ 2147483647 w 2936"/>
                <a:gd name="T65" fmla="*/ 2147483647 h 1983"/>
                <a:gd name="T66" fmla="*/ 2147483647 w 2936"/>
                <a:gd name="T67" fmla="*/ 2147483647 h 1983"/>
                <a:gd name="T68" fmla="*/ 2147483647 w 2936"/>
                <a:gd name="T69" fmla="*/ 2147483647 h 1983"/>
                <a:gd name="T70" fmla="*/ 2147483647 w 2936"/>
                <a:gd name="T71" fmla="*/ 2147483647 h 1983"/>
                <a:gd name="T72" fmla="*/ 2147483647 w 2936"/>
                <a:gd name="T73" fmla="*/ 2147483647 h 1983"/>
                <a:gd name="T74" fmla="*/ 2147483647 w 2936"/>
                <a:gd name="T75" fmla="*/ 2147483647 h 1983"/>
                <a:gd name="T76" fmla="*/ 2147483647 w 2936"/>
                <a:gd name="T77" fmla="*/ 2147483647 h 1983"/>
                <a:gd name="T78" fmla="*/ 2147483647 w 2936"/>
                <a:gd name="T79" fmla="*/ 2147483647 h 1983"/>
                <a:gd name="T80" fmla="*/ 2147483647 w 2936"/>
                <a:gd name="T81" fmla="*/ 2147483647 h 1983"/>
                <a:gd name="T82" fmla="*/ 2147483647 w 2936"/>
                <a:gd name="T83" fmla="*/ 2147483647 h 1983"/>
                <a:gd name="T84" fmla="*/ 2147483647 w 2936"/>
                <a:gd name="T85" fmla="*/ 2147483647 h 1983"/>
                <a:gd name="T86" fmla="*/ 2147483647 w 2936"/>
                <a:gd name="T87" fmla="*/ 2147483647 h 1983"/>
                <a:gd name="T88" fmla="*/ 2147483647 w 2936"/>
                <a:gd name="T89" fmla="*/ 2147483647 h 1983"/>
                <a:gd name="T90" fmla="*/ 2147483647 w 2936"/>
                <a:gd name="T91" fmla="*/ 2147483647 h 1983"/>
                <a:gd name="T92" fmla="*/ 2147483647 w 2936"/>
                <a:gd name="T93" fmla="*/ 2147483647 h 1983"/>
                <a:gd name="T94" fmla="*/ 2147483647 w 2936"/>
                <a:gd name="T95" fmla="*/ 2147483647 h 1983"/>
                <a:gd name="T96" fmla="*/ 2147483647 w 2936"/>
                <a:gd name="T97" fmla="*/ 2147483647 h 1983"/>
                <a:gd name="T98" fmla="*/ 2147483647 w 2936"/>
                <a:gd name="T99" fmla="*/ 2147483647 h 1983"/>
                <a:gd name="T100" fmla="*/ 2147483647 w 2936"/>
                <a:gd name="T101" fmla="*/ 2147483647 h 1983"/>
                <a:gd name="T102" fmla="*/ 2147483647 w 2936"/>
                <a:gd name="T103" fmla="*/ 2147483647 h 1983"/>
                <a:gd name="T104" fmla="*/ 2147483647 w 2936"/>
                <a:gd name="T105" fmla="*/ 2147483647 h 1983"/>
                <a:gd name="T106" fmla="*/ 2147483647 w 2936"/>
                <a:gd name="T107" fmla="*/ 2147483647 h 1983"/>
                <a:gd name="T108" fmla="*/ 2147483647 w 2936"/>
                <a:gd name="T109" fmla="*/ 2147483647 h 1983"/>
                <a:gd name="T110" fmla="*/ 2147483647 w 2936"/>
                <a:gd name="T111" fmla="*/ 2147483647 h 1983"/>
                <a:gd name="T112" fmla="*/ 2147483647 w 2936"/>
                <a:gd name="T113" fmla="*/ 2147483647 h 1983"/>
                <a:gd name="T114" fmla="*/ 2147483647 w 2936"/>
                <a:gd name="T115" fmla="*/ 2147483647 h 1983"/>
                <a:gd name="T116" fmla="*/ 2147483647 w 2936"/>
                <a:gd name="T117" fmla="*/ 2147483647 h 1983"/>
                <a:gd name="T118" fmla="*/ 2147483647 w 2936"/>
                <a:gd name="T119" fmla="*/ 2147483647 h 198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936" h="1983">
                  <a:moveTo>
                    <a:pt x="98" y="954"/>
                  </a:moveTo>
                  <a:lnTo>
                    <a:pt x="129" y="989"/>
                  </a:lnTo>
                  <a:lnTo>
                    <a:pt x="157" y="1017"/>
                  </a:lnTo>
                  <a:lnTo>
                    <a:pt x="170" y="1029"/>
                  </a:lnTo>
                  <a:lnTo>
                    <a:pt x="182" y="1041"/>
                  </a:lnTo>
                  <a:lnTo>
                    <a:pt x="194" y="1050"/>
                  </a:lnTo>
                  <a:lnTo>
                    <a:pt x="205" y="1059"/>
                  </a:lnTo>
                  <a:lnTo>
                    <a:pt x="216" y="1066"/>
                  </a:lnTo>
                  <a:lnTo>
                    <a:pt x="227" y="1072"/>
                  </a:lnTo>
                  <a:lnTo>
                    <a:pt x="238" y="1076"/>
                  </a:lnTo>
                  <a:lnTo>
                    <a:pt x="248" y="1080"/>
                  </a:lnTo>
                  <a:lnTo>
                    <a:pt x="259" y="1082"/>
                  </a:lnTo>
                  <a:lnTo>
                    <a:pt x="270" y="1084"/>
                  </a:lnTo>
                  <a:lnTo>
                    <a:pt x="281" y="1084"/>
                  </a:lnTo>
                  <a:lnTo>
                    <a:pt x="292" y="1084"/>
                  </a:lnTo>
                  <a:lnTo>
                    <a:pt x="364" y="1065"/>
                  </a:lnTo>
                  <a:lnTo>
                    <a:pt x="373" y="1071"/>
                  </a:lnTo>
                  <a:lnTo>
                    <a:pt x="383" y="1079"/>
                  </a:lnTo>
                  <a:lnTo>
                    <a:pt x="393" y="1090"/>
                  </a:lnTo>
                  <a:lnTo>
                    <a:pt x="401" y="1102"/>
                  </a:lnTo>
                  <a:lnTo>
                    <a:pt x="410" y="1114"/>
                  </a:lnTo>
                  <a:lnTo>
                    <a:pt x="418" y="1127"/>
                  </a:lnTo>
                  <a:lnTo>
                    <a:pt x="420" y="1133"/>
                  </a:lnTo>
                  <a:lnTo>
                    <a:pt x="422" y="1139"/>
                  </a:lnTo>
                  <a:lnTo>
                    <a:pt x="423" y="1145"/>
                  </a:lnTo>
                  <a:lnTo>
                    <a:pt x="425" y="1151"/>
                  </a:lnTo>
                  <a:lnTo>
                    <a:pt x="423" y="1157"/>
                  </a:lnTo>
                  <a:lnTo>
                    <a:pt x="420" y="1162"/>
                  </a:lnTo>
                  <a:lnTo>
                    <a:pt x="416" y="1167"/>
                  </a:lnTo>
                  <a:lnTo>
                    <a:pt x="409" y="1172"/>
                  </a:lnTo>
                  <a:lnTo>
                    <a:pt x="403" y="1176"/>
                  </a:lnTo>
                  <a:lnTo>
                    <a:pt x="396" y="1179"/>
                  </a:lnTo>
                  <a:lnTo>
                    <a:pt x="390" y="1182"/>
                  </a:lnTo>
                  <a:lnTo>
                    <a:pt x="385" y="1182"/>
                  </a:lnTo>
                  <a:lnTo>
                    <a:pt x="399" y="1200"/>
                  </a:lnTo>
                  <a:lnTo>
                    <a:pt x="412" y="1217"/>
                  </a:lnTo>
                  <a:lnTo>
                    <a:pt x="419" y="1226"/>
                  </a:lnTo>
                  <a:lnTo>
                    <a:pt x="423" y="1235"/>
                  </a:lnTo>
                  <a:lnTo>
                    <a:pt x="428" y="1245"/>
                  </a:lnTo>
                  <a:lnTo>
                    <a:pt x="431" y="1256"/>
                  </a:lnTo>
                  <a:lnTo>
                    <a:pt x="385" y="1256"/>
                  </a:lnTo>
                  <a:lnTo>
                    <a:pt x="385" y="1287"/>
                  </a:lnTo>
                  <a:lnTo>
                    <a:pt x="390" y="1300"/>
                  </a:lnTo>
                  <a:lnTo>
                    <a:pt x="397" y="1311"/>
                  </a:lnTo>
                  <a:lnTo>
                    <a:pt x="405" y="1321"/>
                  </a:lnTo>
                  <a:lnTo>
                    <a:pt x="414" y="1328"/>
                  </a:lnTo>
                  <a:lnTo>
                    <a:pt x="423" y="1335"/>
                  </a:lnTo>
                  <a:lnTo>
                    <a:pt x="434" y="1340"/>
                  </a:lnTo>
                  <a:lnTo>
                    <a:pt x="444" y="1345"/>
                  </a:lnTo>
                  <a:lnTo>
                    <a:pt x="456" y="1349"/>
                  </a:lnTo>
                  <a:lnTo>
                    <a:pt x="478" y="1358"/>
                  </a:lnTo>
                  <a:lnTo>
                    <a:pt x="500" y="1367"/>
                  </a:lnTo>
                  <a:lnTo>
                    <a:pt x="510" y="1373"/>
                  </a:lnTo>
                  <a:lnTo>
                    <a:pt x="520" y="1381"/>
                  </a:lnTo>
                  <a:lnTo>
                    <a:pt x="529" y="1389"/>
                  </a:lnTo>
                  <a:lnTo>
                    <a:pt x="538" y="1398"/>
                  </a:lnTo>
                  <a:lnTo>
                    <a:pt x="617" y="1404"/>
                  </a:lnTo>
                  <a:lnTo>
                    <a:pt x="620" y="1408"/>
                  </a:lnTo>
                  <a:lnTo>
                    <a:pt x="623" y="1411"/>
                  </a:lnTo>
                  <a:lnTo>
                    <a:pt x="628" y="1414"/>
                  </a:lnTo>
                  <a:lnTo>
                    <a:pt x="633" y="1417"/>
                  </a:lnTo>
                  <a:lnTo>
                    <a:pt x="644" y="1422"/>
                  </a:lnTo>
                  <a:lnTo>
                    <a:pt x="656" y="1427"/>
                  </a:lnTo>
                  <a:lnTo>
                    <a:pt x="678" y="1436"/>
                  </a:lnTo>
                  <a:lnTo>
                    <a:pt x="690" y="1441"/>
                  </a:lnTo>
                  <a:lnTo>
                    <a:pt x="723" y="1462"/>
                  </a:lnTo>
                  <a:lnTo>
                    <a:pt x="754" y="1481"/>
                  </a:lnTo>
                  <a:lnTo>
                    <a:pt x="768" y="1492"/>
                  </a:lnTo>
                  <a:lnTo>
                    <a:pt x="784" y="1501"/>
                  </a:lnTo>
                  <a:lnTo>
                    <a:pt x="798" y="1509"/>
                  </a:lnTo>
                  <a:lnTo>
                    <a:pt x="814" y="1517"/>
                  </a:lnTo>
                  <a:lnTo>
                    <a:pt x="830" y="1525"/>
                  </a:lnTo>
                  <a:lnTo>
                    <a:pt x="847" y="1531"/>
                  </a:lnTo>
                  <a:lnTo>
                    <a:pt x="866" y="1537"/>
                  </a:lnTo>
                  <a:lnTo>
                    <a:pt x="886" y="1543"/>
                  </a:lnTo>
                  <a:lnTo>
                    <a:pt x="907" y="1547"/>
                  </a:lnTo>
                  <a:lnTo>
                    <a:pt x="930" y="1550"/>
                  </a:lnTo>
                  <a:lnTo>
                    <a:pt x="955" y="1552"/>
                  </a:lnTo>
                  <a:lnTo>
                    <a:pt x="982" y="1552"/>
                  </a:lnTo>
                  <a:lnTo>
                    <a:pt x="982" y="1521"/>
                  </a:lnTo>
                  <a:lnTo>
                    <a:pt x="1015" y="1521"/>
                  </a:lnTo>
                  <a:lnTo>
                    <a:pt x="1021" y="1532"/>
                  </a:lnTo>
                  <a:lnTo>
                    <a:pt x="1025" y="1539"/>
                  </a:lnTo>
                  <a:lnTo>
                    <a:pt x="1031" y="1545"/>
                  </a:lnTo>
                  <a:lnTo>
                    <a:pt x="1036" y="1552"/>
                  </a:lnTo>
                  <a:lnTo>
                    <a:pt x="1042" y="1552"/>
                  </a:lnTo>
                  <a:lnTo>
                    <a:pt x="1046" y="1551"/>
                  </a:lnTo>
                  <a:lnTo>
                    <a:pt x="1050" y="1548"/>
                  </a:lnTo>
                  <a:lnTo>
                    <a:pt x="1054" y="1546"/>
                  </a:lnTo>
                  <a:lnTo>
                    <a:pt x="1058" y="1538"/>
                  </a:lnTo>
                  <a:lnTo>
                    <a:pt x="1062" y="1530"/>
                  </a:lnTo>
                  <a:lnTo>
                    <a:pt x="1066" y="1522"/>
                  </a:lnTo>
                  <a:lnTo>
                    <a:pt x="1071" y="1516"/>
                  </a:lnTo>
                  <a:lnTo>
                    <a:pt x="1075" y="1513"/>
                  </a:lnTo>
                  <a:lnTo>
                    <a:pt x="1078" y="1511"/>
                  </a:lnTo>
                  <a:lnTo>
                    <a:pt x="1083" y="1510"/>
                  </a:lnTo>
                  <a:lnTo>
                    <a:pt x="1089" y="1509"/>
                  </a:lnTo>
                  <a:lnTo>
                    <a:pt x="1092" y="1512"/>
                  </a:lnTo>
                  <a:lnTo>
                    <a:pt x="1096" y="1516"/>
                  </a:lnTo>
                  <a:lnTo>
                    <a:pt x="1102" y="1519"/>
                  </a:lnTo>
                  <a:lnTo>
                    <a:pt x="1109" y="1522"/>
                  </a:lnTo>
                  <a:lnTo>
                    <a:pt x="1124" y="1529"/>
                  </a:lnTo>
                  <a:lnTo>
                    <a:pt x="1142" y="1534"/>
                  </a:lnTo>
                  <a:lnTo>
                    <a:pt x="1159" y="1539"/>
                  </a:lnTo>
                  <a:lnTo>
                    <a:pt x="1178" y="1543"/>
                  </a:lnTo>
                  <a:lnTo>
                    <a:pt x="1194" y="1546"/>
                  </a:lnTo>
                  <a:lnTo>
                    <a:pt x="1208" y="1546"/>
                  </a:lnTo>
                  <a:lnTo>
                    <a:pt x="1217" y="1535"/>
                  </a:lnTo>
                  <a:lnTo>
                    <a:pt x="1227" y="1526"/>
                  </a:lnTo>
                  <a:lnTo>
                    <a:pt x="1236" y="1518"/>
                  </a:lnTo>
                  <a:lnTo>
                    <a:pt x="1247" y="1510"/>
                  </a:lnTo>
                  <a:lnTo>
                    <a:pt x="1258" y="1502"/>
                  </a:lnTo>
                  <a:lnTo>
                    <a:pt x="1269" y="1496"/>
                  </a:lnTo>
                  <a:lnTo>
                    <a:pt x="1280" y="1489"/>
                  </a:lnTo>
                  <a:lnTo>
                    <a:pt x="1292" y="1482"/>
                  </a:lnTo>
                  <a:lnTo>
                    <a:pt x="1317" y="1472"/>
                  </a:lnTo>
                  <a:lnTo>
                    <a:pt x="1344" y="1463"/>
                  </a:lnTo>
                  <a:lnTo>
                    <a:pt x="1372" y="1455"/>
                  </a:lnTo>
                  <a:lnTo>
                    <a:pt x="1401" y="1448"/>
                  </a:lnTo>
                  <a:lnTo>
                    <a:pt x="1408" y="1456"/>
                  </a:lnTo>
                  <a:lnTo>
                    <a:pt x="1418" y="1465"/>
                  </a:lnTo>
                  <a:lnTo>
                    <a:pt x="1431" y="1476"/>
                  </a:lnTo>
                  <a:lnTo>
                    <a:pt x="1446" y="1487"/>
                  </a:lnTo>
                  <a:lnTo>
                    <a:pt x="1453" y="1492"/>
                  </a:lnTo>
                  <a:lnTo>
                    <a:pt x="1461" y="1496"/>
                  </a:lnTo>
                  <a:lnTo>
                    <a:pt x="1469" y="1499"/>
                  </a:lnTo>
                  <a:lnTo>
                    <a:pt x="1475" y="1502"/>
                  </a:lnTo>
                  <a:lnTo>
                    <a:pt x="1483" y="1504"/>
                  </a:lnTo>
                  <a:lnTo>
                    <a:pt x="1490" y="1505"/>
                  </a:lnTo>
                  <a:lnTo>
                    <a:pt x="1495" y="1505"/>
                  </a:lnTo>
                  <a:lnTo>
                    <a:pt x="1501" y="1503"/>
                  </a:lnTo>
                  <a:lnTo>
                    <a:pt x="1512" y="1510"/>
                  </a:lnTo>
                  <a:lnTo>
                    <a:pt x="1521" y="1518"/>
                  </a:lnTo>
                  <a:lnTo>
                    <a:pt x="1530" y="1526"/>
                  </a:lnTo>
                  <a:lnTo>
                    <a:pt x="1538" y="1534"/>
                  </a:lnTo>
                  <a:lnTo>
                    <a:pt x="1547" y="1542"/>
                  </a:lnTo>
                  <a:lnTo>
                    <a:pt x="1555" y="1547"/>
                  </a:lnTo>
                  <a:lnTo>
                    <a:pt x="1561" y="1550"/>
                  </a:lnTo>
                  <a:lnTo>
                    <a:pt x="1566" y="1551"/>
                  </a:lnTo>
                  <a:lnTo>
                    <a:pt x="1573" y="1552"/>
                  </a:lnTo>
                  <a:lnTo>
                    <a:pt x="1581" y="1552"/>
                  </a:lnTo>
                  <a:lnTo>
                    <a:pt x="1586" y="1578"/>
                  </a:lnTo>
                  <a:lnTo>
                    <a:pt x="1593" y="1602"/>
                  </a:lnTo>
                  <a:lnTo>
                    <a:pt x="1596" y="1613"/>
                  </a:lnTo>
                  <a:lnTo>
                    <a:pt x="1598" y="1625"/>
                  </a:lnTo>
                  <a:lnTo>
                    <a:pt x="1599" y="1637"/>
                  </a:lnTo>
                  <a:lnTo>
                    <a:pt x="1600" y="1650"/>
                  </a:lnTo>
                  <a:lnTo>
                    <a:pt x="1599" y="1658"/>
                  </a:lnTo>
                  <a:lnTo>
                    <a:pt x="1598" y="1664"/>
                  </a:lnTo>
                  <a:lnTo>
                    <a:pt x="1596" y="1670"/>
                  </a:lnTo>
                  <a:lnTo>
                    <a:pt x="1593" y="1676"/>
                  </a:lnTo>
                  <a:lnTo>
                    <a:pt x="1585" y="1686"/>
                  </a:lnTo>
                  <a:lnTo>
                    <a:pt x="1577" y="1697"/>
                  </a:lnTo>
                  <a:lnTo>
                    <a:pt x="1569" y="1707"/>
                  </a:lnTo>
                  <a:lnTo>
                    <a:pt x="1561" y="1719"/>
                  </a:lnTo>
                  <a:lnTo>
                    <a:pt x="1558" y="1724"/>
                  </a:lnTo>
                  <a:lnTo>
                    <a:pt x="1555" y="1730"/>
                  </a:lnTo>
                  <a:lnTo>
                    <a:pt x="1554" y="1736"/>
                  </a:lnTo>
                  <a:lnTo>
                    <a:pt x="1553" y="1743"/>
                  </a:lnTo>
                  <a:lnTo>
                    <a:pt x="1554" y="1748"/>
                  </a:lnTo>
                  <a:lnTo>
                    <a:pt x="1555" y="1753"/>
                  </a:lnTo>
                  <a:lnTo>
                    <a:pt x="1558" y="1756"/>
                  </a:lnTo>
                  <a:lnTo>
                    <a:pt x="1561" y="1759"/>
                  </a:lnTo>
                  <a:lnTo>
                    <a:pt x="1565" y="1761"/>
                  </a:lnTo>
                  <a:lnTo>
                    <a:pt x="1570" y="1764"/>
                  </a:lnTo>
                  <a:lnTo>
                    <a:pt x="1574" y="1765"/>
                  </a:lnTo>
                  <a:lnTo>
                    <a:pt x="1580" y="1767"/>
                  </a:lnTo>
                  <a:lnTo>
                    <a:pt x="1591" y="1769"/>
                  </a:lnTo>
                  <a:lnTo>
                    <a:pt x="1602" y="1771"/>
                  </a:lnTo>
                  <a:lnTo>
                    <a:pt x="1607" y="1773"/>
                  </a:lnTo>
                  <a:lnTo>
                    <a:pt x="1611" y="1775"/>
                  </a:lnTo>
                  <a:lnTo>
                    <a:pt x="1616" y="1777"/>
                  </a:lnTo>
                  <a:lnTo>
                    <a:pt x="1620" y="1780"/>
                  </a:lnTo>
                  <a:lnTo>
                    <a:pt x="1627" y="1787"/>
                  </a:lnTo>
                  <a:lnTo>
                    <a:pt x="1632" y="1794"/>
                  </a:lnTo>
                  <a:lnTo>
                    <a:pt x="1636" y="1801"/>
                  </a:lnTo>
                  <a:lnTo>
                    <a:pt x="1639" y="1807"/>
                  </a:lnTo>
                  <a:lnTo>
                    <a:pt x="1645" y="1822"/>
                  </a:lnTo>
                  <a:lnTo>
                    <a:pt x="1653" y="1836"/>
                  </a:lnTo>
                  <a:lnTo>
                    <a:pt x="1659" y="1848"/>
                  </a:lnTo>
                  <a:lnTo>
                    <a:pt x="1666" y="1862"/>
                  </a:lnTo>
                  <a:lnTo>
                    <a:pt x="1674" y="1877"/>
                  </a:lnTo>
                  <a:lnTo>
                    <a:pt x="1683" y="1890"/>
                  </a:lnTo>
                  <a:lnTo>
                    <a:pt x="1688" y="1897"/>
                  </a:lnTo>
                  <a:lnTo>
                    <a:pt x="1694" y="1903"/>
                  </a:lnTo>
                  <a:lnTo>
                    <a:pt x="1699" y="1908"/>
                  </a:lnTo>
                  <a:lnTo>
                    <a:pt x="1706" y="1912"/>
                  </a:lnTo>
                  <a:lnTo>
                    <a:pt x="1712" y="1916"/>
                  </a:lnTo>
                  <a:lnTo>
                    <a:pt x="1719" y="1919"/>
                  </a:lnTo>
                  <a:lnTo>
                    <a:pt x="1726" y="1921"/>
                  </a:lnTo>
                  <a:lnTo>
                    <a:pt x="1733" y="1921"/>
                  </a:lnTo>
                  <a:lnTo>
                    <a:pt x="1741" y="1921"/>
                  </a:lnTo>
                  <a:lnTo>
                    <a:pt x="1752" y="1918"/>
                  </a:lnTo>
                  <a:lnTo>
                    <a:pt x="1762" y="1916"/>
                  </a:lnTo>
                  <a:lnTo>
                    <a:pt x="1766" y="1915"/>
                  </a:lnTo>
                  <a:lnTo>
                    <a:pt x="1777" y="1910"/>
                  </a:lnTo>
                  <a:lnTo>
                    <a:pt x="1787" y="1904"/>
                  </a:lnTo>
                  <a:lnTo>
                    <a:pt x="1795" y="1898"/>
                  </a:lnTo>
                  <a:lnTo>
                    <a:pt x="1803" y="1891"/>
                  </a:lnTo>
                  <a:lnTo>
                    <a:pt x="1809" y="1884"/>
                  </a:lnTo>
                  <a:lnTo>
                    <a:pt x="1816" y="1878"/>
                  </a:lnTo>
                  <a:lnTo>
                    <a:pt x="1823" y="1871"/>
                  </a:lnTo>
                  <a:lnTo>
                    <a:pt x="1833" y="1866"/>
                  </a:lnTo>
                  <a:lnTo>
                    <a:pt x="1842" y="1859"/>
                  </a:lnTo>
                  <a:lnTo>
                    <a:pt x="1852" y="1853"/>
                  </a:lnTo>
                  <a:lnTo>
                    <a:pt x="1863" y="1848"/>
                  </a:lnTo>
                  <a:lnTo>
                    <a:pt x="1874" y="1844"/>
                  </a:lnTo>
                  <a:lnTo>
                    <a:pt x="1896" y="1838"/>
                  </a:lnTo>
                  <a:lnTo>
                    <a:pt x="1919" y="1834"/>
                  </a:lnTo>
                  <a:lnTo>
                    <a:pt x="1941" y="1831"/>
                  </a:lnTo>
                  <a:lnTo>
                    <a:pt x="1960" y="1827"/>
                  </a:lnTo>
                  <a:lnTo>
                    <a:pt x="1968" y="1824"/>
                  </a:lnTo>
                  <a:lnTo>
                    <a:pt x="1975" y="1821"/>
                  </a:lnTo>
                  <a:lnTo>
                    <a:pt x="1981" y="1816"/>
                  </a:lnTo>
                  <a:lnTo>
                    <a:pt x="1986" y="1811"/>
                  </a:lnTo>
                  <a:lnTo>
                    <a:pt x="1996" y="1820"/>
                  </a:lnTo>
                  <a:lnTo>
                    <a:pt x="2008" y="1827"/>
                  </a:lnTo>
                  <a:lnTo>
                    <a:pt x="2019" y="1832"/>
                  </a:lnTo>
                  <a:lnTo>
                    <a:pt x="2031" y="1837"/>
                  </a:lnTo>
                  <a:lnTo>
                    <a:pt x="2054" y="1846"/>
                  </a:lnTo>
                  <a:lnTo>
                    <a:pt x="2072" y="1854"/>
                  </a:lnTo>
                  <a:lnTo>
                    <a:pt x="2091" y="1869"/>
                  </a:lnTo>
                  <a:lnTo>
                    <a:pt x="2109" y="1887"/>
                  </a:lnTo>
                  <a:lnTo>
                    <a:pt x="2119" y="1896"/>
                  </a:lnTo>
                  <a:lnTo>
                    <a:pt x="2129" y="1903"/>
                  </a:lnTo>
                  <a:lnTo>
                    <a:pt x="2140" y="1910"/>
                  </a:lnTo>
                  <a:lnTo>
                    <a:pt x="2152" y="1915"/>
                  </a:lnTo>
                  <a:lnTo>
                    <a:pt x="2245" y="1921"/>
                  </a:lnTo>
                  <a:lnTo>
                    <a:pt x="2238" y="1935"/>
                  </a:lnTo>
                  <a:lnTo>
                    <a:pt x="2232" y="1947"/>
                  </a:lnTo>
                  <a:lnTo>
                    <a:pt x="2232" y="1953"/>
                  </a:lnTo>
                  <a:lnTo>
                    <a:pt x="2235" y="1957"/>
                  </a:lnTo>
                  <a:lnTo>
                    <a:pt x="2238" y="1961"/>
                  </a:lnTo>
                  <a:lnTo>
                    <a:pt x="2243" y="1965"/>
                  </a:lnTo>
                  <a:lnTo>
                    <a:pt x="2248" y="1968"/>
                  </a:lnTo>
                  <a:lnTo>
                    <a:pt x="2254" y="1972"/>
                  </a:lnTo>
                  <a:lnTo>
                    <a:pt x="2259" y="1977"/>
                  </a:lnTo>
                  <a:lnTo>
                    <a:pt x="2265" y="1983"/>
                  </a:lnTo>
                  <a:lnTo>
                    <a:pt x="2266" y="1980"/>
                  </a:lnTo>
                  <a:lnTo>
                    <a:pt x="2267" y="1972"/>
                  </a:lnTo>
                  <a:lnTo>
                    <a:pt x="2268" y="1968"/>
                  </a:lnTo>
                  <a:lnTo>
                    <a:pt x="2267" y="1963"/>
                  </a:lnTo>
                  <a:lnTo>
                    <a:pt x="2267" y="1957"/>
                  </a:lnTo>
                  <a:lnTo>
                    <a:pt x="2265" y="1953"/>
                  </a:lnTo>
                  <a:lnTo>
                    <a:pt x="2275" y="1947"/>
                  </a:lnTo>
                  <a:lnTo>
                    <a:pt x="2293" y="1935"/>
                  </a:lnTo>
                  <a:lnTo>
                    <a:pt x="2303" y="1927"/>
                  </a:lnTo>
                  <a:lnTo>
                    <a:pt x="2313" y="1921"/>
                  </a:lnTo>
                  <a:lnTo>
                    <a:pt x="2319" y="1919"/>
                  </a:lnTo>
                  <a:lnTo>
                    <a:pt x="2323" y="1917"/>
                  </a:lnTo>
                  <a:lnTo>
                    <a:pt x="2327" y="1916"/>
                  </a:lnTo>
                  <a:lnTo>
                    <a:pt x="2331" y="1915"/>
                  </a:lnTo>
                  <a:lnTo>
                    <a:pt x="2341" y="1915"/>
                  </a:lnTo>
                  <a:lnTo>
                    <a:pt x="2349" y="1913"/>
                  </a:lnTo>
                  <a:lnTo>
                    <a:pt x="2357" y="1910"/>
                  </a:lnTo>
                  <a:lnTo>
                    <a:pt x="2364" y="1906"/>
                  </a:lnTo>
                  <a:lnTo>
                    <a:pt x="2370" y="1901"/>
                  </a:lnTo>
                  <a:lnTo>
                    <a:pt x="2376" y="1895"/>
                  </a:lnTo>
                  <a:lnTo>
                    <a:pt x="2382" y="1889"/>
                  </a:lnTo>
                  <a:lnTo>
                    <a:pt x="2388" y="1882"/>
                  </a:lnTo>
                  <a:lnTo>
                    <a:pt x="2399" y="1867"/>
                  </a:lnTo>
                  <a:lnTo>
                    <a:pt x="2412" y="1853"/>
                  </a:lnTo>
                  <a:lnTo>
                    <a:pt x="2418" y="1847"/>
                  </a:lnTo>
                  <a:lnTo>
                    <a:pt x="2426" y="1840"/>
                  </a:lnTo>
                  <a:lnTo>
                    <a:pt x="2435" y="1835"/>
                  </a:lnTo>
                  <a:lnTo>
                    <a:pt x="2444" y="1830"/>
                  </a:lnTo>
                  <a:lnTo>
                    <a:pt x="2449" y="1838"/>
                  </a:lnTo>
                  <a:lnTo>
                    <a:pt x="2454" y="1846"/>
                  </a:lnTo>
                  <a:lnTo>
                    <a:pt x="2455" y="1850"/>
                  </a:lnTo>
                  <a:lnTo>
                    <a:pt x="2456" y="1854"/>
                  </a:lnTo>
                  <a:lnTo>
                    <a:pt x="2457" y="1860"/>
                  </a:lnTo>
                  <a:lnTo>
                    <a:pt x="2457" y="1866"/>
                  </a:lnTo>
                  <a:lnTo>
                    <a:pt x="2462" y="1860"/>
                  </a:lnTo>
                  <a:lnTo>
                    <a:pt x="2468" y="1857"/>
                  </a:lnTo>
                  <a:lnTo>
                    <a:pt x="2474" y="1855"/>
                  </a:lnTo>
                  <a:lnTo>
                    <a:pt x="2481" y="1855"/>
                  </a:lnTo>
                  <a:lnTo>
                    <a:pt x="2487" y="1856"/>
                  </a:lnTo>
                  <a:lnTo>
                    <a:pt x="2493" y="1858"/>
                  </a:lnTo>
                  <a:lnTo>
                    <a:pt x="2499" y="1862"/>
                  </a:lnTo>
                  <a:lnTo>
                    <a:pt x="2504" y="1866"/>
                  </a:lnTo>
                  <a:lnTo>
                    <a:pt x="2505" y="1856"/>
                  </a:lnTo>
                  <a:lnTo>
                    <a:pt x="2507" y="1847"/>
                  </a:lnTo>
                  <a:lnTo>
                    <a:pt x="2511" y="1841"/>
                  </a:lnTo>
                  <a:lnTo>
                    <a:pt x="2514" y="1836"/>
                  </a:lnTo>
                  <a:lnTo>
                    <a:pt x="2517" y="1832"/>
                  </a:lnTo>
                  <a:lnTo>
                    <a:pt x="2522" y="1829"/>
                  </a:lnTo>
                  <a:lnTo>
                    <a:pt x="2527" y="1828"/>
                  </a:lnTo>
                  <a:lnTo>
                    <a:pt x="2533" y="1827"/>
                  </a:lnTo>
                  <a:lnTo>
                    <a:pt x="2546" y="1826"/>
                  </a:lnTo>
                  <a:lnTo>
                    <a:pt x="2561" y="1827"/>
                  </a:lnTo>
                  <a:lnTo>
                    <a:pt x="2569" y="1827"/>
                  </a:lnTo>
                  <a:lnTo>
                    <a:pt x="2578" y="1826"/>
                  </a:lnTo>
                  <a:lnTo>
                    <a:pt x="2588" y="1825"/>
                  </a:lnTo>
                  <a:lnTo>
                    <a:pt x="2596" y="1824"/>
                  </a:lnTo>
                  <a:lnTo>
                    <a:pt x="2604" y="1821"/>
                  </a:lnTo>
                  <a:lnTo>
                    <a:pt x="2611" y="1816"/>
                  </a:lnTo>
                  <a:lnTo>
                    <a:pt x="2616" y="1810"/>
                  </a:lnTo>
                  <a:lnTo>
                    <a:pt x="2622" y="1804"/>
                  </a:lnTo>
                  <a:lnTo>
                    <a:pt x="2633" y="1790"/>
                  </a:lnTo>
                  <a:lnTo>
                    <a:pt x="2642" y="1774"/>
                  </a:lnTo>
                  <a:lnTo>
                    <a:pt x="2648" y="1766"/>
                  </a:lnTo>
                  <a:lnTo>
                    <a:pt x="2653" y="1758"/>
                  </a:lnTo>
                  <a:lnTo>
                    <a:pt x="2660" y="1750"/>
                  </a:lnTo>
                  <a:lnTo>
                    <a:pt x="2667" y="1743"/>
                  </a:lnTo>
                  <a:lnTo>
                    <a:pt x="2674" y="1737"/>
                  </a:lnTo>
                  <a:lnTo>
                    <a:pt x="2683" y="1732"/>
                  </a:lnTo>
                  <a:lnTo>
                    <a:pt x="2693" y="1728"/>
                  </a:lnTo>
                  <a:lnTo>
                    <a:pt x="2703" y="1725"/>
                  </a:lnTo>
                  <a:lnTo>
                    <a:pt x="2704" y="1716"/>
                  </a:lnTo>
                  <a:lnTo>
                    <a:pt x="2706" y="1707"/>
                  </a:lnTo>
                  <a:lnTo>
                    <a:pt x="2711" y="1699"/>
                  </a:lnTo>
                  <a:lnTo>
                    <a:pt x="2715" y="1691"/>
                  </a:lnTo>
                  <a:lnTo>
                    <a:pt x="2726" y="1677"/>
                  </a:lnTo>
                  <a:lnTo>
                    <a:pt x="2737" y="1663"/>
                  </a:lnTo>
                  <a:lnTo>
                    <a:pt x="2733" y="1658"/>
                  </a:lnTo>
                  <a:lnTo>
                    <a:pt x="2730" y="1651"/>
                  </a:lnTo>
                  <a:lnTo>
                    <a:pt x="2729" y="1645"/>
                  </a:lnTo>
                  <a:lnTo>
                    <a:pt x="2729" y="1638"/>
                  </a:lnTo>
                  <a:lnTo>
                    <a:pt x="2728" y="1631"/>
                  </a:lnTo>
                  <a:lnTo>
                    <a:pt x="2726" y="1625"/>
                  </a:lnTo>
                  <a:lnTo>
                    <a:pt x="2725" y="1622"/>
                  </a:lnTo>
                  <a:lnTo>
                    <a:pt x="2723" y="1619"/>
                  </a:lnTo>
                  <a:lnTo>
                    <a:pt x="2719" y="1616"/>
                  </a:lnTo>
                  <a:lnTo>
                    <a:pt x="2716" y="1614"/>
                  </a:lnTo>
                  <a:lnTo>
                    <a:pt x="2728" y="1602"/>
                  </a:lnTo>
                  <a:lnTo>
                    <a:pt x="2739" y="1588"/>
                  </a:lnTo>
                  <a:lnTo>
                    <a:pt x="2750" y="1573"/>
                  </a:lnTo>
                  <a:lnTo>
                    <a:pt x="2760" y="1558"/>
                  </a:lnTo>
                  <a:lnTo>
                    <a:pt x="2780" y="1521"/>
                  </a:lnTo>
                  <a:lnTo>
                    <a:pt x="2803" y="1478"/>
                  </a:lnTo>
                  <a:lnTo>
                    <a:pt x="2798" y="1475"/>
                  </a:lnTo>
                  <a:lnTo>
                    <a:pt x="2796" y="1471"/>
                  </a:lnTo>
                  <a:lnTo>
                    <a:pt x="2795" y="1467"/>
                  </a:lnTo>
                  <a:lnTo>
                    <a:pt x="2794" y="1462"/>
                  </a:lnTo>
                  <a:lnTo>
                    <a:pt x="2795" y="1451"/>
                  </a:lnTo>
                  <a:lnTo>
                    <a:pt x="2796" y="1441"/>
                  </a:lnTo>
                  <a:lnTo>
                    <a:pt x="2790" y="1428"/>
                  </a:lnTo>
                  <a:lnTo>
                    <a:pt x="2790" y="1426"/>
                  </a:lnTo>
                  <a:lnTo>
                    <a:pt x="2792" y="1423"/>
                  </a:lnTo>
                  <a:lnTo>
                    <a:pt x="2794" y="1420"/>
                  </a:lnTo>
                  <a:lnTo>
                    <a:pt x="2797" y="1417"/>
                  </a:lnTo>
                  <a:lnTo>
                    <a:pt x="2801" y="1414"/>
                  </a:lnTo>
                  <a:lnTo>
                    <a:pt x="2804" y="1412"/>
                  </a:lnTo>
                  <a:lnTo>
                    <a:pt x="2807" y="1411"/>
                  </a:lnTo>
                  <a:lnTo>
                    <a:pt x="2809" y="1410"/>
                  </a:lnTo>
                  <a:lnTo>
                    <a:pt x="2809" y="1386"/>
                  </a:lnTo>
                  <a:lnTo>
                    <a:pt x="2801" y="1389"/>
                  </a:lnTo>
                  <a:lnTo>
                    <a:pt x="2793" y="1391"/>
                  </a:lnTo>
                  <a:lnTo>
                    <a:pt x="2785" y="1393"/>
                  </a:lnTo>
                  <a:lnTo>
                    <a:pt x="2778" y="1394"/>
                  </a:lnTo>
                  <a:lnTo>
                    <a:pt x="2763" y="1395"/>
                  </a:lnTo>
                  <a:lnTo>
                    <a:pt x="2750" y="1394"/>
                  </a:lnTo>
                  <a:lnTo>
                    <a:pt x="2738" y="1392"/>
                  </a:lnTo>
                  <a:lnTo>
                    <a:pt x="2725" y="1389"/>
                  </a:lnTo>
                  <a:lnTo>
                    <a:pt x="2711" y="1384"/>
                  </a:lnTo>
                  <a:lnTo>
                    <a:pt x="2696" y="1380"/>
                  </a:lnTo>
                  <a:lnTo>
                    <a:pt x="2705" y="1375"/>
                  </a:lnTo>
                  <a:lnTo>
                    <a:pt x="2713" y="1369"/>
                  </a:lnTo>
                  <a:lnTo>
                    <a:pt x="2719" y="1363"/>
                  </a:lnTo>
                  <a:lnTo>
                    <a:pt x="2726" y="1356"/>
                  </a:lnTo>
                  <a:lnTo>
                    <a:pt x="2737" y="1342"/>
                  </a:lnTo>
                  <a:lnTo>
                    <a:pt x="2750" y="1324"/>
                  </a:lnTo>
                  <a:lnTo>
                    <a:pt x="2730" y="1316"/>
                  </a:lnTo>
                  <a:lnTo>
                    <a:pt x="2712" y="1310"/>
                  </a:lnTo>
                  <a:lnTo>
                    <a:pt x="2695" y="1305"/>
                  </a:lnTo>
                  <a:lnTo>
                    <a:pt x="2679" y="1300"/>
                  </a:lnTo>
                  <a:lnTo>
                    <a:pt x="2662" y="1294"/>
                  </a:lnTo>
                  <a:lnTo>
                    <a:pt x="2647" y="1287"/>
                  </a:lnTo>
                  <a:lnTo>
                    <a:pt x="2639" y="1282"/>
                  </a:lnTo>
                  <a:lnTo>
                    <a:pt x="2632" y="1277"/>
                  </a:lnTo>
                  <a:lnTo>
                    <a:pt x="2624" y="1270"/>
                  </a:lnTo>
                  <a:lnTo>
                    <a:pt x="2617" y="1262"/>
                  </a:lnTo>
                  <a:lnTo>
                    <a:pt x="2626" y="1268"/>
                  </a:lnTo>
                  <a:lnTo>
                    <a:pt x="2640" y="1273"/>
                  </a:lnTo>
                  <a:lnTo>
                    <a:pt x="2657" y="1278"/>
                  </a:lnTo>
                  <a:lnTo>
                    <a:pt x="2675" y="1283"/>
                  </a:lnTo>
                  <a:lnTo>
                    <a:pt x="2715" y="1293"/>
                  </a:lnTo>
                  <a:lnTo>
                    <a:pt x="2750" y="1299"/>
                  </a:lnTo>
                  <a:lnTo>
                    <a:pt x="2749" y="1293"/>
                  </a:lnTo>
                  <a:lnTo>
                    <a:pt x="2746" y="1288"/>
                  </a:lnTo>
                  <a:lnTo>
                    <a:pt x="2742" y="1283"/>
                  </a:lnTo>
                  <a:lnTo>
                    <a:pt x="2737" y="1279"/>
                  </a:lnTo>
                  <a:lnTo>
                    <a:pt x="2725" y="1272"/>
                  </a:lnTo>
                  <a:lnTo>
                    <a:pt x="2709" y="1266"/>
                  </a:lnTo>
                  <a:lnTo>
                    <a:pt x="2695" y="1259"/>
                  </a:lnTo>
                  <a:lnTo>
                    <a:pt x="2682" y="1252"/>
                  </a:lnTo>
                  <a:lnTo>
                    <a:pt x="2678" y="1248"/>
                  </a:lnTo>
                  <a:lnTo>
                    <a:pt x="2673" y="1244"/>
                  </a:lnTo>
                  <a:lnTo>
                    <a:pt x="2671" y="1238"/>
                  </a:lnTo>
                  <a:lnTo>
                    <a:pt x="2670" y="1232"/>
                  </a:lnTo>
                  <a:lnTo>
                    <a:pt x="2669" y="1227"/>
                  </a:lnTo>
                  <a:lnTo>
                    <a:pt x="2668" y="1224"/>
                  </a:lnTo>
                  <a:lnTo>
                    <a:pt x="2666" y="1220"/>
                  </a:lnTo>
                  <a:lnTo>
                    <a:pt x="2662" y="1217"/>
                  </a:lnTo>
                  <a:lnTo>
                    <a:pt x="2656" y="1212"/>
                  </a:lnTo>
                  <a:lnTo>
                    <a:pt x="2650" y="1208"/>
                  </a:lnTo>
                  <a:lnTo>
                    <a:pt x="2626" y="1186"/>
                  </a:lnTo>
                  <a:lnTo>
                    <a:pt x="2581" y="1145"/>
                  </a:lnTo>
                  <a:lnTo>
                    <a:pt x="2557" y="1124"/>
                  </a:lnTo>
                  <a:lnTo>
                    <a:pt x="2537" y="1105"/>
                  </a:lnTo>
                  <a:lnTo>
                    <a:pt x="2523" y="1090"/>
                  </a:lnTo>
                  <a:lnTo>
                    <a:pt x="2517" y="1084"/>
                  </a:lnTo>
                  <a:lnTo>
                    <a:pt x="2517" y="1078"/>
                  </a:lnTo>
                  <a:lnTo>
                    <a:pt x="2520" y="1074"/>
                  </a:lnTo>
                  <a:lnTo>
                    <a:pt x="2522" y="1070"/>
                  </a:lnTo>
                  <a:lnTo>
                    <a:pt x="2525" y="1068"/>
                  </a:lnTo>
                  <a:lnTo>
                    <a:pt x="2528" y="1065"/>
                  </a:lnTo>
                  <a:lnTo>
                    <a:pt x="2532" y="1061"/>
                  </a:lnTo>
                  <a:lnTo>
                    <a:pt x="2534" y="1055"/>
                  </a:lnTo>
                  <a:lnTo>
                    <a:pt x="2537" y="1047"/>
                  </a:lnTo>
                  <a:lnTo>
                    <a:pt x="2535" y="1046"/>
                  </a:lnTo>
                  <a:lnTo>
                    <a:pt x="2530" y="1043"/>
                  </a:lnTo>
                  <a:lnTo>
                    <a:pt x="2528" y="1042"/>
                  </a:lnTo>
                  <a:lnTo>
                    <a:pt x="2526" y="1039"/>
                  </a:lnTo>
                  <a:lnTo>
                    <a:pt x="2524" y="1036"/>
                  </a:lnTo>
                  <a:lnTo>
                    <a:pt x="2524" y="1034"/>
                  </a:lnTo>
                  <a:lnTo>
                    <a:pt x="2557" y="1034"/>
                  </a:lnTo>
                  <a:lnTo>
                    <a:pt x="2558" y="1028"/>
                  </a:lnTo>
                  <a:lnTo>
                    <a:pt x="2559" y="1022"/>
                  </a:lnTo>
                  <a:lnTo>
                    <a:pt x="2561" y="1016"/>
                  </a:lnTo>
                  <a:lnTo>
                    <a:pt x="2565" y="1011"/>
                  </a:lnTo>
                  <a:lnTo>
                    <a:pt x="2569" y="1006"/>
                  </a:lnTo>
                  <a:lnTo>
                    <a:pt x="2573" y="1002"/>
                  </a:lnTo>
                  <a:lnTo>
                    <a:pt x="2578" y="997"/>
                  </a:lnTo>
                  <a:lnTo>
                    <a:pt x="2583" y="993"/>
                  </a:lnTo>
                  <a:lnTo>
                    <a:pt x="2607" y="977"/>
                  </a:lnTo>
                  <a:lnTo>
                    <a:pt x="2630" y="960"/>
                  </a:lnTo>
                  <a:lnTo>
                    <a:pt x="2617" y="958"/>
                  </a:lnTo>
                  <a:lnTo>
                    <a:pt x="2603" y="954"/>
                  </a:lnTo>
                  <a:lnTo>
                    <a:pt x="2590" y="949"/>
                  </a:lnTo>
                  <a:lnTo>
                    <a:pt x="2577" y="944"/>
                  </a:lnTo>
                  <a:lnTo>
                    <a:pt x="2563" y="938"/>
                  </a:lnTo>
                  <a:lnTo>
                    <a:pt x="2552" y="932"/>
                  </a:lnTo>
                  <a:lnTo>
                    <a:pt x="2544" y="924"/>
                  </a:lnTo>
                  <a:lnTo>
                    <a:pt x="2537" y="917"/>
                  </a:lnTo>
                  <a:lnTo>
                    <a:pt x="2498" y="917"/>
                  </a:lnTo>
                  <a:lnTo>
                    <a:pt x="2498" y="926"/>
                  </a:lnTo>
                  <a:lnTo>
                    <a:pt x="2498" y="938"/>
                  </a:lnTo>
                  <a:lnTo>
                    <a:pt x="2498" y="950"/>
                  </a:lnTo>
                  <a:lnTo>
                    <a:pt x="2498" y="967"/>
                  </a:lnTo>
                  <a:lnTo>
                    <a:pt x="2457" y="967"/>
                  </a:lnTo>
                  <a:lnTo>
                    <a:pt x="2453" y="962"/>
                  </a:lnTo>
                  <a:lnTo>
                    <a:pt x="2449" y="956"/>
                  </a:lnTo>
                  <a:lnTo>
                    <a:pt x="2447" y="949"/>
                  </a:lnTo>
                  <a:lnTo>
                    <a:pt x="2444" y="942"/>
                  </a:lnTo>
                  <a:lnTo>
                    <a:pt x="2442" y="936"/>
                  </a:lnTo>
                  <a:lnTo>
                    <a:pt x="2438" y="928"/>
                  </a:lnTo>
                  <a:lnTo>
                    <a:pt x="2435" y="922"/>
                  </a:lnTo>
                  <a:lnTo>
                    <a:pt x="2431" y="917"/>
                  </a:lnTo>
                  <a:lnTo>
                    <a:pt x="2426" y="914"/>
                  </a:lnTo>
                  <a:lnTo>
                    <a:pt x="2421" y="911"/>
                  </a:lnTo>
                  <a:lnTo>
                    <a:pt x="2413" y="909"/>
                  </a:lnTo>
                  <a:lnTo>
                    <a:pt x="2404" y="907"/>
                  </a:lnTo>
                  <a:lnTo>
                    <a:pt x="2387" y="903"/>
                  </a:lnTo>
                  <a:lnTo>
                    <a:pt x="2367" y="899"/>
                  </a:lnTo>
                  <a:lnTo>
                    <a:pt x="2357" y="897"/>
                  </a:lnTo>
                  <a:lnTo>
                    <a:pt x="2348" y="894"/>
                  </a:lnTo>
                  <a:lnTo>
                    <a:pt x="2339" y="890"/>
                  </a:lnTo>
                  <a:lnTo>
                    <a:pt x="2333" y="887"/>
                  </a:lnTo>
                  <a:lnTo>
                    <a:pt x="2326" y="882"/>
                  </a:lnTo>
                  <a:lnTo>
                    <a:pt x="2322" y="876"/>
                  </a:lnTo>
                  <a:lnTo>
                    <a:pt x="2320" y="872"/>
                  </a:lnTo>
                  <a:lnTo>
                    <a:pt x="2319" y="869"/>
                  </a:lnTo>
                  <a:lnTo>
                    <a:pt x="2319" y="866"/>
                  </a:lnTo>
                  <a:lnTo>
                    <a:pt x="2317" y="862"/>
                  </a:lnTo>
                  <a:lnTo>
                    <a:pt x="2319" y="858"/>
                  </a:lnTo>
                  <a:lnTo>
                    <a:pt x="2319" y="855"/>
                  </a:lnTo>
                  <a:lnTo>
                    <a:pt x="2321" y="853"/>
                  </a:lnTo>
                  <a:lnTo>
                    <a:pt x="2322" y="850"/>
                  </a:lnTo>
                  <a:lnTo>
                    <a:pt x="2327" y="846"/>
                  </a:lnTo>
                  <a:lnTo>
                    <a:pt x="2334" y="843"/>
                  </a:lnTo>
                  <a:lnTo>
                    <a:pt x="2341" y="840"/>
                  </a:lnTo>
                  <a:lnTo>
                    <a:pt x="2348" y="839"/>
                  </a:lnTo>
                  <a:lnTo>
                    <a:pt x="2357" y="838"/>
                  </a:lnTo>
                  <a:lnTo>
                    <a:pt x="2365" y="837"/>
                  </a:lnTo>
                  <a:lnTo>
                    <a:pt x="2368" y="836"/>
                  </a:lnTo>
                  <a:lnTo>
                    <a:pt x="2372" y="833"/>
                  </a:lnTo>
                  <a:lnTo>
                    <a:pt x="2378" y="828"/>
                  </a:lnTo>
                  <a:lnTo>
                    <a:pt x="2383" y="822"/>
                  </a:lnTo>
                  <a:lnTo>
                    <a:pt x="2393" y="811"/>
                  </a:lnTo>
                  <a:lnTo>
                    <a:pt x="2398" y="806"/>
                  </a:lnTo>
                  <a:lnTo>
                    <a:pt x="2410" y="798"/>
                  </a:lnTo>
                  <a:lnTo>
                    <a:pt x="2423" y="789"/>
                  </a:lnTo>
                  <a:lnTo>
                    <a:pt x="2428" y="783"/>
                  </a:lnTo>
                  <a:lnTo>
                    <a:pt x="2433" y="776"/>
                  </a:lnTo>
                  <a:lnTo>
                    <a:pt x="2435" y="773"/>
                  </a:lnTo>
                  <a:lnTo>
                    <a:pt x="2436" y="768"/>
                  </a:lnTo>
                  <a:lnTo>
                    <a:pt x="2437" y="763"/>
                  </a:lnTo>
                  <a:lnTo>
                    <a:pt x="2437" y="757"/>
                  </a:lnTo>
                  <a:lnTo>
                    <a:pt x="2438" y="758"/>
                  </a:lnTo>
                  <a:lnTo>
                    <a:pt x="2439" y="758"/>
                  </a:lnTo>
                  <a:lnTo>
                    <a:pt x="2442" y="757"/>
                  </a:lnTo>
                  <a:lnTo>
                    <a:pt x="2443" y="756"/>
                  </a:lnTo>
                  <a:lnTo>
                    <a:pt x="2445" y="752"/>
                  </a:lnTo>
                  <a:lnTo>
                    <a:pt x="2448" y="747"/>
                  </a:lnTo>
                  <a:lnTo>
                    <a:pt x="2451" y="742"/>
                  </a:lnTo>
                  <a:lnTo>
                    <a:pt x="2455" y="737"/>
                  </a:lnTo>
                  <a:lnTo>
                    <a:pt x="2457" y="735"/>
                  </a:lnTo>
                  <a:lnTo>
                    <a:pt x="2459" y="734"/>
                  </a:lnTo>
                  <a:lnTo>
                    <a:pt x="2461" y="733"/>
                  </a:lnTo>
                  <a:lnTo>
                    <a:pt x="2464" y="733"/>
                  </a:lnTo>
                  <a:lnTo>
                    <a:pt x="2471" y="733"/>
                  </a:lnTo>
                  <a:lnTo>
                    <a:pt x="2478" y="735"/>
                  </a:lnTo>
                  <a:lnTo>
                    <a:pt x="2484" y="737"/>
                  </a:lnTo>
                  <a:lnTo>
                    <a:pt x="2491" y="741"/>
                  </a:lnTo>
                  <a:lnTo>
                    <a:pt x="2503" y="751"/>
                  </a:lnTo>
                  <a:lnTo>
                    <a:pt x="2517" y="764"/>
                  </a:lnTo>
                  <a:lnTo>
                    <a:pt x="2511" y="769"/>
                  </a:lnTo>
                  <a:lnTo>
                    <a:pt x="2504" y="775"/>
                  </a:lnTo>
                  <a:lnTo>
                    <a:pt x="2496" y="780"/>
                  </a:lnTo>
                  <a:lnTo>
                    <a:pt x="2491" y="782"/>
                  </a:lnTo>
                  <a:lnTo>
                    <a:pt x="2493" y="789"/>
                  </a:lnTo>
                  <a:lnTo>
                    <a:pt x="2496" y="795"/>
                  </a:lnTo>
                  <a:lnTo>
                    <a:pt x="2501" y="800"/>
                  </a:lnTo>
                  <a:lnTo>
                    <a:pt x="2504" y="805"/>
                  </a:lnTo>
                  <a:lnTo>
                    <a:pt x="2510" y="809"/>
                  </a:lnTo>
                  <a:lnTo>
                    <a:pt x="2514" y="813"/>
                  </a:lnTo>
                  <a:lnTo>
                    <a:pt x="2518" y="816"/>
                  </a:lnTo>
                  <a:lnTo>
                    <a:pt x="2524" y="819"/>
                  </a:lnTo>
                  <a:lnTo>
                    <a:pt x="2524" y="837"/>
                  </a:lnTo>
                  <a:lnTo>
                    <a:pt x="2523" y="840"/>
                  </a:lnTo>
                  <a:lnTo>
                    <a:pt x="2523" y="842"/>
                  </a:lnTo>
                  <a:lnTo>
                    <a:pt x="2525" y="844"/>
                  </a:lnTo>
                  <a:lnTo>
                    <a:pt x="2527" y="847"/>
                  </a:lnTo>
                  <a:lnTo>
                    <a:pt x="2529" y="849"/>
                  </a:lnTo>
                  <a:lnTo>
                    <a:pt x="2532" y="851"/>
                  </a:lnTo>
                  <a:lnTo>
                    <a:pt x="2532" y="853"/>
                  </a:lnTo>
                  <a:lnTo>
                    <a:pt x="2530" y="856"/>
                  </a:lnTo>
                  <a:lnTo>
                    <a:pt x="2561" y="830"/>
                  </a:lnTo>
                  <a:lnTo>
                    <a:pt x="2585" y="810"/>
                  </a:lnTo>
                  <a:lnTo>
                    <a:pt x="2596" y="803"/>
                  </a:lnTo>
                  <a:lnTo>
                    <a:pt x="2605" y="797"/>
                  </a:lnTo>
                  <a:lnTo>
                    <a:pt x="2613" y="793"/>
                  </a:lnTo>
                  <a:lnTo>
                    <a:pt x="2621" y="790"/>
                  </a:lnTo>
                  <a:lnTo>
                    <a:pt x="2627" y="787"/>
                  </a:lnTo>
                  <a:lnTo>
                    <a:pt x="2633" y="786"/>
                  </a:lnTo>
                  <a:lnTo>
                    <a:pt x="2638" y="785"/>
                  </a:lnTo>
                  <a:lnTo>
                    <a:pt x="2645" y="785"/>
                  </a:lnTo>
                  <a:lnTo>
                    <a:pt x="2657" y="786"/>
                  </a:lnTo>
                  <a:lnTo>
                    <a:pt x="2670" y="788"/>
                  </a:lnTo>
                  <a:lnTo>
                    <a:pt x="2674" y="781"/>
                  </a:lnTo>
                  <a:lnTo>
                    <a:pt x="2679" y="774"/>
                  </a:lnTo>
                  <a:lnTo>
                    <a:pt x="2683" y="768"/>
                  </a:lnTo>
                  <a:lnTo>
                    <a:pt x="2689" y="763"/>
                  </a:lnTo>
                  <a:lnTo>
                    <a:pt x="2701" y="753"/>
                  </a:lnTo>
                  <a:lnTo>
                    <a:pt x="2713" y="745"/>
                  </a:lnTo>
                  <a:lnTo>
                    <a:pt x="2724" y="738"/>
                  </a:lnTo>
                  <a:lnTo>
                    <a:pt x="2735" y="730"/>
                  </a:lnTo>
                  <a:lnTo>
                    <a:pt x="2739" y="726"/>
                  </a:lnTo>
                  <a:lnTo>
                    <a:pt x="2743" y="721"/>
                  </a:lnTo>
                  <a:lnTo>
                    <a:pt x="2747" y="715"/>
                  </a:lnTo>
                  <a:lnTo>
                    <a:pt x="2750" y="708"/>
                  </a:lnTo>
                  <a:lnTo>
                    <a:pt x="2758" y="708"/>
                  </a:lnTo>
                  <a:lnTo>
                    <a:pt x="2765" y="706"/>
                  </a:lnTo>
                  <a:lnTo>
                    <a:pt x="2773" y="705"/>
                  </a:lnTo>
                  <a:lnTo>
                    <a:pt x="2780" y="704"/>
                  </a:lnTo>
                  <a:lnTo>
                    <a:pt x="2792" y="700"/>
                  </a:lnTo>
                  <a:lnTo>
                    <a:pt x="2803" y="694"/>
                  </a:lnTo>
                  <a:lnTo>
                    <a:pt x="2812" y="688"/>
                  </a:lnTo>
                  <a:lnTo>
                    <a:pt x="2820" y="681"/>
                  </a:lnTo>
                  <a:lnTo>
                    <a:pt x="2828" y="673"/>
                  </a:lnTo>
                  <a:lnTo>
                    <a:pt x="2836" y="665"/>
                  </a:lnTo>
                  <a:lnTo>
                    <a:pt x="2842" y="657"/>
                  </a:lnTo>
                  <a:lnTo>
                    <a:pt x="2850" y="649"/>
                  </a:lnTo>
                  <a:lnTo>
                    <a:pt x="2858" y="641"/>
                  </a:lnTo>
                  <a:lnTo>
                    <a:pt x="2866" y="635"/>
                  </a:lnTo>
                  <a:lnTo>
                    <a:pt x="2876" y="630"/>
                  </a:lnTo>
                  <a:lnTo>
                    <a:pt x="2887" y="625"/>
                  </a:lnTo>
                  <a:lnTo>
                    <a:pt x="2901" y="623"/>
                  </a:lnTo>
                  <a:lnTo>
                    <a:pt x="2916" y="622"/>
                  </a:lnTo>
                  <a:lnTo>
                    <a:pt x="2915" y="611"/>
                  </a:lnTo>
                  <a:lnTo>
                    <a:pt x="2914" y="602"/>
                  </a:lnTo>
                  <a:lnTo>
                    <a:pt x="2910" y="593"/>
                  </a:lnTo>
                  <a:lnTo>
                    <a:pt x="2906" y="586"/>
                  </a:lnTo>
                  <a:lnTo>
                    <a:pt x="2902" y="580"/>
                  </a:lnTo>
                  <a:lnTo>
                    <a:pt x="2897" y="574"/>
                  </a:lnTo>
                  <a:lnTo>
                    <a:pt x="2892" y="569"/>
                  </a:lnTo>
                  <a:lnTo>
                    <a:pt x="2886" y="564"/>
                  </a:lnTo>
                  <a:lnTo>
                    <a:pt x="2875" y="554"/>
                  </a:lnTo>
                  <a:lnTo>
                    <a:pt x="2865" y="543"/>
                  </a:lnTo>
                  <a:lnTo>
                    <a:pt x="2861" y="536"/>
                  </a:lnTo>
                  <a:lnTo>
                    <a:pt x="2859" y="529"/>
                  </a:lnTo>
                  <a:lnTo>
                    <a:pt x="2857" y="520"/>
                  </a:lnTo>
                  <a:lnTo>
                    <a:pt x="2855" y="511"/>
                  </a:lnTo>
                  <a:lnTo>
                    <a:pt x="2857" y="505"/>
                  </a:lnTo>
                  <a:lnTo>
                    <a:pt x="2860" y="499"/>
                  </a:lnTo>
                  <a:lnTo>
                    <a:pt x="2862" y="497"/>
                  </a:lnTo>
                  <a:lnTo>
                    <a:pt x="2864" y="495"/>
                  </a:lnTo>
                  <a:lnTo>
                    <a:pt x="2866" y="493"/>
                  </a:lnTo>
                  <a:lnTo>
                    <a:pt x="2870" y="493"/>
                  </a:lnTo>
                  <a:lnTo>
                    <a:pt x="2885" y="493"/>
                  </a:lnTo>
                  <a:lnTo>
                    <a:pt x="2903" y="495"/>
                  </a:lnTo>
                  <a:lnTo>
                    <a:pt x="2911" y="495"/>
                  </a:lnTo>
                  <a:lnTo>
                    <a:pt x="2919" y="495"/>
                  </a:lnTo>
                  <a:lnTo>
                    <a:pt x="2928" y="494"/>
                  </a:lnTo>
                  <a:lnTo>
                    <a:pt x="2936" y="493"/>
                  </a:lnTo>
                  <a:lnTo>
                    <a:pt x="2936" y="412"/>
                  </a:lnTo>
                  <a:lnTo>
                    <a:pt x="2930" y="407"/>
                  </a:lnTo>
                  <a:lnTo>
                    <a:pt x="2926" y="402"/>
                  </a:lnTo>
                  <a:lnTo>
                    <a:pt x="2921" y="396"/>
                  </a:lnTo>
                  <a:lnTo>
                    <a:pt x="2917" y="389"/>
                  </a:lnTo>
                  <a:lnTo>
                    <a:pt x="2914" y="382"/>
                  </a:lnTo>
                  <a:lnTo>
                    <a:pt x="2911" y="375"/>
                  </a:lnTo>
                  <a:lnTo>
                    <a:pt x="2909" y="365"/>
                  </a:lnTo>
                  <a:lnTo>
                    <a:pt x="2909" y="357"/>
                  </a:lnTo>
                  <a:lnTo>
                    <a:pt x="2909" y="348"/>
                  </a:lnTo>
                  <a:lnTo>
                    <a:pt x="2909" y="341"/>
                  </a:lnTo>
                  <a:lnTo>
                    <a:pt x="2909" y="332"/>
                  </a:lnTo>
                  <a:lnTo>
                    <a:pt x="2909" y="320"/>
                  </a:lnTo>
                  <a:lnTo>
                    <a:pt x="2904" y="316"/>
                  </a:lnTo>
                  <a:lnTo>
                    <a:pt x="2897" y="310"/>
                  </a:lnTo>
                  <a:lnTo>
                    <a:pt x="2893" y="307"/>
                  </a:lnTo>
                  <a:lnTo>
                    <a:pt x="2888" y="304"/>
                  </a:lnTo>
                  <a:lnTo>
                    <a:pt x="2883" y="302"/>
                  </a:lnTo>
                  <a:lnTo>
                    <a:pt x="2876" y="301"/>
                  </a:lnTo>
                  <a:lnTo>
                    <a:pt x="2866" y="302"/>
                  </a:lnTo>
                  <a:lnTo>
                    <a:pt x="2858" y="303"/>
                  </a:lnTo>
                  <a:lnTo>
                    <a:pt x="2849" y="305"/>
                  </a:lnTo>
                  <a:lnTo>
                    <a:pt x="2841" y="308"/>
                  </a:lnTo>
                  <a:lnTo>
                    <a:pt x="2827" y="314"/>
                  </a:lnTo>
                  <a:lnTo>
                    <a:pt x="2813" y="323"/>
                  </a:lnTo>
                  <a:lnTo>
                    <a:pt x="2798" y="331"/>
                  </a:lnTo>
                  <a:lnTo>
                    <a:pt x="2784" y="338"/>
                  </a:lnTo>
                  <a:lnTo>
                    <a:pt x="2776" y="341"/>
                  </a:lnTo>
                  <a:lnTo>
                    <a:pt x="2768" y="343"/>
                  </a:lnTo>
                  <a:lnTo>
                    <a:pt x="2759" y="344"/>
                  </a:lnTo>
                  <a:lnTo>
                    <a:pt x="2750" y="344"/>
                  </a:lnTo>
                  <a:lnTo>
                    <a:pt x="2735" y="343"/>
                  </a:lnTo>
                  <a:lnTo>
                    <a:pt x="2722" y="341"/>
                  </a:lnTo>
                  <a:lnTo>
                    <a:pt x="2708" y="336"/>
                  </a:lnTo>
                  <a:lnTo>
                    <a:pt x="2696" y="331"/>
                  </a:lnTo>
                  <a:lnTo>
                    <a:pt x="2684" y="324"/>
                  </a:lnTo>
                  <a:lnTo>
                    <a:pt x="2672" y="315"/>
                  </a:lnTo>
                  <a:lnTo>
                    <a:pt x="2661" y="307"/>
                  </a:lnTo>
                  <a:lnTo>
                    <a:pt x="2650" y="298"/>
                  </a:lnTo>
                  <a:lnTo>
                    <a:pt x="2627" y="280"/>
                  </a:lnTo>
                  <a:lnTo>
                    <a:pt x="2604" y="261"/>
                  </a:lnTo>
                  <a:lnTo>
                    <a:pt x="2592" y="253"/>
                  </a:lnTo>
                  <a:lnTo>
                    <a:pt x="2579" y="245"/>
                  </a:lnTo>
                  <a:lnTo>
                    <a:pt x="2565" y="239"/>
                  </a:lnTo>
                  <a:lnTo>
                    <a:pt x="2550" y="233"/>
                  </a:lnTo>
                  <a:lnTo>
                    <a:pt x="2525" y="227"/>
                  </a:lnTo>
                  <a:lnTo>
                    <a:pt x="2499" y="219"/>
                  </a:lnTo>
                  <a:lnTo>
                    <a:pt x="2487" y="215"/>
                  </a:lnTo>
                  <a:lnTo>
                    <a:pt x="2473" y="211"/>
                  </a:lnTo>
                  <a:lnTo>
                    <a:pt x="2461" y="205"/>
                  </a:lnTo>
                  <a:lnTo>
                    <a:pt x="2450" y="199"/>
                  </a:lnTo>
                  <a:lnTo>
                    <a:pt x="2438" y="193"/>
                  </a:lnTo>
                  <a:lnTo>
                    <a:pt x="2428" y="187"/>
                  </a:lnTo>
                  <a:lnTo>
                    <a:pt x="2418" y="179"/>
                  </a:lnTo>
                  <a:lnTo>
                    <a:pt x="2410" y="171"/>
                  </a:lnTo>
                  <a:lnTo>
                    <a:pt x="2401" y="162"/>
                  </a:lnTo>
                  <a:lnTo>
                    <a:pt x="2394" y="152"/>
                  </a:lnTo>
                  <a:lnTo>
                    <a:pt x="2389" y="141"/>
                  </a:lnTo>
                  <a:lnTo>
                    <a:pt x="2384" y="129"/>
                  </a:lnTo>
                  <a:lnTo>
                    <a:pt x="2370" y="128"/>
                  </a:lnTo>
                  <a:lnTo>
                    <a:pt x="2357" y="126"/>
                  </a:lnTo>
                  <a:lnTo>
                    <a:pt x="2346" y="122"/>
                  </a:lnTo>
                  <a:lnTo>
                    <a:pt x="2335" y="117"/>
                  </a:lnTo>
                  <a:lnTo>
                    <a:pt x="2325" y="111"/>
                  </a:lnTo>
                  <a:lnTo>
                    <a:pt x="2316" y="105"/>
                  </a:lnTo>
                  <a:lnTo>
                    <a:pt x="2308" y="98"/>
                  </a:lnTo>
                  <a:lnTo>
                    <a:pt x="2300" y="89"/>
                  </a:lnTo>
                  <a:lnTo>
                    <a:pt x="2283" y="74"/>
                  </a:lnTo>
                  <a:lnTo>
                    <a:pt x="2267" y="59"/>
                  </a:lnTo>
                  <a:lnTo>
                    <a:pt x="2257" y="52"/>
                  </a:lnTo>
                  <a:lnTo>
                    <a:pt x="2247" y="46"/>
                  </a:lnTo>
                  <a:lnTo>
                    <a:pt x="2236" y="41"/>
                  </a:lnTo>
                  <a:lnTo>
                    <a:pt x="2225" y="36"/>
                  </a:lnTo>
                  <a:lnTo>
                    <a:pt x="2190" y="25"/>
                  </a:lnTo>
                  <a:lnTo>
                    <a:pt x="2160" y="18"/>
                  </a:lnTo>
                  <a:lnTo>
                    <a:pt x="2131" y="10"/>
                  </a:lnTo>
                  <a:lnTo>
                    <a:pt x="2092" y="0"/>
                  </a:lnTo>
                  <a:lnTo>
                    <a:pt x="1973" y="18"/>
                  </a:lnTo>
                  <a:lnTo>
                    <a:pt x="1973" y="27"/>
                  </a:lnTo>
                  <a:lnTo>
                    <a:pt x="1973" y="36"/>
                  </a:lnTo>
                  <a:lnTo>
                    <a:pt x="1973" y="42"/>
                  </a:lnTo>
                  <a:lnTo>
                    <a:pt x="1975" y="46"/>
                  </a:lnTo>
                  <a:lnTo>
                    <a:pt x="1977" y="50"/>
                  </a:lnTo>
                  <a:lnTo>
                    <a:pt x="1980" y="53"/>
                  </a:lnTo>
                  <a:lnTo>
                    <a:pt x="1989" y="58"/>
                  </a:lnTo>
                  <a:lnTo>
                    <a:pt x="1999" y="62"/>
                  </a:lnTo>
                  <a:lnTo>
                    <a:pt x="2009" y="66"/>
                  </a:lnTo>
                  <a:lnTo>
                    <a:pt x="2018" y="72"/>
                  </a:lnTo>
                  <a:lnTo>
                    <a:pt x="2021" y="75"/>
                  </a:lnTo>
                  <a:lnTo>
                    <a:pt x="2023" y="80"/>
                  </a:lnTo>
                  <a:lnTo>
                    <a:pt x="2025" y="85"/>
                  </a:lnTo>
                  <a:lnTo>
                    <a:pt x="2025" y="91"/>
                  </a:lnTo>
                  <a:lnTo>
                    <a:pt x="2024" y="101"/>
                  </a:lnTo>
                  <a:lnTo>
                    <a:pt x="2022" y="108"/>
                  </a:lnTo>
                  <a:lnTo>
                    <a:pt x="2019" y="114"/>
                  </a:lnTo>
                  <a:lnTo>
                    <a:pt x="2016" y="120"/>
                  </a:lnTo>
                  <a:lnTo>
                    <a:pt x="2012" y="125"/>
                  </a:lnTo>
                  <a:lnTo>
                    <a:pt x="2009" y="131"/>
                  </a:lnTo>
                  <a:lnTo>
                    <a:pt x="2007" y="138"/>
                  </a:lnTo>
                  <a:lnTo>
                    <a:pt x="2006" y="147"/>
                  </a:lnTo>
                  <a:lnTo>
                    <a:pt x="2007" y="155"/>
                  </a:lnTo>
                  <a:lnTo>
                    <a:pt x="2009" y="161"/>
                  </a:lnTo>
                  <a:lnTo>
                    <a:pt x="2012" y="168"/>
                  </a:lnTo>
                  <a:lnTo>
                    <a:pt x="2018" y="174"/>
                  </a:lnTo>
                  <a:lnTo>
                    <a:pt x="2022" y="179"/>
                  </a:lnTo>
                  <a:lnTo>
                    <a:pt x="2028" y="184"/>
                  </a:lnTo>
                  <a:lnTo>
                    <a:pt x="2033" y="187"/>
                  </a:lnTo>
                  <a:lnTo>
                    <a:pt x="2039" y="190"/>
                  </a:lnTo>
                  <a:lnTo>
                    <a:pt x="2033" y="197"/>
                  </a:lnTo>
                  <a:lnTo>
                    <a:pt x="2025" y="204"/>
                  </a:lnTo>
                  <a:lnTo>
                    <a:pt x="2017" y="211"/>
                  </a:lnTo>
                  <a:lnTo>
                    <a:pt x="2008" y="216"/>
                  </a:lnTo>
                  <a:lnTo>
                    <a:pt x="1999" y="221"/>
                  </a:lnTo>
                  <a:lnTo>
                    <a:pt x="1989" y="224"/>
                  </a:lnTo>
                  <a:lnTo>
                    <a:pt x="1980" y="227"/>
                  </a:lnTo>
                  <a:lnTo>
                    <a:pt x="1973" y="227"/>
                  </a:lnTo>
                  <a:lnTo>
                    <a:pt x="1962" y="227"/>
                  </a:lnTo>
                  <a:lnTo>
                    <a:pt x="1952" y="227"/>
                  </a:lnTo>
                  <a:lnTo>
                    <a:pt x="1940" y="227"/>
                  </a:lnTo>
                  <a:lnTo>
                    <a:pt x="1925" y="227"/>
                  </a:lnTo>
                  <a:lnTo>
                    <a:pt x="1919" y="258"/>
                  </a:lnTo>
                  <a:lnTo>
                    <a:pt x="1924" y="278"/>
                  </a:lnTo>
                  <a:lnTo>
                    <a:pt x="1930" y="296"/>
                  </a:lnTo>
                  <a:lnTo>
                    <a:pt x="1933" y="304"/>
                  </a:lnTo>
                  <a:lnTo>
                    <a:pt x="1938" y="311"/>
                  </a:lnTo>
                  <a:lnTo>
                    <a:pt x="1942" y="319"/>
                  </a:lnTo>
                  <a:lnTo>
                    <a:pt x="1947" y="326"/>
                  </a:lnTo>
                  <a:lnTo>
                    <a:pt x="1953" y="331"/>
                  </a:lnTo>
                  <a:lnTo>
                    <a:pt x="1961" y="336"/>
                  </a:lnTo>
                  <a:lnTo>
                    <a:pt x="1968" y="340"/>
                  </a:lnTo>
                  <a:lnTo>
                    <a:pt x="1977" y="344"/>
                  </a:lnTo>
                  <a:lnTo>
                    <a:pt x="1987" y="347"/>
                  </a:lnTo>
                  <a:lnTo>
                    <a:pt x="1999" y="349"/>
                  </a:lnTo>
                  <a:lnTo>
                    <a:pt x="2011" y="350"/>
                  </a:lnTo>
                  <a:lnTo>
                    <a:pt x="2025" y="350"/>
                  </a:lnTo>
                  <a:lnTo>
                    <a:pt x="2036" y="350"/>
                  </a:lnTo>
                  <a:lnTo>
                    <a:pt x="2043" y="349"/>
                  </a:lnTo>
                  <a:lnTo>
                    <a:pt x="2048" y="347"/>
                  </a:lnTo>
                  <a:lnTo>
                    <a:pt x="2053" y="344"/>
                  </a:lnTo>
                  <a:lnTo>
                    <a:pt x="2057" y="342"/>
                  </a:lnTo>
                  <a:lnTo>
                    <a:pt x="2064" y="340"/>
                  </a:lnTo>
                  <a:lnTo>
                    <a:pt x="2073" y="339"/>
                  </a:lnTo>
                  <a:lnTo>
                    <a:pt x="2086" y="338"/>
                  </a:lnTo>
                  <a:lnTo>
                    <a:pt x="2092" y="339"/>
                  </a:lnTo>
                  <a:lnTo>
                    <a:pt x="2098" y="340"/>
                  </a:lnTo>
                  <a:lnTo>
                    <a:pt x="2103" y="341"/>
                  </a:lnTo>
                  <a:lnTo>
                    <a:pt x="2109" y="343"/>
                  </a:lnTo>
                  <a:lnTo>
                    <a:pt x="2122" y="349"/>
                  </a:lnTo>
                  <a:lnTo>
                    <a:pt x="2138" y="357"/>
                  </a:lnTo>
                  <a:lnTo>
                    <a:pt x="2140" y="361"/>
                  </a:lnTo>
                  <a:lnTo>
                    <a:pt x="2142" y="366"/>
                  </a:lnTo>
                  <a:lnTo>
                    <a:pt x="2146" y="370"/>
                  </a:lnTo>
                  <a:lnTo>
                    <a:pt x="2151" y="375"/>
                  </a:lnTo>
                  <a:lnTo>
                    <a:pt x="2157" y="379"/>
                  </a:lnTo>
                  <a:lnTo>
                    <a:pt x="2164" y="382"/>
                  </a:lnTo>
                  <a:lnTo>
                    <a:pt x="2170" y="385"/>
                  </a:lnTo>
                  <a:lnTo>
                    <a:pt x="2178" y="388"/>
                  </a:lnTo>
                  <a:lnTo>
                    <a:pt x="2175" y="393"/>
                  </a:lnTo>
                  <a:lnTo>
                    <a:pt x="2169" y="399"/>
                  </a:lnTo>
                  <a:lnTo>
                    <a:pt x="2160" y="405"/>
                  </a:lnTo>
                  <a:lnTo>
                    <a:pt x="2152" y="410"/>
                  </a:lnTo>
                  <a:lnTo>
                    <a:pt x="2141" y="416"/>
                  </a:lnTo>
                  <a:lnTo>
                    <a:pt x="2130" y="420"/>
                  </a:lnTo>
                  <a:lnTo>
                    <a:pt x="2118" y="423"/>
                  </a:lnTo>
                  <a:lnTo>
                    <a:pt x="2106" y="424"/>
                  </a:lnTo>
                  <a:lnTo>
                    <a:pt x="2098" y="426"/>
                  </a:lnTo>
                  <a:lnTo>
                    <a:pt x="2084" y="434"/>
                  </a:lnTo>
                  <a:lnTo>
                    <a:pt x="2064" y="443"/>
                  </a:lnTo>
                  <a:lnTo>
                    <a:pt x="2041" y="455"/>
                  </a:lnTo>
                  <a:lnTo>
                    <a:pt x="2019" y="467"/>
                  </a:lnTo>
                  <a:lnTo>
                    <a:pt x="1998" y="479"/>
                  </a:lnTo>
                  <a:lnTo>
                    <a:pt x="1989" y="485"/>
                  </a:lnTo>
                  <a:lnTo>
                    <a:pt x="1981" y="490"/>
                  </a:lnTo>
                  <a:lnTo>
                    <a:pt x="1976" y="495"/>
                  </a:lnTo>
                  <a:lnTo>
                    <a:pt x="1973" y="499"/>
                  </a:lnTo>
                  <a:lnTo>
                    <a:pt x="1860" y="499"/>
                  </a:lnTo>
                  <a:lnTo>
                    <a:pt x="1860" y="506"/>
                  </a:lnTo>
                  <a:lnTo>
                    <a:pt x="1861" y="513"/>
                  </a:lnTo>
                  <a:lnTo>
                    <a:pt x="1863" y="520"/>
                  </a:lnTo>
                  <a:lnTo>
                    <a:pt x="1864" y="525"/>
                  </a:lnTo>
                  <a:lnTo>
                    <a:pt x="1869" y="536"/>
                  </a:lnTo>
                  <a:lnTo>
                    <a:pt x="1876" y="546"/>
                  </a:lnTo>
                  <a:lnTo>
                    <a:pt x="1882" y="554"/>
                  </a:lnTo>
                  <a:lnTo>
                    <a:pt x="1887" y="562"/>
                  </a:lnTo>
                  <a:lnTo>
                    <a:pt x="1889" y="566"/>
                  </a:lnTo>
                  <a:lnTo>
                    <a:pt x="1891" y="570"/>
                  </a:lnTo>
                  <a:lnTo>
                    <a:pt x="1893" y="574"/>
                  </a:lnTo>
                  <a:lnTo>
                    <a:pt x="1893" y="578"/>
                  </a:lnTo>
                  <a:lnTo>
                    <a:pt x="1893" y="583"/>
                  </a:lnTo>
                  <a:lnTo>
                    <a:pt x="1890" y="588"/>
                  </a:lnTo>
                  <a:lnTo>
                    <a:pt x="1888" y="594"/>
                  </a:lnTo>
                  <a:lnTo>
                    <a:pt x="1885" y="601"/>
                  </a:lnTo>
                  <a:lnTo>
                    <a:pt x="1877" y="613"/>
                  </a:lnTo>
                  <a:lnTo>
                    <a:pt x="1867" y="625"/>
                  </a:lnTo>
                  <a:lnTo>
                    <a:pt x="1856" y="637"/>
                  </a:lnTo>
                  <a:lnTo>
                    <a:pt x="1845" y="647"/>
                  </a:lnTo>
                  <a:lnTo>
                    <a:pt x="1834" y="655"/>
                  </a:lnTo>
                  <a:lnTo>
                    <a:pt x="1827" y="659"/>
                  </a:lnTo>
                  <a:lnTo>
                    <a:pt x="1727" y="659"/>
                  </a:lnTo>
                  <a:lnTo>
                    <a:pt x="1699" y="674"/>
                  </a:lnTo>
                  <a:lnTo>
                    <a:pt x="1664" y="694"/>
                  </a:lnTo>
                  <a:lnTo>
                    <a:pt x="1647" y="704"/>
                  </a:lnTo>
                  <a:lnTo>
                    <a:pt x="1630" y="713"/>
                  </a:lnTo>
                  <a:lnTo>
                    <a:pt x="1624" y="716"/>
                  </a:lnTo>
                  <a:lnTo>
                    <a:pt x="1617" y="718"/>
                  </a:lnTo>
                  <a:lnTo>
                    <a:pt x="1611" y="720"/>
                  </a:lnTo>
                  <a:lnTo>
                    <a:pt x="1607" y="721"/>
                  </a:lnTo>
                  <a:lnTo>
                    <a:pt x="1598" y="720"/>
                  </a:lnTo>
                  <a:lnTo>
                    <a:pt x="1587" y="719"/>
                  </a:lnTo>
                  <a:lnTo>
                    <a:pt x="1574" y="717"/>
                  </a:lnTo>
                  <a:lnTo>
                    <a:pt x="1560" y="714"/>
                  </a:lnTo>
                  <a:lnTo>
                    <a:pt x="1527" y="705"/>
                  </a:lnTo>
                  <a:lnTo>
                    <a:pt x="1493" y="696"/>
                  </a:lnTo>
                  <a:lnTo>
                    <a:pt x="1460" y="686"/>
                  </a:lnTo>
                  <a:lnTo>
                    <a:pt x="1430" y="676"/>
                  </a:lnTo>
                  <a:lnTo>
                    <a:pt x="1418" y="671"/>
                  </a:lnTo>
                  <a:lnTo>
                    <a:pt x="1407" y="667"/>
                  </a:lnTo>
                  <a:lnTo>
                    <a:pt x="1400" y="663"/>
                  </a:lnTo>
                  <a:lnTo>
                    <a:pt x="1394" y="659"/>
                  </a:lnTo>
                  <a:lnTo>
                    <a:pt x="1228" y="659"/>
                  </a:lnTo>
                  <a:lnTo>
                    <a:pt x="1169" y="646"/>
                  </a:lnTo>
                  <a:lnTo>
                    <a:pt x="1160" y="646"/>
                  </a:lnTo>
                  <a:lnTo>
                    <a:pt x="1151" y="646"/>
                  </a:lnTo>
                  <a:lnTo>
                    <a:pt x="1143" y="644"/>
                  </a:lnTo>
                  <a:lnTo>
                    <a:pt x="1133" y="641"/>
                  </a:lnTo>
                  <a:lnTo>
                    <a:pt x="1123" y="638"/>
                  </a:lnTo>
                  <a:lnTo>
                    <a:pt x="1112" y="633"/>
                  </a:lnTo>
                  <a:lnTo>
                    <a:pt x="1102" y="628"/>
                  </a:lnTo>
                  <a:lnTo>
                    <a:pt x="1092" y="622"/>
                  </a:lnTo>
                  <a:lnTo>
                    <a:pt x="1082" y="615"/>
                  </a:lnTo>
                  <a:lnTo>
                    <a:pt x="1073" y="608"/>
                  </a:lnTo>
                  <a:lnTo>
                    <a:pt x="1065" y="601"/>
                  </a:lnTo>
                  <a:lnTo>
                    <a:pt x="1056" y="592"/>
                  </a:lnTo>
                  <a:lnTo>
                    <a:pt x="1049" y="584"/>
                  </a:lnTo>
                  <a:lnTo>
                    <a:pt x="1044" y="576"/>
                  </a:lnTo>
                  <a:lnTo>
                    <a:pt x="1038" y="568"/>
                  </a:lnTo>
                  <a:lnTo>
                    <a:pt x="1036" y="560"/>
                  </a:lnTo>
                  <a:lnTo>
                    <a:pt x="1022" y="560"/>
                  </a:lnTo>
                  <a:lnTo>
                    <a:pt x="1008" y="558"/>
                  </a:lnTo>
                  <a:lnTo>
                    <a:pt x="994" y="555"/>
                  </a:lnTo>
                  <a:lnTo>
                    <a:pt x="980" y="552"/>
                  </a:lnTo>
                  <a:lnTo>
                    <a:pt x="953" y="543"/>
                  </a:lnTo>
                  <a:lnTo>
                    <a:pt x="923" y="532"/>
                  </a:lnTo>
                  <a:lnTo>
                    <a:pt x="893" y="522"/>
                  </a:lnTo>
                  <a:lnTo>
                    <a:pt x="863" y="513"/>
                  </a:lnTo>
                  <a:lnTo>
                    <a:pt x="846" y="510"/>
                  </a:lnTo>
                  <a:lnTo>
                    <a:pt x="831" y="507"/>
                  </a:lnTo>
                  <a:lnTo>
                    <a:pt x="813" y="505"/>
                  </a:lnTo>
                  <a:lnTo>
                    <a:pt x="797" y="505"/>
                  </a:lnTo>
                  <a:lnTo>
                    <a:pt x="786" y="504"/>
                  </a:lnTo>
                  <a:lnTo>
                    <a:pt x="770" y="501"/>
                  </a:lnTo>
                  <a:lnTo>
                    <a:pt x="763" y="499"/>
                  </a:lnTo>
                  <a:lnTo>
                    <a:pt x="756" y="497"/>
                  </a:lnTo>
                  <a:lnTo>
                    <a:pt x="752" y="495"/>
                  </a:lnTo>
                  <a:lnTo>
                    <a:pt x="750" y="493"/>
                  </a:lnTo>
                  <a:lnTo>
                    <a:pt x="746" y="485"/>
                  </a:lnTo>
                  <a:lnTo>
                    <a:pt x="744" y="477"/>
                  </a:lnTo>
                  <a:lnTo>
                    <a:pt x="743" y="470"/>
                  </a:lnTo>
                  <a:lnTo>
                    <a:pt x="743" y="461"/>
                  </a:lnTo>
                  <a:lnTo>
                    <a:pt x="743" y="456"/>
                  </a:lnTo>
                  <a:lnTo>
                    <a:pt x="743" y="449"/>
                  </a:lnTo>
                  <a:lnTo>
                    <a:pt x="743" y="440"/>
                  </a:lnTo>
                  <a:lnTo>
                    <a:pt x="743" y="431"/>
                  </a:lnTo>
                  <a:lnTo>
                    <a:pt x="741" y="431"/>
                  </a:lnTo>
                  <a:lnTo>
                    <a:pt x="736" y="428"/>
                  </a:lnTo>
                  <a:lnTo>
                    <a:pt x="732" y="426"/>
                  </a:lnTo>
                  <a:lnTo>
                    <a:pt x="728" y="422"/>
                  </a:lnTo>
                  <a:lnTo>
                    <a:pt x="717" y="414"/>
                  </a:lnTo>
                  <a:lnTo>
                    <a:pt x="705" y="403"/>
                  </a:lnTo>
                  <a:lnTo>
                    <a:pt x="695" y="391"/>
                  </a:lnTo>
                  <a:lnTo>
                    <a:pt x="686" y="379"/>
                  </a:lnTo>
                  <a:lnTo>
                    <a:pt x="681" y="372"/>
                  </a:lnTo>
                  <a:lnTo>
                    <a:pt x="679" y="367"/>
                  </a:lnTo>
                  <a:lnTo>
                    <a:pt x="677" y="361"/>
                  </a:lnTo>
                  <a:lnTo>
                    <a:pt x="677" y="357"/>
                  </a:lnTo>
                  <a:lnTo>
                    <a:pt x="661" y="356"/>
                  </a:lnTo>
                  <a:lnTo>
                    <a:pt x="645" y="355"/>
                  </a:lnTo>
                  <a:lnTo>
                    <a:pt x="630" y="353"/>
                  </a:lnTo>
                  <a:lnTo>
                    <a:pt x="616" y="351"/>
                  </a:lnTo>
                  <a:lnTo>
                    <a:pt x="602" y="348"/>
                  </a:lnTo>
                  <a:lnTo>
                    <a:pt x="589" y="344"/>
                  </a:lnTo>
                  <a:lnTo>
                    <a:pt x="576" y="340"/>
                  </a:lnTo>
                  <a:lnTo>
                    <a:pt x="564" y="335"/>
                  </a:lnTo>
                  <a:lnTo>
                    <a:pt x="552" y="329"/>
                  </a:lnTo>
                  <a:lnTo>
                    <a:pt x="541" y="323"/>
                  </a:lnTo>
                  <a:lnTo>
                    <a:pt x="531" y="315"/>
                  </a:lnTo>
                  <a:lnTo>
                    <a:pt x="522" y="307"/>
                  </a:lnTo>
                  <a:lnTo>
                    <a:pt x="512" y="299"/>
                  </a:lnTo>
                  <a:lnTo>
                    <a:pt x="505" y="290"/>
                  </a:lnTo>
                  <a:lnTo>
                    <a:pt x="497" y="281"/>
                  </a:lnTo>
                  <a:lnTo>
                    <a:pt x="490" y="271"/>
                  </a:lnTo>
                  <a:lnTo>
                    <a:pt x="475" y="268"/>
                  </a:lnTo>
                  <a:lnTo>
                    <a:pt x="463" y="267"/>
                  </a:lnTo>
                  <a:lnTo>
                    <a:pt x="454" y="267"/>
                  </a:lnTo>
                  <a:lnTo>
                    <a:pt x="449" y="268"/>
                  </a:lnTo>
                  <a:lnTo>
                    <a:pt x="444" y="270"/>
                  </a:lnTo>
                  <a:lnTo>
                    <a:pt x="442" y="273"/>
                  </a:lnTo>
                  <a:lnTo>
                    <a:pt x="441" y="277"/>
                  </a:lnTo>
                  <a:lnTo>
                    <a:pt x="441" y="281"/>
                  </a:lnTo>
                  <a:lnTo>
                    <a:pt x="441" y="286"/>
                  </a:lnTo>
                  <a:lnTo>
                    <a:pt x="441" y="291"/>
                  </a:lnTo>
                  <a:lnTo>
                    <a:pt x="440" y="296"/>
                  </a:lnTo>
                  <a:lnTo>
                    <a:pt x="439" y="301"/>
                  </a:lnTo>
                  <a:lnTo>
                    <a:pt x="436" y="307"/>
                  </a:lnTo>
                  <a:lnTo>
                    <a:pt x="430" y="311"/>
                  </a:lnTo>
                  <a:lnTo>
                    <a:pt x="422" y="316"/>
                  </a:lnTo>
                  <a:lnTo>
                    <a:pt x="411" y="320"/>
                  </a:lnTo>
                  <a:lnTo>
                    <a:pt x="407" y="320"/>
                  </a:lnTo>
                  <a:lnTo>
                    <a:pt x="403" y="321"/>
                  </a:lnTo>
                  <a:lnTo>
                    <a:pt x="400" y="322"/>
                  </a:lnTo>
                  <a:lnTo>
                    <a:pt x="398" y="323"/>
                  </a:lnTo>
                  <a:lnTo>
                    <a:pt x="397" y="325"/>
                  </a:lnTo>
                  <a:lnTo>
                    <a:pt x="396" y="327"/>
                  </a:lnTo>
                  <a:lnTo>
                    <a:pt x="396" y="329"/>
                  </a:lnTo>
                  <a:lnTo>
                    <a:pt x="396" y="332"/>
                  </a:lnTo>
                  <a:lnTo>
                    <a:pt x="401" y="344"/>
                  </a:lnTo>
                  <a:lnTo>
                    <a:pt x="410" y="357"/>
                  </a:lnTo>
                  <a:lnTo>
                    <a:pt x="415" y="364"/>
                  </a:lnTo>
                  <a:lnTo>
                    <a:pt x="419" y="371"/>
                  </a:lnTo>
                  <a:lnTo>
                    <a:pt x="421" y="379"/>
                  </a:lnTo>
                  <a:lnTo>
                    <a:pt x="423" y="385"/>
                  </a:lnTo>
                  <a:lnTo>
                    <a:pt x="423" y="388"/>
                  </a:lnTo>
                  <a:lnTo>
                    <a:pt x="422" y="390"/>
                  </a:lnTo>
                  <a:lnTo>
                    <a:pt x="421" y="393"/>
                  </a:lnTo>
                  <a:lnTo>
                    <a:pt x="420" y="395"/>
                  </a:lnTo>
                  <a:lnTo>
                    <a:pt x="417" y="397"/>
                  </a:lnTo>
                  <a:lnTo>
                    <a:pt x="414" y="398"/>
                  </a:lnTo>
                  <a:lnTo>
                    <a:pt x="409" y="399"/>
                  </a:lnTo>
                  <a:lnTo>
                    <a:pt x="405" y="400"/>
                  </a:lnTo>
                  <a:lnTo>
                    <a:pt x="392" y="400"/>
                  </a:lnTo>
                  <a:lnTo>
                    <a:pt x="377" y="400"/>
                  </a:lnTo>
                  <a:lnTo>
                    <a:pt x="370" y="400"/>
                  </a:lnTo>
                  <a:lnTo>
                    <a:pt x="361" y="399"/>
                  </a:lnTo>
                  <a:lnTo>
                    <a:pt x="351" y="397"/>
                  </a:lnTo>
                  <a:lnTo>
                    <a:pt x="341" y="395"/>
                  </a:lnTo>
                  <a:lnTo>
                    <a:pt x="331" y="393"/>
                  </a:lnTo>
                  <a:lnTo>
                    <a:pt x="321" y="390"/>
                  </a:lnTo>
                  <a:lnTo>
                    <a:pt x="313" y="386"/>
                  </a:lnTo>
                  <a:lnTo>
                    <a:pt x="305" y="382"/>
                  </a:lnTo>
                  <a:lnTo>
                    <a:pt x="303" y="387"/>
                  </a:lnTo>
                  <a:lnTo>
                    <a:pt x="302" y="393"/>
                  </a:lnTo>
                  <a:lnTo>
                    <a:pt x="303" y="401"/>
                  </a:lnTo>
                  <a:lnTo>
                    <a:pt x="303" y="409"/>
                  </a:lnTo>
                  <a:lnTo>
                    <a:pt x="307" y="427"/>
                  </a:lnTo>
                  <a:lnTo>
                    <a:pt x="311" y="448"/>
                  </a:lnTo>
                  <a:lnTo>
                    <a:pt x="316" y="467"/>
                  </a:lnTo>
                  <a:lnTo>
                    <a:pt x="320" y="483"/>
                  </a:lnTo>
                  <a:lnTo>
                    <a:pt x="320" y="491"/>
                  </a:lnTo>
                  <a:lnTo>
                    <a:pt x="320" y="497"/>
                  </a:lnTo>
                  <a:lnTo>
                    <a:pt x="320" y="502"/>
                  </a:lnTo>
                  <a:lnTo>
                    <a:pt x="318" y="505"/>
                  </a:lnTo>
                  <a:lnTo>
                    <a:pt x="292" y="503"/>
                  </a:lnTo>
                  <a:lnTo>
                    <a:pt x="254" y="503"/>
                  </a:lnTo>
                  <a:lnTo>
                    <a:pt x="244" y="504"/>
                  </a:lnTo>
                  <a:lnTo>
                    <a:pt x="236" y="505"/>
                  </a:lnTo>
                  <a:lnTo>
                    <a:pt x="227" y="507"/>
                  </a:lnTo>
                  <a:lnTo>
                    <a:pt x="220" y="510"/>
                  </a:lnTo>
                  <a:lnTo>
                    <a:pt x="214" y="513"/>
                  </a:lnTo>
                  <a:lnTo>
                    <a:pt x="209" y="517"/>
                  </a:lnTo>
                  <a:lnTo>
                    <a:pt x="207" y="520"/>
                  </a:lnTo>
                  <a:lnTo>
                    <a:pt x="206" y="523"/>
                  </a:lnTo>
                  <a:lnTo>
                    <a:pt x="205" y="526"/>
                  </a:lnTo>
                  <a:lnTo>
                    <a:pt x="205" y="529"/>
                  </a:lnTo>
                  <a:lnTo>
                    <a:pt x="216" y="531"/>
                  </a:lnTo>
                  <a:lnTo>
                    <a:pt x="226" y="534"/>
                  </a:lnTo>
                  <a:lnTo>
                    <a:pt x="233" y="538"/>
                  </a:lnTo>
                  <a:lnTo>
                    <a:pt x="239" y="544"/>
                  </a:lnTo>
                  <a:lnTo>
                    <a:pt x="243" y="550"/>
                  </a:lnTo>
                  <a:lnTo>
                    <a:pt x="247" y="556"/>
                  </a:lnTo>
                  <a:lnTo>
                    <a:pt x="250" y="563"/>
                  </a:lnTo>
                  <a:lnTo>
                    <a:pt x="252" y="569"/>
                  </a:lnTo>
                  <a:lnTo>
                    <a:pt x="255" y="583"/>
                  </a:lnTo>
                  <a:lnTo>
                    <a:pt x="260" y="595"/>
                  </a:lnTo>
                  <a:lnTo>
                    <a:pt x="262" y="601"/>
                  </a:lnTo>
                  <a:lnTo>
                    <a:pt x="266" y="605"/>
                  </a:lnTo>
                  <a:lnTo>
                    <a:pt x="272" y="608"/>
                  </a:lnTo>
                  <a:lnTo>
                    <a:pt x="278" y="610"/>
                  </a:lnTo>
                  <a:lnTo>
                    <a:pt x="276" y="614"/>
                  </a:lnTo>
                  <a:lnTo>
                    <a:pt x="275" y="618"/>
                  </a:lnTo>
                  <a:lnTo>
                    <a:pt x="275" y="621"/>
                  </a:lnTo>
                  <a:lnTo>
                    <a:pt x="275" y="625"/>
                  </a:lnTo>
                  <a:lnTo>
                    <a:pt x="277" y="632"/>
                  </a:lnTo>
                  <a:lnTo>
                    <a:pt x="278" y="640"/>
                  </a:lnTo>
                  <a:lnTo>
                    <a:pt x="277" y="658"/>
                  </a:lnTo>
                  <a:lnTo>
                    <a:pt x="274" y="674"/>
                  </a:lnTo>
                  <a:lnTo>
                    <a:pt x="270" y="688"/>
                  </a:lnTo>
                  <a:lnTo>
                    <a:pt x="264" y="700"/>
                  </a:lnTo>
                  <a:lnTo>
                    <a:pt x="261" y="705"/>
                  </a:lnTo>
                  <a:lnTo>
                    <a:pt x="257" y="711"/>
                  </a:lnTo>
                  <a:lnTo>
                    <a:pt x="252" y="716"/>
                  </a:lnTo>
                  <a:lnTo>
                    <a:pt x="248" y="720"/>
                  </a:lnTo>
                  <a:lnTo>
                    <a:pt x="242" y="724"/>
                  </a:lnTo>
                  <a:lnTo>
                    <a:pt x="237" y="727"/>
                  </a:lnTo>
                  <a:lnTo>
                    <a:pt x="231" y="730"/>
                  </a:lnTo>
                  <a:lnTo>
                    <a:pt x="225" y="733"/>
                  </a:lnTo>
                  <a:lnTo>
                    <a:pt x="206" y="735"/>
                  </a:lnTo>
                  <a:lnTo>
                    <a:pt x="182" y="737"/>
                  </a:lnTo>
                  <a:lnTo>
                    <a:pt x="170" y="739"/>
                  </a:lnTo>
                  <a:lnTo>
                    <a:pt x="158" y="741"/>
                  </a:lnTo>
                  <a:lnTo>
                    <a:pt x="152" y="743"/>
                  </a:lnTo>
                  <a:lnTo>
                    <a:pt x="147" y="745"/>
                  </a:lnTo>
                  <a:lnTo>
                    <a:pt x="142" y="748"/>
                  </a:lnTo>
                  <a:lnTo>
                    <a:pt x="139" y="751"/>
                  </a:lnTo>
                  <a:lnTo>
                    <a:pt x="134" y="758"/>
                  </a:lnTo>
                  <a:lnTo>
                    <a:pt x="127" y="770"/>
                  </a:lnTo>
                  <a:lnTo>
                    <a:pt x="123" y="776"/>
                  </a:lnTo>
                  <a:lnTo>
                    <a:pt x="118" y="781"/>
                  </a:lnTo>
                  <a:lnTo>
                    <a:pt x="113" y="785"/>
                  </a:lnTo>
                  <a:lnTo>
                    <a:pt x="105" y="788"/>
                  </a:lnTo>
                  <a:lnTo>
                    <a:pt x="81" y="794"/>
                  </a:lnTo>
                  <a:lnTo>
                    <a:pt x="45" y="800"/>
                  </a:lnTo>
                  <a:lnTo>
                    <a:pt x="27" y="804"/>
                  </a:lnTo>
                  <a:lnTo>
                    <a:pt x="13" y="807"/>
                  </a:lnTo>
                  <a:lnTo>
                    <a:pt x="3" y="810"/>
                  </a:lnTo>
                  <a:lnTo>
                    <a:pt x="0" y="812"/>
                  </a:lnTo>
                  <a:lnTo>
                    <a:pt x="0" y="824"/>
                  </a:lnTo>
                  <a:lnTo>
                    <a:pt x="3" y="833"/>
                  </a:lnTo>
                  <a:lnTo>
                    <a:pt x="6" y="842"/>
                  </a:lnTo>
                  <a:lnTo>
                    <a:pt x="9" y="850"/>
                  </a:lnTo>
                  <a:lnTo>
                    <a:pt x="14" y="859"/>
                  </a:lnTo>
                  <a:lnTo>
                    <a:pt x="18" y="869"/>
                  </a:lnTo>
                  <a:lnTo>
                    <a:pt x="23" y="880"/>
                  </a:lnTo>
                  <a:lnTo>
                    <a:pt x="26" y="893"/>
                  </a:lnTo>
                  <a:lnTo>
                    <a:pt x="40" y="894"/>
                  </a:lnTo>
                  <a:lnTo>
                    <a:pt x="53" y="896"/>
                  </a:lnTo>
                  <a:lnTo>
                    <a:pt x="59" y="897"/>
                  </a:lnTo>
                  <a:lnTo>
                    <a:pt x="64" y="899"/>
                  </a:lnTo>
                  <a:lnTo>
                    <a:pt x="70" y="902"/>
                  </a:lnTo>
                  <a:lnTo>
                    <a:pt x="74" y="905"/>
                  </a:lnTo>
                  <a:lnTo>
                    <a:pt x="79" y="909"/>
                  </a:lnTo>
                  <a:lnTo>
                    <a:pt x="83" y="913"/>
                  </a:lnTo>
                  <a:lnTo>
                    <a:pt x="87" y="918"/>
                  </a:lnTo>
                  <a:lnTo>
                    <a:pt x="90" y="924"/>
                  </a:lnTo>
                  <a:lnTo>
                    <a:pt x="93" y="931"/>
                  </a:lnTo>
                  <a:lnTo>
                    <a:pt x="95" y="938"/>
                  </a:lnTo>
                  <a:lnTo>
                    <a:pt x="97" y="946"/>
                  </a:lnTo>
                  <a:lnTo>
                    <a:pt x="98" y="954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82" name="Freeform 15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5084404" y="1267247"/>
              <a:ext cx="239051" cy="273050"/>
            </a:xfrm>
            <a:custGeom>
              <a:avLst/>
              <a:gdLst>
                <a:gd name="T0" fmla="*/ 2147483647 w 504"/>
                <a:gd name="T1" fmla="*/ 2147483647 h 524"/>
                <a:gd name="T2" fmla="*/ 2147483647 w 504"/>
                <a:gd name="T3" fmla="*/ 2147483647 h 524"/>
                <a:gd name="T4" fmla="*/ 2147483647 w 504"/>
                <a:gd name="T5" fmla="*/ 2147483647 h 524"/>
                <a:gd name="T6" fmla="*/ 2147483647 w 504"/>
                <a:gd name="T7" fmla="*/ 2147483647 h 524"/>
                <a:gd name="T8" fmla="*/ 2147483647 w 504"/>
                <a:gd name="T9" fmla="*/ 2147483647 h 524"/>
                <a:gd name="T10" fmla="*/ 2147483647 w 504"/>
                <a:gd name="T11" fmla="*/ 2147483647 h 524"/>
                <a:gd name="T12" fmla="*/ 2147483647 w 504"/>
                <a:gd name="T13" fmla="*/ 2147483647 h 524"/>
                <a:gd name="T14" fmla="*/ 2147483647 w 504"/>
                <a:gd name="T15" fmla="*/ 2147483647 h 524"/>
                <a:gd name="T16" fmla="*/ 2147483647 w 504"/>
                <a:gd name="T17" fmla="*/ 2147483647 h 524"/>
                <a:gd name="T18" fmla="*/ 1846334995 w 504"/>
                <a:gd name="T19" fmla="*/ 2147483647 h 524"/>
                <a:gd name="T20" fmla="*/ 1678416467 w 504"/>
                <a:gd name="T21" fmla="*/ 2147483647 h 524"/>
                <a:gd name="T22" fmla="*/ 2147483647 w 504"/>
                <a:gd name="T23" fmla="*/ 2147483647 h 524"/>
                <a:gd name="T24" fmla="*/ 2147483647 w 504"/>
                <a:gd name="T25" fmla="*/ 2147483647 h 524"/>
                <a:gd name="T26" fmla="*/ 2147483647 w 504"/>
                <a:gd name="T27" fmla="*/ 2147483647 h 524"/>
                <a:gd name="T28" fmla="*/ 839208234 w 504"/>
                <a:gd name="T29" fmla="*/ 2147483647 h 524"/>
                <a:gd name="T30" fmla="*/ 83959264 w 504"/>
                <a:gd name="T31" fmla="*/ 2147483647 h 524"/>
                <a:gd name="T32" fmla="*/ 83959264 w 504"/>
                <a:gd name="T33" fmla="*/ 2147483647 h 524"/>
                <a:gd name="T34" fmla="*/ 1426730878 w 504"/>
                <a:gd name="T35" fmla="*/ 2147483647 h 524"/>
                <a:gd name="T36" fmla="*/ 2147483647 w 504"/>
                <a:gd name="T37" fmla="*/ 2147483647 h 524"/>
                <a:gd name="T38" fmla="*/ 2147483647 w 504"/>
                <a:gd name="T39" fmla="*/ 2147483647 h 524"/>
                <a:gd name="T40" fmla="*/ 2147483647 w 504"/>
                <a:gd name="T41" fmla="*/ 2147483647 h 524"/>
                <a:gd name="T42" fmla="*/ 2147483647 w 504"/>
                <a:gd name="T43" fmla="*/ 2147483647 h 524"/>
                <a:gd name="T44" fmla="*/ 2147483647 w 504"/>
                <a:gd name="T45" fmla="*/ 2147483647 h 524"/>
                <a:gd name="T46" fmla="*/ 2147483647 w 504"/>
                <a:gd name="T47" fmla="*/ 2147483647 h 524"/>
                <a:gd name="T48" fmla="*/ 2147483647 w 504"/>
                <a:gd name="T49" fmla="*/ 2147483647 h 524"/>
                <a:gd name="T50" fmla="*/ 2147483647 w 504"/>
                <a:gd name="T51" fmla="*/ 2147483647 h 524"/>
                <a:gd name="T52" fmla="*/ 2147483647 w 504"/>
                <a:gd name="T53" fmla="*/ 2147483647 h 524"/>
                <a:gd name="T54" fmla="*/ 2147483647 w 504"/>
                <a:gd name="T55" fmla="*/ 2147483647 h 524"/>
                <a:gd name="T56" fmla="*/ 2147483647 w 504"/>
                <a:gd name="T57" fmla="*/ 2147483647 h 524"/>
                <a:gd name="T58" fmla="*/ 2147483647 w 504"/>
                <a:gd name="T59" fmla="*/ 2147483647 h 524"/>
                <a:gd name="T60" fmla="*/ 2147483647 w 504"/>
                <a:gd name="T61" fmla="*/ 2147483647 h 524"/>
                <a:gd name="T62" fmla="*/ 2147483647 w 504"/>
                <a:gd name="T63" fmla="*/ 2147483647 h 524"/>
                <a:gd name="T64" fmla="*/ 2147483647 w 504"/>
                <a:gd name="T65" fmla="*/ 2147483647 h 524"/>
                <a:gd name="T66" fmla="*/ 2147483647 w 504"/>
                <a:gd name="T67" fmla="*/ 2147483647 h 524"/>
                <a:gd name="T68" fmla="*/ 2147483647 w 504"/>
                <a:gd name="T69" fmla="*/ 2147483647 h 524"/>
                <a:gd name="T70" fmla="*/ 2147483647 w 504"/>
                <a:gd name="T71" fmla="*/ 2147483647 h 524"/>
                <a:gd name="T72" fmla="*/ 2147483647 w 504"/>
                <a:gd name="T73" fmla="*/ 1839361201 h 524"/>
                <a:gd name="T74" fmla="*/ 2147483647 w 504"/>
                <a:gd name="T75" fmla="*/ 0 h 524"/>
                <a:gd name="T76" fmla="*/ 2147483647 w 504"/>
                <a:gd name="T77" fmla="*/ 0 h 524"/>
                <a:gd name="T78" fmla="*/ 2147483647 w 504"/>
                <a:gd name="T79" fmla="*/ 1132018923 h 524"/>
                <a:gd name="T80" fmla="*/ 2147483647 w 504"/>
                <a:gd name="T81" fmla="*/ 2147483647 h 524"/>
                <a:gd name="T82" fmla="*/ 2147483647 w 504"/>
                <a:gd name="T83" fmla="*/ 2147483647 h 524"/>
                <a:gd name="T84" fmla="*/ 2147483647 w 504"/>
                <a:gd name="T85" fmla="*/ 2147483647 h 524"/>
                <a:gd name="T86" fmla="*/ 2147483647 w 504"/>
                <a:gd name="T87" fmla="*/ 2147483647 h 524"/>
                <a:gd name="T88" fmla="*/ 2147483647 w 504"/>
                <a:gd name="T89" fmla="*/ 2147483647 h 524"/>
                <a:gd name="T90" fmla="*/ 2147483647 w 504"/>
                <a:gd name="T91" fmla="*/ 2147483647 h 524"/>
                <a:gd name="T92" fmla="*/ 2147483647 w 504"/>
                <a:gd name="T93" fmla="*/ 2147483647 h 524"/>
                <a:gd name="T94" fmla="*/ 2147483647 w 504"/>
                <a:gd name="T95" fmla="*/ 2147483647 h 524"/>
                <a:gd name="T96" fmla="*/ 2147483647 w 504"/>
                <a:gd name="T97" fmla="*/ 2147483647 h 524"/>
                <a:gd name="T98" fmla="*/ 2147483647 w 504"/>
                <a:gd name="T99" fmla="*/ 2147483647 h 524"/>
                <a:gd name="T100" fmla="*/ 2147483647 w 504"/>
                <a:gd name="T101" fmla="*/ 2147483647 h 524"/>
                <a:gd name="T102" fmla="*/ 2147483647 w 504"/>
                <a:gd name="T103" fmla="*/ 2147483647 h 524"/>
                <a:gd name="T104" fmla="*/ 2147483647 w 504"/>
                <a:gd name="T105" fmla="*/ 2147483647 h 524"/>
                <a:gd name="T106" fmla="*/ 2147483647 w 504"/>
                <a:gd name="T107" fmla="*/ 2147483647 h 524"/>
                <a:gd name="T108" fmla="*/ 2147483647 w 504"/>
                <a:gd name="T109" fmla="*/ 2147483647 h 524"/>
                <a:gd name="T110" fmla="*/ 2147483647 w 504"/>
                <a:gd name="T111" fmla="*/ 2147483647 h 5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4" h="524">
                  <a:moveTo>
                    <a:pt x="365" y="493"/>
                  </a:moveTo>
                  <a:lnTo>
                    <a:pt x="355" y="493"/>
                  </a:lnTo>
                  <a:lnTo>
                    <a:pt x="345" y="493"/>
                  </a:lnTo>
                  <a:lnTo>
                    <a:pt x="266" y="493"/>
                  </a:lnTo>
                  <a:lnTo>
                    <a:pt x="262" y="500"/>
                  </a:lnTo>
                  <a:lnTo>
                    <a:pt x="256" y="505"/>
                  </a:lnTo>
                  <a:lnTo>
                    <a:pt x="250" y="510"/>
                  </a:lnTo>
                  <a:lnTo>
                    <a:pt x="243" y="513"/>
                  </a:lnTo>
                  <a:lnTo>
                    <a:pt x="235" y="517"/>
                  </a:lnTo>
                  <a:lnTo>
                    <a:pt x="228" y="519"/>
                  </a:lnTo>
                  <a:lnTo>
                    <a:pt x="219" y="521"/>
                  </a:lnTo>
                  <a:lnTo>
                    <a:pt x="210" y="522"/>
                  </a:lnTo>
                  <a:lnTo>
                    <a:pt x="191" y="524"/>
                  </a:lnTo>
                  <a:lnTo>
                    <a:pt x="173" y="524"/>
                  </a:lnTo>
                  <a:lnTo>
                    <a:pt x="155" y="524"/>
                  </a:lnTo>
                  <a:lnTo>
                    <a:pt x="140" y="524"/>
                  </a:lnTo>
                  <a:lnTo>
                    <a:pt x="121" y="523"/>
                  </a:lnTo>
                  <a:lnTo>
                    <a:pt x="106" y="522"/>
                  </a:lnTo>
                  <a:lnTo>
                    <a:pt x="100" y="521"/>
                  </a:lnTo>
                  <a:lnTo>
                    <a:pt x="96" y="519"/>
                  </a:lnTo>
                  <a:lnTo>
                    <a:pt x="94" y="516"/>
                  </a:lnTo>
                  <a:lnTo>
                    <a:pt x="93" y="512"/>
                  </a:lnTo>
                  <a:lnTo>
                    <a:pt x="82" y="511"/>
                  </a:lnTo>
                  <a:lnTo>
                    <a:pt x="71" y="509"/>
                  </a:lnTo>
                  <a:lnTo>
                    <a:pt x="59" y="505"/>
                  </a:lnTo>
                  <a:lnTo>
                    <a:pt x="47" y="501"/>
                  </a:lnTo>
                  <a:lnTo>
                    <a:pt x="36" y="496"/>
                  </a:lnTo>
                  <a:lnTo>
                    <a:pt x="28" y="491"/>
                  </a:lnTo>
                  <a:lnTo>
                    <a:pt x="25" y="489"/>
                  </a:lnTo>
                  <a:lnTo>
                    <a:pt x="22" y="486"/>
                  </a:lnTo>
                  <a:lnTo>
                    <a:pt x="20" y="484"/>
                  </a:lnTo>
                  <a:lnTo>
                    <a:pt x="20" y="481"/>
                  </a:lnTo>
                  <a:lnTo>
                    <a:pt x="20" y="477"/>
                  </a:lnTo>
                  <a:lnTo>
                    <a:pt x="22" y="472"/>
                  </a:lnTo>
                  <a:lnTo>
                    <a:pt x="25" y="467"/>
                  </a:lnTo>
                  <a:lnTo>
                    <a:pt x="27" y="463"/>
                  </a:lnTo>
                  <a:lnTo>
                    <a:pt x="31" y="456"/>
                  </a:lnTo>
                  <a:lnTo>
                    <a:pt x="33" y="450"/>
                  </a:lnTo>
                  <a:lnTo>
                    <a:pt x="32" y="445"/>
                  </a:lnTo>
                  <a:lnTo>
                    <a:pt x="31" y="440"/>
                  </a:lnTo>
                  <a:lnTo>
                    <a:pt x="30" y="436"/>
                  </a:lnTo>
                  <a:lnTo>
                    <a:pt x="28" y="432"/>
                  </a:lnTo>
                  <a:lnTo>
                    <a:pt x="22" y="426"/>
                  </a:lnTo>
                  <a:lnTo>
                    <a:pt x="17" y="421"/>
                  </a:lnTo>
                  <a:lnTo>
                    <a:pt x="10" y="417"/>
                  </a:lnTo>
                  <a:lnTo>
                    <a:pt x="5" y="412"/>
                  </a:lnTo>
                  <a:lnTo>
                    <a:pt x="3" y="409"/>
                  </a:lnTo>
                  <a:lnTo>
                    <a:pt x="1" y="407"/>
                  </a:lnTo>
                  <a:lnTo>
                    <a:pt x="0" y="404"/>
                  </a:lnTo>
                  <a:lnTo>
                    <a:pt x="0" y="401"/>
                  </a:lnTo>
                  <a:lnTo>
                    <a:pt x="1" y="391"/>
                  </a:lnTo>
                  <a:lnTo>
                    <a:pt x="5" y="381"/>
                  </a:lnTo>
                  <a:lnTo>
                    <a:pt x="10" y="371"/>
                  </a:lnTo>
                  <a:lnTo>
                    <a:pt x="17" y="360"/>
                  </a:lnTo>
                  <a:lnTo>
                    <a:pt x="26" y="349"/>
                  </a:lnTo>
                  <a:lnTo>
                    <a:pt x="37" y="338"/>
                  </a:lnTo>
                  <a:lnTo>
                    <a:pt x="48" y="328"/>
                  </a:lnTo>
                  <a:lnTo>
                    <a:pt x="60" y="318"/>
                  </a:lnTo>
                  <a:lnTo>
                    <a:pt x="73" y="309"/>
                  </a:lnTo>
                  <a:lnTo>
                    <a:pt x="86" y="299"/>
                  </a:lnTo>
                  <a:lnTo>
                    <a:pt x="99" y="291"/>
                  </a:lnTo>
                  <a:lnTo>
                    <a:pt x="112" y="285"/>
                  </a:lnTo>
                  <a:lnTo>
                    <a:pt x="124" y="279"/>
                  </a:lnTo>
                  <a:lnTo>
                    <a:pt x="138" y="275"/>
                  </a:lnTo>
                  <a:lnTo>
                    <a:pt x="149" y="272"/>
                  </a:lnTo>
                  <a:lnTo>
                    <a:pt x="160" y="272"/>
                  </a:lnTo>
                  <a:lnTo>
                    <a:pt x="166" y="266"/>
                  </a:lnTo>
                  <a:lnTo>
                    <a:pt x="160" y="265"/>
                  </a:lnTo>
                  <a:lnTo>
                    <a:pt x="155" y="264"/>
                  </a:lnTo>
                  <a:lnTo>
                    <a:pt x="150" y="263"/>
                  </a:lnTo>
                  <a:lnTo>
                    <a:pt x="145" y="261"/>
                  </a:lnTo>
                  <a:lnTo>
                    <a:pt x="142" y="259"/>
                  </a:lnTo>
                  <a:lnTo>
                    <a:pt x="139" y="257"/>
                  </a:lnTo>
                  <a:lnTo>
                    <a:pt x="135" y="254"/>
                  </a:lnTo>
                  <a:lnTo>
                    <a:pt x="133" y="251"/>
                  </a:lnTo>
                  <a:lnTo>
                    <a:pt x="130" y="244"/>
                  </a:lnTo>
                  <a:lnTo>
                    <a:pt x="128" y="236"/>
                  </a:lnTo>
                  <a:lnTo>
                    <a:pt x="127" y="229"/>
                  </a:lnTo>
                  <a:lnTo>
                    <a:pt x="127" y="222"/>
                  </a:lnTo>
                  <a:lnTo>
                    <a:pt x="126" y="208"/>
                  </a:lnTo>
                  <a:lnTo>
                    <a:pt x="124" y="195"/>
                  </a:lnTo>
                  <a:lnTo>
                    <a:pt x="121" y="182"/>
                  </a:lnTo>
                  <a:lnTo>
                    <a:pt x="119" y="171"/>
                  </a:lnTo>
                  <a:lnTo>
                    <a:pt x="115" y="161"/>
                  </a:lnTo>
                  <a:lnTo>
                    <a:pt x="110" y="152"/>
                  </a:lnTo>
                  <a:lnTo>
                    <a:pt x="106" y="143"/>
                  </a:lnTo>
                  <a:lnTo>
                    <a:pt x="100" y="134"/>
                  </a:lnTo>
                  <a:lnTo>
                    <a:pt x="89" y="119"/>
                  </a:lnTo>
                  <a:lnTo>
                    <a:pt x="78" y="104"/>
                  </a:lnTo>
                  <a:lnTo>
                    <a:pt x="68" y="90"/>
                  </a:lnTo>
                  <a:lnTo>
                    <a:pt x="60" y="74"/>
                  </a:lnTo>
                  <a:lnTo>
                    <a:pt x="74" y="66"/>
                  </a:lnTo>
                  <a:lnTo>
                    <a:pt x="86" y="60"/>
                  </a:lnTo>
                  <a:lnTo>
                    <a:pt x="93" y="58"/>
                  </a:lnTo>
                  <a:lnTo>
                    <a:pt x="99" y="57"/>
                  </a:lnTo>
                  <a:lnTo>
                    <a:pt x="106" y="56"/>
                  </a:lnTo>
                  <a:lnTo>
                    <a:pt x="112" y="56"/>
                  </a:lnTo>
                  <a:lnTo>
                    <a:pt x="123" y="56"/>
                  </a:lnTo>
                  <a:lnTo>
                    <a:pt x="130" y="58"/>
                  </a:lnTo>
                  <a:lnTo>
                    <a:pt x="133" y="59"/>
                  </a:lnTo>
                  <a:lnTo>
                    <a:pt x="137" y="60"/>
                  </a:lnTo>
                  <a:lnTo>
                    <a:pt x="139" y="61"/>
                  </a:lnTo>
                  <a:lnTo>
                    <a:pt x="143" y="61"/>
                  </a:lnTo>
                  <a:lnTo>
                    <a:pt x="149" y="59"/>
                  </a:lnTo>
                  <a:lnTo>
                    <a:pt x="160" y="56"/>
                  </a:lnTo>
                  <a:lnTo>
                    <a:pt x="160" y="47"/>
                  </a:lnTo>
                  <a:lnTo>
                    <a:pt x="162" y="40"/>
                  </a:lnTo>
                  <a:lnTo>
                    <a:pt x="164" y="33"/>
                  </a:lnTo>
                  <a:lnTo>
                    <a:pt x="166" y="25"/>
                  </a:lnTo>
                  <a:lnTo>
                    <a:pt x="168" y="19"/>
                  </a:lnTo>
                  <a:lnTo>
                    <a:pt x="171" y="13"/>
                  </a:lnTo>
                  <a:lnTo>
                    <a:pt x="172" y="7"/>
                  </a:lnTo>
                  <a:lnTo>
                    <a:pt x="173" y="0"/>
                  </a:lnTo>
                  <a:lnTo>
                    <a:pt x="187" y="0"/>
                  </a:lnTo>
                  <a:lnTo>
                    <a:pt x="201" y="0"/>
                  </a:lnTo>
                  <a:lnTo>
                    <a:pt x="214" y="0"/>
                  </a:lnTo>
                  <a:lnTo>
                    <a:pt x="225" y="0"/>
                  </a:lnTo>
                  <a:lnTo>
                    <a:pt x="235" y="1"/>
                  </a:lnTo>
                  <a:lnTo>
                    <a:pt x="244" y="4"/>
                  </a:lnTo>
                  <a:lnTo>
                    <a:pt x="254" y="8"/>
                  </a:lnTo>
                  <a:lnTo>
                    <a:pt x="263" y="12"/>
                  </a:lnTo>
                  <a:lnTo>
                    <a:pt x="270" y="17"/>
                  </a:lnTo>
                  <a:lnTo>
                    <a:pt x="280" y="21"/>
                  </a:lnTo>
                  <a:lnTo>
                    <a:pt x="289" y="24"/>
                  </a:lnTo>
                  <a:lnTo>
                    <a:pt x="299" y="25"/>
                  </a:lnTo>
                  <a:lnTo>
                    <a:pt x="279" y="62"/>
                  </a:lnTo>
                  <a:lnTo>
                    <a:pt x="283" y="67"/>
                  </a:lnTo>
                  <a:lnTo>
                    <a:pt x="287" y="72"/>
                  </a:lnTo>
                  <a:lnTo>
                    <a:pt x="292" y="77"/>
                  </a:lnTo>
                  <a:lnTo>
                    <a:pt x="297" y="82"/>
                  </a:lnTo>
                  <a:lnTo>
                    <a:pt x="308" y="88"/>
                  </a:lnTo>
                  <a:lnTo>
                    <a:pt x="319" y="94"/>
                  </a:lnTo>
                  <a:lnTo>
                    <a:pt x="341" y="103"/>
                  </a:lnTo>
                  <a:lnTo>
                    <a:pt x="358" y="111"/>
                  </a:lnTo>
                  <a:lnTo>
                    <a:pt x="356" y="119"/>
                  </a:lnTo>
                  <a:lnTo>
                    <a:pt x="353" y="126"/>
                  </a:lnTo>
                  <a:lnTo>
                    <a:pt x="350" y="131"/>
                  </a:lnTo>
                  <a:lnTo>
                    <a:pt x="346" y="135"/>
                  </a:lnTo>
                  <a:lnTo>
                    <a:pt x="343" y="141"/>
                  </a:lnTo>
                  <a:lnTo>
                    <a:pt x="341" y="146"/>
                  </a:lnTo>
                  <a:lnTo>
                    <a:pt x="340" y="153"/>
                  </a:lnTo>
                  <a:lnTo>
                    <a:pt x="339" y="161"/>
                  </a:lnTo>
                  <a:lnTo>
                    <a:pt x="340" y="168"/>
                  </a:lnTo>
                  <a:lnTo>
                    <a:pt x="344" y="176"/>
                  </a:lnTo>
                  <a:lnTo>
                    <a:pt x="350" y="184"/>
                  </a:lnTo>
                  <a:lnTo>
                    <a:pt x="356" y="193"/>
                  </a:lnTo>
                  <a:lnTo>
                    <a:pt x="363" y="200"/>
                  </a:lnTo>
                  <a:lnTo>
                    <a:pt x="369" y="205"/>
                  </a:lnTo>
                  <a:lnTo>
                    <a:pt x="375" y="209"/>
                  </a:lnTo>
                  <a:lnTo>
                    <a:pt x="378" y="210"/>
                  </a:lnTo>
                  <a:lnTo>
                    <a:pt x="379" y="226"/>
                  </a:lnTo>
                  <a:lnTo>
                    <a:pt x="381" y="241"/>
                  </a:lnTo>
                  <a:lnTo>
                    <a:pt x="386" y="256"/>
                  </a:lnTo>
                  <a:lnTo>
                    <a:pt x="391" y="268"/>
                  </a:lnTo>
                  <a:lnTo>
                    <a:pt x="397" y="279"/>
                  </a:lnTo>
                  <a:lnTo>
                    <a:pt x="404" y="289"/>
                  </a:lnTo>
                  <a:lnTo>
                    <a:pt x="413" y="298"/>
                  </a:lnTo>
                  <a:lnTo>
                    <a:pt x="422" y="307"/>
                  </a:lnTo>
                  <a:lnTo>
                    <a:pt x="432" y="315"/>
                  </a:lnTo>
                  <a:lnTo>
                    <a:pt x="442" y="322"/>
                  </a:lnTo>
                  <a:lnTo>
                    <a:pt x="452" y="329"/>
                  </a:lnTo>
                  <a:lnTo>
                    <a:pt x="463" y="335"/>
                  </a:lnTo>
                  <a:lnTo>
                    <a:pt x="485" y="346"/>
                  </a:lnTo>
                  <a:lnTo>
                    <a:pt x="504" y="357"/>
                  </a:lnTo>
                  <a:lnTo>
                    <a:pt x="466" y="390"/>
                  </a:lnTo>
                  <a:lnTo>
                    <a:pt x="430" y="424"/>
                  </a:lnTo>
                  <a:lnTo>
                    <a:pt x="413" y="440"/>
                  </a:lnTo>
                  <a:lnTo>
                    <a:pt x="397" y="457"/>
                  </a:lnTo>
                  <a:lnTo>
                    <a:pt x="380" y="476"/>
                  </a:lnTo>
                  <a:lnTo>
                    <a:pt x="365" y="493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83" name="Freeform 16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4798917" y="1684761"/>
              <a:ext cx="197776" cy="238125"/>
            </a:xfrm>
            <a:custGeom>
              <a:avLst/>
              <a:gdLst>
                <a:gd name="T0" fmla="*/ 2147483647 w 438"/>
                <a:gd name="T1" fmla="*/ 2147483647 h 451"/>
                <a:gd name="T2" fmla="*/ 2147483647 w 438"/>
                <a:gd name="T3" fmla="*/ 2147483647 h 451"/>
                <a:gd name="T4" fmla="*/ 2147483647 w 438"/>
                <a:gd name="T5" fmla="*/ 2147483647 h 451"/>
                <a:gd name="T6" fmla="*/ 2147483647 w 438"/>
                <a:gd name="T7" fmla="*/ 2147483647 h 451"/>
                <a:gd name="T8" fmla="*/ 2147483647 w 438"/>
                <a:gd name="T9" fmla="*/ 2147483647 h 451"/>
                <a:gd name="T10" fmla="*/ 2147483647 w 438"/>
                <a:gd name="T11" fmla="*/ 2147483647 h 451"/>
                <a:gd name="T12" fmla="*/ 2147483647 w 438"/>
                <a:gd name="T13" fmla="*/ 2147483647 h 451"/>
                <a:gd name="T14" fmla="*/ 2147483647 w 438"/>
                <a:gd name="T15" fmla="*/ 2147483647 h 451"/>
                <a:gd name="T16" fmla="*/ 2147483647 w 438"/>
                <a:gd name="T17" fmla="*/ 2147483647 h 451"/>
                <a:gd name="T18" fmla="*/ 2147483647 w 438"/>
                <a:gd name="T19" fmla="*/ 2147483647 h 451"/>
                <a:gd name="T20" fmla="*/ 2147483647 w 438"/>
                <a:gd name="T21" fmla="*/ 2147483647 h 451"/>
                <a:gd name="T22" fmla="*/ 2147483647 w 438"/>
                <a:gd name="T23" fmla="*/ 2147483647 h 451"/>
                <a:gd name="T24" fmla="*/ 2147483647 w 438"/>
                <a:gd name="T25" fmla="*/ 2147483647 h 451"/>
                <a:gd name="T26" fmla="*/ 2147483647 w 438"/>
                <a:gd name="T27" fmla="*/ 0 h 451"/>
                <a:gd name="T28" fmla="*/ 2147483647 w 438"/>
                <a:gd name="T29" fmla="*/ 2147483647 h 451"/>
                <a:gd name="T30" fmla="*/ 2147483647 w 438"/>
                <a:gd name="T31" fmla="*/ 2147483647 h 451"/>
                <a:gd name="T32" fmla="*/ 2147483647 w 438"/>
                <a:gd name="T33" fmla="*/ 2147483647 h 451"/>
                <a:gd name="T34" fmla="*/ 2147483647 w 438"/>
                <a:gd name="T35" fmla="*/ 2147483647 h 451"/>
                <a:gd name="T36" fmla="*/ 2147483647 w 438"/>
                <a:gd name="T37" fmla="*/ 2147483647 h 451"/>
                <a:gd name="T38" fmla="*/ 2147483647 w 438"/>
                <a:gd name="T39" fmla="*/ 2147483647 h 451"/>
                <a:gd name="T40" fmla="*/ 2147483647 w 438"/>
                <a:gd name="T41" fmla="*/ 2147483647 h 451"/>
                <a:gd name="T42" fmla="*/ 2147483647 w 438"/>
                <a:gd name="T43" fmla="*/ 2147483647 h 451"/>
                <a:gd name="T44" fmla="*/ 2147483647 w 438"/>
                <a:gd name="T45" fmla="*/ 2147483647 h 451"/>
                <a:gd name="T46" fmla="*/ 2147483647 w 438"/>
                <a:gd name="T47" fmla="*/ 2147483647 h 451"/>
                <a:gd name="T48" fmla="*/ 506941329 w 438"/>
                <a:gd name="T49" fmla="*/ 2147483647 h 451"/>
                <a:gd name="T50" fmla="*/ 1086154286 w 438"/>
                <a:gd name="T51" fmla="*/ 2147483647 h 451"/>
                <a:gd name="T52" fmla="*/ 1882702302 w 438"/>
                <a:gd name="T53" fmla="*/ 2147483647 h 451"/>
                <a:gd name="T54" fmla="*/ 2147483647 w 438"/>
                <a:gd name="T55" fmla="*/ 2147483647 h 451"/>
                <a:gd name="T56" fmla="*/ 2147483647 w 438"/>
                <a:gd name="T57" fmla="*/ 2147483647 h 451"/>
                <a:gd name="T58" fmla="*/ 2147483647 w 438"/>
                <a:gd name="T59" fmla="*/ 2147483647 h 451"/>
                <a:gd name="T60" fmla="*/ 2147483647 w 438"/>
                <a:gd name="T61" fmla="*/ 2147483647 h 451"/>
                <a:gd name="T62" fmla="*/ 2147483647 w 438"/>
                <a:gd name="T63" fmla="*/ 2147483647 h 451"/>
                <a:gd name="T64" fmla="*/ 2147483647 w 438"/>
                <a:gd name="T65" fmla="*/ 2147483647 h 451"/>
                <a:gd name="T66" fmla="*/ 2147483647 w 438"/>
                <a:gd name="T67" fmla="*/ 2147483647 h 451"/>
                <a:gd name="T68" fmla="*/ 2147483647 w 438"/>
                <a:gd name="T69" fmla="*/ 2147483647 h 451"/>
                <a:gd name="T70" fmla="*/ 2147483647 w 438"/>
                <a:gd name="T71" fmla="*/ 2147483647 h 451"/>
                <a:gd name="T72" fmla="*/ 2147483647 w 438"/>
                <a:gd name="T73" fmla="*/ 2147483647 h 451"/>
                <a:gd name="T74" fmla="*/ 2147483647 w 438"/>
                <a:gd name="T75" fmla="*/ 2147483647 h 451"/>
                <a:gd name="T76" fmla="*/ 2147483647 w 438"/>
                <a:gd name="T77" fmla="*/ 2147483647 h 451"/>
                <a:gd name="T78" fmla="*/ 2147483647 w 438"/>
                <a:gd name="T79" fmla="*/ 2147483647 h 451"/>
                <a:gd name="T80" fmla="*/ 2147483647 w 438"/>
                <a:gd name="T81" fmla="*/ 2147483647 h 451"/>
                <a:gd name="T82" fmla="*/ 2147483647 w 438"/>
                <a:gd name="T83" fmla="*/ 2147483647 h 451"/>
                <a:gd name="T84" fmla="*/ 2147483647 w 438"/>
                <a:gd name="T85" fmla="*/ 2147483647 h 451"/>
                <a:gd name="T86" fmla="*/ 2147483647 w 438"/>
                <a:gd name="T87" fmla="*/ 2147483647 h 451"/>
                <a:gd name="T88" fmla="*/ 2147483647 w 438"/>
                <a:gd name="T89" fmla="*/ 2147483647 h 451"/>
                <a:gd name="T90" fmla="*/ 2147483647 w 438"/>
                <a:gd name="T91" fmla="*/ 2147483647 h 451"/>
                <a:gd name="T92" fmla="*/ 2147483647 w 438"/>
                <a:gd name="T93" fmla="*/ 2147483647 h 451"/>
                <a:gd name="T94" fmla="*/ 2147483647 w 438"/>
                <a:gd name="T95" fmla="*/ 2147483647 h 451"/>
                <a:gd name="T96" fmla="*/ 2147483647 w 438"/>
                <a:gd name="T97" fmla="*/ 2147483647 h 451"/>
                <a:gd name="T98" fmla="*/ 2147483647 w 438"/>
                <a:gd name="T99" fmla="*/ 2147483647 h 45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38" h="451">
                  <a:moveTo>
                    <a:pt x="438" y="235"/>
                  </a:moveTo>
                  <a:lnTo>
                    <a:pt x="431" y="212"/>
                  </a:lnTo>
                  <a:lnTo>
                    <a:pt x="426" y="190"/>
                  </a:lnTo>
                  <a:lnTo>
                    <a:pt x="420" y="169"/>
                  </a:lnTo>
                  <a:lnTo>
                    <a:pt x="415" y="148"/>
                  </a:lnTo>
                  <a:lnTo>
                    <a:pt x="408" y="128"/>
                  </a:lnTo>
                  <a:lnTo>
                    <a:pt x="398" y="106"/>
                  </a:lnTo>
                  <a:lnTo>
                    <a:pt x="393" y="95"/>
                  </a:lnTo>
                  <a:lnTo>
                    <a:pt x="387" y="85"/>
                  </a:lnTo>
                  <a:lnTo>
                    <a:pt x="380" y="74"/>
                  </a:lnTo>
                  <a:lnTo>
                    <a:pt x="372" y="62"/>
                  </a:lnTo>
                  <a:lnTo>
                    <a:pt x="367" y="62"/>
                  </a:lnTo>
                  <a:lnTo>
                    <a:pt x="363" y="61"/>
                  </a:lnTo>
                  <a:lnTo>
                    <a:pt x="359" y="60"/>
                  </a:lnTo>
                  <a:lnTo>
                    <a:pt x="356" y="58"/>
                  </a:lnTo>
                  <a:lnTo>
                    <a:pt x="349" y="54"/>
                  </a:lnTo>
                  <a:lnTo>
                    <a:pt x="342" y="49"/>
                  </a:lnTo>
                  <a:lnTo>
                    <a:pt x="335" y="45"/>
                  </a:lnTo>
                  <a:lnTo>
                    <a:pt x="326" y="41"/>
                  </a:lnTo>
                  <a:lnTo>
                    <a:pt x="320" y="40"/>
                  </a:lnTo>
                  <a:lnTo>
                    <a:pt x="314" y="38"/>
                  </a:lnTo>
                  <a:lnTo>
                    <a:pt x="307" y="38"/>
                  </a:lnTo>
                  <a:lnTo>
                    <a:pt x="298" y="37"/>
                  </a:lnTo>
                  <a:lnTo>
                    <a:pt x="293" y="38"/>
                  </a:lnTo>
                  <a:lnTo>
                    <a:pt x="287" y="39"/>
                  </a:lnTo>
                  <a:lnTo>
                    <a:pt x="282" y="40"/>
                  </a:lnTo>
                  <a:lnTo>
                    <a:pt x="276" y="42"/>
                  </a:lnTo>
                  <a:lnTo>
                    <a:pt x="268" y="47"/>
                  </a:lnTo>
                  <a:lnTo>
                    <a:pt x="260" y="52"/>
                  </a:lnTo>
                  <a:lnTo>
                    <a:pt x="251" y="58"/>
                  </a:lnTo>
                  <a:lnTo>
                    <a:pt x="244" y="64"/>
                  </a:lnTo>
                  <a:lnTo>
                    <a:pt x="239" y="66"/>
                  </a:lnTo>
                  <a:lnTo>
                    <a:pt x="235" y="67"/>
                  </a:lnTo>
                  <a:lnTo>
                    <a:pt x="230" y="68"/>
                  </a:lnTo>
                  <a:lnTo>
                    <a:pt x="226" y="69"/>
                  </a:lnTo>
                  <a:lnTo>
                    <a:pt x="217" y="66"/>
                  </a:lnTo>
                  <a:lnTo>
                    <a:pt x="205" y="58"/>
                  </a:lnTo>
                  <a:lnTo>
                    <a:pt x="190" y="48"/>
                  </a:lnTo>
                  <a:lnTo>
                    <a:pt x="174" y="37"/>
                  </a:lnTo>
                  <a:lnTo>
                    <a:pt x="145" y="16"/>
                  </a:lnTo>
                  <a:lnTo>
                    <a:pt x="133" y="7"/>
                  </a:lnTo>
                  <a:lnTo>
                    <a:pt x="113" y="0"/>
                  </a:lnTo>
                  <a:lnTo>
                    <a:pt x="104" y="9"/>
                  </a:lnTo>
                  <a:lnTo>
                    <a:pt x="98" y="18"/>
                  </a:lnTo>
                  <a:lnTo>
                    <a:pt x="95" y="23"/>
                  </a:lnTo>
                  <a:lnTo>
                    <a:pt x="94" y="28"/>
                  </a:lnTo>
                  <a:lnTo>
                    <a:pt x="93" y="35"/>
                  </a:lnTo>
                  <a:lnTo>
                    <a:pt x="93" y="43"/>
                  </a:lnTo>
                  <a:lnTo>
                    <a:pt x="93" y="46"/>
                  </a:lnTo>
                  <a:lnTo>
                    <a:pt x="95" y="49"/>
                  </a:lnTo>
                  <a:lnTo>
                    <a:pt x="98" y="52"/>
                  </a:lnTo>
                  <a:lnTo>
                    <a:pt x="101" y="55"/>
                  </a:lnTo>
                  <a:lnTo>
                    <a:pt x="110" y="63"/>
                  </a:lnTo>
                  <a:lnTo>
                    <a:pt x="119" y="69"/>
                  </a:lnTo>
                  <a:lnTo>
                    <a:pt x="112" y="69"/>
                  </a:lnTo>
                  <a:lnTo>
                    <a:pt x="105" y="71"/>
                  </a:lnTo>
                  <a:lnTo>
                    <a:pt x="99" y="73"/>
                  </a:lnTo>
                  <a:lnTo>
                    <a:pt x="93" y="76"/>
                  </a:lnTo>
                  <a:lnTo>
                    <a:pt x="80" y="84"/>
                  </a:lnTo>
                  <a:lnTo>
                    <a:pt x="66" y="93"/>
                  </a:lnTo>
                  <a:lnTo>
                    <a:pt x="63" y="103"/>
                  </a:lnTo>
                  <a:lnTo>
                    <a:pt x="61" y="112"/>
                  </a:lnTo>
                  <a:lnTo>
                    <a:pt x="58" y="119"/>
                  </a:lnTo>
                  <a:lnTo>
                    <a:pt x="56" y="125"/>
                  </a:lnTo>
                  <a:lnTo>
                    <a:pt x="49" y="133"/>
                  </a:lnTo>
                  <a:lnTo>
                    <a:pt x="45" y="138"/>
                  </a:lnTo>
                  <a:lnTo>
                    <a:pt x="39" y="144"/>
                  </a:lnTo>
                  <a:lnTo>
                    <a:pt x="36" y="151"/>
                  </a:lnTo>
                  <a:lnTo>
                    <a:pt x="35" y="156"/>
                  </a:lnTo>
                  <a:lnTo>
                    <a:pt x="34" y="162"/>
                  </a:lnTo>
                  <a:lnTo>
                    <a:pt x="33" y="169"/>
                  </a:lnTo>
                  <a:lnTo>
                    <a:pt x="33" y="179"/>
                  </a:lnTo>
                  <a:lnTo>
                    <a:pt x="0" y="235"/>
                  </a:lnTo>
                  <a:lnTo>
                    <a:pt x="4" y="236"/>
                  </a:lnTo>
                  <a:lnTo>
                    <a:pt x="7" y="238"/>
                  </a:lnTo>
                  <a:lnTo>
                    <a:pt x="11" y="240"/>
                  </a:lnTo>
                  <a:lnTo>
                    <a:pt x="13" y="243"/>
                  </a:lnTo>
                  <a:lnTo>
                    <a:pt x="15" y="246"/>
                  </a:lnTo>
                  <a:lnTo>
                    <a:pt x="18" y="248"/>
                  </a:lnTo>
                  <a:lnTo>
                    <a:pt x="22" y="248"/>
                  </a:lnTo>
                  <a:lnTo>
                    <a:pt x="26" y="247"/>
                  </a:lnTo>
                  <a:lnTo>
                    <a:pt x="39" y="277"/>
                  </a:lnTo>
                  <a:lnTo>
                    <a:pt x="33" y="308"/>
                  </a:lnTo>
                  <a:lnTo>
                    <a:pt x="33" y="346"/>
                  </a:lnTo>
                  <a:lnTo>
                    <a:pt x="53" y="347"/>
                  </a:lnTo>
                  <a:lnTo>
                    <a:pt x="72" y="350"/>
                  </a:lnTo>
                  <a:lnTo>
                    <a:pt x="93" y="353"/>
                  </a:lnTo>
                  <a:lnTo>
                    <a:pt x="113" y="358"/>
                  </a:lnTo>
                  <a:lnTo>
                    <a:pt x="107" y="366"/>
                  </a:lnTo>
                  <a:lnTo>
                    <a:pt x="104" y="376"/>
                  </a:lnTo>
                  <a:lnTo>
                    <a:pt x="100" y="387"/>
                  </a:lnTo>
                  <a:lnTo>
                    <a:pt x="96" y="400"/>
                  </a:lnTo>
                  <a:lnTo>
                    <a:pt x="89" y="425"/>
                  </a:lnTo>
                  <a:lnTo>
                    <a:pt x="79" y="451"/>
                  </a:lnTo>
                  <a:lnTo>
                    <a:pt x="94" y="449"/>
                  </a:lnTo>
                  <a:lnTo>
                    <a:pt x="109" y="447"/>
                  </a:lnTo>
                  <a:lnTo>
                    <a:pt x="123" y="447"/>
                  </a:lnTo>
                  <a:lnTo>
                    <a:pt x="137" y="447"/>
                  </a:lnTo>
                  <a:lnTo>
                    <a:pt x="152" y="447"/>
                  </a:lnTo>
                  <a:lnTo>
                    <a:pt x="169" y="446"/>
                  </a:lnTo>
                  <a:lnTo>
                    <a:pt x="186" y="445"/>
                  </a:lnTo>
                  <a:lnTo>
                    <a:pt x="205" y="444"/>
                  </a:lnTo>
                  <a:lnTo>
                    <a:pt x="228" y="445"/>
                  </a:lnTo>
                  <a:lnTo>
                    <a:pt x="252" y="446"/>
                  </a:lnTo>
                  <a:lnTo>
                    <a:pt x="276" y="446"/>
                  </a:lnTo>
                  <a:lnTo>
                    <a:pt x="300" y="445"/>
                  </a:lnTo>
                  <a:lnTo>
                    <a:pt x="322" y="444"/>
                  </a:lnTo>
                  <a:lnTo>
                    <a:pt x="343" y="442"/>
                  </a:lnTo>
                  <a:lnTo>
                    <a:pt x="362" y="440"/>
                  </a:lnTo>
                  <a:lnTo>
                    <a:pt x="379" y="438"/>
                  </a:lnTo>
                  <a:lnTo>
                    <a:pt x="372" y="432"/>
                  </a:lnTo>
                  <a:lnTo>
                    <a:pt x="365" y="425"/>
                  </a:lnTo>
                  <a:lnTo>
                    <a:pt x="361" y="419"/>
                  </a:lnTo>
                  <a:lnTo>
                    <a:pt x="359" y="413"/>
                  </a:lnTo>
                  <a:lnTo>
                    <a:pt x="363" y="411"/>
                  </a:lnTo>
                  <a:lnTo>
                    <a:pt x="367" y="407"/>
                  </a:lnTo>
                  <a:lnTo>
                    <a:pt x="369" y="403"/>
                  </a:lnTo>
                  <a:lnTo>
                    <a:pt x="370" y="398"/>
                  </a:lnTo>
                  <a:lnTo>
                    <a:pt x="372" y="389"/>
                  </a:lnTo>
                  <a:lnTo>
                    <a:pt x="372" y="382"/>
                  </a:lnTo>
                  <a:lnTo>
                    <a:pt x="385" y="379"/>
                  </a:lnTo>
                  <a:lnTo>
                    <a:pt x="398" y="376"/>
                  </a:lnTo>
                  <a:lnTo>
                    <a:pt x="380" y="367"/>
                  </a:lnTo>
                  <a:lnTo>
                    <a:pt x="365" y="359"/>
                  </a:lnTo>
                  <a:lnTo>
                    <a:pt x="353" y="351"/>
                  </a:lnTo>
                  <a:lnTo>
                    <a:pt x="343" y="344"/>
                  </a:lnTo>
                  <a:lnTo>
                    <a:pt x="336" y="336"/>
                  </a:lnTo>
                  <a:lnTo>
                    <a:pt x="330" y="329"/>
                  </a:lnTo>
                  <a:lnTo>
                    <a:pt x="325" y="323"/>
                  </a:lnTo>
                  <a:lnTo>
                    <a:pt x="322" y="317"/>
                  </a:lnTo>
                  <a:lnTo>
                    <a:pt x="316" y="305"/>
                  </a:lnTo>
                  <a:lnTo>
                    <a:pt x="311" y="294"/>
                  </a:lnTo>
                  <a:lnTo>
                    <a:pt x="306" y="289"/>
                  </a:lnTo>
                  <a:lnTo>
                    <a:pt x="301" y="283"/>
                  </a:lnTo>
                  <a:lnTo>
                    <a:pt x="294" y="277"/>
                  </a:lnTo>
                  <a:lnTo>
                    <a:pt x="285" y="271"/>
                  </a:lnTo>
                  <a:lnTo>
                    <a:pt x="301" y="274"/>
                  </a:lnTo>
                  <a:lnTo>
                    <a:pt x="314" y="275"/>
                  </a:lnTo>
                  <a:lnTo>
                    <a:pt x="326" y="275"/>
                  </a:lnTo>
                  <a:lnTo>
                    <a:pt x="336" y="273"/>
                  </a:lnTo>
                  <a:lnTo>
                    <a:pt x="346" y="271"/>
                  </a:lnTo>
                  <a:lnTo>
                    <a:pt x="354" y="268"/>
                  </a:lnTo>
                  <a:lnTo>
                    <a:pt x="362" y="264"/>
                  </a:lnTo>
                  <a:lnTo>
                    <a:pt x="369" y="260"/>
                  </a:lnTo>
                  <a:lnTo>
                    <a:pt x="383" y="251"/>
                  </a:lnTo>
                  <a:lnTo>
                    <a:pt x="398" y="243"/>
                  </a:lnTo>
                  <a:lnTo>
                    <a:pt x="407" y="240"/>
                  </a:lnTo>
                  <a:lnTo>
                    <a:pt x="416" y="237"/>
                  </a:lnTo>
                  <a:lnTo>
                    <a:pt x="427" y="236"/>
                  </a:lnTo>
                  <a:lnTo>
                    <a:pt x="438" y="235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84" name="Freeform 17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4837292" y="1941935"/>
              <a:ext cx="271727" cy="274637"/>
            </a:xfrm>
            <a:custGeom>
              <a:avLst/>
              <a:gdLst>
                <a:gd name="T0" fmla="*/ 2147483647 w 578"/>
                <a:gd name="T1" fmla="*/ 2147483647 h 524"/>
                <a:gd name="T2" fmla="*/ 2147483647 w 578"/>
                <a:gd name="T3" fmla="*/ 2147483647 h 524"/>
                <a:gd name="T4" fmla="*/ 2147483647 w 578"/>
                <a:gd name="T5" fmla="*/ 2147483647 h 524"/>
                <a:gd name="T6" fmla="*/ 2147483647 w 578"/>
                <a:gd name="T7" fmla="*/ 2147483647 h 524"/>
                <a:gd name="T8" fmla="*/ 2147483647 w 578"/>
                <a:gd name="T9" fmla="*/ 2147483647 h 524"/>
                <a:gd name="T10" fmla="*/ 2147483647 w 578"/>
                <a:gd name="T11" fmla="*/ 2147483647 h 524"/>
                <a:gd name="T12" fmla="*/ 2147483647 w 578"/>
                <a:gd name="T13" fmla="*/ 2147483647 h 524"/>
                <a:gd name="T14" fmla="*/ 2147483647 w 578"/>
                <a:gd name="T15" fmla="*/ 2147483647 h 524"/>
                <a:gd name="T16" fmla="*/ 2147483647 w 578"/>
                <a:gd name="T17" fmla="*/ 2147483647 h 524"/>
                <a:gd name="T18" fmla="*/ 2147483647 w 578"/>
                <a:gd name="T19" fmla="*/ 2147483647 h 524"/>
                <a:gd name="T20" fmla="*/ 2147483647 w 578"/>
                <a:gd name="T21" fmla="*/ 2147483647 h 524"/>
                <a:gd name="T22" fmla="*/ 2147483647 w 578"/>
                <a:gd name="T23" fmla="*/ 2147483647 h 524"/>
                <a:gd name="T24" fmla="*/ 2147483647 w 578"/>
                <a:gd name="T25" fmla="*/ 2147483647 h 524"/>
                <a:gd name="T26" fmla="*/ 2147483647 w 578"/>
                <a:gd name="T27" fmla="*/ 2147483647 h 524"/>
                <a:gd name="T28" fmla="*/ 2147483647 w 578"/>
                <a:gd name="T29" fmla="*/ 2147483647 h 524"/>
                <a:gd name="T30" fmla="*/ 2147483647 w 578"/>
                <a:gd name="T31" fmla="*/ 2147483647 h 524"/>
                <a:gd name="T32" fmla="*/ 2147483647 w 578"/>
                <a:gd name="T33" fmla="*/ 2147483647 h 524"/>
                <a:gd name="T34" fmla="*/ 2147483647 w 578"/>
                <a:gd name="T35" fmla="*/ 2147483647 h 524"/>
                <a:gd name="T36" fmla="*/ 2147483647 w 578"/>
                <a:gd name="T37" fmla="*/ 2147483647 h 524"/>
                <a:gd name="T38" fmla="*/ 2147483647 w 578"/>
                <a:gd name="T39" fmla="*/ 2147483647 h 524"/>
                <a:gd name="T40" fmla="*/ 2147483647 w 578"/>
                <a:gd name="T41" fmla="*/ 2147483647 h 524"/>
                <a:gd name="T42" fmla="*/ 2147483647 w 578"/>
                <a:gd name="T43" fmla="*/ 2147483647 h 524"/>
                <a:gd name="T44" fmla="*/ 2147483647 w 578"/>
                <a:gd name="T45" fmla="*/ 2147483647 h 524"/>
                <a:gd name="T46" fmla="*/ 2147483647 w 578"/>
                <a:gd name="T47" fmla="*/ 2147483647 h 524"/>
                <a:gd name="T48" fmla="*/ 2147483647 w 578"/>
                <a:gd name="T49" fmla="*/ 2147483647 h 524"/>
                <a:gd name="T50" fmla="*/ 2147483647 w 578"/>
                <a:gd name="T51" fmla="*/ 2147483647 h 524"/>
                <a:gd name="T52" fmla="*/ 2147483647 w 578"/>
                <a:gd name="T53" fmla="*/ 2147483647 h 524"/>
                <a:gd name="T54" fmla="*/ 2147483647 w 578"/>
                <a:gd name="T55" fmla="*/ 2147483647 h 524"/>
                <a:gd name="T56" fmla="*/ 2147483647 w 578"/>
                <a:gd name="T57" fmla="*/ 2147483647 h 524"/>
                <a:gd name="T58" fmla="*/ 2147483647 w 578"/>
                <a:gd name="T59" fmla="*/ 2147483647 h 524"/>
                <a:gd name="T60" fmla="*/ 2147483647 w 578"/>
                <a:gd name="T61" fmla="*/ 2147483647 h 524"/>
                <a:gd name="T62" fmla="*/ 2147483647 w 578"/>
                <a:gd name="T63" fmla="*/ 2147483647 h 524"/>
                <a:gd name="T64" fmla="*/ 2147483647 w 578"/>
                <a:gd name="T65" fmla="*/ 2147483647 h 524"/>
                <a:gd name="T66" fmla="*/ 2147483647 w 578"/>
                <a:gd name="T67" fmla="*/ 2147483647 h 524"/>
                <a:gd name="T68" fmla="*/ 2147483647 w 578"/>
                <a:gd name="T69" fmla="*/ 2147483647 h 524"/>
                <a:gd name="T70" fmla="*/ 2147483647 w 578"/>
                <a:gd name="T71" fmla="*/ 2147483647 h 524"/>
                <a:gd name="T72" fmla="*/ 2147483647 w 578"/>
                <a:gd name="T73" fmla="*/ 2147483647 h 524"/>
                <a:gd name="T74" fmla="*/ 2147483647 w 578"/>
                <a:gd name="T75" fmla="*/ 2147483647 h 524"/>
                <a:gd name="T76" fmla="*/ 2147483647 w 578"/>
                <a:gd name="T77" fmla="*/ 2147483647 h 524"/>
                <a:gd name="T78" fmla="*/ 1225745323 w 578"/>
                <a:gd name="T79" fmla="*/ 2147483647 h 524"/>
                <a:gd name="T80" fmla="*/ 245186645 w 578"/>
                <a:gd name="T81" fmla="*/ 2147483647 h 524"/>
                <a:gd name="T82" fmla="*/ 81729026 w 578"/>
                <a:gd name="T83" fmla="*/ 2147483647 h 524"/>
                <a:gd name="T84" fmla="*/ 490373290 w 578"/>
                <a:gd name="T85" fmla="*/ 2147483647 h 524"/>
                <a:gd name="T86" fmla="*/ 2147483647 w 578"/>
                <a:gd name="T87" fmla="*/ 2147483647 h 524"/>
                <a:gd name="T88" fmla="*/ 2147483647 w 578"/>
                <a:gd name="T89" fmla="*/ 2147483647 h 524"/>
                <a:gd name="T90" fmla="*/ 2147483647 w 578"/>
                <a:gd name="T91" fmla="*/ 2147483647 h 524"/>
                <a:gd name="T92" fmla="*/ 2147483647 w 578"/>
                <a:gd name="T93" fmla="*/ 2147483647 h 524"/>
                <a:gd name="T94" fmla="*/ 2147483647 w 578"/>
                <a:gd name="T95" fmla="*/ 2147483647 h 524"/>
                <a:gd name="T96" fmla="*/ 2147483647 w 578"/>
                <a:gd name="T97" fmla="*/ 0 h 524"/>
                <a:gd name="T98" fmla="*/ 2147483647 w 578"/>
                <a:gd name="T99" fmla="*/ 1871792142 h 524"/>
                <a:gd name="T100" fmla="*/ 2147483647 w 578"/>
                <a:gd name="T101" fmla="*/ 2147483647 h 524"/>
                <a:gd name="T102" fmla="*/ 2147483647 w 578"/>
                <a:gd name="T103" fmla="*/ 2147483647 h 524"/>
                <a:gd name="T104" fmla="*/ 2147483647 w 578"/>
                <a:gd name="T105" fmla="*/ 2147483647 h 52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8" h="524">
                  <a:moveTo>
                    <a:pt x="332" y="99"/>
                  </a:moveTo>
                  <a:lnTo>
                    <a:pt x="331" y="94"/>
                  </a:lnTo>
                  <a:lnTo>
                    <a:pt x="329" y="90"/>
                  </a:lnTo>
                  <a:lnTo>
                    <a:pt x="327" y="88"/>
                  </a:lnTo>
                  <a:lnTo>
                    <a:pt x="325" y="86"/>
                  </a:lnTo>
                  <a:lnTo>
                    <a:pt x="320" y="85"/>
                  </a:lnTo>
                  <a:lnTo>
                    <a:pt x="315" y="85"/>
                  </a:lnTo>
                  <a:lnTo>
                    <a:pt x="312" y="85"/>
                  </a:lnTo>
                  <a:lnTo>
                    <a:pt x="309" y="85"/>
                  </a:lnTo>
                  <a:lnTo>
                    <a:pt x="306" y="84"/>
                  </a:lnTo>
                  <a:lnTo>
                    <a:pt x="304" y="82"/>
                  </a:lnTo>
                  <a:lnTo>
                    <a:pt x="301" y="79"/>
                  </a:lnTo>
                  <a:lnTo>
                    <a:pt x="297" y="75"/>
                  </a:lnTo>
                  <a:lnTo>
                    <a:pt x="295" y="69"/>
                  </a:lnTo>
                  <a:lnTo>
                    <a:pt x="293" y="61"/>
                  </a:lnTo>
                  <a:lnTo>
                    <a:pt x="275" y="66"/>
                  </a:lnTo>
                  <a:lnTo>
                    <a:pt x="263" y="70"/>
                  </a:lnTo>
                  <a:lnTo>
                    <a:pt x="258" y="73"/>
                  </a:lnTo>
                  <a:lnTo>
                    <a:pt x="254" y="76"/>
                  </a:lnTo>
                  <a:lnTo>
                    <a:pt x="251" y="78"/>
                  </a:lnTo>
                  <a:lnTo>
                    <a:pt x="249" y="81"/>
                  </a:lnTo>
                  <a:lnTo>
                    <a:pt x="247" y="87"/>
                  </a:lnTo>
                  <a:lnTo>
                    <a:pt x="246" y="95"/>
                  </a:lnTo>
                  <a:lnTo>
                    <a:pt x="246" y="105"/>
                  </a:lnTo>
                  <a:lnTo>
                    <a:pt x="246" y="117"/>
                  </a:lnTo>
                  <a:lnTo>
                    <a:pt x="247" y="131"/>
                  </a:lnTo>
                  <a:lnTo>
                    <a:pt x="249" y="143"/>
                  </a:lnTo>
                  <a:lnTo>
                    <a:pt x="253" y="153"/>
                  </a:lnTo>
                  <a:lnTo>
                    <a:pt x="259" y="162"/>
                  </a:lnTo>
                  <a:lnTo>
                    <a:pt x="262" y="166"/>
                  </a:lnTo>
                  <a:lnTo>
                    <a:pt x="266" y="169"/>
                  </a:lnTo>
                  <a:lnTo>
                    <a:pt x="270" y="172"/>
                  </a:lnTo>
                  <a:lnTo>
                    <a:pt x="274" y="174"/>
                  </a:lnTo>
                  <a:lnTo>
                    <a:pt x="279" y="176"/>
                  </a:lnTo>
                  <a:lnTo>
                    <a:pt x="283" y="177"/>
                  </a:lnTo>
                  <a:lnTo>
                    <a:pt x="287" y="178"/>
                  </a:lnTo>
                  <a:lnTo>
                    <a:pt x="293" y="178"/>
                  </a:lnTo>
                  <a:lnTo>
                    <a:pt x="293" y="182"/>
                  </a:lnTo>
                  <a:lnTo>
                    <a:pt x="295" y="187"/>
                  </a:lnTo>
                  <a:lnTo>
                    <a:pt x="298" y="191"/>
                  </a:lnTo>
                  <a:lnTo>
                    <a:pt x="303" y="195"/>
                  </a:lnTo>
                  <a:lnTo>
                    <a:pt x="314" y="203"/>
                  </a:lnTo>
                  <a:lnTo>
                    <a:pt x="327" y="211"/>
                  </a:lnTo>
                  <a:lnTo>
                    <a:pt x="351" y="225"/>
                  </a:lnTo>
                  <a:lnTo>
                    <a:pt x="365" y="234"/>
                  </a:lnTo>
                  <a:lnTo>
                    <a:pt x="439" y="296"/>
                  </a:lnTo>
                  <a:lnTo>
                    <a:pt x="443" y="303"/>
                  </a:lnTo>
                  <a:lnTo>
                    <a:pt x="449" y="309"/>
                  </a:lnTo>
                  <a:lnTo>
                    <a:pt x="454" y="314"/>
                  </a:lnTo>
                  <a:lnTo>
                    <a:pt x="461" y="318"/>
                  </a:lnTo>
                  <a:lnTo>
                    <a:pt x="469" y="320"/>
                  </a:lnTo>
                  <a:lnTo>
                    <a:pt x="477" y="322"/>
                  </a:lnTo>
                  <a:lnTo>
                    <a:pt x="487" y="322"/>
                  </a:lnTo>
                  <a:lnTo>
                    <a:pt x="498" y="321"/>
                  </a:lnTo>
                  <a:lnTo>
                    <a:pt x="500" y="324"/>
                  </a:lnTo>
                  <a:lnTo>
                    <a:pt x="504" y="328"/>
                  </a:lnTo>
                  <a:lnTo>
                    <a:pt x="507" y="332"/>
                  </a:lnTo>
                  <a:lnTo>
                    <a:pt x="511" y="337"/>
                  </a:lnTo>
                  <a:lnTo>
                    <a:pt x="523" y="346"/>
                  </a:lnTo>
                  <a:lnTo>
                    <a:pt x="536" y="356"/>
                  </a:lnTo>
                  <a:lnTo>
                    <a:pt x="549" y="364"/>
                  </a:lnTo>
                  <a:lnTo>
                    <a:pt x="561" y="370"/>
                  </a:lnTo>
                  <a:lnTo>
                    <a:pt x="571" y="374"/>
                  </a:lnTo>
                  <a:lnTo>
                    <a:pt x="578" y="376"/>
                  </a:lnTo>
                  <a:lnTo>
                    <a:pt x="577" y="383"/>
                  </a:lnTo>
                  <a:lnTo>
                    <a:pt x="574" y="391"/>
                  </a:lnTo>
                  <a:lnTo>
                    <a:pt x="570" y="400"/>
                  </a:lnTo>
                  <a:lnTo>
                    <a:pt x="565" y="407"/>
                  </a:lnTo>
                  <a:lnTo>
                    <a:pt x="552" y="388"/>
                  </a:lnTo>
                  <a:lnTo>
                    <a:pt x="541" y="387"/>
                  </a:lnTo>
                  <a:lnTo>
                    <a:pt x="530" y="384"/>
                  </a:lnTo>
                  <a:lnTo>
                    <a:pt x="526" y="383"/>
                  </a:lnTo>
                  <a:lnTo>
                    <a:pt x="521" y="381"/>
                  </a:lnTo>
                  <a:lnTo>
                    <a:pt x="519" y="378"/>
                  </a:lnTo>
                  <a:lnTo>
                    <a:pt x="518" y="376"/>
                  </a:lnTo>
                  <a:lnTo>
                    <a:pt x="508" y="376"/>
                  </a:lnTo>
                  <a:lnTo>
                    <a:pt x="498" y="376"/>
                  </a:lnTo>
                  <a:lnTo>
                    <a:pt x="498" y="382"/>
                  </a:lnTo>
                  <a:lnTo>
                    <a:pt x="498" y="389"/>
                  </a:lnTo>
                  <a:lnTo>
                    <a:pt x="498" y="397"/>
                  </a:lnTo>
                  <a:lnTo>
                    <a:pt x="498" y="407"/>
                  </a:lnTo>
                  <a:lnTo>
                    <a:pt x="499" y="414"/>
                  </a:lnTo>
                  <a:lnTo>
                    <a:pt x="504" y="422"/>
                  </a:lnTo>
                  <a:lnTo>
                    <a:pt x="506" y="426"/>
                  </a:lnTo>
                  <a:lnTo>
                    <a:pt x="509" y="429"/>
                  </a:lnTo>
                  <a:lnTo>
                    <a:pt x="514" y="431"/>
                  </a:lnTo>
                  <a:lnTo>
                    <a:pt x="518" y="432"/>
                  </a:lnTo>
                  <a:lnTo>
                    <a:pt x="514" y="442"/>
                  </a:lnTo>
                  <a:lnTo>
                    <a:pt x="508" y="454"/>
                  </a:lnTo>
                  <a:lnTo>
                    <a:pt x="506" y="460"/>
                  </a:lnTo>
                  <a:lnTo>
                    <a:pt x="504" y="465"/>
                  </a:lnTo>
                  <a:lnTo>
                    <a:pt x="500" y="468"/>
                  </a:lnTo>
                  <a:lnTo>
                    <a:pt x="498" y="469"/>
                  </a:lnTo>
                  <a:lnTo>
                    <a:pt x="493" y="485"/>
                  </a:lnTo>
                  <a:lnTo>
                    <a:pt x="486" y="498"/>
                  </a:lnTo>
                  <a:lnTo>
                    <a:pt x="483" y="505"/>
                  </a:lnTo>
                  <a:lnTo>
                    <a:pt x="481" y="511"/>
                  </a:lnTo>
                  <a:lnTo>
                    <a:pt x="480" y="518"/>
                  </a:lnTo>
                  <a:lnTo>
                    <a:pt x="478" y="524"/>
                  </a:lnTo>
                  <a:lnTo>
                    <a:pt x="465" y="522"/>
                  </a:lnTo>
                  <a:lnTo>
                    <a:pt x="450" y="518"/>
                  </a:lnTo>
                  <a:lnTo>
                    <a:pt x="438" y="513"/>
                  </a:lnTo>
                  <a:lnTo>
                    <a:pt x="432" y="511"/>
                  </a:lnTo>
                  <a:lnTo>
                    <a:pt x="436" y="505"/>
                  </a:lnTo>
                  <a:lnTo>
                    <a:pt x="440" y="499"/>
                  </a:lnTo>
                  <a:lnTo>
                    <a:pt x="445" y="494"/>
                  </a:lnTo>
                  <a:lnTo>
                    <a:pt x="451" y="489"/>
                  </a:lnTo>
                  <a:lnTo>
                    <a:pt x="456" y="484"/>
                  </a:lnTo>
                  <a:lnTo>
                    <a:pt x="461" y="478"/>
                  </a:lnTo>
                  <a:lnTo>
                    <a:pt x="463" y="475"/>
                  </a:lnTo>
                  <a:lnTo>
                    <a:pt x="464" y="471"/>
                  </a:lnTo>
                  <a:lnTo>
                    <a:pt x="465" y="467"/>
                  </a:lnTo>
                  <a:lnTo>
                    <a:pt x="465" y="463"/>
                  </a:lnTo>
                  <a:lnTo>
                    <a:pt x="464" y="455"/>
                  </a:lnTo>
                  <a:lnTo>
                    <a:pt x="463" y="448"/>
                  </a:lnTo>
                  <a:lnTo>
                    <a:pt x="461" y="441"/>
                  </a:lnTo>
                  <a:lnTo>
                    <a:pt x="458" y="434"/>
                  </a:lnTo>
                  <a:lnTo>
                    <a:pt x="449" y="420"/>
                  </a:lnTo>
                  <a:lnTo>
                    <a:pt x="439" y="407"/>
                  </a:lnTo>
                  <a:lnTo>
                    <a:pt x="427" y="395"/>
                  </a:lnTo>
                  <a:lnTo>
                    <a:pt x="415" y="384"/>
                  </a:lnTo>
                  <a:lnTo>
                    <a:pt x="403" y="376"/>
                  </a:lnTo>
                  <a:lnTo>
                    <a:pt x="392" y="370"/>
                  </a:lnTo>
                  <a:lnTo>
                    <a:pt x="385" y="369"/>
                  </a:lnTo>
                  <a:lnTo>
                    <a:pt x="378" y="367"/>
                  </a:lnTo>
                  <a:lnTo>
                    <a:pt x="372" y="364"/>
                  </a:lnTo>
                  <a:lnTo>
                    <a:pt x="366" y="362"/>
                  </a:lnTo>
                  <a:lnTo>
                    <a:pt x="355" y="356"/>
                  </a:lnTo>
                  <a:lnTo>
                    <a:pt x="348" y="349"/>
                  </a:lnTo>
                  <a:lnTo>
                    <a:pt x="336" y="338"/>
                  </a:lnTo>
                  <a:lnTo>
                    <a:pt x="332" y="333"/>
                  </a:lnTo>
                  <a:lnTo>
                    <a:pt x="318" y="330"/>
                  </a:lnTo>
                  <a:lnTo>
                    <a:pt x="305" y="327"/>
                  </a:lnTo>
                  <a:lnTo>
                    <a:pt x="292" y="323"/>
                  </a:lnTo>
                  <a:lnTo>
                    <a:pt x="280" y="319"/>
                  </a:lnTo>
                  <a:lnTo>
                    <a:pt x="268" y="315"/>
                  </a:lnTo>
                  <a:lnTo>
                    <a:pt x="257" y="310"/>
                  </a:lnTo>
                  <a:lnTo>
                    <a:pt x="247" y="304"/>
                  </a:lnTo>
                  <a:lnTo>
                    <a:pt x="237" y="299"/>
                  </a:lnTo>
                  <a:lnTo>
                    <a:pt x="218" y="285"/>
                  </a:lnTo>
                  <a:lnTo>
                    <a:pt x="202" y="272"/>
                  </a:lnTo>
                  <a:lnTo>
                    <a:pt x="186" y="258"/>
                  </a:lnTo>
                  <a:lnTo>
                    <a:pt x="173" y="244"/>
                  </a:lnTo>
                  <a:lnTo>
                    <a:pt x="162" y="229"/>
                  </a:lnTo>
                  <a:lnTo>
                    <a:pt x="152" y="215"/>
                  </a:lnTo>
                  <a:lnTo>
                    <a:pt x="144" y="202"/>
                  </a:lnTo>
                  <a:lnTo>
                    <a:pt x="137" y="189"/>
                  </a:lnTo>
                  <a:lnTo>
                    <a:pt x="126" y="168"/>
                  </a:lnTo>
                  <a:lnTo>
                    <a:pt x="119" y="154"/>
                  </a:lnTo>
                  <a:lnTo>
                    <a:pt x="102" y="154"/>
                  </a:lnTo>
                  <a:lnTo>
                    <a:pt x="89" y="154"/>
                  </a:lnTo>
                  <a:lnTo>
                    <a:pt x="77" y="154"/>
                  </a:lnTo>
                  <a:lnTo>
                    <a:pt x="67" y="154"/>
                  </a:lnTo>
                  <a:lnTo>
                    <a:pt x="61" y="155"/>
                  </a:lnTo>
                  <a:lnTo>
                    <a:pt x="57" y="155"/>
                  </a:lnTo>
                  <a:lnTo>
                    <a:pt x="51" y="157"/>
                  </a:lnTo>
                  <a:lnTo>
                    <a:pt x="46" y="159"/>
                  </a:lnTo>
                  <a:lnTo>
                    <a:pt x="34" y="164"/>
                  </a:lnTo>
                  <a:lnTo>
                    <a:pt x="21" y="172"/>
                  </a:lnTo>
                  <a:lnTo>
                    <a:pt x="15" y="165"/>
                  </a:lnTo>
                  <a:lnTo>
                    <a:pt x="12" y="158"/>
                  </a:lnTo>
                  <a:lnTo>
                    <a:pt x="7" y="150"/>
                  </a:lnTo>
                  <a:lnTo>
                    <a:pt x="5" y="141"/>
                  </a:lnTo>
                  <a:lnTo>
                    <a:pt x="3" y="133"/>
                  </a:lnTo>
                  <a:lnTo>
                    <a:pt x="1" y="123"/>
                  </a:lnTo>
                  <a:lnTo>
                    <a:pt x="1" y="114"/>
                  </a:lnTo>
                  <a:lnTo>
                    <a:pt x="0" y="105"/>
                  </a:lnTo>
                  <a:lnTo>
                    <a:pt x="1" y="93"/>
                  </a:lnTo>
                  <a:lnTo>
                    <a:pt x="3" y="83"/>
                  </a:lnTo>
                  <a:lnTo>
                    <a:pt x="5" y="71"/>
                  </a:lnTo>
                  <a:lnTo>
                    <a:pt x="6" y="55"/>
                  </a:lnTo>
                  <a:lnTo>
                    <a:pt x="6" y="49"/>
                  </a:lnTo>
                  <a:lnTo>
                    <a:pt x="27" y="49"/>
                  </a:lnTo>
                  <a:lnTo>
                    <a:pt x="34" y="47"/>
                  </a:lnTo>
                  <a:lnTo>
                    <a:pt x="39" y="44"/>
                  </a:lnTo>
                  <a:lnTo>
                    <a:pt x="45" y="41"/>
                  </a:lnTo>
                  <a:lnTo>
                    <a:pt x="49" y="37"/>
                  </a:lnTo>
                  <a:lnTo>
                    <a:pt x="58" y="31"/>
                  </a:lnTo>
                  <a:lnTo>
                    <a:pt x="67" y="25"/>
                  </a:lnTo>
                  <a:lnTo>
                    <a:pt x="68" y="33"/>
                  </a:lnTo>
                  <a:lnTo>
                    <a:pt x="70" y="39"/>
                  </a:lnTo>
                  <a:lnTo>
                    <a:pt x="73" y="44"/>
                  </a:lnTo>
                  <a:lnTo>
                    <a:pt x="78" y="46"/>
                  </a:lnTo>
                  <a:lnTo>
                    <a:pt x="83" y="48"/>
                  </a:lnTo>
                  <a:lnTo>
                    <a:pt x="89" y="49"/>
                  </a:lnTo>
                  <a:lnTo>
                    <a:pt x="94" y="49"/>
                  </a:lnTo>
                  <a:lnTo>
                    <a:pt x="100" y="49"/>
                  </a:lnTo>
                  <a:lnTo>
                    <a:pt x="104" y="44"/>
                  </a:lnTo>
                  <a:lnTo>
                    <a:pt x="113" y="38"/>
                  </a:lnTo>
                  <a:lnTo>
                    <a:pt x="124" y="31"/>
                  </a:lnTo>
                  <a:lnTo>
                    <a:pt x="136" y="24"/>
                  </a:lnTo>
                  <a:lnTo>
                    <a:pt x="149" y="16"/>
                  </a:lnTo>
                  <a:lnTo>
                    <a:pt x="160" y="11"/>
                  </a:lnTo>
                  <a:lnTo>
                    <a:pt x="168" y="7"/>
                  </a:lnTo>
                  <a:lnTo>
                    <a:pt x="173" y="6"/>
                  </a:lnTo>
                  <a:lnTo>
                    <a:pt x="239" y="0"/>
                  </a:lnTo>
                  <a:lnTo>
                    <a:pt x="243" y="4"/>
                  </a:lnTo>
                  <a:lnTo>
                    <a:pt x="248" y="8"/>
                  </a:lnTo>
                  <a:lnTo>
                    <a:pt x="252" y="11"/>
                  </a:lnTo>
                  <a:lnTo>
                    <a:pt x="257" y="13"/>
                  </a:lnTo>
                  <a:lnTo>
                    <a:pt x="266" y="16"/>
                  </a:lnTo>
                  <a:lnTo>
                    <a:pt x="279" y="19"/>
                  </a:lnTo>
                  <a:lnTo>
                    <a:pt x="304" y="20"/>
                  </a:lnTo>
                  <a:lnTo>
                    <a:pt x="332" y="19"/>
                  </a:lnTo>
                  <a:lnTo>
                    <a:pt x="331" y="34"/>
                  </a:lnTo>
                  <a:lnTo>
                    <a:pt x="329" y="46"/>
                  </a:lnTo>
                  <a:lnTo>
                    <a:pt x="325" y="56"/>
                  </a:lnTo>
                  <a:lnTo>
                    <a:pt x="322" y="65"/>
                  </a:lnTo>
                  <a:lnTo>
                    <a:pt x="320" y="74"/>
                  </a:lnTo>
                  <a:lnTo>
                    <a:pt x="321" y="82"/>
                  </a:lnTo>
                  <a:lnTo>
                    <a:pt x="322" y="86"/>
                  </a:lnTo>
                  <a:lnTo>
                    <a:pt x="325" y="90"/>
                  </a:lnTo>
                  <a:lnTo>
                    <a:pt x="328" y="94"/>
                  </a:lnTo>
                  <a:lnTo>
                    <a:pt x="332" y="99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85" name="Freeform 18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845351" y="2110210"/>
              <a:ext cx="36116" cy="82550"/>
            </a:xfrm>
            <a:custGeom>
              <a:avLst/>
              <a:gdLst>
                <a:gd name="T0" fmla="*/ 0 w 79"/>
                <a:gd name="T1" fmla="*/ 2147483647 h 160"/>
                <a:gd name="T2" fmla="*/ 450908688 w 79"/>
                <a:gd name="T3" fmla="*/ 2147483647 h 160"/>
                <a:gd name="T4" fmla="*/ 826665928 w 79"/>
                <a:gd name="T5" fmla="*/ 2147483647 h 160"/>
                <a:gd name="T6" fmla="*/ 1202423168 w 79"/>
                <a:gd name="T7" fmla="*/ 2147483647 h 160"/>
                <a:gd name="T8" fmla="*/ 1427877512 w 79"/>
                <a:gd name="T9" fmla="*/ 2147483647 h 160"/>
                <a:gd name="T10" fmla="*/ 1953937648 w 79"/>
                <a:gd name="T11" fmla="*/ 2147483647 h 160"/>
                <a:gd name="T12" fmla="*/ 2147483647 w 79"/>
                <a:gd name="T13" fmla="*/ 2147483647 h 160"/>
                <a:gd name="T14" fmla="*/ 2147483647 w 79"/>
                <a:gd name="T15" fmla="*/ 2147483647 h 160"/>
                <a:gd name="T16" fmla="*/ 2147483647 w 79"/>
                <a:gd name="T17" fmla="*/ 1373282194 h 160"/>
                <a:gd name="T18" fmla="*/ 2147483647 w 79"/>
                <a:gd name="T19" fmla="*/ 686774209 h 160"/>
                <a:gd name="T20" fmla="*/ 2147483647 w 79"/>
                <a:gd name="T21" fmla="*/ 0 h 160"/>
                <a:gd name="T22" fmla="*/ 2147483647 w 79"/>
                <a:gd name="T23" fmla="*/ 412064319 h 160"/>
                <a:gd name="T24" fmla="*/ 2147483647 w 79"/>
                <a:gd name="T25" fmla="*/ 961483583 h 160"/>
                <a:gd name="T26" fmla="*/ 2147483647 w 79"/>
                <a:gd name="T27" fmla="*/ 1373282194 h 160"/>
                <a:gd name="T28" fmla="*/ 2147483647 w 79"/>
                <a:gd name="T29" fmla="*/ 1922701458 h 160"/>
                <a:gd name="T30" fmla="*/ 2147483647 w 79"/>
                <a:gd name="T31" fmla="*/ 2147483647 h 160"/>
                <a:gd name="T32" fmla="*/ 2147483647 w 79"/>
                <a:gd name="T33" fmla="*/ 2147483647 h 160"/>
                <a:gd name="T34" fmla="*/ 2147483647 w 79"/>
                <a:gd name="T35" fmla="*/ 2147483647 h 160"/>
                <a:gd name="T36" fmla="*/ 2147483647 w 79"/>
                <a:gd name="T37" fmla="*/ 2147483647 h 160"/>
                <a:gd name="T38" fmla="*/ 2147483647 w 79"/>
                <a:gd name="T39" fmla="*/ 2147483647 h 160"/>
                <a:gd name="T40" fmla="*/ 2147483647 w 79"/>
                <a:gd name="T41" fmla="*/ 2147483647 h 160"/>
                <a:gd name="T42" fmla="*/ 2147483647 w 79"/>
                <a:gd name="T43" fmla="*/ 2147483647 h 160"/>
                <a:gd name="T44" fmla="*/ 2147483647 w 79"/>
                <a:gd name="T45" fmla="*/ 2147483647 h 160"/>
                <a:gd name="T46" fmla="*/ 2147483647 w 79"/>
                <a:gd name="T47" fmla="*/ 2147483647 h 160"/>
                <a:gd name="T48" fmla="*/ 2147483647 w 79"/>
                <a:gd name="T49" fmla="*/ 2147483647 h 160"/>
                <a:gd name="T50" fmla="*/ 2147483647 w 79"/>
                <a:gd name="T51" fmla="*/ 2147483647 h 160"/>
                <a:gd name="T52" fmla="*/ 2147483647 w 79"/>
                <a:gd name="T53" fmla="*/ 2147483647 h 160"/>
                <a:gd name="T54" fmla="*/ 2147483647 w 79"/>
                <a:gd name="T55" fmla="*/ 2147483647 h 160"/>
                <a:gd name="T56" fmla="*/ 2147483647 w 79"/>
                <a:gd name="T57" fmla="*/ 2147483647 h 160"/>
                <a:gd name="T58" fmla="*/ 2147483647 w 79"/>
                <a:gd name="T59" fmla="*/ 2147483647 h 160"/>
                <a:gd name="T60" fmla="*/ 2104240544 w 79"/>
                <a:gd name="T61" fmla="*/ 2147483647 h 160"/>
                <a:gd name="T62" fmla="*/ 1653331856 w 79"/>
                <a:gd name="T63" fmla="*/ 2147483647 h 160"/>
                <a:gd name="T64" fmla="*/ 1352726064 w 79"/>
                <a:gd name="T65" fmla="*/ 2147483647 h 160"/>
                <a:gd name="T66" fmla="*/ 1127271720 w 79"/>
                <a:gd name="T67" fmla="*/ 2147483647 h 160"/>
                <a:gd name="T68" fmla="*/ 826665928 w 79"/>
                <a:gd name="T69" fmla="*/ 2147483647 h 160"/>
                <a:gd name="T70" fmla="*/ 601211584 w 79"/>
                <a:gd name="T71" fmla="*/ 2147483647 h 160"/>
                <a:gd name="T72" fmla="*/ 300605792 w 79"/>
                <a:gd name="T73" fmla="*/ 2147483647 h 160"/>
                <a:gd name="T74" fmla="*/ 75151448 w 79"/>
                <a:gd name="T75" fmla="*/ 2147483647 h 160"/>
                <a:gd name="T76" fmla="*/ 0 w 79"/>
                <a:gd name="T77" fmla="*/ 2147483647 h 160"/>
                <a:gd name="T78" fmla="*/ 0 w 79"/>
                <a:gd name="T79" fmla="*/ 2147483647 h 1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9" h="160">
                  <a:moveTo>
                    <a:pt x="0" y="37"/>
                  </a:moveTo>
                  <a:lnTo>
                    <a:pt x="6" y="37"/>
                  </a:lnTo>
                  <a:lnTo>
                    <a:pt x="11" y="36"/>
                  </a:lnTo>
                  <a:lnTo>
                    <a:pt x="16" y="35"/>
                  </a:lnTo>
                  <a:lnTo>
                    <a:pt x="19" y="33"/>
                  </a:lnTo>
                  <a:lnTo>
                    <a:pt x="26" y="28"/>
                  </a:lnTo>
                  <a:lnTo>
                    <a:pt x="31" y="22"/>
                  </a:lnTo>
                  <a:lnTo>
                    <a:pt x="37" y="16"/>
                  </a:lnTo>
                  <a:lnTo>
                    <a:pt x="41" y="10"/>
                  </a:lnTo>
                  <a:lnTo>
                    <a:pt x="46" y="5"/>
                  </a:lnTo>
                  <a:lnTo>
                    <a:pt x="53" y="0"/>
                  </a:lnTo>
                  <a:lnTo>
                    <a:pt x="57" y="3"/>
                  </a:lnTo>
                  <a:lnTo>
                    <a:pt x="62" y="7"/>
                  </a:lnTo>
                  <a:lnTo>
                    <a:pt x="64" y="10"/>
                  </a:lnTo>
                  <a:lnTo>
                    <a:pt x="66" y="14"/>
                  </a:lnTo>
                  <a:lnTo>
                    <a:pt x="69" y="22"/>
                  </a:lnTo>
                  <a:lnTo>
                    <a:pt x="72" y="32"/>
                  </a:lnTo>
                  <a:lnTo>
                    <a:pt x="73" y="40"/>
                  </a:lnTo>
                  <a:lnTo>
                    <a:pt x="74" y="49"/>
                  </a:lnTo>
                  <a:lnTo>
                    <a:pt x="76" y="58"/>
                  </a:lnTo>
                  <a:lnTo>
                    <a:pt x="79" y="67"/>
                  </a:lnTo>
                  <a:lnTo>
                    <a:pt x="79" y="98"/>
                  </a:lnTo>
                  <a:lnTo>
                    <a:pt x="68" y="115"/>
                  </a:lnTo>
                  <a:lnTo>
                    <a:pt x="59" y="129"/>
                  </a:lnTo>
                  <a:lnTo>
                    <a:pt x="53" y="136"/>
                  </a:lnTo>
                  <a:lnTo>
                    <a:pt x="50" y="144"/>
                  </a:lnTo>
                  <a:lnTo>
                    <a:pt x="48" y="151"/>
                  </a:lnTo>
                  <a:lnTo>
                    <a:pt x="46" y="160"/>
                  </a:lnTo>
                  <a:lnTo>
                    <a:pt x="40" y="155"/>
                  </a:lnTo>
                  <a:lnTo>
                    <a:pt x="33" y="150"/>
                  </a:lnTo>
                  <a:lnTo>
                    <a:pt x="28" y="144"/>
                  </a:lnTo>
                  <a:lnTo>
                    <a:pt x="22" y="137"/>
                  </a:lnTo>
                  <a:lnTo>
                    <a:pt x="18" y="130"/>
                  </a:lnTo>
                  <a:lnTo>
                    <a:pt x="15" y="123"/>
                  </a:lnTo>
                  <a:lnTo>
                    <a:pt x="11" y="115"/>
                  </a:lnTo>
                  <a:lnTo>
                    <a:pt x="8" y="108"/>
                  </a:lnTo>
                  <a:lnTo>
                    <a:pt x="4" y="91"/>
                  </a:lnTo>
                  <a:lnTo>
                    <a:pt x="1" y="73"/>
                  </a:lnTo>
                  <a:lnTo>
                    <a:pt x="0" y="55"/>
                  </a:lnTo>
                  <a:lnTo>
                    <a:pt x="0" y="37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986" name="Group 19"/>
            <p:cNvGrpSpPr>
              <a:grpSpLocks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7357969" y="3170663"/>
              <a:ext cx="512498" cy="212725"/>
              <a:chOff x="4488" y="2394"/>
              <a:chExt cx="358" cy="124"/>
            </a:xfrm>
            <a:solidFill>
              <a:srgbClr val="4382FF"/>
            </a:solidFill>
          </p:grpSpPr>
          <p:sp>
            <p:nvSpPr>
              <p:cNvPr id="2514" name="Freeform 20"/>
              <p:cNvSpPr>
                <a:spLocks/>
              </p:cNvSpPr>
              <p:nvPr/>
            </p:nvSpPr>
            <p:spPr bwMode="auto">
              <a:xfrm>
                <a:off x="4675" y="2394"/>
                <a:ext cx="171" cy="124"/>
              </a:xfrm>
              <a:custGeom>
                <a:avLst/>
                <a:gdLst>
                  <a:gd name="T0" fmla="*/ 424 w 512"/>
                  <a:gd name="T1" fmla="*/ 198 h 408"/>
                  <a:gd name="T2" fmla="*/ 387 w 512"/>
                  <a:gd name="T3" fmla="*/ 193 h 408"/>
                  <a:gd name="T4" fmla="*/ 367 w 512"/>
                  <a:gd name="T5" fmla="*/ 203 h 408"/>
                  <a:gd name="T6" fmla="*/ 354 w 512"/>
                  <a:gd name="T7" fmla="*/ 217 h 408"/>
                  <a:gd name="T8" fmla="*/ 347 w 512"/>
                  <a:gd name="T9" fmla="*/ 254 h 408"/>
                  <a:gd name="T10" fmla="*/ 327 w 512"/>
                  <a:gd name="T11" fmla="*/ 306 h 408"/>
                  <a:gd name="T12" fmla="*/ 305 w 512"/>
                  <a:gd name="T13" fmla="*/ 335 h 408"/>
                  <a:gd name="T14" fmla="*/ 289 w 512"/>
                  <a:gd name="T15" fmla="*/ 350 h 408"/>
                  <a:gd name="T16" fmla="*/ 271 w 512"/>
                  <a:gd name="T17" fmla="*/ 359 h 408"/>
                  <a:gd name="T18" fmla="*/ 256 w 512"/>
                  <a:gd name="T19" fmla="*/ 368 h 408"/>
                  <a:gd name="T20" fmla="*/ 253 w 512"/>
                  <a:gd name="T21" fmla="*/ 376 h 408"/>
                  <a:gd name="T22" fmla="*/ 215 w 512"/>
                  <a:gd name="T23" fmla="*/ 370 h 408"/>
                  <a:gd name="T24" fmla="*/ 183 w 512"/>
                  <a:gd name="T25" fmla="*/ 367 h 408"/>
                  <a:gd name="T26" fmla="*/ 155 w 512"/>
                  <a:gd name="T27" fmla="*/ 373 h 408"/>
                  <a:gd name="T28" fmla="*/ 138 w 512"/>
                  <a:gd name="T29" fmla="*/ 388 h 408"/>
                  <a:gd name="T30" fmla="*/ 97 w 512"/>
                  <a:gd name="T31" fmla="*/ 405 h 408"/>
                  <a:gd name="T32" fmla="*/ 62 w 512"/>
                  <a:gd name="T33" fmla="*/ 407 h 408"/>
                  <a:gd name="T34" fmla="*/ 45 w 512"/>
                  <a:gd name="T35" fmla="*/ 400 h 408"/>
                  <a:gd name="T36" fmla="*/ 15 w 512"/>
                  <a:gd name="T37" fmla="*/ 368 h 408"/>
                  <a:gd name="T38" fmla="*/ 2 w 512"/>
                  <a:gd name="T39" fmla="*/ 344 h 408"/>
                  <a:gd name="T40" fmla="*/ 8 w 512"/>
                  <a:gd name="T41" fmla="*/ 335 h 408"/>
                  <a:gd name="T42" fmla="*/ 34 w 512"/>
                  <a:gd name="T43" fmla="*/ 344 h 408"/>
                  <a:gd name="T44" fmla="*/ 53 w 512"/>
                  <a:gd name="T45" fmla="*/ 336 h 408"/>
                  <a:gd name="T46" fmla="*/ 56 w 512"/>
                  <a:gd name="T47" fmla="*/ 314 h 408"/>
                  <a:gd name="T48" fmla="*/ 71 w 512"/>
                  <a:gd name="T49" fmla="*/ 300 h 408"/>
                  <a:gd name="T50" fmla="*/ 82 w 512"/>
                  <a:gd name="T51" fmla="*/ 286 h 408"/>
                  <a:gd name="T52" fmla="*/ 89 w 512"/>
                  <a:gd name="T53" fmla="*/ 272 h 408"/>
                  <a:gd name="T54" fmla="*/ 101 w 512"/>
                  <a:gd name="T55" fmla="*/ 262 h 408"/>
                  <a:gd name="T56" fmla="*/ 137 w 512"/>
                  <a:gd name="T57" fmla="*/ 246 h 408"/>
                  <a:gd name="T58" fmla="*/ 175 w 512"/>
                  <a:gd name="T59" fmla="*/ 232 h 408"/>
                  <a:gd name="T60" fmla="*/ 202 w 512"/>
                  <a:gd name="T61" fmla="*/ 217 h 408"/>
                  <a:gd name="T62" fmla="*/ 213 w 512"/>
                  <a:gd name="T63" fmla="*/ 205 h 408"/>
                  <a:gd name="T64" fmla="*/ 219 w 512"/>
                  <a:gd name="T65" fmla="*/ 191 h 408"/>
                  <a:gd name="T66" fmla="*/ 227 w 512"/>
                  <a:gd name="T67" fmla="*/ 161 h 408"/>
                  <a:gd name="T68" fmla="*/ 229 w 512"/>
                  <a:gd name="T69" fmla="*/ 149 h 408"/>
                  <a:gd name="T70" fmla="*/ 231 w 512"/>
                  <a:gd name="T71" fmla="*/ 152 h 408"/>
                  <a:gd name="T72" fmla="*/ 239 w 512"/>
                  <a:gd name="T73" fmla="*/ 143 h 408"/>
                  <a:gd name="T74" fmla="*/ 237 w 512"/>
                  <a:gd name="T75" fmla="*/ 155 h 408"/>
                  <a:gd name="T76" fmla="*/ 240 w 512"/>
                  <a:gd name="T77" fmla="*/ 174 h 408"/>
                  <a:gd name="T78" fmla="*/ 251 w 512"/>
                  <a:gd name="T79" fmla="*/ 193 h 408"/>
                  <a:gd name="T80" fmla="*/ 272 w 512"/>
                  <a:gd name="T81" fmla="*/ 205 h 408"/>
                  <a:gd name="T82" fmla="*/ 306 w 512"/>
                  <a:gd name="T83" fmla="*/ 204 h 408"/>
                  <a:gd name="T84" fmla="*/ 320 w 512"/>
                  <a:gd name="T85" fmla="*/ 205 h 408"/>
                  <a:gd name="T86" fmla="*/ 327 w 512"/>
                  <a:gd name="T87" fmla="*/ 198 h 408"/>
                  <a:gd name="T88" fmla="*/ 324 w 512"/>
                  <a:gd name="T89" fmla="*/ 176 h 408"/>
                  <a:gd name="T90" fmla="*/ 299 w 512"/>
                  <a:gd name="T91" fmla="*/ 130 h 408"/>
                  <a:gd name="T92" fmla="*/ 319 w 512"/>
                  <a:gd name="T93" fmla="*/ 109 h 408"/>
                  <a:gd name="T94" fmla="*/ 344 w 512"/>
                  <a:gd name="T95" fmla="*/ 66 h 408"/>
                  <a:gd name="T96" fmla="*/ 374 w 512"/>
                  <a:gd name="T97" fmla="*/ 22 h 408"/>
                  <a:gd name="T98" fmla="*/ 399 w 512"/>
                  <a:gd name="T99" fmla="*/ 0 h 408"/>
                  <a:gd name="T100" fmla="*/ 401 w 512"/>
                  <a:gd name="T101" fmla="*/ 23 h 408"/>
                  <a:gd name="T102" fmla="*/ 413 w 512"/>
                  <a:gd name="T103" fmla="*/ 50 h 408"/>
                  <a:gd name="T104" fmla="*/ 439 w 512"/>
                  <a:gd name="T105" fmla="*/ 75 h 408"/>
                  <a:gd name="T106" fmla="*/ 486 w 512"/>
                  <a:gd name="T107" fmla="*/ 106 h 408"/>
                  <a:gd name="T108" fmla="*/ 508 w 512"/>
                  <a:gd name="T109" fmla="*/ 132 h 408"/>
                  <a:gd name="T110" fmla="*/ 499 w 512"/>
                  <a:gd name="T111" fmla="*/ 149 h 408"/>
                  <a:gd name="T112" fmla="*/ 478 w 512"/>
                  <a:gd name="T113" fmla="*/ 152 h 408"/>
                  <a:gd name="T114" fmla="*/ 458 w 512"/>
                  <a:gd name="T115" fmla="*/ 180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12" h="408">
                    <a:moveTo>
                      <a:pt x="452" y="204"/>
                    </a:moveTo>
                    <a:lnTo>
                      <a:pt x="442" y="202"/>
                    </a:lnTo>
                    <a:lnTo>
                      <a:pt x="424" y="198"/>
                    </a:lnTo>
                    <a:lnTo>
                      <a:pt x="407" y="194"/>
                    </a:lnTo>
                    <a:lnTo>
                      <a:pt x="392" y="192"/>
                    </a:lnTo>
                    <a:lnTo>
                      <a:pt x="387" y="193"/>
                    </a:lnTo>
                    <a:lnTo>
                      <a:pt x="380" y="195"/>
                    </a:lnTo>
                    <a:lnTo>
                      <a:pt x="374" y="198"/>
                    </a:lnTo>
                    <a:lnTo>
                      <a:pt x="367" y="203"/>
                    </a:lnTo>
                    <a:lnTo>
                      <a:pt x="362" y="207"/>
                    </a:lnTo>
                    <a:lnTo>
                      <a:pt x="356" y="212"/>
                    </a:lnTo>
                    <a:lnTo>
                      <a:pt x="354" y="217"/>
                    </a:lnTo>
                    <a:lnTo>
                      <a:pt x="353" y="222"/>
                    </a:lnTo>
                    <a:lnTo>
                      <a:pt x="351" y="238"/>
                    </a:lnTo>
                    <a:lnTo>
                      <a:pt x="347" y="254"/>
                    </a:lnTo>
                    <a:lnTo>
                      <a:pt x="342" y="271"/>
                    </a:lnTo>
                    <a:lnTo>
                      <a:pt x="335" y="289"/>
                    </a:lnTo>
                    <a:lnTo>
                      <a:pt x="327" y="306"/>
                    </a:lnTo>
                    <a:lnTo>
                      <a:pt x="316" y="321"/>
                    </a:lnTo>
                    <a:lnTo>
                      <a:pt x="310" y="328"/>
                    </a:lnTo>
                    <a:lnTo>
                      <a:pt x="305" y="335"/>
                    </a:lnTo>
                    <a:lnTo>
                      <a:pt x="299" y="341"/>
                    </a:lnTo>
                    <a:lnTo>
                      <a:pt x="293" y="346"/>
                    </a:lnTo>
                    <a:lnTo>
                      <a:pt x="289" y="350"/>
                    </a:lnTo>
                    <a:lnTo>
                      <a:pt x="284" y="354"/>
                    </a:lnTo>
                    <a:lnTo>
                      <a:pt x="277" y="356"/>
                    </a:lnTo>
                    <a:lnTo>
                      <a:pt x="271" y="359"/>
                    </a:lnTo>
                    <a:lnTo>
                      <a:pt x="264" y="362"/>
                    </a:lnTo>
                    <a:lnTo>
                      <a:pt x="258" y="366"/>
                    </a:lnTo>
                    <a:lnTo>
                      <a:pt x="256" y="368"/>
                    </a:lnTo>
                    <a:lnTo>
                      <a:pt x="254" y="370"/>
                    </a:lnTo>
                    <a:lnTo>
                      <a:pt x="253" y="373"/>
                    </a:lnTo>
                    <a:lnTo>
                      <a:pt x="253" y="376"/>
                    </a:lnTo>
                    <a:lnTo>
                      <a:pt x="227" y="376"/>
                    </a:lnTo>
                    <a:lnTo>
                      <a:pt x="221" y="373"/>
                    </a:lnTo>
                    <a:lnTo>
                      <a:pt x="215" y="370"/>
                    </a:lnTo>
                    <a:lnTo>
                      <a:pt x="208" y="369"/>
                    </a:lnTo>
                    <a:lnTo>
                      <a:pt x="200" y="368"/>
                    </a:lnTo>
                    <a:lnTo>
                      <a:pt x="183" y="367"/>
                    </a:lnTo>
                    <a:lnTo>
                      <a:pt x="160" y="364"/>
                    </a:lnTo>
                    <a:lnTo>
                      <a:pt x="157" y="369"/>
                    </a:lnTo>
                    <a:lnTo>
                      <a:pt x="155" y="373"/>
                    </a:lnTo>
                    <a:lnTo>
                      <a:pt x="152" y="377"/>
                    </a:lnTo>
                    <a:lnTo>
                      <a:pt x="148" y="381"/>
                    </a:lnTo>
                    <a:lnTo>
                      <a:pt x="138" y="388"/>
                    </a:lnTo>
                    <a:lnTo>
                      <a:pt x="126" y="396"/>
                    </a:lnTo>
                    <a:lnTo>
                      <a:pt x="111" y="401"/>
                    </a:lnTo>
                    <a:lnTo>
                      <a:pt x="97" y="405"/>
                    </a:lnTo>
                    <a:lnTo>
                      <a:pt x="82" y="407"/>
                    </a:lnTo>
                    <a:lnTo>
                      <a:pt x="66" y="408"/>
                    </a:lnTo>
                    <a:lnTo>
                      <a:pt x="62" y="407"/>
                    </a:lnTo>
                    <a:lnTo>
                      <a:pt x="56" y="406"/>
                    </a:lnTo>
                    <a:lnTo>
                      <a:pt x="51" y="403"/>
                    </a:lnTo>
                    <a:lnTo>
                      <a:pt x="45" y="400"/>
                    </a:lnTo>
                    <a:lnTo>
                      <a:pt x="34" y="390"/>
                    </a:lnTo>
                    <a:lnTo>
                      <a:pt x="24" y="379"/>
                    </a:lnTo>
                    <a:lnTo>
                      <a:pt x="15" y="368"/>
                    </a:lnTo>
                    <a:lnTo>
                      <a:pt x="7" y="356"/>
                    </a:lnTo>
                    <a:lnTo>
                      <a:pt x="4" y="350"/>
                    </a:lnTo>
                    <a:lnTo>
                      <a:pt x="2" y="344"/>
                    </a:lnTo>
                    <a:lnTo>
                      <a:pt x="0" y="338"/>
                    </a:lnTo>
                    <a:lnTo>
                      <a:pt x="0" y="333"/>
                    </a:lnTo>
                    <a:lnTo>
                      <a:pt x="8" y="335"/>
                    </a:lnTo>
                    <a:lnTo>
                      <a:pt x="19" y="340"/>
                    </a:lnTo>
                    <a:lnTo>
                      <a:pt x="27" y="342"/>
                    </a:lnTo>
                    <a:lnTo>
                      <a:pt x="34" y="344"/>
                    </a:lnTo>
                    <a:lnTo>
                      <a:pt x="43" y="346"/>
                    </a:lnTo>
                    <a:lnTo>
                      <a:pt x="53" y="346"/>
                    </a:lnTo>
                    <a:lnTo>
                      <a:pt x="53" y="336"/>
                    </a:lnTo>
                    <a:lnTo>
                      <a:pt x="54" y="328"/>
                    </a:lnTo>
                    <a:lnTo>
                      <a:pt x="54" y="321"/>
                    </a:lnTo>
                    <a:lnTo>
                      <a:pt x="56" y="314"/>
                    </a:lnTo>
                    <a:lnTo>
                      <a:pt x="60" y="308"/>
                    </a:lnTo>
                    <a:lnTo>
                      <a:pt x="64" y="303"/>
                    </a:lnTo>
                    <a:lnTo>
                      <a:pt x="71" y="300"/>
                    </a:lnTo>
                    <a:lnTo>
                      <a:pt x="80" y="297"/>
                    </a:lnTo>
                    <a:lnTo>
                      <a:pt x="81" y="291"/>
                    </a:lnTo>
                    <a:lnTo>
                      <a:pt x="82" y="286"/>
                    </a:lnTo>
                    <a:lnTo>
                      <a:pt x="84" y="281"/>
                    </a:lnTo>
                    <a:lnTo>
                      <a:pt x="86" y="276"/>
                    </a:lnTo>
                    <a:lnTo>
                      <a:pt x="89" y="272"/>
                    </a:lnTo>
                    <a:lnTo>
                      <a:pt x="93" y="268"/>
                    </a:lnTo>
                    <a:lnTo>
                      <a:pt x="97" y="265"/>
                    </a:lnTo>
                    <a:lnTo>
                      <a:pt x="101" y="262"/>
                    </a:lnTo>
                    <a:lnTo>
                      <a:pt x="112" y="256"/>
                    </a:lnTo>
                    <a:lnTo>
                      <a:pt x="125" y="251"/>
                    </a:lnTo>
                    <a:lnTo>
                      <a:pt x="137" y="246"/>
                    </a:lnTo>
                    <a:lnTo>
                      <a:pt x="150" y="241"/>
                    </a:lnTo>
                    <a:lnTo>
                      <a:pt x="163" y="237"/>
                    </a:lnTo>
                    <a:lnTo>
                      <a:pt x="175" y="232"/>
                    </a:lnTo>
                    <a:lnTo>
                      <a:pt x="187" y="226"/>
                    </a:lnTo>
                    <a:lnTo>
                      <a:pt x="198" y="220"/>
                    </a:lnTo>
                    <a:lnTo>
                      <a:pt x="202" y="217"/>
                    </a:lnTo>
                    <a:lnTo>
                      <a:pt x="207" y="213"/>
                    </a:lnTo>
                    <a:lnTo>
                      <a:pt x="210" y="210"/>
                    </a:lnTo>
                    <a:lnTo>
                      <a:pt x="213" y="205"/>
                    </a:lnTo>
                    <a:lnTo>
                      <a:pt x="216" y="201"/>
                    </a:lnTo>
                    <a:lnTo>
                      <a:pt x="218" y="196"/>
                    </a:lnTo>
                    <a:lnTo>
                      <a:pt x="219" y="191"/>
                    </a:lnTo>
                    <a:lnTo>
                      <a:pt x="219" y="186"/>
                    </a:lnTo>
                    <a:lnTo>
                      <a:pt x="221" y="175"/>
                    </a:lnTo>
                    <a:lnTo>
                      <a:pt x="227" y="161"/>
                    </a:lnTo>
                    <a:lnTo>
                      <a:pt x="231" y="150"/>
                    </a:lnTo>
                    <a:lnTo>
                      <a:pt x="233" y="143"/>
                    </a:lnTo>
                    <a:lnTo>
                      <a:pt x="229" y="149"/>
                    </a:lnTo>
                    <a:lnTo>
                      <a:pt x="228" y="153"/>
                    </a:lnTo>
                    <a:lnTo>
                      <a:pt x="229" y="153"/>
                    </a:lnTo>
                    <a:lnTo>
                      <a:pt x="231" y="152"/>
                    </a:lnTo>
                    <a:lnTo>
                      <a:pt x="237" y="146"/>
                    </a:lnTo>
                    <a:lnTo>
                      <a:pt x="240" y="143"/>
                    </a:lnTo>
                    <a:lnTo>
                      <a:pt x="239" y="143"/>
                    </a:lnTo>
                    <a:lnTo>
                      <a:pt x="238" y="146"/>
                    </a:lnTo>
                    <a:lnTo>
                      <a:pt x="237" y="150"/>
                    </a:lnTo>
                    <a:lnTo>
                      <a:pt x="237" y="155"/>
                    </a:lnTo>
                    <a:lnTo>
                      <a:pt x="238" y="160"/>
                    </a:lnTo>
                    <a:lnTo>
                      <a:pt x="239" y="166"/>
                    </a:lnTo>
                    <a:lnTo>
                      <a:pt x="240" y="174"/>
                    </a:lnTo>
                    <a:lnTo>
                      <a:pt x="243" y="181"/>
                    </a:lnTo>
                    <a:lnTo>
                      <a:pt x="246" y="187"/>
                    </a:lnTo>
                    <a:lnTo>
                      <a:pt x="251" y="193"/>
                    </a:lnTo>
                    <a:lnTo>
                      <a:pt x="256" y="198"/>
                    </a:lnTo>
                    <a:lnTo>
                      <a:pt x="264" y="202"/>
                    </a:lnTo>
                    <a:lnTo>
                      <a:pt x="272" y="205"/>
                    </a:lnTo>
                    <a:lnTo>
                      <a:pt x="282" y="207"/>
                    </a:lnTo>
                    <a:lnTo>
                      <a:pt x="293" y="206"/>
                    </a:lnTo>
                    <a:lnTo>
                      <a:pt x="306" y="204"/>
                    </a:lnTo>
                    <a:lnTo>
                      <a:pt x="311" y="206"/>
                    </a:lnTo>
                    <a:lnTo>
                      <a:pt x="317" y="206"/>
                    </a:lnTo>
                    <a:lnTo>
                      <a:pt x="320" y="205"/>
                    </a:lnTo>
                    <a:lnTo>
                      <a:pt x="323" y="204"/>
                    </a:lnTo>
                    <a:lnTo>
                      <a:pt x="325" y="201"/>
                    </a:lnTo>
                    <a:lnTo>
                      <a:pt x="327" y="198"/>
                    </a:lnTo>
                    <a:lnTo>
                      <a:pt x="328" y="193"/>
                    </a:lnTo>
                    <a:lnTo>
                      <a:pt x="328" y="188"/>
                    </a:lnTo>
                    <a:lnTo>
                      <a:pt x="324" y="176"/>
                    </a:lnTo>
                    <a:lnTo>
                      <a:pt x="319" y="161"/>
                    </a:lnTo>
                    <a:lnTo>
                      <a:pt x="310" y="146"/>
                    </a:lnTo>
                    <a:lnTo>
                      <a:pt x="299" y="130"/>
                    </a:lnTo>
                    <a:lnTo>
                      <a:pt x="307" y="124"/>
                    </a:lnTo>
                    <a:lnTo>
                      <a:pt x="312" y="118"/>
                    </a:lnTo>
                    <a:lnTo>
                      <a:pt x="319" y="109"/>
                    </a:lnTo>
                    <a:lnTo>
                      <a:pt x="324" y="101"/>
                    </a:lnTo>
                    <a:lnTo>
                      <a:pt x="334" y="84"/>
                    </a:lnTo>
                    <a:lnTo>
                      <a:pt x="344" y="66"/>
                    </a:lnTo>
                    <a:lnTo>
                      <a:pt x="354" y="47"/>
                    </a:lnTo>
                    <a:lnTo>
                      <a:pt x="366" y="30"/>
                    </a:lnTo>
                    <a:lnTo>
                      <a:pt x="374" y="22"/>
                    </a:lnTo>
                    <a:lnTo>
                      <a:pt x="381" y="14"/>
                    </a:lnTo>
                    <a:lnTo>
                      <a:pt x="389" y="7"/>
                    </a:lnTo>
                    <a:lnTo>
                      <a:pt x="399" y="0"/>
                    </a:lnTo>
                    <a:lnTo>
                      <a:pt x="399" y="9"/>
                    </a:lnTo>
                    <a:lnTo>
                      <a:pt x="400" y="16"/>
                    </a:lnTo>
                    <a:lnTo>
                      <a:pt x="401" y="23"/>
                    </a:lnTo>
                    <a:lnTo>
                      <a:pt x="403" y="29"/>
                    </a:lnTo>
                    <a:lnTo>
                      <a:pt x="408" y="41"/>
                    </a:lnTo>
                    <a:lnTo>
                      <a:pt x="413" y="50"/>
                    </a:lnTo>
                    <a:lnTo>
                      <a:pt x="421" y="59"/>
                    </a:lnTo>
                    <a:lnTo>
                      <a:pt x="430" y="68"/>
                    </a:lnTo>
                    <a:lnTo>
                      <a:pt x="439" y="75"/>
                    </a:lnTo>
                    <a:lnTo>
                      <a:pt x="447" y="81"/>
                    </a:lnTo>
                    <a:lnTo>
                      <a:pt x="467" y="93"/>
                    </a:lnTo>
                    <a:lnTo>
                      <a:pt x="486" y="106"/>
                    </a:lnTo>
                    <a:lnTo>
                      <a:pt x="493" y="113"/>
                    </a:lnTo>
                    <a:lnTo>
                      <a:pt x="501" y="123"/>
                    </a:lnTo>
                    <a:lnTo>
                      <a:pt x="508" y="132"/>
                    </a:lnTo>
                    <a:lnTo>
                      <a:pt x="512" y="143"/>
                    </a:lnTo>
                    <a:lnTo>
                      <a:pt x="504" y="146"/>
                    </a:lnTo>
                    <a:lnTo>
                      <a:pt x="499" y="149"/>
                    </a:lnTo>
                    <a:lnTo>
                      <a:pt x="493" y="150"/>
                    </a:lnTo>
                    <a:lnTo>
                      <a:pt x="489" y="151"/>
                    </a:lnTo>
                    <a:lnTo>
                      <a:pt x="478" y="152"/>
                    </a:lnTo>
                    <a:lnTo>
                      <a:pt x="465" y="155"/>
                    </a:lnTo>
                    <a:lnTo>
                      <a:pt x="463" y="166"/>
                    </a:lnTo>
                    <a:lnTo>
                      <a:pt x="458" y="180"/>
                    </a:lnTo>
                    <a:lnTo>
                      <a:pt x="454" y="193"/>
                    </a:lnTo>
                    <a:lnTo>
                      <a:pt x="452" y="204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15" name="Freeform 21"/>
              <p:cNvSpPr>
                <a:spLocks/>
              </p:cNvSpPr>
              <p:nvPr/>
            </p:nvSpPr>
            <p:spPr bwMode="auto">
              <a:xfrm>
                <a:off x="4488" y="2420"/>
                <a:ext cx="77" cy="89"/>
              </a:xfrm>
              <a:custGeom>
                <a:avLst/>
                <a:gdLst>
                  <a:gd name="T0" fmla="*/ 151 w 232"/>
                  <a:gd name="T1" fmla="*/ 24 h 289"/>
                  <a:gd name="T2" fmla="*/ 165 w 232"/>
                  <a:gd name="T3" fmla="*/ 48 h 289"/>
                  <a:gd name="T4" fmla="*/ 174 w 232"/>
                  <a:gd name="T5" fmla="*/ 56 h 289"/>
                  <a:gd name="T6" fmla="*/ 181 w 232"/>
                  <a:gd name="T7" fmla="*/ 60 h 289"/>
                  <a:gd name="T8" fmla="*/ 186 w 232"/>
                  <a:gd name="T9" fmla="*/ 166 h 289"/>
                  <a:gd name="T10" fmla="*/ 189 w 232"/>
                  <a:gd name="T11" fmla="*/ 196 h 289"/>
                  <a:gd name="T12" fmla="*/ 193 w 232"/>
                  <a:gd name="T13" fmla="*/ 207 h 289"/>
                  <a:gd name="T14" fmla="*/ 199 w 232"/>
                  <a:gd name="T15" fmla="*/ 216 h 289"/>
                  <a:gd name="T16" fmla="*/ 232 w 232"/>
                  <a:gd name="T17" fmla="*/ 246 h 289"/>
                  <a:gd name="T18" fmla="*/ 219 w 232"/>
                  <a:gd name="T19" fmla="*/ 288 h 289"/>
                  <a:gd name="T20" fmla="*/ 186 w 232"/>
                  <a:gd name="T21" fmla="*/ 282 h 289"/>
                  <a:gd name="T22" fmla="*/ 151 w 232"/>
                  <a:gd name="T23" fmla="*/ 264 h 289"/>
                  <a:gd name="T24" fmla="*/ 113 w 232"/>
                  <a:gd name="T25" fmla="*/ 235 h 289"/>
                  <a:gd name="T26" fmla="*/ 81 w 232"/>
                  <a:gd name="T27" fmla="*/ 207 h 289"/>
                  <a:gd name="T28" fmla="*/ 56 w 232"/>
                  <a:gd name="T29" fmla="*/ 176 h 289"/>
                  <a:gd name="T30" fmla="*/ 31 w 232"/>
                  <a:gd name="T31" fmla="*/ 145 h 289"/>
                  <a:gd name="T32" fmla="*/ 9 w 232"/>
                  <a:gd name="T33" fmla="*/ 126 h 289"/>
                  <a:gd name="T34" fmla="*/ 2 w 232"/>
                  <a:gd name="T35" fmla="*/ 117 h 289"/>
                  <a:gd name="T36" fmla="*/ 0 w 232"/>
                  <a:gd name="T37" fmla="*/ 109 h 289"/>
                  <a:gd name="T38" fmla="*/ 0 w 232"/>
                  <a:gd name="T39" fmla="*/ 100 h 289"/>
                  <a:gd name="T40" fmla="*/ 3 w 232"/>
                  <a:gd name="T41" fmla="*/ 92 h 289"/>
                  <a:gd name="T42" fmla="*/ 11 w 232"/>
                  <a:gd name="T43" fmla="*/ 79 h 289"/>
                  <a:gd name="T44" fmla="*/ 12 w 232"/>
                  <a:gd name="T45" fmla="*/ 52 h 289"/>
                  <a:gd name="T46" fmla="*/ 7 w 232"/>
                  <a:gd name="T47" fmla="*/ 15 h 289"/>
                  <a:gd name="T48" fmla="*/ 13 w 232"/>
                  <a:gd name="T49" fmla="*/ 0 h 289"/>
                  <a:gd name="T50" fmla="*/ 26 w 232"/>
                  <a:gd name="T51" fmla="*/ 3 h 289"/>
                  <a:gd name="T52" fmla="*/ 42 w 232"/>
                  <a:gd name="T53" fmla="*/ 10 h 289"/>
                  <a:gd name="T54" fmla="*/ 59 w 232"/>
                  <a:gd name="T55" fmla="*/ 21 h 289"/>
                  <a:gd name="T56" fmla="*/ 73 w 232"/>
                  <a:gd name="T57" fmla="*/ 28 h 289"/>
                  <a:gd name="T58" fmla="*/ 81 w 232"/>
                  <a:gd name="T59" fmla="*/ 31 h 289"/>
                  <a:gd name="T60" fmla="*/ 91 w 232"/>
                  <a:gd name="T61" fmla="*/ 31 h 289"/>
                  <a:gd name="T62" fmla="*/ 105 w 232"/>
                  <a:gd name="T63" fmla="*/ 26 h 289"/>
                  <a:gd name="T64" fmla="*/ 120 w 232"/>
                  <a:gd name="T65" fmla="*/ 19 h 289"/>
                  <a:gd name="T66" fmla="*/ 133 w 232"/>
                  <a:gd name="T67" fmla="*/ 11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2" h="289">
                    <a:moveTo>
                      <a:pt x="140" y="6"/>
                    </a:moveTo>
                    <a:lnTo>
                      <a:pt x="151" y="24"/>
                    </a:lnTo>
                    <a:lnTo>
                      <a:pt x="159" y="41"/>
                    </a:lnTo>
                    <a:lnTo>
                      <a:pt x="165" y="48"/>
                    </a:lnTo>
                    <a:lnTo>
                      <a:pt x="170" y="54"/>
                    </a:lnTo>
                    <a:lnTo>
                      <a:pt x="174" y="56"/>
                    </a:lnTo>
                    <a:lnTo>
                      <a:pt x="177" y="59"/>
                    </a:lnTo>
                    <a:lnTo>
                      <a:pt x="181" y="60"/>
                    </a:lnTo>
                    <a:lnTo>
                      <a:pt x="186" y="62"/>
                    </a:lnTo>
                    <a:lnTo>
                      <a:pt x="186" y="166"/>
                    </a:lnTo>
                    <a:lnTo>
                      <a:pt x="187" y="183"/>
                    </a:lnTo>
                    <a:lnTo>
                      <a:pt x="189" y="196"/>
                    </a:lnTo>
                    <a:lnTo>
                      <a:pt x="191" y="202"/>
                    </a:lnTo>
                    <a:lnTo>
                      <a:pt x="193" y="207"/>
                    </a:lnTo>
                    <a:lnTo>
                      <a:pt x="196" y="212"/>
                    </a:lnTo>
                    <a:lnTo>
                      <a:pt x="199" y="216"/>
                    </a:lnTo>
                    <a:lnTo>
                      <a:pt x="213" y="230"/>
                    </a:lnTo>
                    <a:lnTo>
                      <a:pt x="232" y="246"/>
                    </a:lnTo>
                    <a:lnTo>
                      <a:pt x="232" y="289"/>
                    </a:lnTo>
                    <a:lnTo>
                      <a:pt x="219" y="288"/>
                    </a:lnTo>
                    <a:lnTo>
                      <a:pt x="202" y="286"/>
                    </a:lnTo>
                    <a:lnTo>
                      <a:pt x="186" y="282"/>
                    </a:lnTo>
                    <a:lnTo>
                      <a:pt x="172" y="277"/>
                    </a:lnTo>
                    <a:lnTo>
                      <a:pt x="151" y="264"/>
                    </a:lnTo>
                    <a:lnTo>
                      <a:pt x="131" y="249"/>
                    </a:lnTo>
                    <a:lnTo>
                      <a:pt x="113" y="235"/>
                    </a:lnTo>
                    <a:lnTo>
                      <a:pt x="97" y="221"/>
                    </a:lnTo>
                    <a:lnTo>
                      <a:pt x="81" y="207"/>
                    </a:lnTo>
                    <a:lnTo>
                      <a:pt x="68" y="191"/>
                    </a:lnTo>
                    <a:lnTo>
                      <a:pt x="56" y="176"/>
                    </a:lnTo>
                    <a:lnTo>
                      <a:pt x="46" y="160"/>
                    </a:lnTo>
                    <a:lnTo>
                      <a:pt x="31" y="145"/>
                    </a:lnTo>
                    <a:lnTo>
                      <a:pt x="15" y="132"/>
                    </a:lnTo>
                    <a:lnTo>
                      <a:pt x="9" y="126"/>
                    </a:lnTo>
                    <a:lnTo>
                      <a:pt x="4" y="120"/>
                    </a:lnTo>
                    <a:lnTo>
                      <a:pt x="2" y="117"/>
                    </a:lnTo>
                    <a:lnTo>
                      <a:pt x="1" y="113"/>
                    </a:lnTo>
                    <a:lnTo>
                      <a:pt x="0" y="109"/>
                    </a:lnTo>
                    <a:lnTo>
                      <a:pt x="0" y="105"/>
                    </a:lnTo>
                    <a:lnTo>
                      <a:pt x="0" y="100"/>
                    </a:lnTo>
                    <a:lnTo>
                      <a:pt x="1" y="96"/>
                    </a:lnTo>
                    <a:lnTo>
                      <a:pt x="3" y="92"/>
                    </a:lnTo>
                    <a:lnTo>
                      <a:pt x="7" y="88"/>
                    </a:lnTo>
                    <a:lnTo>
                      <a:pt x="11" y="79"/>
                    </a:lnTo>
                    <a:lnTo>
                      <a:pt x="13" y="74"/>
                    </a:lnTo>
                    <a:lnTo>
                      <a:pt x="12" y="52"/>
                    </a:lnTo>
                    <a:lnTo>
                      <a:pt x="10" y="33"/>
                    </a:lnTo>
                    <a:lnTo>
                      <a:pt x="7" y="15"/>
                    </a:lnTo>
                    <a:lnTo>
                      <a:pt x="7" y="0"/>
                    </a:lnTo>
                    <a:lnTo>
                      <a:pt x="13" y="0"/>
                    </a:lnTo>
                    <a:lnTo>
                      <a:pt x="20" y="1"/>
                    </a:lnTo>
                    <a:lnTo>
                      <a:pt x="26" y="3"/>
                    </a:lnTo>
                    <a:lnTo>
                      <a:pt x="32" y="5"/>
                    </a:lnTo>
                    <a:lnTo>
                      <a:pt x="42" y="10"/>
                    </a:lnTo>
                    <a:lnTo>
                      <a:pt x="51" y="15"/>
                    </a:lnTo>
                    <a:lnTo>
                      <a:pt x="59" y="21"/>
                    </a:lnTo>
                    <a:lnTo>
                      <a:pt x="68" y="26"/>
                    </a:lnTo>
                    <a:lnTo>
                      <a:pt x="73" y="28"/>
                    </a:lnTo>
                    <a:lnTo>
                      <a:pt x="77" y="29"/>
                    </a:lnTo>
                    <a:lnTo>
                      <a:pt x="81" y="31"/>
                    </a:lnTo>
                    <a:lnTo>
                      <a:pt x="86" y="31"/>
                    </a:lnTo>
                    <a:lnTo>
                      <a:pt x="91" y="31"/>
                    </a:lnTo>
                    <a:lnTo>
                      <a:pt x="98" y="28"/>
                    </a:lnTo>
                    <a:lnTo>
                      <a:pt x="105" y="26"/>
                    </a:lnTo>
                    <a:lnTo>
                      <a:pt x="112" y="23"/>
                    </a:lnTo>
                    <a:lnTo>
                      <a:pt x="120" y="19"/>
                    </a:lnTo>
                    <a:lnTo>
                      <a:pt x="127" y="15"/>
                    </a:lnTo>
                    <a:lnTo>
                      <a:pt x="133" y="11"/>
                    </a:lnTo>
                    <a:lnTo>
                      <a:pt x="140" y="6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987" name="Freeform 22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5215107" y="1046588"/>
              <a:ext cx="3320917" cy="1074737"/>
            </a:xfrm>
            <a:custGeom>
              <a:avLst/>
              <a:gdLst>
                <a:gd name="T0" fmla="*/ 2147483647 w 7049"/>
                <a:gd name="T1" fmla="*/ 2147483647 h 2048"/>
                <a:gd name="T2" fmla="*/ 2147483647 w 7049"/>
                <a:gd name="T3" fmla="*/ 2147483647 h 2048"/>
                <a:gd name="T4" fmla="*/ 2147483647 w 7049"/>
                <a:gd name="T5" fmla="*/ 2147483647 h 2048"/>
                <a:gd name="T6" fmla="*/ 2147483647 w 7049"/>
                <a:gd name="T7" fmla="*/ 2147483647 h 2048"/>
                <a:gd name="T8" fmla="*/ 2147483647 w 7049"/>
                <a:gd name="T9" fmla="*/ 2147483647 h 2048"/>
                <a:gd name="T10" fmla="*/ 2147483647 w 7049"/>
                <a:gd name="T11" fmla="*/ 2147483647 h 2048"/>
                <a:gd name="T12" fmla="*/ 2147483647 w 7049"/>
                <a:gd name="T13" fmla="*/ 2147483647 h 2048"/>
                <a:gd name="T14" fmla="*/ 2147483647 w 7049"/>
                <a:gd name="T15" fmla="*/ 2147483647 h 2048"/>
                <a:gd name="T16" fmla="*/ 2147483647 w 7049"/>
                <a:gd name="T17" fmla="*/ 2147483647 h 2048"/>
                <a:gd name="T18" fmla="*/ 2147483647 w 7049"/>
                <a:gd name="T19" fmla="*/ 2147483647 h 2048"/>
                <a:gd name="T20" fmla="*/ 2147483647 w 7049"/>
                <a:gd name="T21" fmla="*/ 2147483647 h 2048"/>
                <a:gd name="T22" fmla="*/ 2147483647 w 7049"/>
                <a:gd name="T23" fmla="*/ 2147483647 h 2048"/>
                <a:gd name="T24" fmla="*/ 2147483647 w 7049"/>
                <a:gd name="T25" fmla="*/ 2147483647 h 2048"/>
                <a:gd name="T26" fmla="*/ 2147483647 w 7049"/>
                <a:gd name="T27" fmla="*/ 2147483647 h 2048"/>
                <a:gd name="T28" fmla="*/ 2147483647 w 7049"/>
                <a:gd name="T29" fmla="*/ 2147483647 h 2048"/>
                <a:gd name="T30" fmla="*/ 2147483647 w 7049"/>
                <a:gd name="T31" fmla="*/ 2147483647 h 2048"/>
                <a:gd name="T32" fmla="*/ 2147483647 w 7049"/>
                <a:gd name="T33" fmla="*/ 2147483647 h 2048"/>
                <a:gd name="T34" fmla="*/ 2147483647 w 7049"/>
                <a:gd name="T35" fmla="*/ 2147483647 h 2048"/>
                <a:gd name="T36" fmla="*/ 2147483647 w 7049"/>
                <a:gd name="T37" fmla="*/ 2147483647 h 2048"/>
                <a:gd name="T38" fmla="*/ 2147483647 w 7049"/>
                <a:gd name="T39" fmla="*/ 2147483647 h 2048"/>
                <a:gd name="T40" fmla="*/ 2147483647 w 7049"/>
                <a:gd name="T41" fmla="*/ 2147483647 h 2048"/>
                <a:gd name="T42" fmla="*/ 2147483647 w 7049"/>
                <a:gd name="T43" fmla="*/ 2147483647 h 2048"/>
                <a:gd name="T44" fmla="*/ 2147483647 w 7049"/>
                <a:gd name="T45" fmla="*/ 2147483647 h 2048"/>
                <a:gd name="T46" fmla="*/ 2147483647 w 7049"/>
                <a:gd name="T47" fmla="*/ 2147483647 h 2048"/>
                <a:gd name="T48" fmla="*/ 2147483647 w 7049"/>
                <a:gd name="T49" fmla="*/ 2147483647 h 2048"/>
                <a:gd name="T50" fmla="*/ 2147483647 w 7049"/>
                <a:gd name="T51" fmla="*/ 2147483647 h 2048"/>
                <a:gd name="T52" fmla="*/ 2147483647 w 7049"/>
                <a:gd name="T53" fmla="*/ 2147483647 h 2048"/>
                <a:gd name="T54" fmla="*/ 2147483647 w 7049"/>
                <a:gd name="T55" fmla="*/ 2147483647 h 2048"/>
                <a:gd name="T56" fmla="*/ 2147483647 w 7049"/>
                <a:gd name="T57" fmla="*/ 2147483647 h 2048"/>
                <a:gd name="T58" fmla="*/ 2147483647 w 7049"/>
                <a:gd name="T59" fmla="*/ 2147483647 h 2048"/>
                <a:gd name="T60" fmla="*/ 2147483647 w 7049"/>
                <a:gd name="T61" fmla="*/ 2147483647 h 2048"/>
                <a:gd name="T62" fmla="*/ 2147483647 w 7049"/>
                <a:gd name="T63" fmla="*/ 2147483647 h 2048"/>
                <a:gd name="T64" fmla="*/ 2147483647 w 7049"/>
                <a:gd name="T65" fmla="*/ 2147483647 h 2048"/>
                <a:gd name="T66" fmla="*/ 2147483647 w 7049"/>
                <a:gd name="T67" fmla="*/ 2147483647 h 2048"/>
                <a:gd name="T68" fmla="*/ 2147483647 w 7049"/>
                <a:gd name="T69" fmla="*/ 2147483647 h 2048"/>
                <a:gd name="T70" fmla="*/ 2147483647 w 7049"/>
                <a:gd name="T71" fmla="*/ 2147483647 h 2048"/>
                <a:gd name="T72" fmla="*/ 2147483647 w 7049"/>
                <a:gd name="T73" fmla="*/ 2147483647 h 2048"/>
                <a:gd name="T74" fmla="*/ 2147483647 w 7049"/>
                <a:gd name="T75" fmla="*/ 2147483647 h 2048"/>
                <a:gd name="T76" fmla="*/ 2147483647 w 7049"/>
                <a:gd name="T77" fmla="*/ 2147483647 h 2048"/>
                <a:gd name="T78" fmla="*/ 2147483647 w 7049"/>
                <a:gd name="T79" fmla="*/ 2147483647 h 2048"/>
                <a:gd name="T80" fmla="*/ 2147483647 w 7049"/>
                <a:gd name="T81" fmla="*/ 2147483647 h 2048"/>
                <a:gd name="T82" fmla="*/ 2147483647 w 7049"/>
                <a:gd name="T83" fmla="*/ 2147483647 h 2048"/>
                <a:gd name="T84" fmla="*/ 2147483647 w 7049"/>
                <a:gd name="T85" fmla="*/ 2147483647 h 2048"/>
                <a:gd name="T86" fmla="*/ 2147483647 w 7049"/>
                <a:gd name="T87" fmla="*/ 2147483647 h 2048"/>
                <a:gd name="T88" fmla="*/ 2147483647 w 7049"/>
                <a:gd name="T89" fmla="*/ 2147483647 h 2048"/>
                <a:gd name="T90" fmla="*/ 2147483647 w 7049"/>
                <a:gd name="T91" fmla="*/ 2147483647 h 2048"/>
                <a:gd name="T92" fmla="*/ 2147483647 w 7049"/>
                <a:gd name="T93" fmla="*/ 2147483647 h 2048"/>
                <a:gd name="T94" fmla="*/ 2147483647 w 7049"/>
                <a:gd name="T95" fmla="*/ 2147483647 h 2048"/>
                <a:gd name="T96" fmla="*/ 2147483647 w 7049"/>
                <a:gd name="T97" fmla="*/ 2147483647 h 2048"/>
                <a:gd name="T98" fmla="*/ 2147483647 w 7049"/>
                <a:gd name="T99" fmla="*/ 2147483647 h 2048"/>
                <a:gd name="T100" fmla="*/ 2147483647 w 7049"/>
                <a:gd name="T101" fmla="*/ 2147483647 h 2048"/>
                <a:gd name="T102" fmla="*/ 2147483647 w 7049"/>
                <a:gd name="T103" fmla="*/ 2147483647 h 2048"/>
                <a:gd name="T104" fmla="*/ 2147483647 w 7049"/>
                <a:gd name="T105" fmla="*/ 2147483647 h 2048"/>
                <a:gd name="T106" fmla="*/ 2147483647 w 7049"/>
                <a:gd name="T107" fmla="*/ 2147483647 h 2048"/>
                <a:gd name="T108" fmla="*/ 2147483647 w 7049"/>
                <a:gd name="T109" fmla="*/ 2147483647 h 2048"/>
                <a:gd name="T110" fmla="*/ 2147483647 w 7049"/>
                <a:gd name="T111" fmla="*/ 2147483647 h 2048"/>
                <a:gd name="T112" fmla="*/ 2147483647 w 7049"/>
                <a:gd name="T113" fmla="*/ 2147483647 h 2048"/>
                <a:gd name="T114" fmla="*/ 2147483647 w 7049"/>
                <a:gd name="T115" fmla="*/ 2147483647 h 2048"/>
                <a:gd name="T116" fmla="*/ 2147483647 w 7049"/>
                <a:gd name="T117" fmla="*/ 2147483647 h 2048"/>
                <a:gd name="T118" fmla="*/ 2147483647 w 7049"/>
                <a:gd name="T119" fmla="*/ 2147483647 h 2048"/>
                <a:gd name="T120" fmla="*/ 2147483647 w 7049"/>
                <a:gd name="T121" fmla="*/ 2147483647 h 2048"/>
                <a:gd name="T122" fmla="*/ 2147483647 w 7049"/>
                <a:gd name="T123" fmla="*/ 2147483647 h 204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049" h="2048">
                  <a:moveTo>
                    <a:pt x="365" y="1401"/>
                  </a:moveTo>
                  <a:lnTo>
                    <a:pt x="373" y="1401"/>
                  </a:lnTo>
                  <a:lnTo>
                    <a:pt x="405" y="1401"/>
                  </a:lnTo>
                  <a:lnTo>
                    <a:pt x="425" y="1388"/>
                  </a:lnTo>
                  <a:lnTo>
                    <a:pt x="471" y="1388"/>
                  </a:lnTo>
                  <a:lnTo>
                    <a:pt x="491" y="1401"/>
                  </a:lnTo>
                  <a:lnTo>
                    <a:pt x="519" y="1426"/>
                  </a:lnTo>
                  <a:lnTo>
                    <a:pt x="505" y="1451"/>
                  </a:lnTo>
                  <a:lnTo>
                    <a:pt x="558" y="1451"/>
                  </a:lnTo>
                  <a:lnTo>
                    <a:pt x="578" y="1499"/>
                  </a:lnTo>
                  <a:lnTo>
                    <a:pt x="604" y="1493"/>
                  </a:lnTo>
                  <a:lnTo>
                    <a:pt x="632" y="1512"/>
                  </a:lnTo>
                  <a:lnTo>
                    <a:pt x="665" y="1499"/>
                  </a:lnTo>
                  <a:lnTo>
                    <a:pt x="698" y="1524"/>
                  </a:lnTo>
                  <a:lnTo>
                    <a:pt x="737" y="1524"/>
                  </a:lnTo>
                  <a:lnTo>
                    <a:pt x="778" y="1543"/>
                  </a:lnTo>
                  <a:lnTo>
                    <a:pt x="817" y="1555"/>
                  </a:lnTo>
                  <a:lnTo>
                    <a:pt x="811" y="1586"/>
                  </a:lnTo>
                  <a:lnTo>
                    <a:pt x="804" y="1623"/>
                  </a:lnTo>
                  <a:lnTo>
                    <a:pt x="817" y="1647"/>
                  </a:lnTo>
                  <a:lnTo>
                    <a:pt x="784" y="1647"/>
                  </a:lnTo>
                  <a:lnTo>
                    <a:pt x="744" y="1660"/>
                  </a:lnTo>
                  <a:lnTo>
                    <a:pt x="737" y="1691"/>
                  </a:lnTo>
                  <a:lnTo>
                    <a:pt x="743" y="1690"/>
                  </a:lnTo>
                  <a:lnTo>
                    <a:pt x="757" y="1685"/>
                  </a:lnTo>
                  <a:lnTo>
                    <a:pt x="752" y="1691"/>
                  </a:lnTo>
                  <a:lnTo>
                    <a:pt x="747" y="1696"/>
                  </a:lnTo>
                  <a:lnTo>
                    <a:pt x="743" y="1701"/>
                  </a:lnTo>
                  <a:lnTo>
                    <a:pt x="737" y="1705"/>
                  </a:lnTo>
                  <a:lnTo>
                    <a:pt x="725" y="1713"/>
                  </a:lnTo>
                  <a:lnTo>
                    <a:pt x="711" y="1721"/>
                  </a:lnTo>
                  <a:lnTo>
                    <a:pt x="712" y="1724"/>
                  </a:lnTo>
                  <a:lnTo>
                    <a:pt x="715" y="1728"/>
                  </a:lnTo>
                  <a:lnTo>
                    <a:pt x="719" y="1731"/>
                  </a:lnTo>
                  <a:lnTo>
                    <a:pt x="725" y="1733"/>
                  </a:lnTo>
                  <a:lnTo>
                    <a:pt x="736" y="1738"/>
                  </a:lnTo>
                  <a:lnTo>
                    <a:pt x="744" y="1740"/>
                  </a:lnTo>
                  <a:lnTo>
                    <a:pt x="741" y="1749"/>
                  </a:lnTo>
                  <a:lnTo>
                    <a:pt x="738" y="1756"/>
                  </a:lnTo>
                  <a:lnTo>
                    <a:pt x="734" y="1763"/>
                  </a:lnTo>
                  <a:lnTo>
                    <a:pt x="728" y="1769"/>
                  </a:lnTo>
                  <a:lnTo>
                    <a:pt x="722" y="1774"/>
                  </a:lnTo>
                  <a:lnTo>
                    <a:pt x="715" y="1779"/>
                  </a:lnTo>
                  <a:lnTo>
                    <a:pt x="707" y="1785"/>
                  </a:lnTo>
                  <a:lnTo>
                    <a:pt x="698" y="1790"/>
                  </a:lnTo>
                  <a:lnTo>
                    <a:pt x="696" y="1796"/>
                  </a:lnTo>
                  <a:lnTo>
                    <a:pt x="698" y="1801"/>
                  </a:lnTo>
                  <a:lnTo>
                    <a:pt x="700" y="1806"/>
                  </a:lnTo>
                  <a:lnTo>
                    <a:pt x="702" y="1809"/>
                  </a:lnTo>
                  <a:lnTo>
                    <a:pt x="706" y="1812"/>
                  </a:lnTo>
                  <a:lnTo>
                    <a:pt x="711" y="1815"/>
                  </a:lnTo>
                  <a:lnTo>
                    <a:pt x="716" y="1817"/>
                  </a:lnTo>
                  <a:lnTo>
                    <a:pt x="722" y="1819"/>
                  </a:lnTo>
                  <a:lnTo>
                    <a:pt x="734" y="1823"/>
                  </a:lnTo>
                  <a:lnTo>
                    <a:pt x="747" y="1828"/>
                  </a:lnTo>
                  <a:lnTo>
                    <a:pt x="754" y="1831"/>
                  </a:lnTo>
                  <a:lnTo>
                    <a:pt x="759" y="1835"/>
                  </a:lnTo>
                  <a:lnTo>
                    <a:pt x="766" y="1840"/>
                  </a:lnTo>
                  <a:lnTo>
                    <a:pt x="771" y="1845"/>
                  </a:lnTo>
                  <a:lnTo>
                    <a:pt x="781" y="1854"/>
                  </a:lnTo>
                  <a:lnTo>
                    <a:pt x="794" y="1861"/>
                  </a:lnTo>
                  <a:lnTo>
                    <a:pt x="807" y="1868"/>
                  </a:lnTo>
                  <a:lnTo>
                    <a:pt x="823" y="1875"/>
                  </a:lnTo>
                  <a:lnTo>
                    <a:pt x="856" y="1887"/>
                  </a:lnTo>
                  <a:lnTo>
                    <a:pt x="890" y="1901"/>
                  </a:lnTo>
                  <a:lnTo>
                    <a:pt x="897" y="1901"/>
                  </a:lnTo>
                  <a:lnTo>
                    <a:pt x="950" y="1919"/>
                  </a:lnTo>
                  <a:lnTo>
                    <a:pt x="996" y="1931"/>
                  </a:lnTo>
                  <a:lnTo>
                    <a:pt x="1024" y="1919"/>
                  </a:lnTo>
                  <a:lnTo>
                    <a:pt x="1070" y="1937"/>
                  </a:lnTo>
                  <a:lnTo>
                    <a:pt x="1096" y="1956"/>
                  </a:lnTo>
                  <a:lnTo>
                    <a:pt x="1136" y="1950"/>
                  </a:lnTo>
                  <a:lnTo>
                    <a:pt x="1176" y="1962"/>
                  </a:lnTo>
                  <a:lnTo>
                    <a:pt x="1203" y="1980"/>
                  </a:lnTo>
                  <a:lnTo>
                    <a:pt x="1249" y="2005"/>
                  </a:lnTo>
                  <a:lnTo>
                    <a:pt x="1282" y="2030"/>
                  </a:lnTo>
                  <a:lnTo>
                    <a:pt x="1316" y="2048"/>
                  </a:lnTo>
                  <a:lnTo>
                    <a:pt x="1342" y="2011"/>
                  </a:lnTo>
                  <a:lnTo>
                    <a:pt x="1355" y="2011"/>
                  </a:lnTo>
                  <a:lnTo>
                    <a:pt x="1350" y="2009"/>
                  </a:lnTo>
                  <a:lnTo>
                    <a:pt x="1345" y="2006"/>
                  </a:lnTo>
                  <a:lnTo>
                    <a:pt x="1341" y="2001"/>
                  </a:lnTo>
                  <a:lnTo>
                    <a:pt x="1337" y="1998"/>
                  </a:lnTo>
                  <a:lnTo>
                    <a:pt x="1333" y="1994"/>
                  </a:lnTo>
                  <a:lnTo>
                    <a:pt x="1331" y="1989"/>
                  </a:lnTo>
                  <a:lnTo>
                    <a:pt x="1329" y="1985"/>
                  </a:lnTo>
                  <a:lnTo>
                    <a:pt x="1329" y="1980"/>
                  </a:lnTo>
                  <a:lnTo>
                    <a:pt x="1318" y="1972"/>
                  </a:lnTo>
                  <a:lnTo>
                    <a:pt x="1296" y="1952"/>
                  </a:lnTo>
                  <a:lnTo>
                    <a:pt x="1283" y="1941"/>
                  </a:lnTo>
                  <a:lnTo>
                    <a:pt x="1273" y="1931"/>
                  </a:lnTo>
                  <a:lnTo>
                    <a:pt x="1265" y="1923"/>
                  </a:lnTo>
                  <a:lnTo>
                    <a:pt x="1262" y="1919"/>
                  </a:lnTo>
                  <a:lnTo>
                    <a:pt x="1255" y="1887"/>
                  </a:lnTo>
                  <a:lnTo>
                    <a:pt x="1255" y="1869"/>
                  </a:lnTo>
                  <a:lnTo>
                    <a:pt x="1245" y="1869"/>
                  </a:lnTo>
                  <a:lnTo>
                    <a:pt x="1237" y="1866"/>
                  </a:lnTo>
                  <a:lnTo>
                    <a:pt x="1229" y="1862"/>
                  </a:lnTo>
                  <a:lnTo>
                    <a:pt x="1222" y="1857"/>
                  </a:lnTo>
                  <a:lnTo>
                    <a:pt x="1217" y="1851"/>
                  </a:lnTo>
                  <a:lnTo>
                    <a:pt x="1212" y="1844"/>
                  </a:lnTo>
                  <a:lnTo>
                    <a:pt x="1210" y="1835"/>
                  </a:lnTo>
                  <a:lnTo>
                    <a:pt x="1209" y="1826"/>
                  </a:lnTo>
                  <a:lnTo>
                    <a:pt x="1210" y="1821"/>
                  </a:lnTo>
                  <a:lnTo>
                    <a:pt x="1212" y="1814"/>
                  </a:lnTo>
                  <a:lnTo>
                    <a:pt x="1216" y="1807"/>
                  </a:lnTo>
                  <a:lnTo>
                    <a:pt x="1220" y="1799"/>
                  </a:lnTo>
                  <a:lnTo>
                    <a:pt x="1229" y="1786"/>
                  </a:lnTo>
                  <a:lnTo>
                    <a:pt x="1236" y="1777"/>
                  </a:lnTo>
                  <a:lnTo>
                    <a:pt x="1254" y="1767"/>
                  </a:lnTo>
                  <a:lnTo>
                    <a:pt x="1272" y="1758"/>
                  </a:lnTo>
                  <a:lnTo>
                    <a:pt x="1287" y="1749"/>
                  </a:lnTo>
                  <a:lnTo>
                    <a:pt x="1303" y="1740"/>
                  </a:lnTo>
                  <a:lnTo>
                    <a:pt x="1309" y="1728"/>
                  </a:lnTo>
                  <a:lnTo>
                    <a:pt x="1282" y="1721"/>
                  </a:lnTo>
                  <a:lnTo>
                    <a:pt x="1309" y="1703"/>
                  </a:lnTo>
                  <a:lnTo>
                    <a:pt x="1282" y="1679"/>
                  </a:lnTo>
                  <a:lnTo>
                    <a:pt x="1255" y="1654"/>
                  </a:lnTo>
                  <a:lnTo>
                    <a:pt x="1216" y="1654"/>
                  </a:lnTo>
                  <a:lnTo>
                    <a:pt x="1203" y="1629"/>
                  </a:lnTo>
                  <a:lnTo>
                    <a:pt x="1183" y="1617"/>
                  </a:lnTo>
                  <a:lnTo>
                    <a:pt x="1176" y="1586"/>
                  </a:lnTo>
                  <a:lnTo>
                    <a:pt x="1176" y="1549"/>
                  </a:lnTo>
                  <a:lnTo>
                    <a:pt x="1189" y="1524"/>
                  </a:lnTo>
                  <a:lnTo>
                    <a:pt x="1196" y="1499"/>
                  </a:lnTo>
                  <a:lnTo>
                    <a:pt x="1229" y="1518"/>
                  </a:lnTo>
                  <a:lnTo>
                    <a:pt x="1262" y="1530"/>
                  </a:lnTo>
                  <a:lnTo>
                    <a:pt x="1282" y="1524"/>
                  </a:lnTo>
                  <a:lnTo>
                    <a:pt x="1255" y="1493"/>
                  </a:lnTo>
                  <a:lnTo>
                    <a:pt x="1289" y="1475"/>
                  </a:lnTo>
                  <a:lnTo>
                    <a:pt x="1322" y="1444"/>
                  </a:lnTo>
                  <a:lnTo>
                    <a:pt x="1355" y="1438"/>
                  </a:lnTo>
                  <a:lnTo>
                    <a:pt x="1395" y="1438"/>
                  </a:lnTo>
                  <a:lnTo>
                    <a:pt x="1422" y="1426"/>
                  </a:lnTo>
                  <a:lnTo>
                    <a:pt x="1468" y="1438"/>
                  </a:lnTo>
                  <a:lnTo>
                    <a:pt x="1514" y="1457"/>
                  </a:lnTo>
                  <a:lnTo>
                    <a:pt x="1555" y="1493"/>
                  </a:lnTo>
                  <a:lnTo>
                    <a:pt x="1601" y="1487"/>
                  </a:lnTo>
                  <a:lnTo>
                    <a:pt x="1641" y="1469"/>
                  </a:lnTo>
                  <a:lnTo>
                    <a:pt x="1674" y="1469"/>
                  </a:lnTo>
                  <a:lnTo>
                    <a:pt x="1714" y="1463"/>
                  </a:lnTo>
                  <a:lnTo>
                    <a:pt x="1754" y="1481"/>
                  </a:lnTo>
                  <a:lnTo>
                    <a:pt x="1800" y="1493"/>
                  </a:lnTo>
                  <a:lnTo>
                    <a:pt x="1847" y="1487"/>
                  </a:lnTo>
                  <a:lnTo>
                    <a:pt x="1893" y="1469"/>
                  </a:lnTo>
                  <a:lnTo>
                    <a:pt x="1893" y="1444"/>
                  </a:lnTo>
                  <a:lnTo>
                    <a:pt x="1860" y="1438"/>
                  </a:lnTo>
                  <a:lnTo>
                    <a:pt x="1821" y="1426"/>
                  </a:lnTo>
                  <a:lnTo>
                    <a:pt x="1793" y="1414"/>
                  </a:lnTo>
                  <a:lnTo>
                    <a:pt x="1834" y="1401"/>
                  </a:lnTo>
                  <a:lnTo>
                    <a:pt x="1827" y="1364"/>
                  </a:lnTo>
                  <a:lnTo>
                    <a:pt x="1880" y="1358"/>
                  </a:lnTo>
                  <a:lnTo>
                    <a:pt x="1814" y="1309"/>
                  </a:lnTo>
                  <a:lnTo>
                    <a:pt x="1920" y="1291"/>
                  </a:lnTo>
                  <a:lnTo>
                    <a:pt x="2006" y="1284"/>
                  </a:lnTo>
                  <a:lnTo>
                    <a:pt x="2020" y="1259"/>
                  </a:lnTo>
                  <a:lnTo>
                    <a:pt x="2080" y="1253"/>
                  </a:lnTo>
                  <a:lnTo>
                    <a:pt x="2139" y="1241"/>
                  </a:lnTo>
                  <a:lnTo>
                    <a:pt x="2159" y="1216"/>
                  </a:lnTo>
                  <a:lnTo>
                    <a:pt x="2226" y="1229"/>
                  </a:lnTo>
                  <a:lnTo>
                    <a:pt x="2265" y="1222"/>
                  </a:lnTo>
                  <a:lnTo>
                    <a:pt x="2292" y="1241"/>
                  </a:lnTo>
                  <a:lnTo>
                    <a:pt x="2298" y="1291"/>
                  </a:lnTo>
                  <a:lnTo>
                    <a:pt x="2339" y="1291"/>
                  </a:lnTo>
                  <a:lnTo>
                    <a:pt x="2352" y="1277"/>
                  </a:lnTo>
                  <a:lnTo>
                    <a:pt x="2372" y="1291"/>
                  </a:lnTo>
                  <a:lnTo>
                    <a:pt x="2411" y="1297"/>
                  </a:lnTo>
                  <a:lnTo>
                    <a:pt x="2431" y="1297"/>
                  </a:lnTo>
                  <a:lnTo>
                    <a:pt x="2431" y="1333"/>
                  </a:lnTo>
                  <a:lnTo>
                    <a:pt x="2472" y="1327"/>
                  </a:lnTo>
                  <a:lnTo>
                    <a:pt x="2511" y="1309"/>
                  </a:lnTo>
                  <a:lnTo>
                    <a:pt x="2551" y="1277"/>
                  </a:lnTo>
                  <a:lnTo>
                    <a:pt x="2577" y="1265"/>
                  </a:lnTo>
                  <a:lnTo>
                    <a:pt x="2577" y="1297"/>
                  </a:lnTo>
                  <a:lnTo>
                    <a:pt x="2618" y="1315"/>
                  </a:lnTo>
                  <a:lnTo>
                    <a:pt x="2664" y="1333"/>
                  </a:lnTo>
                  <a:lnTo>
                    <a:pt x="2704" y="1376"/>
                  </a:lnTo>
                  <a:lnTo>
                    <a:pt x="2757" y="1420"/>
                  </a:lnTo>
                  <a:lnTo>
                    <a:pt x="2803" y="1457"/>
                  </a:lnTo>
                  <a:lnTo>
                    <a:pt x="2823" y="1487"/>
                  </a:lnTo>
                  <a:lnTo>
                    <a:pt x="2836" y="1457"/>
                  </a:lnTo>
                  <a:lnTo>
                    <a:pt x="2864" y="1451"/>
                  </a:lnTo>
                  <a:lnTo>
                    <a:pt x="2884" y="1475"/>
                  </a:lnTo>
                  <a:lnTo>
                    <a:pt x="2923" y="1487"/>
                  </a:lnTo>
                  <a:lnTo>
                    <a:pt x="2969" y="1481"/>
                  </a:lnTo>
                  <a:lnTo>
                    <a:pt x="2997" y="1469"/>
                  </a:lnTo>
                  <a:lnTo>
                    <a:pt x="3036" y="1499"/>
                  </a:lnTo>
                  <a:lnTo>
                    <a:pt x="3082" y="1524"/>
                  </a:lnTo>
                  <a:lnTo>
                    <a:pt x="3123" y="1549"/>
                  </a:lnTo>
                  <a:lnTo>
                    <a:pt x="3176" y="1555"/>
                  </a:lnTo>
                  <a:lnTo>
                    <a:pt x="3182" y="1562"/>
                  </a:lnTo>
                  <a:lnTo>
                    <a:pt x="3186" y="1560"/>
                  </a:lnTo>
                  <a:lnTo>
                    <a:pt x="3189" y="1557"/>
                  </a:lnTo>
                  <a:lnTo>
                    <a:pt x="3193" y="1556"/>
                  </a:lnTo>
                  <a:lnTo>
                    <a:pt x="3198" y="1555"/>
                  </a:lnTo>
                  <a:lnTo>
                    <a:pt x="3211" y="1555"/>
                  </a:lnTo>
                  <a:lnTo>
                    <a:pt x="3228" y="1555"/>
                  </a:lnTo>
                  <a:lnTo>
                    <a:pt x="3234" y="1554"/>
                  </a:lnTo>
                  <a:lnTo>
                    <a:pt x="3239" y="1552"/>
                  </a:lnTo>
                  <a:lnTo>
                    <a:pt x="3246" y="1549"/>
                  </a:lnTo>
                  <a:lnTo>
                    <a:pt x="3251" y="1546"/>
                  </a:lnTo>
                  <a:lnTo>
                    <a:pt x="3261" y="1539"/>
                  </a:lnTo>
                  <a:lnTo>
                    <a:pt x="3269" y="1537"/>
                  </a:lnTo>
                  <a:lnTo>
                    <a:pt x="3278" y="1536"/>
                  </a:lnTo>
                  <a:lnTo>
                    <a:pt x="3288" y="1534"/>
                  </a:lnTo>
                  <a:lnTo>
                    <a:pt x="3296" y="1531"/>
                  </a:lnTo>
                  <a:lnTo>
                    <a:pt x="3304" y="1527"/>
                  </a:lnTo>
                  <a:lnTo>
                    <a:pt x="3320" y="1517"/>
                  </a:lnTo>
                  <a:lnTo>
                    <a:pt x="3335" y="1506"/>
                  </a:lnTo>
                  <a:lnTo>
                    <a:pt x="3350" y="1494"/>
                  </a:lnTo>
                  <a:lnTo>
                    <a:pt x="3366" y="1485"/>
                  </a:lnTo>
                  <a:lnTo>
                    <a:pt x="3374" y="1481"/>
                  </a:lnTo>
                  <a:lnTo>
                    <a:pt x="3383" y="1478"/>
                  </a:lnTo>
                  <a:lnTo>
                    <a:pt x="3392" y="1476"/>
                  </a:lnTo>
                  <a:lnTo>
                    <a:pt x="3402" y="1475"/>
                  </a:lnTo>
                  <a:lnTo>
                    <a:pt x="3413" y="1476"/>
                  </a:lnTo>
                  <a:lnTo>
                    <a:pt x="3423" y="1477"/>
                  </a:lnTo>
                  <a:lnTo>
                    <a:pt x="3432" y="1479"/>
                  </a:lnTo>
                  <a:lnTo>
                    <a:pt x="3439" y="1481"/>
                  </a:lnTo>
                  <a:lnTo>
                    <a:pt x="3447" y="1483"/>
                  </a:lnTo>
                  <a:lnTo>
                    <a:pt x="3453" y="1485"/>
                  </a:lnTo>
                  <a:lnTo>
                    <a:pt x="3461" y="1487"/>
                  </a:lnTo>
                  <a:lnTo>
                    <a:pt x="3468" y="1487"/>
                  </a:lnTo>
                  <a:lnTo>
                    <a:pt x="3494" y="1475"/>
                  </a:lnTo>
                  <a:lnTo>
                    <a:pt x="3507" y="1475"/>
                  </a:lnTo>
                  <a:lnTo>
                    <a:pt x="3522" y="1475"/>
                  </a:lnTo>
                  <a:lnTo>
                    <a:pt x="3522" y="1483"/>
                  </a:lnTo>
                  <a:lnTo>
                    <a:pt x="3524" y="1490"/>
                  </a:lnTo>
                  <a:lnTo>
                    <a:pt x="3526" y="1496"/>
                  </a:lnTo>
                  <a:lnTo>
                    <a:pt x="3528" y="1501"/>
                  </a:lnTo>
                  <a:lnTo>
                    <a:pt x="3535" y="1510"/>
                  </a:lnTo>
                  <a:lnTo>
                    <a:pt x="3541" y="1518"/>
                  </a:lnTo>
                  <a:lnTo>
                    <a:pt x="3720" y="1518"/>
                  </a:lnTo>
                  <a:lnTo>
                    <a:pt x="3721" y="1510"/>
                  </a:lnTo>
                  <a:lnTo>
                    <a:pt x="3720" y="1501"/>
                  </a:lnTo>
                  <a:lnTo>
                    <a:pt x="3718" y="1494"/>
                  </a:lnTo>
                  <a:lnTo>
                    <a:pt x="3716" y="1488"/>
                  </a:lnTo>
                  <a:lnTo>
                    <a:pt x="3713" y="1482"/>
                  </a:lnTo>
                  <a:lnTo>
                    <a:pt x="3708" y="1477"/>
                  </a:lnTo>
                  <a:lnTo>
                    <a:pt x="3704" y="1472"/>
                  </a:lnTo>
                  <a:lnTo>
                    <a:pt x="3699" y="1467"/>
                  </a:lnTo>
                  <a:lnTo>
                    <a:pt x="3691" y="1459"/>
                  </a:lnTo>
                  <a:lnTo>
                    <a:pt x="3682" y="1449"/>
                  </a:lnTo>
                  <a:lnTo>
                    <a:pt x="3679" y="1443"/>
                  </a:lnTo>
                  <a:lnTo>
                    <a:pt x="3676" y="1438"/>
                  </a:lnTo>
                  <a:lnTo>
                    <a:pt x="3674" y="1432"/>
                  </a:lnTo>
                  <a:lnTo>
                    <a:pt x="3674" y="1426"/>
                  </a:lnTo>
                  <a:lnTo>
                    <a:pt x="3674" y="1418"/>
                  </a:lnTo>
                  <a:lnTo>
                    <a:pt x="3674" y="1411"/>
                  </a:lnTo>
                  <a:lnTo>
                    <a:pt x="3674" y="1404"/>
                  </a:lnTo>
                  <a:lnTo>
                    <a:pt x="3674" y="1395"/>
                  </a:lnTo>
                  <a:lnTo>
                    <a:pt x="3687" y="1388"/>
                  </a:lnTo>
                  <a:lnTo>
                    <a:pt x="3880" y="1426"/>
                  </a:lnTo>
                  <a:lnTo>
                    <a:pt x="3883" y="1437"/>
                  </a:lnTo>
                  <a:lnTo>
                    <a:pt x="3886" y="1446"/>
                  </a:lnTo>
                  <a:lnTo>
                    <a:pt x="3890" y="1456"/>
                  </a:lnTo>
                  <a:lnTo>
                    <a:pt x="3895" y="1464"/>
                  </a:lnTo>
                  <a:lnTo>
                    <a:pt x="3900" y="1472"/>
                  </a:lnTo>
                  <a:lnTo>
                    <a:pt x="3906" y="1478"/>
                  </a:lnTo>
                  <a:lnTo>
                    <a:pt x="3914" y="1484"/>
                  </a:lnTo>
                  <a:lnTo>
                    <a:pt x="3920" y="1489"/>
                  </a:lnTo>
                  <a:lnTo>
                    <a:pt x="3929" y="1493"/>
                  </a:lnTo>
                  <a:lnTo>
                    <a:pt x="3938" y="1496"/>
                  </a:lnTo>
                  <a:lnTo>
                    <a:pt x="3948" y="1499"/>
                  </a:lnTo>
                  <a:lnTo>
                    <a:pt x="3957" y="1502"/>
                  </a:lnTo>
                  <a:lnTo>
                    <a:pt x="3968" y="1504"/>
                  </a:lnTo>
                  <a:lnTo>
                    <a:pt x="3981" y="1505"/>
                  </a:lnTo>
                  <a:lnTo>
                    <a:pt x="3993" y="1506"/>
                  </a:lnTo>
                  <a:lnTo>
                    <a:pt x="4006" y="1506"/>
                  </a:lnTo>
                  <a:lnTo>
                    <a:pt x="4018" y="1506"/>
                  </a:lnTo>
                  <a:lnTo>
                    <a:pt x="4029" y="1502"/>
                  </a:lnTo>
                  <a:lnTo>
                    <a:pt x="4039" y="1500"/>
                  </a:lnTo>
                  <a:lnTo>
                    <a:pt x="4050" y="1496"/>
                  </a:lnTo>
                  <a:lnTo>
                    <a:pt x="4060" y="1493"/>
                  </a:lnTo>
                  <a:lnTo>
                    <a:pt x="4069" y="1490"/>
                  </a:lnTo>
                  <a:lnTo>
                    <a:pt x="4080" y="1488"/>
                  </a:lnTo>
                  <a:lnTo>
                    <a:pt x="4093" y="1487"/>
                  </a:lnTo>
                  <a:lnTo>
                    <a:pt x="4108" y="1488"/>
                  </a:lnTo>
                  <a:lnTo>
                    <a:pt x="4123" y="1490"/>
                  </a:lnTo>
                  <a:lnTo>
                    <a:pt x="4136" y="1492"/>
                  </a:lnTo>
                  <a:lnTo>
                    <a:pt x="4150" y="1496"/>
                  </a:lnTo>
                  <a:lnTo>
                    <a:pt x="4162" y="1500"/>
                  </a:lnTo>
                  <a:lnTo>
                    <a:pt x="4173" y="1506"/>
                  </a:lnTo>
                  <a:lnTo>
                    <a:pt x="4184" y="1511"/>
                  </a:lnTo>
                  <a:lnTo>
                    <a:pt x="4195" y="1517"/>
                  </a:lnTo>
                  <a:lnTo>
                    <a:pt x="4214" y="1528"/>
                  </a:lnTo>
                  <a:lnTo>
                    <a:pt x="4233" y="1539"/>
                  </a:lnTo>
                  <a:lnTo>
                    <a:pt x="4243" y="1544"/>
                  </a:lnTo>
                  <a:lnTo>
                    <a:pt x="4253" y="1548"/>
                  </a:lnTo>
                  <a:lnTo>
                    <a:pt x="4262" y="1552"/>
                  </a:lnTo>
                  <a:lnTo>
                    <a:pt x="4272" y="1555"/>
                  </a:lnTo>
                  <a:lnTo>
                    <a:pt x="4306" y="1555"/>
                  </a:lnTo>
                  <a:lnTo>
                    <a:pt x="4334" y="1555"/>
                  </a:lnTo>
                  <a:lnTo>
                    <a:pt x="4358" y="1555"/>
                  </a:lnTo>
                  <a:lnTo>
                    <a:pt x="4378" y="1555"/>
                  </a:lnTo>
                  <a:lnTo>
                    <a:pt x="4396" y="1555"/>
                  </a:lnTo>
                  <a:lnTo>
                    <a:pt x="4412" y="1555"/>
                  </a:lnTo>
                  <a:lnTo>
                    <a:pt x="4427" y="1555"/>
                  </a:lnTo>
                  <a:lnTo>
                    <a:pt x="4445" y="1555"/>
                  </a:lnTo>
                  <a:lnTo>
                    <a:pt x="4455" y="1554"/>
                  </a:lnTo>
                  <a:lnTo>
                    <a:pt x="4464" y="1553"/>
                  </a:lnTo>
                  <a:lnTo>
                    <a:pt x="4470" y="1550"/>
                  </a:lnTo>
                  <a:lnTo>
                    <a:pt x="4476" y="1547"/>
                  </a:lnTo>
                  <a:lnTo>
                    <a:pt x="4480" y="1544"/>
                  </a:lnTo>
                  <a:lnTo>
                    <a:pt x="4485" y="1539"/>
                  </a:lnTo>
                  <a:lnTo>
                    <a:pt x="4488" y="1535"/>
                  </a:lnTo>
                  <a:lnTo>
                    <a:pt x="4490" y="1530"/>
                  </a:lnTo>
                  <a:lnTo>
                    <a:pt x="4495" y="1522"/>
                  </a:lnTo>
                  <a:lnTo>
                    <a:pt x="4503" y="1514"/>
                  </a:lnTo>
                  <a:lnTo>
                    <a:pt x="4509" y="1511"/>
                  </a:lnTo>
                  <a:lnTo>
                    <a:pt x="4514" y="1508"/>
                  </a:lnTo>
                  <a:lnTo>
                    <a:pt x="4522" y="1507"/>
                  </a:lnTo>
                  <a:lnTo>
                    <a:pt x="4531" y="1506"/>
                  </a:lnTo>
                  <a:lnTo>
                    <a:pt x="4554" y="1507"/>
                  </a:lnTo>
                  <a:lnTo>
                    <a:pt x="4577" y="1509"/>
                  </a:lnTo>
                  <a:lnTo>
                    <a:pt x="4599" y="1512"/>
                  </a:lnTo>
                  <a:lnTo>
                    <a:pt x="4620" y="1515"/>
                  </a:lnTo>
                  <a:lnTo>
                    <a:pt x="4651" y="1522"/>
                  </a:lnTo>
                  <a:lnTo>
                    <a:pt x="4663" y="1524"/>
                  </a:lnTo>
                  <a:lnTo>
                    <a:pt x="4678" y="1524"/>
                  </a:lnTo>
                  <a:lnTo>
                    <a:pt x="4690" y="1524"/>
                  </a:lnTo>
                  <a:lnTo>
                    <a:pt x="4700" y="1524"/>
                  </a:lnTo>
                  <a:lnTo>
                    <a:pt x="4711" y="1524"/>
                  </a:lnTo>
                  <a:lnTo>
                    <a:pt x="4718" y="1524"/>
                  </a:lnTo>
                  <a:lnTo>
                    <a:pt x="4727" y="1521"/>
                  </a:lnTo>
                  <a:lnTo>
                    <a:pt x="4737" y="1518"/>
                  </a:lnTo>
                  <a:lnTo>
                    <a:pt x="4746" y="1513"/>
                  </a:lnTo>
                  <a:lnTo>
                    <a:pt x="4755" y="1508"/>
                  </a:lnTo>
                  <a:lnTo>
                    <a:pt x="4763" y="1501"/>
                  </a:lnTo>
                  <a:lnTo>
                    <a:pt x="4771" y="1494"/>
                  </a:lnTo>
                  <a:lnTo>
                    <a:pt x="4777" y="1487"/>
                  </a:lnTo>
                  <a:lnTo>
                    <a:pt x="4771" y="1484"/>
                  </a:lnTo>
                  <a:lnTo>
                    <a:pt x="4766" y="1481"/>
                  </a:lnTo>
                  <a:lnTo>
                    <a:pt x="4760" y="1476"/>
                  </a:lnTo>
                  <a:lnTo>
                    <a:pt x="4756" y="1471"/>
                  </a:lnTo>
                  <a:lnTo>
                    <a:pt x="4750" y="1465"/>
                  </a:lnTo>
                  <a:lnTo>
                    <a:pt x="4747" y="1458"/>
                  </a:lnTo>
                  <a:lnTo>
                    <a:pt x="4745" y="1452"/>
                  </a:lnTo>
                  <a:lnTo>
                    <a:pt x="4744" y="1444"/>
                  </a:lnTo>
                  <a:lnTo>
                    <a:pt x="4745" y="1435"/>
                  </a:lnTo>
                  <a:lnTo>
                    <a:pt x="4747" y="1428"/>
                  </a:lnTo>
                  <a:lnTo>
                    <a:pt x="4750" y="1422"/>
                  </a:lnTo>
                  <a:lnTo>
                    <a:pt x="4754" y="1417"/>
                  </a:lnTo>
                  <a:lnTo>
                    <a:pt x="4757" y="1411"/>
                  </a:lnTo>
                  <a:lnTo>
                    <a:pt x="4760" y="1405"/>
                  </a:lnTo>
                  <a:lnTo>
                    <a:pt x="4762" y="1398"/>
                  </a:lnTo>
                  <a:lnTo>
                    <a:pt x="4763" y="1388"/>
                  </a:lnTo>
                  <a:lnTo>
                    <a:pt x="4763" y="1382"/>
                  </a:lnTo>
                  <a:lnTo>
                    <a:pt x="4761" y="1377"/>
                  </a:lnTo>
                  <a:lnTo>
                    <a:pt x="4759" y="1372"/>
                  </a:lnTo>
                  <a:lnTo>
                    <a:pt x="4756" y="1369"/>
                  </a:lnTo>
                  <a:lnTo>
                    <a:pt x="4747" y="1363"/>
                  </a:lnTo>
                  <a:lnTo>
                    <a:pt x="4737" y="1359"/>
                  </a:lnTo>
                  <a:lnTo>
                    <a:pt x="4727" y="1355"/>
                  </a:lnTo>
                  <a:lnTo>
                    <a:pt x="4718" y="1350"/>
                  </a:lnTo>
                  <a:lnTo>
                    <a:pt x="4715" y="1347"/>
                  </a:lnTo>
                  <a:lnTo>
                    <a:pt x="4713" y="1343"/>
                  </a:lnTo>
                  <a:lnTo>
                    <a:pt x="4711" y="1339"/>
                  </a:lnTo>
                  <a:lnTo>
                    <a:pt x="4711" y="1333"/>
                  </a:lnTo>
                  <a:lnTo>
                    <a:pt x="4711" y="1324"/>
                  </a:lnTo>
                  <a:lnTo>
                    <a:pt x="4711" y="1315"/>
                  </a:lnTo>
                  <a:lnTo>
                    <a:pt x="4830" y="1297"/>
                  </a:lnTo>
                  <a:lnTo>
                    <a:pt x="4869" y="1307"/>
                  </a:lnTo>
                  <a:lnTo>
                    <a:pt x="4898" y="1315"/>
                  </a:lnTo>
                  <a:lnTo>
                    <a:pt x="4928" y="1322"/>
                  </a:lnTo>
                  <a:lnTo>
                    <a:pt x="4963" y="1333"/>
                  </a:lnTo>
                  <a:lnTo>
                    <a:pt x="4974" y="1338"/>
                  </a:lnTo>
                  <a:lnTo>
                    <a:pt x="4985" y="1343"/>
                  </a:lnTo>
                  <a:lnTo>
                    <a:pt x="4995" y="1349"/>
                  </a:lnTo>
                  <a:lnTo>
                    <a:pt x="5005" y="1356"/>
                  </a:lnTo>
                  <a:lnTo>
                    <a:pt x="5021" y="1371"/>
                  </a:lnTo>
                  <a:lnTo>
                    <a:pt x="5038" y="1386"/>
                  </a:lnTo>
                  <a:lnTo>
                    <a:pt x="5046" y="1395"/>
                  </a:lnTo>
                  <a:lnTo>
                    <a:pt x="5054" y="1402"/>
                  </a:lnTo>
                  <a:lnTo>
                    <a:pt x="5063" y="1408"/>
                  </a:lnTo>
                  <a:lnTo>
                    <a:pt x="5073" y="1414"/>
                  </a:lnTo>
                  <a:lnTo>
                    <a:pt x="5084" y="1419"/>
                  </a:lnTo>
                  <a:lnTo>
                    <a:pt x="5095" y="1423"/>
                  </a:lnTo>
                  <a:lnTo>
                    <a:pt x="5108" y="1425"/>
                  </a:lnTo>
                  <a:lnTo>
                    <a:pt x="5122" y="1426"/>
                  </a:lnTo>
                  <a:lnTo>
                    <a:pt x="5127" y="1438"/>
                  </a:lnTo>
                  <a:lnTo>
                    <a:pt x="5132" y="1449"/>
                  </a:lnTo>
                  <a:lnTo>
                    <a:pt x="5139" y="1459"/>
                  </a:lnTo>
                  <a:lnTo>
                    <a:pt x="5148" y="1468"/>
                  </a:lnTo>
                  <a:lnTo>
                    <a:pt x="5156" y="1476"/>
                  </a:lnTo>
                  <a:lnTo>
                    <a:pt x="5166" y="1484"/>
                  </a:lnTo>
                  <a:lnTo>
                    <a:pt x="5176" y="1490"/>
                  </a:lnTo>
                  <a:lnTo>
                    <a:pt x="5188" y="1496"/>
                  </a:lnTo>
                  <a:lnTo>
                    <a:pt x="5199" y="1502"/>
                  </a:lnTo>
                  <a:lnTo>
                    <a:pt x="5211" y="1508"/>
                  </a:lnTo>
                  <a:lnTo>
                    <a:pt x="5225" y="1512"/>
                  </a:lnTo>
                  <a:lnTo>
                    <a:pt x="5237" y="1516"/>
                  </a:lnTo>
                  <a:lnTo>
                    <a:pt x="5263" y="1524"/>
                  </a:lnTo>
                  <a:lnTo>
                    <a:pt x="5288" y="1530"/>
                  </a:lnTo>
                  <a:lnTo>
                    <a:pt x="5303" y="1536"/>
                  </a:lnTo>
                  <a:lnTo>
                    <a:pt x="5317" y="1542"/>
                  </a:lnTo>
                  <a:lnTo>
                    <a:pt x="5330" y="1550"/>
                  </a:lnTo>
                  <a:lnTo>
                    <a:pt x="5342" y="1558"/>
                  </a:lnTo>
                  <a:lnTo>
                    <a:pt x="5365" y="1577"/>
                  </a:lnTo>
                  <a:lnTo>
                    <a:pt x="5388" y="1595"/>
                  </a:lnTo>
                  <a:lnTo>
                    <a:pt x="5399" y="1604"/>
                  </a:lnTo>
                  <a:lnTo>
                    <a:pt x="5410" y="1612"/>
                  </a:lnTo>
                  <a:lnTo>
                    <a:pt x="5422" y="1621"/>
                  </a:lnTo>
                  <a:lnTo>
                    <a:pt x="5434" y="1628"/>
                  </a:lnTo>
                  <a:lnTo>
                    <a:pt x="5446" y="1633"/>
                  </a:lnTo>
                  <a:lnTo>
                    <a:pt x="5460" y="1638"/>
                  </a:lnTo>
                  <a:lnTo>
                    <a:pt x="5473" y="1640"/>
                  </a:lnTo>
                  <a:lnTo>
                    <a:pt x="5488" y="1641"/>
                  </a:lnTo>
                  <a:lnTo>
                    <a:pt x="5497" y="1641"/>
                  </a:lnTo>
                  <a:lnTo>
                    <a:pt x="5506" y="1640"/>
                  </a:lnTo>
                  <a:lnTo>
                    <a:pt x="5514" y="1638"/>
                  </a:lnTo>
                  <a:lnTo>
                    <a:pt x="5522" y="1635"/>
                  </a:lnTo>
                  <a:lnTo>
                    <a:pt x="5536" y="1628"/>
                  </a:lnTo>
                  <a:lnTo>
                    <a:pt x="5551" y="1620"/>
                  </a:lnTo>
                  <a:lnTo>
                    <a:pt x="5565" y="1611"/>
                  </a:lnTo>
                  <a:lnTo>
                    <a:pt x="5579" y="1605"/>
                  </a:lnTo>
                  <a:lnTo>
                    <a:pt x="5587" y="1602"/>
                  </a:lnTo>
                  <a:lnTo>
                    <a:pt x="5596" y="1600"/>
                  </a:lnTo>
                  <a:lnTo>
                    <a:pt x="5604" y="1599"/>
                  </a:lnTo>
                  <a:lnTo>
                    <a:pt x="5614" y="1598"/>
                  </a:lnTo>
                  <a:lnTo>
                    <a:pt x="5621" y="1599"/>
                  </a:lnTo>
                  <a:lnTo>
                    <a:pt x="5626" y="1601"/>
                  </a:lnTo>
                  <a:lnTo>
                    <a:pt x="5631" y="1604"/>
                  </a:lnTo>
                  <a:lnTo>
                    <a:pt x="5635" y="1607"/>
                  </a:lnTo>
                  <a:lnTo>
                    <a:pt x="5642" y="1613"/>
                  </a:lnTo>
                  <a:lnTo>
                    <a:pt x="5647" y="1617"/>
                  </a:lnTo>
                  <a:lnTo>
                    <a:pt x="5647" y="1629"/>
                  </a:lnTo>
                  <a:lnTo>
                    <a:pt x="5647" y="1638"/>
                  </a:lnTo>
                  <a:lnTo>
                    <a:pt x="5647" y="1645"/>
                  </a:lnTo>
                  <a:lnTo>
                    <a:pt x="5647" y="1654"/>
                  </a:lnTo>
                  <a:lnTo>
                    <a:pt x="5647" y="1662"/>
                  </a:lnTo>
                  <a:lnTo>
                    <a:pt x="5649" y="1672"/>
                  </a:lnTo>
                  <a:lnTo>
                    <a:pt x="5652" y="1679"/>
                  </a:lnTo>
                  <a:lnTo>
                    <a:pt x="5655" y="1686"/>
                  </a:lnTo>
                  <a:lnTo>
                    <a:pt x="5659" y="1693"/>
                  </a:lnTo>
                  <a:lnTo>
                    <a:pt x="5664" y="1699"/>
                  </a:lnTo>
                  <a:lnTo>
                    <a:pt x="5668" y="1704"/>
                  </a:lnTo>
                  <a:lnTo>
                    <a:pt x="5674" y="1709"/>
                  </a:lnTo>
                  <a:lnTo>
                    <a:pt x="5674" y="1790"/>
                  </a:lnTo>
                  <a:lnTo>
                    <a:pt x="5666" y="1791"/>
                  </a:lnTo>
                  <a:lnTo>
                    <a:pt x="5657" y="1792"/>
                  </a:lnTo>
                  <a:lnTo>
                    <a:pt x="5649" y="1792"/>
                  </a:lnTo>
                  <a:lnTo>
                    <a:pt x="5641" y="1792"/>
                  </a:lnTo>
                  <a:lnTo>
                    <a:pt x="5623" y="1790"/>
                  </a:lnTo>
                  <a:lnTo>
                    <a:pt x="5608" y="1790"/>
                  </a:lnTo>
                  <a:lnTo>
                    <a:pt x="5604" y="1790"/>
                  </a:lnTo>
                  <a:lnTo>
                    <a:pt x="5602" y="1792"/>
                  </a:lnTo>
                  <a:lnTo>
                    <a:pt x="5600" y="1794"/>
                  </a:lnTo>
                  <a:lnTo>
                    <a:pt x="5598" y="1796"/>
                  </a:lnTo>
                  <a:lnTo>
                    <a:pt x="5595" y="1802"/>
                  </a:lnTo>
                  <a:lnTo>
                    <a:pt x="5593" y="1808"/>
                  </a:lnTo>
                  <a:lnTo>
                    <a:pt x="5595" y="1818"/>
                  </a:lnTo>
                  <a:lnTo>
                    <a:pt x="5597" y="1827"/>
                  </a:lnTo>
                  <a:lnTo>
                    <a:pt x="5600" y="1835"/>
                  </a:lnTo>
                  <a:lnTo>
                    <a:pt x="5604" y="1844"/>
                  </a:lnTo>
                  <a:lnTo>
                    <a:pt x="5609" y="1852"/>
                  </a:lnTo>
                  <a:lnTo>
                    <a:pt x="5614" y="1859"/>
                  </a:lnTo>
                  <a:lnTo>
                    <a:pt x="5620" y="1865"/>
                  </a:lnTo>
                  <a:lnTo>
                    <a:pt x="5626" y="1871"/>
                  </a:lnTo>
                  <a:lnTo>
                    <a:pt x="5637" y="1881"/>
                  </a:lnTo>
                  <a:lnTo>
                    <a:pt x="5647" y="1890"/>
                  </a:lnTo>
                  <a:lnTo>
                    <a:pt x="5651" y="1896"/>
                  </a:lnTo>
                  <a:lnTo>
                    <a:pt x="5653" y="1899"/>
                  </a:lnTo>
                  <a:lnTo>
                    <a:pt x="5654" y="1903"/>
                  </a:lnTo>
                  <a:lnTo>
                    <a:pt x="5654" y="1907"/>
                  </a:lnTo>
                  <a:lnTo>
                    <a:pt x="5747" y="1919"/>
                  </a:lnTo>
                  <a:lnTo>
                    <a:pt x="5754" y="1918"/>
                  </a:lnTo>
                  <a:lnTo>
                    <a:pt x="5761" y="1917"/>
                  </a:lnTo>
                  <a:lnTo>
                    <a:pt x="5768" y="1915"/>
                  </a:lnTo>
                  <a:lnTo>
                    <a:pt x="5775" y="1912"/>
                  </a:lnTo>
                  <a:lnTo>
                    <a:pt x="5780" y="1908"/>
                  </a:lnTo>
                  <a:lnTo>
                    <a:pt x="5786" y="1904"/>
                  </a:lnTo>
                  <a:lnTo>
                    <a:pt x="5792" y="1899"/>
                  </a:lnTo>
                  <a:lnTo>
                    <a:pt x="5797" y="1892"/>
                  </a:lnTo>
                  <a:lnTo>
                    <a:pt x="5807" y="1880"/>
                  </a:lnTo>
                  <a:lnTo>
                    <a:pt x="5815" y="1865"/>
                  </a:lnTo>
                  <a:lnTo>
                    <a:pt x="5823" y="1850"/>
                  </a:lnTo>
                  <a:lnTo>
                    <a:pt x="5830" y="1832"/>
                  </a:lnTo>
                  <a:lnTo>
                    <a:pt x="5835" y="1815"/>
                  </a:lnTo>
                  <a:lnTo>
                    <a:pt x="5841" y="1797"/>
                  </a:lnTo>
                  <a:lnTo>
                    <a:pt x="5845" y="1779"/>
                  </a:lnTo>
                  <a:lnTo>
                    <a:pt x="5847" y="1763"/>
                  </a:lnTo>
                  <a:lnTo>
                    <a:pt x="5852" y="1733"/>
                  </a:lnTo>
                  <a:lnTo>
                    <a:pt x="5853" y="1709"/>
                  </a:lnTo>
                  <a:lnTo>
                    <a:pt x="5853" y="1694"/>
                  </a:lnTo>
                  <a:lnTo>
                    <a:pt x="5853" y="1677"/>
                  </a:lnTo>
                  <a:lnTo>
                    <a:pt x="5853" y="1657"/>
                  </a:lnTo>
                  <a:lnTo>
                    <a:pt x="5853" y="1635"/>
                  </a:lnTo>
                  <a:lnTo>
                    <a:pt x="5853" y="1623"/>
                  </a:lnTo>
                  <a:lnTo>
                    <a:pt x="5853" y="1612"/>
                  </a:lnTo>
                  <a:lnTo>
                    <a:pt x="5855" y="1607"/>
                  </a:lnTo>
                  <a:lnTo>
                    <a:pt x="5858" y="1604"/>
                  </a:lnTo>
                  <a:lnTo>
                    <a:pt x="5865" y="1601"/>
                  </a:lnTo>
                  <a:lnTo>
                    <a:pt x="5873" y="1598"/>
                  </a:lnTo>
                  <a:lnTo>
                    <a:pt x="5873" y="1568"/>
                  </a:lnTo>
                  <a:lnTo>
                    <a:pt x="5867" y="1564"/>
                  </a:lnTo>
                  <a:lnTo>
                    <a:pt x="5859" y="1558"/>
                  </a:lnTo>
                  <a:lnTo>
                    <a:pt x="5850" y="1551"/>
                  </a:lnTo>
                  <a:lnTo>
                    <a:pt x="5843" y="1543"/>
                  </a:lnTo>
                  <a:lnTo>
                    <a:pt x="5835" y="1534"/>
                  </a:lnTo>
                  <a:lnTo>
                    <a:pt x="5830" y="1525"/>
                  </a:lnTo>
                  <a:lnTo>
                    <a:pt x="5827" y="1520"/>
                  </a:lnTo>
                  <a:lnTo>
                    <a:pt x="5826" y="1516"/>
                  </a:lnTo>
                  <a:lnTo>
                    <a:pt x="5826" y="1511"/>
                  </a:lnTo>
                  <a:lnTo>
                    <a:pt x="5826" y="1506"/>
                  </a:lnTo>
                  <a:lnTo>
                    <a:pt x="5816" y="1498"/>
                  </a:lnTo>
                  <a:lnTo>
                    <a:pt x="5808" y="1490"/>
                  </a:lnTo>
                  <a:lnTo>
                    <a:pt x="5799" y="1481"/>
                  </a:lnTo>
                  <a:lnTo>
                    <a:pt x="5791" y="1472"/>
                  </a:lnTo>
                  <a:lnTo>
                    <a:pt x="5776" y="1451"/>
                  </a:lnTo>
                  <a:lnTo>
                    <a:pt x="5761" y="1428"/>
                  </a:lnTo>
                  <a:lnTo>
                    <a:pt x="5748" y="1404"/>
                  </a:lnTo>
                  <a:lnTo>
                    <a:pt x="5735" y="1378"/>
                  </a:lnTo>
                  <a:lnTo>
                    <a:pt x="5721" y="1353"/>
                  </a:lnTo>
                  <a:lnTo>
                    <a:pt x="5707" y="1327"/>
                  </a:lnTo>
                  <a:lnTo>
                    <a:pt x="5700" y="1316"/>
                  </a:lnTo>
                  <a:lnTo>
                    <a:pt x="5692" y="1307"/>
                  </a:lnTo>
                  <a:lnTo>
                    <a:pt x="5684" y="1299"/>
                  </a:lnTo>
                  <a:lnTo>
                    <a:pt x="5674" y="1291"/>
                  </a:lnTo>
                  <a:lnTo>
                    <a:pt x="5664" y="1285"/>
                  </a:lnTo>
                  <a:lnTo>
                    <a:pt x="5652" y="1279"/>
                  </a:lnTo>
                  <a:lnTo>
                    <a:pt x="5640" y="1274"/>
                  </a:lnTo>
                  <a:lnTo>
                    <a:pt x="5628" y="1270"/>
                  </a:lnTo>
                  <a:lnTo>
                    <a:pt x="5600" y="1263"/>
                  </a:lnTo>
                  <a:lnTo>
                    <a:pt x="5570" y="1256"/>
                  </a:lnTo>
                  <a:lnTo>
                    <a:pt x="5540" y="1249"/>
                  </a:lnTo>
                  <a:lnTo>
                    <a:pt x="5508" y="1241"/>
                  </a:lnTo>
                  <a:lnTo>
                    <a:pt x="5503" y="1252"/>
                  </a:lnTo>
                  <a:lnTo>
                    <a:pt x="5500" y="1265"/>
                  </a:lnTo>
                  <a:lnTo>
                    <a:pt x="5498" y="1272"/>
                  </a:lnTo>
                  <a:lnTo>
                    <a:pt x="5496" y="1279"/>
                  </a:lnTo>
                  <a:lnTo>
                    <a:pt x="5492" y="1285"/>
                  </a:lnTo>
                  <a:lnTo>
                    <a:pt x="5488" y="1291"/>
                  </a:lnTo>
                  <a:lnTo>
                    <a:pt x="5483" y="1284"/>
                  </a:lnTo>
                  <a:lnTo>
                    <a:pt x="5476" y="1278"/>
                  </a:lnTo>
                  <a:lnTo>
                    <a:pt x="5469" y="1275"/>
                  </a:lnTo>
                  <a:lnTo>
                    <a:pt x="5462" y="1272"/>
                  </a:lnTo>
                  <a:lnTo>
                    <a:pt x="5446" y="1267"/>
                  </a:lnTo>
                  <a:lnTo>
                    <a:pt x="5431" y="1264"/>
                  </a:lnTo>
                  <a:lnTo>
                    <a:pt x="5423" y="1262"/>
                  </a:lnTo>
                  <a:lnTo>
                    <a:pt x="5417" y="1260"/>
                  </a:lnTo>
                  <a:lnTo>
                    <a:pt x="5411" y="1257"/>
                  </a:lnTo>
                  <a:lnTo>
                    <a:pt x="5406" y="1254"/>
                  </a:lnTo>
                  <a:lnTo>
                    <a:pt x="5401" y="1249"/>
                  </a:lnTo>
                  <a:lnTo>
                    <a:pt x="5398" y="1244"/>
                  </a:lnTo>
                  <a:lnTo>
                    <a:pt x="5396" y="1237"/>
                  </a:lnTo>
                  <a:lnTo>
                    <a:pt x="5395" y="1229"/>
                  </a:lnTo>
                  <a:lnTo>
                    <a:pt x="5378" y="1226"/>
                  </a:lnTo>
                  <a:lnTo>
                    <a:pt x="5341" y="1218"/>
                  </a:lnTo>
                  <a:lnTo>
                    <a:pt x="5322" y="1214"/>
                  </a:lnTo>
                  <a:lnTo>
                    <a:pt x="5305" y="1210"/>
                  </a:lnTo>
                  <a:lnTo>
                    <a:pt x="5293" y="1207"/>
                  </a:lnTo>
                  <a:lnTo>
                    <a:pt x="5288" y="1204"/>
                  </a:lnTo>
                  <a:lnTo>
                    <a:pt x="5289" y="1197"/>
                  </a:lnTo>
                  <a:lnTo>
                    <a:pt x="5293" y="1191"/>
                  </a:lnTo>
                  <a:lnTo>
                    <a:pt x="5298" y="1185"/>
                  </a:lnTo>
                  <a:lnTo>
                    <a:pt x="5304" y="1180"/>
                  </a:lnTo>
                  <a:lnTo>
                    <a:pt x="5319" y="1167"/>
                  </a:lnTo>
                  <a:lnTo>
                    <a:pt x="5334" y="1154"/>
                  </a:lnTo>
                  <a:lnTo>
                    <a:pt x="5331" y="1147"/>
                  </a:lnTo>
                  <a:lnTo>
                    <a:pt x="5329" y="1140"/>
                  </a:lnTo>
                  <a:lnTo>
                    <a:pt x="5328" y="1132"/>
                  </a:lnTo>
                  <a:lnTo>
                    <a:pt x="5329" y="1125"/>
                  </a:lnTo>
                  <a:lnTo>
                    <a:pt x="5331" y="1117"/>
                  </a:lnTo>
                  <a:lnTo>
                    <a:pt x="5334" y="1108"/>
                  </a:lnTo>
                  <a:lnTo>
                    <a:pt x="5339" y="1100"/>
                  </a:lnTo>
                  <a:lnTo>
                    <a:pt x="5343" y="1092"/>
                  </a:lnTo>
                  <a:lnTo>
                    <a:pt x="5365" y="1064"/>
                  </a:lnTo>
                  <a:lnTo>
                    <a:pt x="5382" y="1043"/>
                  </a:lnTo>
                  <a:lnTo>
                    <a:pt x="5382" y="964"/>
                  </a:lnTo>
                  <a:lnTo>
                    <a:pt x="5388" y="962"/>
                  </a:lnTo>
                  <a:lnTo>
                    <a:pt x="5396" y="961"/>
                  </a:lnTo>
                  <a:lnTo>
                    <a:pt x="5402" y="961"/>
                  </a:lnTo>
                  <a:lnTo>
                    <a:pt x="5409" y="962"/>
                  </a:lnTo>
                  <a:lnTo>
                    <a:pt x="5423" y="963"/>
                  </a:lnTo>
                  <a:lnTo>
                    <a:pt x="5441" y="964"/>
                  </a:lnTo>
                  <a:lnTo>
                    <a:pt x="5465" y="964"/>
                  </a:lnTo>
                  <a:lnTo>
                    <a:pt x="5492" y="966"/>
                  </a:lnTo>
                  <a:lnTo>
                    <a:pt x="5521" y="968"/>
                  </a:lnTo>
                  <a:lnTo>
                    <a:pt x="5552" y="970"/>
                  </a:lnTo>
                  <a:lnTo>
                    <a:pt x="5583" y="972"/>
                  </a:lnTo>
                  <a:lnTo>
                    <a:pt x="5612" y="974"/>
                  </a:lnTo>
                  <a:lnTo>
                    <a:pt x="5641" y="975"/>
                  </a:lnTo>
                  <a:lnTo>
                    <a:pt x="5667" y="976"/>
                  </a:lnTo>
                  <a:lnTo>
                    <a:pt x="5671" y="975"/>
                  </a:lnTo>
                  <a:lnTo>
                    <a:pt x="5677" y="972"/>
                  </a:lnTo>
                  <a:lnTo>
                    <a:pt x="5682" y="968"/>
                  </a:lnTo>
                  <a:lnTo>
                    <a:pt x="5687" y="964"/>
                  </a:lnTo>
                  <a:lnTo>
                    <a:pt x="5674" y="945"/>
                  </a:lnTo>
                  <a:lnTo>
                    <a:pt x="5807" y="945"/>
                  </a:lnTo>
                  <a:lnTo>
                    <a:pt x="5809" y="949"/>
                  </a:lnTo>
                  <a:lnTo>
                    <a:pt x="5816" y="955"/>
                  </a:lnTo>
                  <a:lnTo>
                    <a:pt x="5825" y="962"/>
                  </a:lnTo>
                  <a:lnTo>
                    <a:pt x="5836" y="969"/>
                  </a:lnTo>
                  <a:lnTo>
                    <a:pt x="5857" y="982"/>
                  </a:lnTo>
                  <a:lnTo>
                    <a:pt x="5867" y="988"/>
                  </a:lnTo>
                  <a:lnTo>
                    <a:pt x="5871" y="988"/>
                  </a:lnTo>
                  <a:lnTo>
                    <a:pt x="5875" y="987"/>
                  </a:lnTo>
                  <a:lnTo>
                    <a:pt x="5878" y="985"/>
                  </a:lnTo>
                  <a:lnTo>
                    <a:pt x="5880" y="983"/>
                  </a:lnTo>
                  <a:lnTo>
                    <a:pt x="5884" y="979"/>
                  </a:lnTo>
                  <a:lnTo>
                    <a:pt x="5888" y="973"/>
                  </a:lnTo>
                  <a:lnTo>
                    <a:pt x="5892" y="967"/>
                  </a:lnTo>
                  <a:lnTo>
                    <a:pt x="5898" y="963"/>
                  </a:lnTo>
                  <a:lnTo>
                    <a:pt x="5902" y="961"/>
                  </a:lnTo>
                  <a:lnTo>
                    <a:pt x="5906" y="959"/>
                  </a:lnTo>
                  <a:lnTo>
                    <a:pt x="5913" y="958"/>
                  </a:lnTo>
                  <a:lnTo>
                    <a:pt x="5920" y="958"/>
                  </a:lnTo>
                  <a:lnTo>
                    <a:pt x="5911" y="954"/>
                  </a:lnTo>
                  <a:lnTo>
                    <a:pt x="5904" y="950"/>
                  </a:lnTo>
                  <a:lnTo>
                    <a:pt x="5900" y="945"/>
                  </a:lnTo>
                  <a:lnTo>
                    <a:pt x="5897" y="941"/>
                  </a:lnTo>
                  <a:lnTo>
                    <a:pt x="5894" y="935"/>
                  </a:lnTo>
                  <a:lnTo>
                    <a:pt x="5893" y="927"/>
                  </a:lnTo>
                  <a:lnTo>
                    <a:pt x="5893" y="916"/>
                  </a:lnTo>
                  <a:lnTo>
                    <a:pt x="5893" y="902"/>
                  </a:lnTo>
                  <a:lnTo>
                    <a:pt x="5893" y="886"/>
                  </a:lnTo>
                  <a:lnTo>
                    <a:pt x="5894" y="871"/>
                  </a:lnTo>
                  <a:lnTo>
                    <a:pt x="5897" y="858"/>
                  </a:lnTo>
                  <a:lnTo>
                    <a:pt x="5900" y="846"/>
                  </a:lnTo>
                  <a:lnTo>
                    <a:pt x="5902" y="841"/>
                  </a:lnTo>
                  <a:lnTo>
                    <a:pt x="5904" y="835"/>
                  </a:lnTo>
                  <a:lnTo>
                    <a:pt x="5906" y="831"/>
                  </a:lnTo>
                  <a:lnTo>
                    <a:pt x="5910" y="828"/>
                  </a:lnTo>
                  <a:lnTo>
                    <a:pt x="5913" y="825"/>
                  </a:lnTo>
                  <a:lnTo>
                    <a:pt x="5917" y="823"/>
                  </a:lnTo>
                  <a:lnTo>
                    <a:pt x="5922" y="822"/>
                  </a:lnTo>
                  <a:lnTo>
                    <a:pt x="5926" y="822"/>
                  </a:lnTo>
                  <a:lnTo>
                    <a:pt x="5945" y="822"/>
                  </a:lnTo>
                  <a:lnTo>
                    <a:pt x="5974" y="822"/>
                  </a:lnTo>
                  <a:lnTo>
                    <a:pt x="6006" y="822"/>
                  </a:lnTo>
                  <a:lnTo>
                    <a:pt x="6033" y="822"/>
                  </a:lnTo>
                  <a:lnTo>
                    <a:pt x="6037" y="828"/>
                  </a:lnTo>
                  <a:lnTo>
                    <a:pt x="6045" y="838"/>
                  </a:lnTo>
                  <a:lnTo>
                    <a:pt x="6055" y="849"/>
                  </a:lnTo>
                  <a:lnTo>
                    <a:pt x="6066" y="860"/>
                  </a:lnTo>
                  <a:lnTo>
                    <a:pt x="6077" y="871"/>
                  </a:lnTo>
                  <a:lnTo>
                    <a:pt x="6086" y="881"/>
                  </a:lnTo>
                  <a:lnTo>
                    <a:pt x="6094" y="887"/>
                  </a:lnTo>
                  <a:lnTo>
                    <a:pt x="6099" y="889"/>
                  </a:lnTo>
                  <a:lnTo>
                    <a:pt x="6102" y="881"/>
                  </a:lnTo>
                  <a:lnTo>
                    <a:pt x="6105" y="874"/>
                  </a:lnTo>
                  <a:lnTo>
                    <a:pt x="6108" y="867"/>
                  </a:lnTo>
                  <a:lnTo>
                    <a:pt x="6112" y="861"/>
                  </a:lnTo>
                  <a:lnTo>
                    <a:pt x="6116" y="855"/>
                  </a:lnTo>
                  <a:lnTo>
                    <a:pt x="6119" y="848"/>
                  </a:lnTo>
                  <a:lnTo>
                    <a:pt x="6123" y="839"/>
                  </a:lnTo>
                  <a:lnTo>
                    <a:pt x="6125" y="828"/>
                  </a:lnTo>
                  <a:lnTo>
                    <a:pt x="6128" y="830"/>
                  </a:lnTo>
                  <a:lnTo>
                    <a:pt x="6132" y="831"/>
                  </a:lnTo>
                  <a:lnTo>
                    <a:pt x="6135" y="832"/>
                  </a:lnTo>
                  <a:lnTo>
                    <a:pt x="6139" y="832"/>
                  </a:lnTo>
                  <a:lnTo>
                    <a:pt x="6144" y="832"/>
                  </a:lnTo>
                  <a:lnTo>
                    <a:pt x="6149" y="831"/>
                  </a:lnTo>
                  <a:lnTo>
                    <a:pt x="6153" y="830"/>
                  </a:lnTo>
                  <a:lnTo>
                    <a:pt x="6159" y="828"/>
                  </a:lnTo>
                  <a:lnTo>
                    <a:pt x="6148" y="815"/>
                  </a:lnTo>
                  <a:lnTo>
                    <a:pt x="6137" y="803"/>
                  </a:lnTo>
                  <a:lnTo>
                    <a:pt x="6133" y="796"/>
                  </a:lnTo>
                  <a:lnTo>
                    <a:pt x="6128" y="789"/>
                  </a:lnTo>
                  <a:lnTo>
                    <a:pt x="6126" y="782"/>
                  </a:lnTo>
                  <a:lnTo>
                    <a:pt x="6125" y="772"/>
                  </a:lnTo>
                  <a:lnTo>
                    <a:pt x="6126" y="767"/>
                  </a:lnTo>
                  <a:lnTo>
                    <a:pt x="6128" y="764"/>
                  </a:lnTo>
                  <a:lnTo>
                    <a:pt x="6132" y="761"/>
                  </a:lnTo>
                  <a:lnTo>
                    <a:pt x="6135" y="760"/>
                  </a:lnTo>
                  <a:lnTo>
                    <a:pt x="6140" y="759"/>
                  </a:lnTo>
                  <a:lnTo>
                    <a:pt x="6146" y="759"/>
                  </a:lnTo>
                  <a:lnTo>
                    <a:pt x="6152" y="760"/>
                  </a:lnTo>
                  <a:lnTo>
                    <a:pt x="6159" y="762"/>
                  </a:lnTo>
                  <a:lnTo>
                    <a:pt x="6188" y="771"/>
                  </a:lnTo>
                  <a:lnTo>
                    <a:pt x="6212" y="778"/>
                  </a:lnTo>
                  <a:lnTo>
                    <a:pt x="6202" y="779"/>
                  </a:lnTo>
                  <a:lnTo>
                    <a:pt x="6193" y="782"/>
                  </a:lnTo>
                  <a:lnTo>
                    <a:pt x="6184" y="784"/>
                  </a:lnTo>
                  <a:lnTo>
                    <a:pt x="6179" y="785"/>
                  </a:lnTo>
                  <a:lnTo>
                    <a:pt x="6180" y="792"/>
                  </a:lnTo>
                  <a:lnTo>
                    <a:pt x="6183" y="797"/>
                  </a:lnTo>
                  <a:lnTo>
                    <a:pt x="6186" y="802"/>
                  </a:lnTo>
                  <a:lnTo>
                    <a:pt x="6191" y="807"/>
                  </a:lnTo>
                  <a:lnTo>
                    <a:pt x="6201" y="815"/>
                  </a:lnTo>
                  <a:lnTo>
                    <a:pt x="6211" y="822"/>
                  </a:lnTo>
                  <a:lnTo>
                    <a:pt x="6222" y="829"/>
                  </a:lnTo>
                  <a:lnTo>
                    <a:pt x="6230" y="837"/>
                  </a:lnTo>
                  <a:lnTo>
                    <a:pt x="6234" y="842"/>
                  </a:lnTo>
                  <a:lnTo>
                    <a:pt x="6236" y="847"/>
                  </a:lnTo>
                  <a:lnTo>
                    <a:pt x="6238" y="853"/>
                  </a:lnTo>
                  <a:lnTo>
                    <a:pt x="6238" y="859"/>
                  </a:lnTo>
                  <a:lnTo>
                    <a:pt x="6237" y="867"/>
                  </a:lnTo>
                  <a:lnTo>
                    <a:pt x="6231" y="878"/>
                  </a:lnTo>
                  <a:lnTo>
                    <a:pt x="6224" y="893"/>
                  </a:lnTo>
                  <a:lnTo>
                    <a:pt x="6215" y="907"/>
                  </a:lnTo>
                  <a:lnTo>
                    <a:pt x="6206" y="922"/>
                  </a:lnTo>
                  <a:lnTo>
                    <a:pt x="6200" y="937"/>
                  </a:lnTo>
                  <a:lnTo>
                    <a:pt x="6196" y="944"/>
                  </a:lnTo>
                  <a:lnTo>
                    <a:pt x="6194" y="952"/>
                  </a:lnTo>
                  <a:lnTo>
                    <a:pt x="6192" y="958"/>
                  </a:lnTo>
                  <a:lnTo>
                    <a:pt x="6192" y="964"/>
                  </a:lnTo>
                  <a:lnTo>
                    <a:pt x="6193" y="970"/>
                  </a:lnTo>
                  <a:lnTo>
                    <a:pt x="6195" y="974"/>
                  </a:lnTo>
                  <a:lnTo>
                    <a:pt x="6198" y="977"/>
                  </a:lnTo>
                  <a:lnTo>
                    <a:pt x="6202" y="979"/>
                  </a:lnTo>
                  <a:lnTo>
                    <a:pt x="6205" y="981"/>
                  </a:lnTo>
                  <a:lnTo>
                    <a:pt x="6208" y="984"/>
                  </a:lnTo>
                  <a:lnTo>
                    <a:pt x="6211" y="988"/>
                  </a:lnTo>
                  <a:lnTo>
                    <a:pt x="6212" y="994"/>
                  </a:lnTo>
                  <a:lnTo>
                    <a:pt x="6212" y="1001"/>
                  </a:lnTo>
                  <a:lnTo>
                    <a:pt x="6211" y="1010"/>
                  </a:lnTo>
                  <a:lnTo>
                    <a:pt x="6208" y="1018"/>
                  </a:lnTo>
                  <a:lnTo>
                    <a:pt x="6204" y="1026"/>
                  </a:lnTo>
                  <a:lnTo>
                    <a:pt x="6202" y="1030"/>
                  </a:lnTo>
                  <a:lnTo>
                    <a:pt x="6200" y="1033"/>
                  </a:lnTo>
                  <a:lnTo>
                    <a:pt x="6196" y="1036"/>
                  </a:lnTo>
                  <a:lnTo>
                    <a:pt x="6192" y="1039"/>
                  </a:lnTo>
                  <a:lnTo>
                    <a:pt x="6188" y="1041"/>
                  </a:lnTo>
                  <a:lnTo>
                    <a:pt x="6183" y="1042"/>
                  </a:lnTo>
                  <a:lnTo>
                    <a:pt x="6178" y="1043"/>
                  </a:lnTo>
                  <a:lnTo>
                    <a:pt x="6172" y="1043"/>
                  </a:lnTo>
                  <a:lnTo>
                    <a:pt x="6173" y="1062"/>
                  </a:lnTo>
                  <a:lnTo>
                    <a:pt x="6175" y="1079"/>
                  </a:lnTo>
                  <a:lnTo>
                    <a:pt x="6181" y="1095"/>
                  </a:lnTo>
                  <a:lnTo>
                    <a:pt x="6186" y="1111"/>
                  </a:lnTo>
                  <a:lnTo>
                    <a:pt x="6194" y="1126"/>
                  </a:lnTo>
                  <a:lnTo>
                    <a:pt x="6204" y="1140"/>
                  </a:lnTo>
                  <a:lnTo>
                    <a:pt x="6214" y="1153"/>
                  </a:lnTo>
                  <a:lnTo>
                    <a:pt x="6226" y="1166"/>
                  </a:lnTo>
                  <a:lnTo>
                    <a:pt x="6238" y="1179"/>
                  </a:lnTo>
                  <a:lnTo>
                    <a:pt x="6252" y="1190"/>
                  </a:lnTo>
                  <a:lnTo>
                    <a:pt x="6267" y="1201"/>
                  </a:lnTo>
                  <a:lnTo>
                    <a:pt x="6281" y="1211"/>
                  </a:lnTo>
                  <a:lnTo>
                    <a:pt x="6296" y="1220"/>
                  </a:lnTo>
                  <a:lnTo>
                    <a:pt x="6313" y="1230"/>
                  </a:lnTo>
                  <a:lnTo>
                    <a:pt x="6328" y="1239"/>
                  </a:lnTo>
                  <a:lnTo>
                    <a:pt x="6345" y="1247"/>
                  </a:lnTo>
                  <a:lnTo>
                    <a:pt x="6352" y="1251"/>
                  </a:lnTo>
                  <a:lnTo>
                    <a:pt x="6360" y="1256"/>
                  </a:lnTo>
                  <a:lnTo>
                    <a:pt x="6365" y="1261"/>
                  </a:lnTo>
                  <a:lnTo>
                    <a:pt x="6371" y="1267"/>
                  </a:lnTo>
                  <a:lnTo>
                    <a:pt x="6379" y="1282"/>
                  </a:lnTo>
                  <a:lnTo>
                    <a:pt x="6387" y="1297"/>
                  </a:lnTo>
                  <a:lnTo>
                    <a:pt x="6392" y="1304"/>
                  </a:lnTo>
                  <a:lnTo>
                    <a:pt x="6396" y="1311"/>
                  </a:lnTo>
                  <a:lnTo>
                    <a:pt x="6402" y="1318"/>
                  </a:lnTo>
                  <a:lnTo>
                    <a:pt x="6407" y="1325"/>
                  </a:lnTo>
                  <a:lnTo>
                    <a:pt x="6415" y="1331"/>
                  </a:lnTo>
                  <a:lnTo>
                    <a:pt x="6422" y="1337"/>
                  </a:lnTo>
                  <a:lnTo>
                    <a:pt x="6432" y="1342"/>
                  </a:lnTo>
                  <a:lnTo>
                    <a:pt x="6444" y="1346"/>
                  </a:lnTo>
                  <a:lnTo>
                    <a:pt x="6452" y="1347"/>
                  </a:lnTo>
                  <a:lnTo>
                    <a:pt x="6464" y="1351"/>
                  </a:lnTo>
                  <a:lnTo>
                    <a:pt x="6471" y="1353"/>
                  </a:lnTo>
                  <a:lnTo>
                    <a:pt x="6476" y="1356"/>
                  </a:lnTo>
                  <a:lnTo>
                    <a:pt x="6481" y="1360"/>
                  </a:lnTo>
                  <a:lnTo>
                    <a:pt x="6484" y="1364"/>
                  </a:lnTo>
                  <a:lnTo>
                    <a:pt x="6491" y="1374"/>
                  </a:lnTo>
                  <a:lnTo>
                    <a:pt x="6497" y="1384"/>
                  </a:lnTo>
                  <a:lnTo>
                    <a:pt x="6506" y="1395"/>
                  </a:lnTo>
                  <a:lnTo>
                    <a:pt x="6515" y="1404"/>
                  </a:lnTo>
                  <a:lnTo>
                    <a:pt x="6525" y="1413"/>
                  </a:lnTo>
                  <a:lnTo>
                    <a:pt x="6533" y="1420"/>
                  </a:lnTo>
                  <a:lnTo>
                    <a:pt x="6538" y="1422"/>
                  </a:lnTo>
                  <a:lnTo>
                    <a:pt x="6542" y="1424"/>
                  </a:lnTo>
                  <a:lnTo>
                    <a:pt x="6547" y="1425"/>
                  </a:lnTo>
                  <a:lnTo>
                    <a:pt x="6551" y="1426"/>
                  </a:lnTo>
                  <a:lnTo>
                    <a:pt x="6554" y="1425"/>
                  </a:lnTo>
                  <a:lnTo>
                    <a:pt x="6558" y="1425"/>
                  </a:lnTo>
                  <a:lnTo>
                    <a:pt x="6561" y="1423"/>
                  </a:lnTo>
                  <a:lnTo>
                    <a:pt x="6564" y="1421"/>
                  </a:lnTo>
                  <a:lnTo>
                    <a:pt x="6570" y="1416"/>
                  </a:lnTo>
                  <a:lnTo>
                    <a:pt x="6575" y="1410"/>
                  </a:lnTo>
                  <a:lnTo>
                    <a:pt x="6578" y="1402"/>
                  </a:lnTo>
                  <a:lnTo>
                    <a:pt x="6582" y="1391"/>
                  </a:lnTo>
                  <a:lnTo>
                    <a:pt x="6583" y="1381"/>
                  </a:lnTo>
                  <a:lnTo>
                    <a:pt x="6584" y="1370"/>
                  </a:lnTo>
                  <a:lnTo>
                    <a:pt x="6583" y="1366"/>
                  </a:lnTo>
                  <a:lnTo>
                    <a:pt x="6582" y="1362"/>
                  </a:lnTo>
                  <a:lnTo>
                    <a:pt x="6579" y="1359"/>
                  </a:lnTo>
                  <a:lnTo>
                    <a:pt x="6576" y="1356"/>
                  </a:lnTo>
                  <a:lnTo>
                    <a:pt x="6570" y="1350"/>
                  </a:lnTo>
                  <a:lnTo>
                    <a:pt x="6561" y="1345"/>
                  </a:lnTo>
                  <a:lnTo>
                    <a:pt x="6552" y="1340"/>
                  </a:lnTo>
                  <a:lnTo>
                    <a:pt x="6544" y="1333"/>
                  </a:lnTo>
                  <a:lnTo>
                    <a:pt x="6542" y="1329"/>
                  </a:lnTo>
                  <a:lnTo>
                    <a:pt x="6539" y="1325"/>
                  </a:lnTo>
                  <a:lnTo>
                    <a:pt x="6538" y="1320"/>
                  </a:lnTo>
                  <a:lnTo>
                    <a:pt x="6538" y="1315"/>
                  </a:lnTo>
                  <a:lnTo>
                    <a:pt x="6539" y="1313"/>
                  </a:lnTo>
                  <a:lnTo>
                    <a:pt x="6542" y="1310"/>
                  </a:lnTo>
                  <a:lnTo>
                    <a:pt x="6547" y="1308"/>
                  </a:lnTo>
                  <a:lnTo>
                    <a:pt x="6552" y="1306"/>
                  </a:lnTo>
                  <a:lnTo>
                    <a:pt x="6565" y="1301"/>
                  </a:lnTo>
                  <a:lnTo>
                    <a:pt x="6577" y="1297"/>
                  </a:lnTo>
                  <a:lnTo>
                    <a:pt x="6569" y="1280"/>
                  </a:lnTo>
                  <a:lnTo>
                    <a:pt x="6560" y="1268"/>
                  </a:lnTo>
                  <a:lnTo>
                    <a:pt x="6550" y="1256"/>
                  </a:lnTo>
                  <a:lnTo>
                    <a:pt x="6538" y="1241"/>
                  </a:lnTo>
                  <a:lnTo>
                    <a:pt x="6540" y="1239"/>
                  </a:lnTo>
                  <a:lnTo>
                    <a:pt x="6544" y="1238"/>
                  </a:lnTo>
                  <a:lnTo>
                    <a:pt x="6550" y="1237"/>
                  </a:lnTo>
                  <a:lnTo>
                    <a:pt x="6556" y="1236"/>
                  </a:lnTo>
                  <a:lnTo>
                    <a:pt x="6572" y="1235"/>
                  </a:lnTo>
                  <a:lnTo>
                    <a:pt x="6590" y="1235"/>
                  </a:lnTo>
                  <a:lnTo>
                    <a:pt x="6583" y="1229"/>
                  </a:lnTo>
                  <a:lnTo>
                    <a:pt x="6572" y="1219"/>
                  </a:lnTo>
                  <a:lnTo>
                    <a:pt x="6566" y="1214"/>
                  </a:lnTo>
                  <a:lnTo>
                    <a:pt x="6562" y="1210"/>
                  </a:lnTo>
                  <a:lnTo>
                    <a:pt x="6559" y="1207"/>
                  </a:lnTo>
                  <a:lnTo>
                    <a:pt x="6558" y="1204"/>
                  </a:lnTo>
                  <a:lnTo>
                    <a:pt x="6550" y="1199"/>
                  </a:lnTo>
                  <a:lnTo>
                    <a:pt x="6544" y="1194"/>
                  </a:lnTo>
                  <a:lnTo>
                    <a:pt x="6540" y="1187"/>
                  </a:lnTo>
                  <a:lnTo>
                    <a:pt x="6537" y="1180"/>
                  </a:lnTo>
                  <a:lnTo>
                    <a:pt x="6533" y="1173"/>
                  </a:lnTo>
                  <a:lnTo>
                    <a:pt x="6532" y="1163"/>
                  </a:lnTo>
                  <a:lnTo>
                    <a:pt x="6531" y="1153"/>
                  </a:lnTo>
                  <a:lnTo>
                    <a:pt x="6531" y="1142"/>
                  </a:lnTo>
                  <a:lnTo>
                    <a:pt x="6536" y="1142"/>
                  </a:lnTo>
                  <a:lnTo>
                    <a:pt x="6540" y="1140"/>
                  </a:lnTo>
                  <a:lnTo>
                    <a:pt x="6545" y="1138"/>
                  </a:lnTo>
                  <a:lnTo>
                    <a:pt x="6549" y="1136"/>
                  </a:lnTo>
                  <a:lnTo>
                    <a:pt x="6552" y="1133"/>
                  </a:lnTo>
                  <a:lnTo>
                    <a:pt x="6555" y="1130"/>
                  </a:lnTo>
                  <a:lnTo>
                    <a:pt x="6556" y="1127"/>
                  </a:lnTo>
                  <a:lnTo>
                    <a:pt x="6558" y="1124"/>
                  </a:lnTo>
                  <a:lnTo>
                    <a:pt x="6539" y="1118"/>
                  </a:lnTo>
                  <a:lnTo>
                    <a:pt x="6522" y="1110"/>
                  </a:lnTo>
                  <a:lnTo>
                    <a:pt x="6508" y="1103"/>
                  </a:lnTo>
                  <a:lnTo>
                    <a:pt x="6496" y="1095"/>
                  </a:lnTo>
                  <a:lnTo>
                    <a:pt x="6476" y="1078"/>
                  </a:lnTo>
                  <a:lnTo>
                    <a:pt x="6460" y="1063"/>
                  </a:lnTo>
                  <a:lnTo>
                    <a:pt x="6452" y="1055"/>
                  </a:lnTo>
                  <a:lnTo>
                    <a:pt x="6444" y="1048"/>
                  </a:lnTo>
                  <a:lnTo>
                    <a:pt x="6437" y="1043"/>
                  </a:lnTo>
                  <a:lnTo>
                    <a:pt x="6427" y="1039"/>
                  </a:lnTo>
                  <a:lnTo>
                    <a:pt x="6417" y="1036"/>
                  </a:lnTo>
                  <a:lnTo>
                    <a:pt x="6406" y="1035"/>
                  </a:lnTo>
                  <a:lnTo>
                    <a:pt x="6393" y="1035"/>
                  </a:lnTo>
                  <a:lnTo>
                    <a:pt x="6377" y="1037"/>
                  </a:lnTo>
                  <a:lnTo>
                    <a:pt x="6375" y="1038"/>
                  </a:lnTo>
                  <a:lnTo>
                    <a:pt x="6373" y="1037"/>
                  </a:lnTo>
                  <a:lnTo>
                    <a:pt x="6372" y="1036"/>
                  </a:lnTo>
                  <a:lnTo>
                    <a:pt x="6370" y="1035"/>
                  </a:lnTo>
                  <a:lnTo>
                    <a:pt x="6368" y="1031"/>
                  </a:lnTo>
                  <a:lnTo>
                    <a:pt x="6365" y="1025"/>
                  </a:lnTo>
                  <a:lnTo>
                    <a:pt x="6363" y="1009"/>
                  </a:lnTo>
                  <a:lnTo>
                    <a:pt x="6360" y="990"/>
                  </a:lnTo>
                  <a:lnTo>
                    <a:pt x="6358" y="981"/>
                  </a:lnTo>
                  <a:lnTo>
                    <a:pt x="6354" y="972"/>
                  </a:lnTo>
                  <a:lnTo>
                    <a:pt x="6351" y="963"/>
                  </a:lnTo>
                  <a:lnTo>
                    <a:pt x="6346" y="956"/>
                  </a:lnTo>
                  <a:lnTo>
                    <a:pt x="6340" y="949"/>
                  </a:lnTo>
                  <a:lnTo>
                    <a:pt x="6332" y="943"/>
                  </a:lnTo>
                  <a:lnTo>
                    <a:pt x="6328" y="941"/>
                  </a:lnTo>
                  <a:lnTo>
                    <a:pt x="6323" y="940"/>
                  </a:lnTo>
                  <a:lnTo>
                    <a:pt x="6317" y="939"/>
                  </a:lnTo>
                  <a:lnTo>
                    <a:pt x="6312" y="939"/>
                  </a:lnTo>
                  <a:lnTo>
                    <a:pt x="6392" y="889"/>
                  </a:lnTo>
                  <a:lnTo>
                    <a:pt x="6396" y="890"/>
                  </a:lnTo>
                  <a:lnTo>
                    <a:pt x="6399" y="894"/>
                  </a:lnTo>
                  <a:lnTo>
                    <a:pt x="6403" y="898"/>
                  </a:lnTo>
                  <a:lnTo>
                    <a:pt x="6405" y="902"/>
                  </a:lnTo>
                  <a:lnTo>
                    <a:pt x="6408" y="907"/>
                  </a:lnTo>
                  <a:lnTo>
                    <a:pt x="6413" y="911"/>
                  </a:lnTo>
                  <a:lnTo>
                    <a:pt x="6415" y="912"/>
                  </a:lnTo>
                  <a:lnTo>
                    <a:pt x="6418" y="913"/>
                  </a:lnTo>
                  <a:lnTo>
                    <a:pt x="6421" y="914"/>
                  </a:lnTo>
                  <a:lnTo>
                    <a:pt x="6425" y="914"/>
                  </a:lnTo>
                  <a:lnTo>
                    <a:pt x="6435" y="913"/>
                  </a:lnTo>
                  <a:lnTo>
                    <a:pt x="6446" y="910"/>
                  </a:lnTo>
                  <a:lnTo>
                    <a:pt x="6458" y="906"/>
                  </a:lnTo>
                  <a:lnTo>
                    <a:pt x="6470" y="901"/>
                  </a:lnTo>
                  <a:lnTo>
                    <a:pt x="6495" y="888"/>
                  </a:lnTo>
                  <a:lnTo>
                    <a:pt x="6525" y="877"/>
                  </a:lnTo>
                  <a:lnTo>
                    <a:pt x="6544" y="877"/>
                  </a:lnTo>
                  <a:lnTo>
                    <a:pt x="6547" y="885"/>
                  </a:lnTo>
                  <a:lnTo>
                    <a:pt x="6551" y="893"/>
                  </a:lnTo>
                  <a:lnTo>
                    <a:pt x="6556" y="899"/>
                  </a:lnTo>
                  <a:lnTo>
                    <a:pt x="6562" y="905"/>
                  </a:lnTo>
                  <a:lnTo>
                    <a:pt x="6576" y="915"/>
                  </a:lnTo>
                  <a:lnTo>
                    <a:pt x="6590" y="927"/>
                  </a:lnTo>
                  <a:lnTo>
                    <a:pt x="6596" y="906"/>
                  </a:lnTo>
                  <a:lnTo>
                    <a:pt x="6601" y="884"/>
                  </a:lnTo>
                  <a:lnTo>
                    <a:pt x="6605" y="873"/>
                  </a:lnTo>
                  <a:lnTo>
                    <a:pt x="6609" y="863"/>
                  </a:lnTo>
                  <a:lnTo>
                    <a:pt x="6614" y="854"/>
                  </a:lnTo>
                  <a:lnTo>
                    <a:pt x="6619" y="845"/>
                  </a:lnTo>
                  <a:lnTo>
                    <a:pt x="6626" y="835"/>
                  </a:lnTo>
                  <a:lnTo>
                    <a:pt x="6633" y="827"/>
                  </a:lnTo>
                  <a:lnTo>
                    <a:pt x="6642" y="821"/>
                  </a:lnTo>
                  <a:lnTo>
                    <a:pt x="6651" y="815"/>
                  </a:lnTo>
                  <a:lnTo>
                    <a:pt x="6662" y="810"/>
                  </a:lnTo>
                  <a:lnTo>
                    <a:pt x="6674" y="806"/>
                  </a:lnTo>
                  <a:lnTo>
                    <a:pt x="6688" y="804"/>
                  </a:lnTo>
                  <a:lnTo>
                    <a:pt x="6704" y="803"/>
                  </a:lnTo>
                  <a:lnTo>
                    <a:pt x="6701" y="799"/>
                  </a:lnTo>
                  <a:lnTo>
                    <a:pt x="6700" y="794"/>
                  </a:lnTo>
                  <a:lnTo>
                    <a:pt x="6700" y="790"/>
                  </a:lnTo>
                  <a:lnTo>
                    <a:pt x="6701" y="785"/>
                  </a:lnTo>
                  <a:lnTo>
                    <a:pt x="6702" y="775"/>
                  </a:lnTo>
                  <a:lnTo>
                    <a:pt x="6704" y="766"/>
                  </a:lnTo>
                  <a:lnTo>
                    <a:pt x="6709" y="770"/>
                  </a:lnTo>
                  <a:lnTo>
                    <a:pt x="6715" y="773"/>
                  </a:lnTo>
                  <a:lnTo>
                    <a:pt x="6721" y="775"/>
                  </a:lnTo>
                  <a:lnTo>
                    <a:pt x="6729" y="777"/>
                  </a:lnTo>
                  <a:lnTo>
                    <a:pt x="6744" y="778"/>
                  </a:lnTo>
                  <a:lnTo>
                    <a:pt x="6763" y="778"/>
                  </a:lnTo>
                  <a:lnTo>
                    <a:pt x="6774" y="781"/>
                  </a:lnTo>
                  <a:lnTo>
                    <a:pt x="6787" y="784"/>
                  </a:lnTo>
                  <a:lnTo>
                    <a:pt x="6795" y="785"/>
                  </a:lnTo>
                  <a:lnTo>
                    <a:pt x="6801" y="784"/>
                  </a:lnTo>
                  <a:lnTo>
                    <a:pt x="6809" y="783"/>
                  </a:lnTo>
                  <a:lnTo>
                    <a:pt x="6817" y="778"/>
                  </a:lnTo>
                  <a:lnTo>
                    <a:pt x="6813" y="767"/>
                  </a:lnTo>
                  <a:lnTo>
                    <a:pt x="6813" y="762"/>
                  </a:lnTo>
                  <a:lnTo>
                    <a:pt x="6816" y="757"/>
                  </a:lnTo>
                  <a:lnTo>
                    <a:pt x="6817" y="742"/>
                  </a:lnTo>
                  <a:lnTo>
                    <a:pt x="6790" y="738"/>
                  </a:lnTo>
                  <a:lnTo>
                    <a:pt x="6766" y="733"/>
                  </a:lnTo>
                  <a:lnTo>
                    <a:pt x="6743" y="727"/>
                  </a:lnTo>
                  <a:lnTo>
                    <a:pt x="6722" y="720"/>
                  </a:lnTo>
                  <a:lnTo>
                    <a:pt x="6685" y="706"/>
                  </a:lnTo>
                  <a:lnTo>
                    <a:pt x="6650" y="692"/>
                  </a:lnTo>
                  <a:lnTo>
                    <a:pt x="6632" y="685"/>
                  </a:lnTo>
                  <a:lnTo>
                    <a:pt x="6616" y="678"/>
                  </a:lnTo>
                  <a:lnTo>
                    <a:pt x="6598" y="672"/>
                  </a:lnTo>
                  <a:lnTo>
                    <a:pt x="6579" y="666"/>
                  </a:lnTo>
                  <a:lnTo>
                    <a:pt x="6561" y="662"/>
                  </a:lnTo>
                  <a:lnTo>
                    <a:pt x="6541" y="658"/>
                  </a:lnTo>
                  <a:lnTo>
                    <a:pt x="6520" y="656"/>
                  </a:lnTo>
                  <a:lnTo>
                    <a:pt x="6497" y="655"/>
                  </a:lnTo>
                  <a:lnTo>
                    <a:pt x="6543" y="659"/>
                  </a:lnTo>
                  <a:lnTo>
                    <a:pt x="6582" y="663"/>
                  </a:lnTo>
                  <a:lnTo>
                    <a:pt x="6592" y="663"/>
                  </a:lnTo>
                  <a:lnTo>
                    <a:pt x="6600" y="663"/>
                  </a:lnTo>
                  <a:lnTo>
                    <a:pt x="6610" y="662"/>
                  </a:lnTo>
                  <a:lnTo>
                    <a:pt x="6619" y="660"/>
                  </a:lnTo>
                  <a:lnTo>
                    <a:pt x="6628" y="658"/>
                  </a:lnTo>
                  <a:lnTo>
                    <a:pt x="6638" y="654"/>
                  </a:lnTo>
                  <a:lnTo>
                    <a:pt x="6648" y="649"/>
                  </a:lnTo>
                  <a:lnTo>
                    <a:pt x="6657" y="643"/>
                  </a:lnTo>
                  <a:lnTo>
                    <a:pt x="6653" y="637"/>
                  </a:lnTo>
                  <a:lnTo>
                    <a:pt x="6649" y="632"/>
                  </a:lnTo>
                  <a:lnTo>
                    <a:pt x="6644" y="627"/>
                  </a:lnTo>
                  <a:lnTo>
                    <a:pt x="6639" y="624"/>
                  </a:lnTo>
                  <a:lnTo>
                    <a:pt x="6628" y="618"/>
                  </a:lnTo>
                  <a:lnTo>
                    <a:pt x="6616" y="612"/>
                  </a:lnTo>
                  <a:lnTo>
                    <a:pt x="6605" y="607"/>
                  </a:lnTo>
                  <a:lnTo>
                    <a:pt x="6593" y="601"/>
                  </a:lnTo>
                  <a:lnTo>
                    <a:pt x="6587" y="598"/>
                  </a:lnTo>
                  <a:lnTo>
                    <a:pt x="6581" y="593"/>
                  </a:lnTo>
                  <a:lnTo>
                    <a:pt x="6576" y="588"/>
                  </a:lnTo>
                  <a:lnTo>
                    <a:pt x="6571" y="582"/>
                  </a:lnTo>
                  <a:lnTo>
                    <a:pt x="6597" y="582"/>
                  </a:lnTo>
                  <a:lnTo>
                    <a:pt x="6600" y="587"/>
                  </a:lnTo>
                  <a:lnTo>
                    <a:pt x="6605" y="592"/>
                  </a:lnTo>
                  <a:lnTo>
                    <a:pt x="6610" y="599"/>
                  </a:lnTo>
                  <a:lnTo>
                    <a:pt x="6617" y="604"/>
                  </a:lnTo>
                  <a:lnTo>
                    <a:pt x="6626" y="610"/>
                  </a:lnTo>
                  <a:lnTo>
                    <a:pt x="6634" y="615"/>
                  </a:lnTo>
                  <a:lnTo>
                    <a:pt x="6640" y="617"/>
                  </a:lnTo>
                  <a:lnTo>
                    <a:pt x="6645" y="618"/>
                  </a:lnTo>
                  <a:lnTo>
                    <a:pt x="6651" y="619"/>
                  </a:lnTo>
                  <a:lnTo>
                    <a:pt x="6657" y="619"/>
                  </a:lnTo>
                  <a:lnTo>
                    <a:pt x="6665" y="618"/>
                  </a:lnTo>
                  <a:lnTo>
                    <a:pt x="6670" y="617"/>
                  </a:lnTo>
                  <a:lnTo>
                    <a:pt x="6673" y="615"/>
                  </a:lnTo>
                  <a:lnTo>
                    <a:pt x="6675" y="612"/>
                  </a:lnTo>
                  <a:lnTo>
                    <a:pt x="6678" y="610"/>
                  </a:lnTo>
                  <a:lnTo>
                    <a:pt x="6683" y="608"/>
                  </a:lnTo>
                  <a:lnTo>
                    <a:pt x="6691" y="606"/>
                  </a:lnTo>
                  <a:lnTo>
                    <a:pt x="6704" y="606"/>
                  </a:lnTo>
                  <a:lnTo>
                    <a:pt x="6718" y="606"/>
                  </a:lnTo>
                  <a:lnTo>
                    <a:pt x="6730" y="607"/>
                  </a:lnTo>
                  <a:lnTo>
                    <a:pt x="6742" y="609"/>
                  </a:lnTo>
                  <a:lnTo>
                    <a:pt x="6752" y="612"/>
                  </a:lnTo>
                  <a:lnTo>
                    <a:pt x="6762" y="616"/>
                  </a:lnTo>
                  <a:lnTo>
                    <a:pt x="6771" y="619"/>
                  </a:lnTo>
                  <a:lnTo>
                    <a:pt x="6778" y="623"/>
                  </a:lnTo>
                  <a:lnTo>
                    <a:pt x="6786" y="627"/>
                  </a:lnTo>
                  <a:lnTo>
                    <a:pt x="6799" y="636"/>
                  </a:lnTo>
                  <a:lnTo>
                    <a:pt x="6812" y="645"/>
                  </a:lnTo>
                  <a:lnTo>
                    <a:pt x="6827" y="654"/>
                  </a:lnTo>
                  <a:lnTo>
                    <a:pt x="6843" y="661"/>
                  </a:lnTo>
                  <a:lnTo>
                    <a:pt x="6943" y="661"/>
                  </a:lnTo>
                  <a:lnTo>
                    <a:pt x="6945" y="667"/>
                  </a:lnTo>
                  <a:lnTo>
                    <a:pt x="6950" y="673"/>
                  </a:lnTo>
                  <a:lnTo>
                    <a:pt x="6955" y="676"/>
                  </a:lnTo>
                  <a:lnTo>
                    <a:pt x="6961" y="678"/>
                  </a:lnTo>
                  <a:lnTo>
                    <a:pt x="6971" y="680"/>
                  </a:lnTo>
                  <a:lnTo>
                    <a:pt x="6982" y="680"/>
                  </a:lnTo>
                  <a:lnTo>
                    <a:pt x="6989" y="680"/>
                  </a:lnTo>
                  <a:lnTo>
                    <a:pt x="7006" y="680"/>
                  </a:lnTo>
                  <a:lnTo>
                    <a:pt x="7027" y="678"/>
                  </a:lnTo>
                  <a:lnTo>
                    <a:pt x="7049" y="674"/>
                  </a:lnTo>
                  <a:lnTo>
                    <a:pt x="7031" y="668"/>
                  </a:lnTo>
                  <a:lnTo>
                    <a:pt x="7011" y="659"/>
                  </a:lnTo>
                  <a:lnTo>
                    <a:pt x="7002" y="654"/>
                  </a:lnTo>
                  <a:lnTo>
                    <a:pt x="6996" y="647"/>
                  </a:lnTo>
                  <a:lnTo>
                    <a:pt x="6993" y="644"/>
                  </a:lnTo>
                  <a:lnTo>
                    <a:pt x="6991" y="640"/>
                  </a:lnTo>
                  <a:lnTo>
                    <a:pt x="6989" y="636"/>
                  </a:lnTo>
                  <a:lnTo>
                    <a:pt x="6989" y="631"/>
                  </a:lnTo>
                  <a:lnTo>
                    <a:pt x="6990" y="621"/>
                  </a:lnTo>
                  <a:lnTo>
                    <a:pt x="6991" y="614"/>
                  </a:lnTo>
                  <a:lnTo>
                    <a:pt x="6992" y="608"/>
                  </a:lnTo>
                  <a:lnTo>
                    <a:pt x="6992" y="602"/>
                  </a:lnTo>
                  <a:lnTo>
                    <a:pt x="6991" y="593"/>
                  </a:lnTo>
                  <a:lnTo>
                    <a:pt x="6989" y="582"/>
                  </a:lnTo>
                  <a:lnTo>
                    <a:pt x="6975" y="581"/>
                  </a:lnTo>
                  <a:lnTo>
                    <a:pt x="6961" y="579"/>
                  </a:lnTo>
                  <a:lnTo>
                    <a:pt x="6947" y="577"/>
                  </a:lnTo>
                  <a:lnTo>
                    <a:pt x="6934" y="573"/>
                  </a:lnTo>
                  <a:lnTo>
                    <a:pt x="6910" y="564"/>
                  </a:lnTo>
                  <a:lnTo>
                    <a:pt x="6886" y="553"/>
                  </a:lnTo>
                  <a:lnTo>
                    <a:pt x="6861" y="543"/>
                  </a:lnTo>
                  <a:lnTo>
                    <a:pt x="6835" y="535"/>
                  </a:lnTo>
                  <a:lnTo>
                    <a:pt x="6821" y="531"/>
                  </a:lnTo>
                  <a:lnTo>
                    <a:pt x="6807" y="529"/>
                  </a:lnTo>
                  <a:lnTo>
                    <a:pt x="6793" y="527"/>
                  </a:lnTo>
                  <a:lnTo>
                    <a:pt x="6776" y="526"/>
                  </a:lnTo>
                  <a:lnTo>
                    <a:pt x="6769" y="527"/>
                  </a:lnTo>
                  <a:lnTo>
                    <a:pt x="6761" y="531"/>
                  </a:lnTo>
                  <a:lnTo>
                    <a:pt x="6756" y="533"/>
                  </a:lnTo>
                  <a:lnTo>
                    <a:pt x="6753" y="536"/>
                  </a:lnTo>
                  <a:lnTo>
                    <a:pt x="6751" y="540"/>
                  </a:lnTo>
                  <a:lnTo>
                    <a:pt x="6750" y="544"/>
                  </a:lnTo>
                  <a:lnTo>
                    <a:pt x="6751" y="547"/>
                  </a:lnTo>
                  <a:lnTo>
                    <a:pt x="6752" y="548"/>
                  </a:lnTo>
                  <a:lnTo>
                    <a:pt x="6754" y="550"/>
                  </a:lnTo>
                  <a:lnTo>
                    <a:pt x="6757" y="552"/>
                  </a:lnTo>
                  <a:lnTo>
                    <a:pt x="6765" y="555"/>
                  </a:lnTo>
                  <a:lnTo>
                    <a:pt x="6775" y="559"/>
                  </a:lnTo>
                  <a:lnTo>
                    <a:pt x="6785" y="563"/>
                  </a:lnTo>
                  <a:lnTo>
                    <a:pt x="6795" y="567"/>
                  </a:lnTo>
                  <a:lnTo>
                    <a:pt x="6799" y="570"/>
                  </a:lnTo>
                  <a:lnTo>
                    <a:pt x="6803" y="574"/>
                  </a:lnTo>
                  <a:lnTo>
                    <a:pt x="6807" y="577"/>
                  </a:lnTo>
                  <a:lnTo>
                    <a:pt x="6810" y="582"/>
                  </a:lnTo>
                  <a:lnTo>
                    <a:pt x="6778" y="567"/>
                  </a:lnTo>
                  <a:lnTo>
                    <a:pt x="6751" y="552"/>
                  </a:lnTo>
                  <a:lnTo>
                    <a:pt x="6728" y="539"/>
                  </a:lnTo>
                  <a:lnTo>
                    <a:pt x="6706" y="528"/>
                  </a:lnTo>
                  <a:lnTo>
                    <a:pt x="6684" y="517"/>
                  </a:lnTo>
                  <a:lnTo>
                    <a:pt x="6660" y="506"/>
                  </a:lnTo>
                  <a:lnTo>
                    <a:pt x="6631" y="494"/>
                  </a:lnTo>
                  <a:lnTo>
                    <a:pt x="6597" y="483"/>
                  </a:lnTo>
                  <a:lnTo>
                    <a:pt x="6573" y="477"/>
                  </a:lnTo>
                  <a:lnTo>
                    <a:pt x="6548" y="471"/>
                  </a:lnTo>
                  <a:lnTo>
                    <a:pt x="6525" y="466"/>
                  </a:lnTo>
                  <a:lnTo>
                    <a:pt x="6500" y="462"/>
                  </a:lnTo>
                  <a:lnTo>
                    <a:pt x="6454" y="455"/>
                  </a:lnTo>
                  <a:lnTo>
                    <a:pt x="6408" y="450"/>
                  </a:lnTo>
                  <a:lnTo>
                    <a:pt x="6363" y="443"/>
                  </a:lnTo>
                  <a:lnTo>
                    <a:pt x="6318" y="436"/>
                  </a:lnTo>
                  <a:lnTo>
                    <a:pt x="6295" y="432"/>
                  </a:lnTo>
                  <a:lnTo>
                    <a:pt x="6272" y="427"/>
                  </a:lnTo>
                  <a:lnTo>
                    <a:pt x="6249" y="422"/>
                  </a:lnTo>
                  <a:lnTo>
                    <a:pt x="6225" y="415"/>
                  </a:lnTo>
                  <a:lnTo>
                    <a:pt x="6146" y="415"/>
                  </a:lnTo>
                  <a:lnTo>
                    <a:pt x="6133" y="407"/>
                  </a:lnTo>
                  <a:lnTo>
                    <a:pt x="6121" y="402"/>
                  </a:lnTo>
                  <a:lnTo>
                    <a:pt x="6114" y="400"/>
                  </a:lnTo>
                  <a:lnTo>
                    <a:pt x="6106" y="398"/>
                  </a:lnTo>
                  <a:lnTo>
                    <a:pt x="6096" y="397"/>
                  </a:lnTo>
                  <a:lnTo>
                    <a:pt x="6085" y="397"/>
                  </a:lnTo>
                  <a:lnTo>
                    <a:pt x="6071" y="398"/>
                  </a:lnTo>
                  <a:lnTo>
                    <a:pt x="6058" y="400"/>
                  </a:lnTo>
                  <a:lnTo>
                    <a:pt x="6045" y="403"/>
                  </a:lnTo>
                  <a:lnTo>
                    <a:pt x="6033" y="406"/>
                  </a:lnTo>
                  <a:lnTo>
                    <a:pt x="6020" y="410"/>
                  </a:lnTo>
                  <a:lnTo>
                    <a:pt x="6007" y="412"/>
                  </a:lnTo>
                  <a:lnTo>
                    <a:pt x="5993" y="415"/>
                  </a:lnTo>
                  <a:lnTo>
                    <a:pt x="5979" y="415"/>
                  </a:lnTo>
                  <a:lnTo>
                    <a:pt x="5971" y="415"/>
                  </a:lnTo>
                  <a:lnTo>
                    <a:pt x="5960" y="412"/>
                  </a:lnTo>
                  <a:lnTo>
                    <a:pt x="5945" y="409"/>
                  </a:lnTo>
                  <a:lnTo>
                    <a:pt x="5929" y="405"/>
                  </a:lnTo>
                  <a:lnTo>
                    <a:pt x="5913" y="400"/>
                  </a:lnTo>
                  <a:lnTo>
                    <a:pt x="5899" y="395"/>
                  </a:lnTo>
                  <a:lnTo>
                    <a:pt x="5887" y="389"/>
                  </a:lnTo>
                  <a:lnTo>
                    <a:pt x="5880" y="384"/>
                  </a:lnTo>
                  <a:lnTo>
                    <a:pt x="5833" y="384"/>
                  </a:lnTo>
                  <a:lnTo>
                    <a:pt x="5835" y="394"/>
                  </a:lnTo>
                  <a:lnTo>
                    <a:pt x="5838" y="402"/>
                  </a:lnTo>
                  <a:lnTo>
                    <a:pt x="5843" y="410"/>
                  </a:lnTo>
                  <a:lnTo>
                    <a:pt x="5847" y="417"/>
                  </a:lnTo>
                  <a:lnTo>
                    <a:pt x="5853" y="423"/>
                  </a:lnTo>
                  <a:lnTo>
                    <a:pt x="5859" y="429"/>
                  </a:lnTo>
                  <a:lnTo>
                    <a:pt x="5866" y="435"/>
                  </a:lnTo>
                  <a:lnTo>
                    <a:pt x="5872" y="439"/>
                  </a:lnTo>
                  <a:lnTo>
                    <a:pt x="5895" y="454"/>
                  </a:lnTo>
                  <a:lnTo>
                    <a:pt x="5906" y="459"/>
                  </a:lnTo>
                  <a:lnTo>
                    <a:pt x="5883" y="448"/>
                  </a:lnTo>
                  <a:lnTo>
                    <a:pt x="5860" y="435"/>
                  </a:lnTo>
                  <a:lnTo>
                    <a:pt x="5848" y="430"/>
                  </a:lnTo>
                  <a:lnTo>
                    <a:pt x="5834" y="425"/>
                  </a:lnTo>
                  <a:lnTo>
                    <a:pt x="5826" y="424"/>
                  </a:lnTo>
                  <a:lnTo>
                    <a:pt x="5819" y="422"/>
                  </a:lnTo>
                  <a:lnTo>
                    <a:pt x="5810" y="422"/>
                  </a:lnTo>
                  <a:lnTo>
                    <a:pt x="5800" y="421"/>
                  </a:lnTo>
                  <a:lnTo>
                    <a:pt x="5804" y="417"/>
                  </a:lnTo>
                  <a:lnTo>
                    <a:pt x="5807" y="412"/>
                  </a:lnTo>
                  <a:lnTo>
                    <a:pt x="5809" y="405"/>
                  </a:lnTo>
                  <a:lnTo>
                    <a:pt x="5813" y="397"/>
                  </a:lnTo>
                  <a:lnTo>
                    <a:pt x="5796" y="397"/>
                  </a:lnTo>
                  <a:lnTo>
                    <a:pt x="5781" y="396"/>
                  </a:lnTo>
                  <a:lnTo>
                    <a:pt x="5767" y="395"/>
                  </a:lnTo>
                  <a:lnTo>
                    <a:pt x="5754" y="390"/>
                  </a:lnTo>
                  <a:lnTo>
                    <a:pt x="5753" y="395"/>
                  </a:lnTo>
                  <a:lnTo>
                    <a:pt x="5752" y="399"/>
                  </a:lnTo>
                  <a:lnTo>
                    <a:pt x="5751" y="402"/>
                  </a:lnTo>
                  <a:lnTo>
                    <a:pt x="5748" y="405"/>
                  </a:lnTo>
                  <a:lnTo>
                    <a:pt x="5745" y="407"/>
                  </a:lnTo>
                  <a:lnTo>
                    <a:pt x="5742" y="409"/>
                  </a:lnTo>
                  <a:lnTo>
                    <a:pt x="5737" y="411"/>
                  </a:lnTo>
                  <a:lnTo>
                    <a:pt x="5733" y="412"/>
                  </a:lnTo>
                  <a:lnTo>
                    <a:pt x="5724" y="414"/>
                  </a:lnTo>
                  <a:lnTo>
                    <a:pt x="5714" y="415"/>
                  </a:lnTo>
                  <a:lnTo>
                    <a:pt x="5703" y="415"/>
                  </a:lnTo>
                  <a:lnTo>
                    <a:pt x="5693" y="415"/>
                  </a:lnTo>
                  <a:lnTo>
                    <a:pt x="5667" y="415"/>
                  </a:lnTo>
                  <a:lnTo>
                    <a:pt x="5643" y="413"/>
                  </a:lnTo>
                  <a:lnTo>
                    <a:pt x="5621" y="411"/>
                  </a:lnTo>
                  <a:lnTo>
                    <a:pt x="5599" y="409"/>
                  </a:lnTo>
                  <a:lnTo>
                    <a:pt x="5578" y="407"/>
                  </a:lnTo>
                  <a:lnTo>
                    <a:pt x="5557" y="408"/>
                  </a:lnTo>
                  <a:lnTo>
                    <a:pt x="5546" y="409"/>
                  </a:lnTo>
                  <a:lnTo>
                    <a:pt x="5536" y="410"/>
                  </a:lnTo>
                  <a:lnTo>
                    <a:pt x="5525" y="412"/>
                  </a:lnTo>
                  <a:lnTo>
                    <a:pt x="5514" y="415"/>
                  </a:lnTo>
                  <a:lnTo>
                    <a:pt x="5528" y="430"/>
                  </a:lnTo>
                  <a:lnTo>
                    <a:pt x="5539" y="439"/>
                  </a:lnTo>
                  <a:lnTo>
                    <a:pt x="5551" y="450"/>
                  </a:lnTo>
                  <a:lnTo>
                    <a:pt x="5567" y="465"/>
                  </a:lnTo>
                  <a:lnTo>
                    <a:pt x="5531" y="450"/>
                  </a:lnTo>
                  <a:lnTo>
                    <a:pt x="5497" y="437"/>
                  </a:lnTo>
                  <a:lnTo>
                    <a:pt x="5465" y="426"/>
                  </a:lnTo>
                  <a:lnTo>
                    <a:pt x="5433" y="414"/>
                  </a:lnTo>
                  <a:lnTo>
                    <a:pt x="5419" y="407"/>
                  </a:lnTo>
                  <a:lnTo>
                    <a:pt x="5404" y="400"/>
                  </a:lnTo>
                  <a:lnTo>
                    <a:pt x="5388" y="392"/>
                  </a:lnTo>
                  <a:lnTo>
                    <a:pt x="5374" y="383"/>
                  </a:lnTo>
                  <a:lnTo>
                    <a:pt x="5360" y="373"/>
                  </a:lnTo>
                  <a:lnTo>
                    <a:pt x="5344" y="362"/>
                  </a:lnTo>
                  <a:lnTo>
                    <a:pt x="5330" y="350"/>
                  </a:lnTo>
                  <a:lnTo>
                    <a:pt x="5315" y="336"/>
                  </a:lnTo>
                  <a:lnTo>
                    <a:pt x="5109" y="336"/>
                  </a:lnTo>
                  <a:lnTo>
                    <a:pt x="5104" y="337"/>
                  </a:lnTo>
                  <a:lnTo>
                    <a:pt x="5099" y="339"/>
                  </a:lnTo>
                  <a:lnTo>
                    <a:pt x="5094" y="343"/>
                  </a:lnTo>
                  <a:lnTo>
                    <a:pt x="5090" y="348"/>
                  </a:lnTo>
                  <a:lnTo>
                    <a:pt x="5009" y="354"/>
                  </a:lnTo>
                  <a:lnTo>
                    <a:pt x="5003" y="353"/>
                  </a:lnTo>
                  <a:lnTo>
                    <a:pt x="4996" y="353"/>
                  </a:lnTo>
                  <a:lnTo>
                    <a:pt x="4991" y="351"/>
                  </a:lnTo>
                  <a:lnTo>
                    <a:pt x="4986" y="349"/>
                  </a:lnTo>
                  <a:lnTo>
                    <a:pt x="4979" y="344"/>
                  </a:lnTo>
                  <a:lnTo>
                    <a:pt x="4972" y="339"/>
                  </a:lnTo>
                  <a:lnTo>
                    <a:pt x="4964" y="332"/>
                  </a:lnTo>
                  <a:lnTo>
                    <a:pt x="4956" y="327"/>
                  </a:lnTo>
                  <a:lnTo>
                    <a:pt x="4951" y="325"/>
                  </a:lnTo>
                  <a:lnTo>
                    <a:pt x="4945" y="324"/>
                  </a:lnTo>
                  <a:lnTo>
                    <a:pt x="4938" y="323"/>
                  </a:lnTo>
                  <a:lnTo>
                    <a:pt x="4929" y="323"/>
                  </a:lnTo>
                  <a:lnTo>
                    <a:pt x="4924" y="323"/>
                  </a:lnTo>
                  <a:lnTo>
                    <a:pt x="4918" y="324"/>
                  </a:lnTo>
                  <a:lnTo>
                    <a:pt x="4916" y="326"/>
                  </a:lnTo>
                  <a:lnTo>
                    <a:pt x="4913" y="329"/>
                  </a:lnTo>
                  <a:lnTo>
                    <a:pt x="4911" y="331"/>
                  </a:lnTo>
                  <a:lnTo>
                    <a:pt x="4907" y="333"/>
                  </a:lnTo>
                  <a:lnTo>
                    <a:pt x="4903" y="334"/>
                  </a:lnTo>
                  <a:lnTo>
                    <a:pt x="4896" y="336"/>
                  </a:lnTo>
                  <a:lnTo>
                    <a:pt x="4884" y="334"/>
                  </a:lnTo>
                  <a:lnTo>
                    <a:pt x="4873" y="332"/>
                  </a:lnTo>
                  <a:lnTo>
                    <a:pt x="4863" y="328"/>
                  </a:lnTo>
                  <a:lnTo>
                    <a:pt x="4853" y="324"/>
                  </a:lnTo>
                  <a:lnTo>
                    <a:pt x="4836" y="314"/>
                  </a:lnTo>
                  <a:lnTo>
                    <a:pt x="4816" y="304"/>
                  </a:lnTo>
                  <a:lnTo>
                    <a:pt x="4830" y="292"/>
                  </a:lnTo>
                  <a:lnTo>
                    <a:pt x="4826" y="290"/>
                  </a:lnTo>
                  <a:lnTo>
                    <a:pt x="4816" y="286"/>
                  </a:lnTo>
                  <a:lnTo>
                    <a:pt x="4808" y="284"/>
                  </a:lnTo>
                  <a:lnTo>
                    <a:pt x="4799" y="282"/>
                  </a:lnTo>
                  <a:lnTo>
                    <a:pt x="4789" y="281"/>
                  </a:lnTo>
                  <a:lnTo>
                    <a:pt x="4777" y="279"/>
                  </a:lnTo>
                  <a:lnTo>
                    <a:pt x="4766" y="281"/>
                  </a:lnTo>
                  <a:lnTo>
                    <a:pt x="4757" y="281"/>
                  </a:lnTo>
                  <a:lnTo>
                    <a:pt x="4748" y="283"/>
                  </a:lnTo>
                  <a:lnTo>
                    <a:pt x="4740" y="285"/>
                  </a:lnTo>
                  <a:lnTo>
                    <a:pt x="4728" y="290"/>
                  </a:lnTo>
                  <a:lnTo>
                    <a:pt x="4717" y="295"/>
                  </a:lnTo>
                  <a:lnTo>
                    <a:pt x="4710" y="301"/>
                  </a:lnTo>
                  <a:lnTo>
                    <a:pt x="4701" y="306"/>
                  </a:lnTo>
                  <a:lnTo>
                    <a:pt x="4698" y="308"/>
                  </a:lnTo>
                  <a:lnTo>
                    <a:pt x="4693" y="309"/>
                  </a:lnTo>
                  <a:lnTo>
                    <a:pt x="4689" y="310"/>
                  </a:lnTo>
                  <a:lnTo>
                    <a:pt x="4683" y="310"/>
                  </a:lnTo>
                  <a:lnTo>
                    <a:pt x="4670" y="310"/>
                  </a:lnTo>
                  <a:lnTo>
                    <a:pt x="4657" y="310"/>
                  </a:lnTo>
                  <a:lnTo>
                    <a:pt x="4657" y="279"/>
                  </a:lnTo>
                  <a:lnTo>
                    <a:pt x="4650" y="275"/>
                  </a:lnTo>
                  <a:lnTo>
                    <a:pt x="4644" y="272"/>
                  </a:lnTo>
                  <a:lnTo>
                    <a:pt x="4638" y="271"/>
                  </a:lnTo>
                  <a:lnTo>
                    <a:pt x="4633" y="270"/>
                  </a:lnTo>
                  <a:lnTo>
                    <a:pt x="4627" y="271"/>
                  </a:lnTo>
                  <a:lnTo>
                    <a:pt x="4621" y="272"/>
                  </a:lnTo>
                  <a:lnTo>
                    <a:pt x="4613" y="275"/>
                  </a:lnTo>
                  <a:lnTo>
                    <a:pt x="4604" y="279"/>
                  </a:lnTo>
                  <a:lnTo>
                    <a:pt x="4603" y="277"/>
                  </a:lnTo>
                  <a:lnTo>
                    <a:pt x="4601" y="275"/>
                  </a:lnTo>
                  <a:lnTo>
                    <a:pt x="4599" y="273"/>
                  </a:lnTo>
                  <a:lnTo>
                    <a:pt x="4597" y="272"/>
                  </a:lnTo>
                  <a:lnTo>
                    <a:pt x="4589" y="270"/>
                  </a:lnTo>
                  <a:lnTo>
                    <a:pt x="4579" y="268"/>
                  </a:lnTo>
                  <a:lnTo>
                    <a:pt x="4557" y="267"/>
                  </a:lnTo>
                  <a:lnTo>
                    <a:pt x="4532" y="267"/>
                  </a:lnTo>
                  <a:lnTo>
                    <a:pt x="4486" y="271"/>
                  </a:lnTo>
                  <a:lnTo>
                    <a:pt x="4465" y="273"/>
                  </a:lnTo>
                  <a:lnTo>
                    <a:pt x="4398" y="273"/>
                  </a:lnTo>
                  <a:lnTo>
                    <a:pt x="4399" y="276"/>
                  </a:lnTo>
                  <a:lnTo>
                    <a:pt x="4400" y="279"/>
                  </a:lnTo>
                  <a:lnTo>
                    <a:pt x="4402" y="283"/>
                  </a:lnTo>
                  <a:lnTo>
                    <a:pt x="4405" y="285"/>
                  </a:lnTo>
                  <a:lnTo>
                    <a:pt x="4409" y="288"/>
                  </a:lnTo>
                  <a:lnTo>
                    <a:pt x="4412" y="290"/>
                  </a:lnTo>
                  <a:lnTo>
                    <a:pt x="4415" y="292"/>
                  </a:lnTo>
                  <a:lnTo>
                    <a:pt x="4418" y="292"/>
                  </a:lnTo>
                  <a:lnTo>
                    <a:pt x="4420" y="299"/>
                  </a:lnTo>
                  <a:lnTo>
                    <a:pt x="4425" y="307"/>
                  </a:lnTo>
                  <a:lnTo>
                    <a:pt x="4432" y="316"/>
                  </a:lnTo>
                  <a:lnTo>
                    <a:pt x="4438" y="323"/>
                  </a:lnTo>
                  <a:lnTo>
                    <a:pt x="4429" y="323"/>
                  </a:lnTo>
                  <a:lnTo>
                    <a:pt x="4420" y="324"/>
                  </a:lnTo>
                  <a:lnTo>
                    <a:pt x="4412" y="326"/>
                  </a:lnTo>
                  <a:lnTo>
                    <a:pt x="4403" y="329"/>
                  </a:lnTo>
                  <a:lnTo>
                    <a:pt x="4394" y="331"/>
                  </a:lnTo>
                  <a:lnTo>
                    <a:pt x="4383" y="333"/>
                  </a:lnTo>
                  <a:lnTo>
                    <a:pt x="4373" y="334"/>
                  </a:lnTo>
                  <a:lnTo>
                    <a:pt x="4358" y="336"/>
                  </a:lnTo>
                  <a:lnTo>
                    <a:pt x="4337" y="334"/>
                  </a:lnTo>
                  <a:lnTo>
                    <a:pt x="4317" y="331"/>
                  </a:lnTo>
                  <a:lnTo>
                    <a:pt x="4295" y="327"/>
                  </a:lnTo>
                  <a:lnTo>
                    <a:pt x="4272" y="323"/>
                  </a:lnTo>
                  <a:lnTo>
                    <a:pt x="4250" y="318"/>
                  </a:lnTo>
                  <a:lnTo>
                    <a:pt x="4228" y="314"/>
                  </a:lnTo>
                  <a:lnTo>
                    <a:pt x="4206" y="311"/>
                  </a:lnTo>
                  <a:lnTo>
                    <a:pt x="4186" y="310"/>
                  </a:lnTo>
                  <a:lnTo>
                    <a:pt x="4176" y="310"/>
                  </a:lnTo>
                  <a:lnTo>
                    <a:pt x="4166" y="310"/>
                  </a:lnTo>
                  <a:lnTo>
                    <a:pt x="4166" y="348"/>
                  </a:lnTo>
                  <a:lnTo>
                    <a:pt x="4139" y="348"/>
                  </a:lnTo>
                  <a:lnTo>
                    <a:pt x="4131" y="345"/>
                  </a:lnTo>
                  <a:lnTo>
                    <a:pt x="4122" y="342"/>
                  </a:lnTo>
                  <a:lnTo>
                    <a:pt x="4113" y="340"/>
                  </a:lnTo>
                  <a:lnTo>
                    <a:pt x="4102" y="338"/>
                  </a:lnTo>
                  <a:lnTo>
                    <a:pt x="4082" y="333"/>
                  </a:lnTo>
                  <a:lnTo>
                    <a:pt x="4060" y="330"/>
                  </a:lnTo>
                  <a:lnTo>
                    <a:pt x="4039" y="326"/>
                  </a:lnTo>
                  <a:lnTo>
                    <a:pt x="4019" y="321"/>
                  </a:lnTo>
                  <a:lnTo>
                    <a:pt x="4009" y="318"/>
                  </a:lnTo>
                  <a:lnTo>
                    <a:pt x="4000" y="314"/>
                  </a:lnTo>
                  <a:lnTo>
                    <a:pt x="3993" y="310"/>
                  </a:lnTo>
                  <a:lnTo>
                    <a:pt x="3986" y="304"/>
                  </a:lnTo>
                  <a:lnTo>
                    <a:pt x="3946" y="304"/>
                  </a:lnTo>
                  <a:lnTo>
                    <a:pt x="3953" y="317"/>
                  </a:lnTo>
                  <a:lnTo>
                    <a:pt x="3960" y="329"/>
                  </a:lnTo>
                  <a:lnTo>
                    <a:pt x="3941" y="318"/>
                  </a:lnTo>
                  <a:lnTo>
                    <a:pt x="3920" y="305"/>
                  </a:lnTo>
                  <a:lnTo>
                    <a:pt x="3898" y="294"/>
                  </a:lnTo>
                  <a:lnTo>
                    <a:pt x="3880" y="286"/>
                  </a:lnTo>
                  <a:lnTo>
                    <a:pt x="3820" y="286"/>
                  </a:lnTo>
                  <a:lnTo>
                    <a:pt x="3820" y="287"/>
                  </a:lnTo>
                  <a:lnTo>
                    <a:pt x="3819" y="288"/>
                  </a:lnTo>
                  <a:lnTo>
                    <a:pt x="3818" y="288"/>
                  </a:lnTo>
                  <a:lnTo>
                    <a:pt x="3816" y="287"/>
                  </a:lnTo>
                  <a:lnTo>
                    <a:pt x="3809" y="286"/>
                  </a:lnTo>
                  <a:lnTo>
                    <a:pt x="3800" y="283"/>
                  </a:lnTo>
                  <a:lnTo>
                    <a:pt x="3777" y="274"/>
                  </a:lnTo>
                  <a:lnTo>
                    <a:pt x="3752" y="265"/>
                  </a:lnTo>
                  <a:lnTo>
                    <a:pt x="3727" y="256"/>
                  </a:lnTo>
                  <a:lnTo>
                    <a:pt x="3706" y="249"/>
                  </a:lnTo>
                  <a:lnTo>
                    <a:pt x="3698" y="247"/>
                  </a:lnTo>
                  <a:lnTo>
                    <a:pt x="3694" y="246"/>
                  </a:lnTo>
                  <a:lnTo>
                    <a:pt x="3693" y="246"/>
                  </a:lnTo>
                  <a:lnTo>
                    <a:pt x="3692" y="247"/>
                  </a:lnTo>
                  <a:lnTo>
                    <a:pt x="3693" y="248"/>
                  </a:lnTo>
                  <a:lnTo>
                    <a:pt x="3694" y="249"/>
                  </a:lnTo>
                  <a:lnTo>
                    <a:pt x="3677" y="249"/>
                  </a:lnTo>
                  <a:lnTo>
                    <a:pt x="3663" y="251"/>
                  </a:lnTo>
                  <a:lnTo>
                    <a:pt x="3650" y="253"/>
                  </a:lnTo>
                  <a:lnTo>
                    <a:pt x="3637" y="255"/>
                  </a:lnTo>
                  <a:lnTo>
                    <a:pt x="3624" y="257"/>
                  </a:lnTo>
                  <a:lnTo>
                    <a:pt x="3608" y="259"/>
                  </a:lnTo>
                  <a:lnTo>
                    <a:pt x="3593" y="261"/>
                  </a:lnTo>
                  <a:lnTo>
                    <a:pt x="3574" y="261"/>
                  </a:lnTo>
                  <a:lnTo>
                    <a:pt x="3559" y="261"/>
                  </a:lnTo>
                  <a:lnTo>
                    <a:pt x="3544" y="260"/>
                  </a:lnTo>
                  <a:lnTo>
                    <a:pt x="3528" y="258"/>
                  </a:lnTo>
                  <a:lnTo>
                    <a:pt x="3515" y="256"/>
                  </a:lnTo>
                  <a:lnTo>
                    <a:pt x="3488" y="252"/>
                  </a:lnTo>
                  <a:lnTo>
                    <a:pt x="3461" y="246"/>
                  </a:lnTo>
                  <a:lnTo>
                    <a:pt x="3435" y="240"/>
                  </a:lnTo>
                  <a:lnTo>
                    <a:pt x="3408" y="236"/>
                  </a:lnTo>
                  <a:lnTo>
                    <a:pt x="3394" y="234"/>
                  </a:lnTo>
                  <a:lnTo>
                    <a:pt x="3379" y="232"/>
                  </a:lnTo>
                  <a:lnTo>
                    <a:pt x="3365" y="231"/>
                  </a:lnTo>
                  <a:lnTo>
                    <a:pt x="3348" y="231"/>
                  </a:lnTo>
                  <a:lnTo>
                    <a:pt x="3334" y="227"/>
                  </a:lnTo>
                  <a:lnTo>
                    <a:pt x="3313" y="219"/>
                  </a:lnTo>
                  <a:lnTo>
                    <a:pt x="3304" y="216"/>
                  </a:lnTo>
                  <a:lnTo>
                    <a:pt x="3296" y="214"/>
                  </a:lnTo>
                  <a:lnTo>
                    <a:pt x="3293" y="214"/>
                  </a:lnTo>
                  <a:lnTo>
                    <a:pt x="3291" y="215"/>
                  </a:lnTo>
                  <a:lnTo>
                    <a:pt x="3289" y="216"/>
                  </a:lnTo>
                  <a:lnTo>
                    <a:pt x="3289" y="218"/>
                  </a:lnTo>
                  <a:lnTo>
                    <a:pt x="3289" y="221"/>
                  </a:lnTo>
                  <a:lnTo>
                    <a:pt x="3290" y="226"/>
                  </a:lnTo>
                  <a:lnTo>
                    <a:pt x="3292" y="229"/>
                  </a:lnTo>
                  <a:lnTo>
                    <a:pt x="3295" y="233"/>
                  </a:lnTo>
                  <a:lnTo>
                    <a:pt x="3302" y="240"/>
                  </a:lnTo>
                  <a:lnTo>
                    <a:pt x="3310" y="247"/>
                  </a:lnTo>
                  <a:lnTo>
                    <a:pt x="3320" y="252"/>
                  </a:lnTo>
                  <a:lnTo>
                    <a:pt x="3328" y="257"/>
                  </a:lnTo>
                  <a:lnTo>
                    <a:pt x="3336" y="260"/>
                  </a:lnTo>
                  <a:lnTo>
                    <a:pt x="3341" y="261"/>
                  </a:lnTo>
                  <a:lnTo>
                    <a:pt x="3332" y="260"/>
                  </a:lnTo>
                  <a:lnTo>
                    <a:pt x="3323" y="257"/>
                  </a:lnTo>
                  <a:lnTo>
                    <a:pt x="3314" y="255"/>
                  </a:lnTo>
                  <a:lnTo>
                    <a:pt x="3305" y="251"/>
                  </a:lnTo>
                  <a:lnTo>
                    <a:pt x="3290" y="244"/>
                  </a:lnTo>
                  <a:lnTo>
                    <a:pt x="3273" y="235"/>
                  </a:lnTo>
                  <a:lnTo>
                    <a:pt x="3257" y="225"/>
                  </a:lnTo>
                  <a:lnTo>
                    <a:pt x="3239" y="213"/>
                  </a:lnTo>
                  <a:lnTo>
                    <a:pt x="3219" y="203"/>
                  </a:lnTo>
                  <a:lnTo>
                    <a:pt x="3195" y="193"/>
                  </a:lnTo>
                  <a:lnTo>
                    <a:pt x="3198" y="192"/>
                  </a:lnTo>
                  <a:lnTo>
                    <a:pt x="3200" y="190"/>
                  </a:lnTo>
                  <a:lnTo>
                    <a:pt x="3201" y="186"/>
                  </a:lnTo>
                  <a:lnTo>
                    <a:pt x="3201" y="181"/>
                  </a:lnTo>
                  <a:lnTo>
                    <a:pt x="3202" y="173"/>
                  </a:lnTo>
                  <a:lnTo>
                    <a:pt x="3202" y="169"/>
                  </a:lnTo>
                  <a:lnTo>
                    <a:pt x="3169" y="169"/>
                  </a:lnTo>
                  <a:lnTo>
                    <a:pt x="3164" y="170"/>
                  </a:lnTo>
                  <a:lnTo>
                    <a:pt x="3159" y="173"/>
                  </a:lnTo>
                  <a:lnTo>
                    <a:pt x="3154" y="177"/>
                  </a:lnTo>
                  <a:lnTo>
                    <a:pt x="3149" y="181"/>
                  </a:lnTo>
                  <a:lnTo>
                    <a:pt x="3153" y="187"/>
                  </a:lnTo>
                  <a:lnTo>
                    <a:pt x="3156" y="193"/>
                  </a:lnTo>
                  <a:lnTo>
                    <a:pt x="3144" y="196"/>
                  </a:lnTo>
                  <a:lnTo>
                    <a:pt x="3133" y="199"/>
                  </a:lnTo>
                  <a:lnTo>
                    <a:pt x="3122" y="203"/>
                  </a:lnTo>
                  <a:lnTo>
                    <a:pt x="3112" y="206"/>
                  </a:lnTo>
                  <a:lnTo>
                    <a:pt x="3093" y="215"/>
                  </a:lnTo>
                  <a:lnTo>
                    <a:pt x="3076" y="225"/>
                  </a:lnTo>
                  <a:lnTo>
                    <a:pt x="3058" y="235"/>
                  </a:lnTo>
                  <a:lnTo>
                    <a:pt x="3040" y="245"/>
                  </a:lnTo>
                  <a:lnTo>
                    <a:pt x="3030" y="249"/>
                  </a:lnTo>
                  <a:lnTo>
                    <a:pt x="3020" y="253"/>
                  </a:lnTo>
                  <a:lnTo>
                    <a:pt x="3008" y="257"/>
                  </a:lnTo>
                  <a:lnTo>
                    <a:pt x="2997" y="261"/>
                  </a:lnTo>
                  <a:lnTo>
                    <a:pt x="2997" y="257"/>
                  </a:lnTo>
                  <a:lnTo>
                    <a:pt x="2998" y="252"/>
                  </a:lnTo>
                  <a:lnTo>
                    <a:pt x="2999" y="248"/>
                  </a:lnTo>
                  <a:lnTo>
                    <a:pt x="3002" y="243"/>
                  </a:lnTo>
                  <a:lnTo>
                    <a:pt x="3008" y="235"/>
                  </a:lnTo>
                  <a:lnTo>
                    <a:pt x="3016" y="226"/>
                  </a:lnTo>
                  <a:lnTo>
                    <a:pt x="3026" y="217"/>
                  </a:lnTo>
                  <a:lnTo>
                    <a:pt x="3038" y="209"/>
                  </a:lnTo>
                  <a:lnTo>
                    <a:pt x="3052" y="201"/>
                  </a:lnTo>
                  <a:lnTo>
                    <a:pt x="3065" y="193"/>
                  </a:lnTo>
                  <a:lnTo>
                    <a:pt x="3093" y="179"/>
                  </a:lnTo>
                  <a:lnTo>
                    <a:pt x="3122" y="165"/>
                  </a:lnTo>
                  <a:lnTo>
                    <a:pt x="3148" y="154"/>
                  </a:lnTo>
                  <a:lnTo>
                    <a:pt x="3169" y="144"/>
                  </a:lnTo>
                  <a:lnTo>
                    <a:pt x="3157" y="136"/>
                  </a:lnTo>
                  <a:lnTo>
                    <a:pt x="3144" y="129"/>
                  </a:lnTo>
                  <a:lnTo>
                    <a:pt x="3130" y="122"/>
                  </a:lnTo>
                  <a:lnTo>
                    <a:pt x="3114" y="115"/>
                  </a:lnTo>
                  <a:lnTo>
                    <a:pt x="3098" y="107"/>
                  </a:lnTo>
                  <a:lnTo>
                    <a:pt x="3080" y="102"/>
                  </a:lnTo>
                  <a:lnTo>
                    <a:pt x="3063" y="96"/>
                  </a:lnTo>
                  <a:lnTo>
                    <a:pt x="3044" y="91"/>
                  </a:lnTo>
                  <a:lnTo>
                    <a:pt x="3024" y="86"/>
                  </a:lnTo>
                  <a:lnTo>
                    <a:pt x="3004" y="82"/>
                  </a:lnTo>
                  <a:lnTo>
                    <a:pt x="2985" y="79"/>
                  </a:lnTo>
                  <a:lnTo>
                    <a:pt x="2965" y="76"/>
                  </a:lnTo>
                  <a:lnTo>
                    <a:pt x="2944" y="74"/>
                  </a:lnTo>
                  <a:lnTo>
                    <a:pt x="2923" y="72"/>
                  </a:lnTo>
                  <a:lnTo>
                    <a:pt x="2903" y="71"/>
                  </a:lnTo>
                  <a:lnTo>
                    <a:pt x="2884" y="70"/>
                  </a:lnTo>
                  <a:lnTo>
                    <a:pt x="2875" y="71"/>
                  </a:lnTo>
                  <a:lnTo>
                    <a:pt x="2867" y="72"/>
                  </a:lnTo>
                  <a:lnTo>
                    <a:pt x="2862" y="74"/>
                  </a:lnTo>
                  <a:lnTo>
                    <a:pt x="2856" y="76"/>
                  </a:lnTo>
                  <a:lnTo>
                    <a:pt x="2850" y="79"/>
                  </a:lnTo>
                  <a:lnTo>
                    <a:pt x="2843" y="81"/>
                  </a:lnTo>
                  <a:lnTo>
                    <a:pt x="2834" y="82"/>
                  </a:lnTo>
                  <a:lnTo>
                    <a:pt x="2823" y="83"/>
                  </a:lnTo>
                  <a:lnTo>
                    <a:pt x="2723" y="64"/>
                  </a:lnTo>
                  <a:lnTo>
                    <a:pt x="2724" y="58"/>
                  </a:lnTo>
                  <a:lnTo>
                    <a:pt x="2726" y="52"/>
                  </a:lnTo>
                  <a:lnTo>
                    <a:pt x="2729" y="47"/>
                  </a:lnTo>
                  <a:lnTo>
                    <a:pt x="2731" y="42"/>
                  </a:lnTo>
                  <a:lnTo>
                    <a:pt x="2738" y="33"/>
                  </a:lnTo>
                  <a:lnTo>
                    <a:pt x="2744" y="21"/>
                  </a:lnTo>
                  <a:lnTo>
                    <a:pt x="2743" y="19"/>
                  </a:lnTo>
                  <a:lnTo>
                    <a:pt x="2742" y="17"/>
                  </a:lnTo>
                  <a:lnTo>
                    <a:pt x="2739" y="15"/>
                  </a:lnTo>
                  <a:lnTo>
                    <a:pt x="2735" y="13"/>
                  </a:lnTo>
                  <a:lnTo>
                    <a:pt x="2727" y="10"/>
                  </a:lnTo>
                  <a:lnTo>
                    <a:pt x="2717" y="9"/>
                  </a:lnTo>
                  <a:lnTo>
                    <a:pt x="2712" y="5"/>
                  </a:lnTo>
                  <a:lnTo>
                    <a:pt x="2707" y="1"/>
                  </a:lnTo>
                  <a:lnTo>
                    <a:pt x="2701" y="0"/>
                  </a:lnTo>
                  <a:lnTo>
                    <a:pt x="2696" y="0"/>
                  </a:lnTo>
                  <a:lnTo>
                    <a:pt x="2691" y="3"/>
                  </a:lnTo>
                  <a:lnTo>
                    <a:pt x="2687" y="7"/>
                  </a:lnTo>
                  <a:lnTo>
                    <a:pt x="2685" y="13"/>
                  </a:lnTo>
                  <a:lnTo>
                    <a:pt x="2684" y="21"/>
                  </a:lnTo>
                  <a:lnTo>
                    <a:pt x="2667" y="24"/>
                  </a:lnTo>
                  <a:lnTo>
                    <a:pt x="2653" y="29"/>
                  </a:lnTo>
                  <a:lnTo>
                    <a:pt x="2641" y="34"/>
                  </a:lnTo>
                  <a:lnTo>
                    <a:pt x="2630" y="40"/>
                  </a:lnTo>
                  <a:lnTo>
                    <a:pt x="2610" y="53"/>
                  </a:lnTo>
                  <a:lnTo>
                    <a:pt x="2590" y="64"/>
                  </a:lnTo>
                  <a:lnTo>
                    <a:pt x="2618" y="83"/>
                  </a:lnTo>
                  <a:lnTo>
                    <a:pt x="2611" y="83"/>
                  </a:lnTo>
                  <a:lnTo>
                    <a:pt x="2597" y="83"/>
                  </a:lnTo>
                  <a:lnTo>
                    <a:pt x="2575" y="83"/>
                  </a:lnTo>
                  <a:lnTo>
                    <a:pt x="2551" y="83"/>
                  </a:lnTo>
                  <a:lnTo>
                    <a:pt x="2567" y="97"/>
                  </a:lnTo>
                  <a:lnTo>
                    <a:pt x="2587" y="118"/>
                  </a:lnTo>
                  <a:lnTo>
                    <a:pt x="2598" y="128"/>
                  </a:lnTo>
                  <a:lnTo>
                    <a:pt x="2610" y="136"/>
                  </a:lnTo>
                  <a:lnTo>
                    <a:pt x="2617" y="140"/>
                  </a:lnTo>
                  <a:lnTo>
                    <a:pt x="2623" y="142"/>
                  </a:lnTo>
                  <a:lnTo>
                    <a:pt x="2630" y="144"/>
                  </a:lnTo>
                  <a:lnTo>
                    <a:pt x="2638" y="144"/>
                  </a:lnTo>
                  <a:lnTo>
                    <a:pt x="2630" y="144"/>
                  </a:lnTo>
                  <a:lnTo>
                    <a:pt x="2623" y="142"/>
                  </a:lnTo>
                  <a:lnTo>
                    <a:pt x="2618" y="140"/>
                  </a:lnTo>
                  <a:lnTo>
                    <a:pt x="2611" y="137"/>
                  </a:lnTo>
                  <a:lnTo>
                    <a:pt x="2600" y="130"/>
                  </a:lnTo>
                  <a:lnTo>
                    <a:pt x="2590" y="121"/>
                  </a:lnTo>
                  <a:lnTo>
                    <a:pt x="2579" y="110"/>
                  </a:lnTo>
                  <a:lnTo>
                    <a:pt x="2567" y="100"/>
                  </a:lnTo>
                  <a:lnTo>
                    <a:pt x="2561" y="95"/>
                  </a:lnTo>
                  <a:lnTo>
                    <a:pt x="2554" y="90"/>
                  </a:lnTo>
                  <a:lnTo>
                    <a:pt x="2547" y="86"/>
                  </a:lnTo>
                  <a:lnTo>
                    <a:pt x="2538" y="83"/>
                  </a:lnTo>
                  <a:lnTo>
                    <a:pt x="2465" y="114"/>
                  </a:lnTo>
                  <a:lnTo>
                    <a:pt x="2462" y="110"/>
                  </a:lnTo>
                  <a:lnTo>
                    <a:pt x="2455" y="104"/>
                  </a:lnTo>
                  <a:lnTo>
                    <a:pt x="2451" y="100"/>
                  </a:lnTo>
                  <a:lnTo>
                    <a:pt x="2446" y="98"/>
                  </a:lnTo>
                  <a:lnTo>
                    <a:pt x="2439" y="95"/>
                  </a:lnTo>
                  <a:lnTo>
                    <a:pt x="2431" y="95"/>
                  </a:lnTo>
                  <a:lnTo>
                    <a:pt x="2410" y="95"/>
                  </a:lnTo>
                  <a:lnTo>
                    <a:pt x="2391" y="98"/>
                  </a:lnTo>
                  <a:lnTo>
                    <a:pt x="2372" y="101"/>
                  </a:lnTo>
                  <a:lnTo>
                    <a:pt x="2354" y="105"/>
                  </a:lnTo>
                  <a:lnTo>
                    <a:pt x="2319" y="117"/>
                  </a:lnTo>
                  <a:lnTo>
                    <a:pt x="2284" y="129"/>
                  </a:lnTo>
                  <a:lnTo>
                    <a:pt x="2250" y="141"/>
                  </a:lnTo>
                  <a:lnTo>
                    <a:pt x="2214" y="152"/>
                  </a:lnTo>
                  <a:lnTo>
                    <a:pt x="2195" y="156"/>
                  </a:lnTo>
                  <a:lnTo>
                    <a:pt x="2175" y="159"/>
                  </a:lnTo>
                  <a:lnTo>
                    <a:pt x="2155" y="161"/>
                  </a:lnTo>
                  <a:lnTo>
                    <a:pt x="2133" y="162"/>
                  </a:lnTo>
                  <a:lnTo>
                    <a:pt x="2134" y="167"/>
                  </a:lnTo>
                  <a:lnTo>
                    <a:pt x="2137" y="173"/>
                  </a:lnTo>
                  <a:lnTo>
                    <a:pt x="2142" y="178"/>
                  </a:lnTo>
                  <a:lnTo>
                    <a:pt x="2149" y="183"/>
                  </a:lnTo>
                  <a:lnTo>
                    <a:pt x="2157" y="187"/>
                  </a:lnTo>
                  <a:lnTo>
                    <a:pt x="2167" y="190"/>
                  </a:lnTo>
                  <a:lnTo>
                    <a:pt x="2175" y="193"/>
                  </a:lnTo>
                  <a:lnTo>
                    <a:pt x="2185" y="193"/>
                  </a:lnTo>
                  <a:lnTo>
                    <a:pt x="2186" y="198"/>
                  </a:lnTo>
                  <a:lnTo>
                    <a:pt x="2187" y="203"/>
                  </a:lnTo>
                  <a:lnTo>
                    <a:pt x="2190" y="208"/>
                  </a:lnTo>
                  <a:lnTo>
                    <a:pt x="2192" y="213"/>
                  </a:lnTo>
                  <a:lnTo>
                    <a:pt x="2198" y="225"/>
                  </a:lnTo>
                  <a:lnTo>
                    <a:pt x="2207" y="235"/>
                  </a:lnTo>
                  <a:lnTo>
                    <a:pt x="2216" y="244"/>
                  </a:lnTo>
                  <a:lnTo>
                    <a:pt x="2225" y="251"/>
                  </a:lnTo>
                  <a:lnTo>
                    <a:pt x="2233" y="257"/>
                  </a:lnTo>
                  <a:lnTo>
                    <a:pt x="2239" y="261"/>
                  </a:lnTo>
                  <a:lnTo>
                    <a:pt x="2233" y="261"/>
                  </a:lnTo>
                  <a:lnTo>
                    <a:pt x="2227" y="260"/>
                  </a:lnTo>
                  <a:lnTo>
                    <a:pt x="2223" y="259"/>
                  </a:lnTo>
                  <a:lnTo>
                    <a:pt x="2217" y="257"/>
                  </a:lnTo>
                  <a:lnTo>
                    <a:pt x="2214" y="254"/>
                  </a:lnTo>
                  <a:lnTo>
                    <a:pt x="2209" y="251"/>
                  </a:lnTo>
                  <a:lnTo>
                    <a:pt x="2206" y="248"/>
                  </a:lnTo>
                  <a:lnTo>
                    <a:pt x="2203" y="244"/>
                  </a:lnTo>
                  <a:lnTo>
                    <a:pt x="2198" y="236"/>
                  </a:lnTo>
                  <a:lnTo>
                    <a:pt x="2195" y="225"/>
                  </a:lnTo>
                  <a:lnTo>
                    <a:pt x="2193" y="213"/>
                  </a:lnTo>
                  <a:lnTo>
                    <a:pt x="2192" y="200"/>
                  </a:lnTo>
                  <a:lnTo>
                    <a:pt x="2190" y="201"/>
                  </a:lnTo>
                  <a:lnTo>
                    <a:pt x="2186" y="202"/>
                  </a:lnTo>
                  <a:lnTo>
                    <a:pt x="2182" y="202"/>
                  </a:lnTo>
                  <a:lnTo>
                    <a:pt x="2179" y="202"/>
                  </a:lnTo>
                  <a:lnTo>
                    <a:pt x="2169" y="200"/>
                  </a:lnTo>
                  <a:lnTo>
                    <a:pt x="2159" y="200"/>
                  </a:lnTo>
                  <a:lnTo>
                    <a:pt x="2150" y="200"/>
                  </a:lnTo>
                  <a:lnTo>
                    <a:pt x="2141" y="202"/>
                  </a:lnTo>
                  <a:lnTo>
                    <a:pt x="2134" y="205"/>
                  </a:lnTo>
                  <a:lnTo>
                    <a:pt x="2126" y="209"/>
                  </a:lnTo>
                  <a:lnTo>
                    <a:pt x="2118" y="212"/>
                  </a:lnTo>
                  <a:lnTo>
                    <a:pt x="2111" y="215"/>
                  </a:lnTo>
                  <a:lnTo>
                    <a:pt x="2102" y="217"/>
                  </a:lnTo>
                  <a:lnTo>
                    <a:pt x="2093" y="218"/>
                  </a:lnTo>
                  <a:lnTo>
                    <a:pt x="2083" y="217"/>
                  </a:lnTo>
                  <a:lnTo>
                    <a:pt x="2073" y="214"/>
                  </a:lnTo>
                  <a:lnTo>
                    <a:pt x="2066" y="210"/>
                  </a:lnTo>
                  <a:lnTo>
                    <a:pt x="2059" y="206"/>
                  </a:lnTo>
                  <a:lnTo>
                    <a:pt x="2020" y="218"/>
                  </a:lnTo>
                  <a:lnTo>
                    <a:pt x="2013" y="218"/>
                  </a:lnTo>
                  <a:lnTo>
                    <a:pt x="2000" y="219"/>
                  </a:lnTo>
                  <a:lnTo>
                    <a:pt x="1992" y="221"/>
                  </a:lnTo>
                  <a:lnTo>
                    <a:pt x="1985" y="223"/>
                  </a:lnTo>
                  <a:lnTo>
                    <a:pt x="1983" y="225"/>
                  </a:lnTo>
                  <a:lnTo>
                    <a:pt x="1981" y="227"/>
                  </a:lnTo>
                  <a:lnTo>
                    <a:pt x="1980" y="229"/>
                  </a:lnTo>
                  <a:lnTo>
                    <a:pt x="1980" y="231"/>
                  </a:lnTo>
                  <a:lnTo>
                    <a:pt x="1980" y="234"/>
                  </a:lnTo>
                  <a:lnTo>
                    <a:pt x="1982" y="238"/>
                  </a:lnTo>
                  <a:lnTo>
                    <a:pt x="1984" y="242"/>
                  </a:lnTo>
                  <a:lnTo>
                    <a:pt x="1988" y="245"/>
                  </a:lnTo>
                  <a:lnTo>
                    <a:pt x="1996" y="253"/>
                  </a:lnTo>
                  <a:lnTo>
                    <a:pt x="2009" y="261"/>
                  </a:lnTo>
                  <a:lnTo>
                    <a:pt x="2023" y="270"/>
                  </a:lnTo>
                  <a:lnTo>
                    <a:pt x="2038" y="278"/>
                  </a:lnTo>
                  <a:lnTo>
                    <a:pt x="2056" y="287"/>
                  </a:lnTo>
                  <a:lnTo>
                    <a:pt x="2074" y="295"/>
                  </a:lnTo>
                  <a:lnTo>
                    <a:pt x="2112" y="311"/>
                  </a:lnTo>
                  <a:lnTo>
                    <a:pt x="2148" y="324"/>
                  </a:lnTo>
                  <a:lnTo>
                    <a:pt x="2178" y="334"/>
                  </a:lnTo>
                  <a:lnTo>
                    <a:pt x="2198" y="342"/>
                  </a:lnTo>
                  <a:lnTo>
                    <a:pt x="2200" y="352"/>
                  </a:lnTo>
                  <a:lnTo>
                    <a:pt x="2202" y="361"/>
                  </a:lnTo>
                  <a:lnTo>
                    <a:pt x="2204" y="369"/>
                  </a:lnTo>
                  <a:lnTo>
                    <a:pt x="2207" y="376"/>
                  </a:lnTo>
                  <a:lnTo>
                    <a:pt x="2216" y="389"/>
                  </a:lnTo>
                  <a:lnTo>
                    <a:pt x="2226" y="403"/>
                  </a:lnTo>
                  <a:lnTo>
                    <a:pt x="2214" y="405"/>
                  </a:lnTo>
                  <a:lnTo>
                    <a:pt x="2203" y="404"/>
                  </a:lnTo>
                  <a:lnTo>
                    <a:pt x="2193" y="402"/>
                  </a:lnTo>
                  <a:lnTo>
                    <a:pt x="2184" y="399"/>
                  </a:lnTo>
                  <a:lnTo>
                    <a:pt x="2177" y="394"/>
                  </a:lnTo>
                  <a:lnTo>
                    <a:pt x="2169" y="387"/>
                  </a:lnTo>
                  <a:lnTo>
                    <a:pt x="2161" y="381"/>
                  </a:lnTo>
                  <a:lnTo>
                    <a:pt x="2155" y="374"/>
                  </a:lnTo>
                  <a:lnTo>
                    <a:pt x="2142" y="360"/>
                  </a:lnTo>
                  <a:lnTo>
                    <a:pt x="2129" y="345"/>
                  </a:lnTo>
                  <a:lnTo>
                    <a:pt x="2123" y="339"/>
                  </a:lnTo>
                  <a:lnTo>
                    <a:pt x="2115" y="332"/>
                  </a:lnTo>
                  <a:lnTo>
                    <a:pt x="2107" y="327"/>
                  </a:lnTo>
                  <a:lnTo>
                    <a:pt x="2100" y="323"/>
                  </a:lnTo>
                  <a:lnTo>
                    <a:pt x="2065" y="315"/>
                  </a:lnTo>
                  <a:lnTo>
                    <a:pt x="2020" y="305"/>
                  </a:lnTo>
                  <a:lnTo>
                    <a:pt x="2009" y="302"/>
                  </a:lnTo>
                  <a:lnTo>
                    <a:pt x="1999" y="298"/>
                  </a:lnTo>
                  <a:lnTo>
                    <a:pt x="1989" y="293"/>
                  </a:lnTo>
                  <a:lnTo>
                    <a:pt x="1980" y="288"/>
                  </a:lnTo>
                  <a:lnTo>
                    <a:pt x="1972" y="281"/>
                  </a:lnTo>
                  <a:lnTo>
                    <a:pt x="1967" y="273"/>
                  </a:lnTo>
                  <a:lnTo>
                    <a:pt x="1964" y="269"/>
                  </a:lnTo>
                  <a:lnTo>
                    <a:pt x="1962" y="265"/>
                  </a:lnTo>
                  <a:lnTo>
                    <a:pt x="1960" y="260"/>
                  </a:lnTo>
                  <a:lnTo>
                    <a:pt x="1960" y="255"/>
                  </a:lnTo>
                  <a:lnTo>
                    <a:pt x="1947" y="255"/>
                  </a:lnTo>
                  <a:lnTo>
                    <a:pt x="1940" y="255"/>
                  </a:lnTo>
                  <a:lnTo>
                    <a:pt x="1933" y="256"/>
                  </a:lnTo>
                  <a:lnTo>
                    <a:pt x="1927" y="258"/>
                  </a:lnTo>
                  <a:lnTo>
                    <a:pt x="1922" y="261"/>
                  </a:lnTo>
                  <a:lnTo>
                    <a:pt x="1916" y="264"/>
                  </a:lnTo>
                  <a:lnTo>
                    <a:pt x="1910" y="267"/>
                  </a:lnTo>
                  <a:lnTo>
                    <a:pt x="1903" y="270"/>
                  </a:lnTo>
                  <a:lnTo>
                    <a:pt x="1895" y="272"/>
                  </a:lnTo>
                  <a:lnTo>
                    <a:pt x="1887" y="273"/>
                  </a:lnTo>
                  <a:lnTo>
                    <a:pt x="1882" y="287"/>
                  </a:lnTo>
                  <a:lnTo>
                    <a:pt x="1879" y="297"/>
                  </a:lnTo>
                  <a:lnTo>
                    <a:pt x="1877" y="301"/>
                  </a:lnTo>
                  <a:lnTo>
                    <a:pt x="1875" y="305"/>
                  </a:lnTo>
                  <a:lnTo>
                    <a:pt x="1871" y="308"/>
                  </a:lnTo>
                  <a:lnTo>
                    <a:pt x="1867" y="310"/>
                  </a:lnTo>
                  <a:lnTo>
                    <a:pt x="1871" y="316"/>
                  </a:lnTo>
                  <a:lnTo>
                    <a:pt x="1876" y="320"/>
                  </a:lnTo>
                  <a:lnTo>
                    <a:pt x="1882" y="325"/>
                  </a:lnTo>
                  <a:lnTo>
                    <a:pt x="1889" y="328"/>
                  </a:lnTo>
                  <a:lnTo>
                    <a:pt x="1903" y="334"/>
                  </a:lnTo>
                  <a:lnTo>
                    <a:pt x="1921" y="340"/>
                  </a:lnTo>
                  <a:lnTo>
                    <a:pt x="1959" y="349"/>
                  </a:lnTo>
                  <a:lnTo>
                    <a:pt x="2000" y="360"/>
                  </a:lnTo>
                  <a:lnTo>
                    <a:pt x="1954" y="360"/>
                  </a:lnTo>
                  <a:lnTo>
                    <a:pt x="1929" y="354"/>
                  </a:lnTo>
                  <a:lnTo>
                    <a:pt x="1906" y="349"/>
                  </a:lnTo>
                  <a:lnTo>
                    <a:pt x="1886" y="344"/>
                  </a:lnTo>
                  <a:lnTo>
                    <a:pt x="1866" y="338"/>
                  </a:lnTo>
                  <a:lnTo>
                    <a:pt x="1857" y="333"/>
                  </a:lnTo>
                  <a:lnTo>
                    <a:pt x="1849" y="328"/>
                  </a:lnTo>
                  <a:lnTo>
                    <a:pt x="1842" y="322"/>
                  </a:lnTo>
                  <a:lnTo>
                    <a:pt x="1835" y="315"/>
                  </a:lnTo>
                  <a:lnTo>
                    <a:pt x="1828" y="307"/>
                  </a:lnTo>
                  <a:lnTo>
                    <a:pt x="1823" y="298"/>
                  </a:lnTo>
                  <a:lnTo>
                    <a:pt x="1817" y="287"/>
                  </a:lnTo>
                  <a:lnTo>
                    <a:pt x="1814" y="273"/>
                  </a:lnTo>
                  <a:lnTo>
                    <a:pt x="1787" y="273"/>
                  </a:lnTo>
                  <a:lnTo>
                    <a:pt x="1787" y="282"/>
                  </a:lnTo>
                  <a:lnTo>
                    <a:pt x="1786" y="288"/>
                  </a:lnTo>
                  <a:lnTo>
                    <a:pt x="1785" y="293"/>
                  </a:lnTo>
                  <a:lnTo>
                    <a:pt x="1782" y="298"/>
                  </a:lnTo>
                  <a:lnTo>
                    <a:pt x="1776" y="306"/>
                  </a:lnTo>
                  <a:lnTo>
                    <a:pt x="1767" y="316"/>
                  </a:lnTo>
                  <a:lnTo>
                    <a:pt x="1771" y="323"/>
                  </a:lnTo>
                  <a:lnTo>
                    <a:pt x="1775" y="328"/>
                  </a:lnTo>
                  <a:lnTo>
                    <a:pt x="1779" y="332"/>
                  </a:lnTo>
                  <a:lnTo>
                    <a:pt x="1785" y="336"/>
                  </a:lnTo>
                  <a:lnTo>
                    <a:pt x="1793" y="342"/>
                  </a:lnTo>
                  <a:lnTo>
                    <a:pt x="1803" y="346"/>
                  </a:lnTo>
                  <a:lnTo>
                    <a:pt x="1813" y="351"/>
                  </a:lnTo>
                  <a:lnTo>
                    <a:pt x="1823" y="358"/>
                  </a:lnTo>
                  <a:lnTo>
                    <a:pt x="1827" y="363"/>
                  </a:lnTo>
                  <a:lnTo>
                    <a:pt x="1832" y="369"/>
                  </a:lnTo>
                  <a:lnTo>
                    <a:pt x="1836" y="376"/>
                  </a:lnTo>
                  <a:lnTo>
                    <a:pt x="1841" y="384"/>
                  </a:lnTo>
                  <a:lnTo>
                    <a:pt x="1842" y="389"/>
                  </a:lnTo>
                  <a:lnTo>
                    <a:pt x="1843" y="396"/>
                  </a:lnTo>
                  <a:lnTo>
                    <a:pt x="1844" y="402"/>
                  </a:lnTo>
                  <a:lnTo>
                    <a:pt x="1844" y="409"/>
                  </a:lnTo>
                  <a:lnTo>
                    <a:pt x="1844" y="415"/>
                  </a:lnTo>
                  <a:lnTo>
                    <a:pt x="1844" y="420"/>
                  </a:lnTo>
                  <a:lnTo>
                    <a:pt x="1845" y="424"/>
                  </a:lnTo>
                  <a:lnTo>
                    <a:pt x="1847" y="427"/>
                  </a:lnTo>
                  <a:lnTo>
                    <a:pt x="1859" y="436"/>
                  </a:lnTo>
                  <a:lnTo>
                    <a:pt x="1868" y="444"/>
                  </a:lnTo>
                  <a:lnTo>
                    <a:pt x="1872" y="448"/>
                  </a:lnTo>
                  <a:lnTo>
                    <a:pt x="1878" y="451"/>
                  </a:lnTo>
                  <a:lnTo>
                    <a:pt x="1884" y="452"/>
                  </a:lnTo>
                  <a:lnTo>
                    <a:pt x="1893" y="453"/>
                  </a:lnTo>
                  <a:lnTo>
                    <a:pt x="1902" y="452"/>
                  </a:lnTo>
                  <a:lnTo>
                    <a:pt x="1910" y="450"/>
                  </a:lnTo>
                  <a:lnTo>
                    <a:pt x="1917" y="446"/>
                  </a:lnTo>
                  <a:lnTo>
                    <a:pt x="1923" y="443"/>
                  </a:lnTo>
                  <a:lnTo>
                    <a:pt x="1929" y="439"/>
                  </a:lnTo>
                  <a:lnTo>
                    <a:pt x="1936" y="436"/>
                  </a:lnTo>
                  <a:lnTo>
                    <a:pt x="1944" y="434"/>
                  </a:lnTo>
                  <a:lnTo>
                    <a:pt x="1954" y="433"/>
                  </a:lnTo>
                  <a:lnTo>
                    <a:pt x="1961" y="434"/>
                  </a:lnTo>
                  <a:lnTo>
                    <a:pt x="1970" y="435"/>
                  </a:lnTo>
                  <a:lnTo>
                    <a:pt x="1978" y="437"/>
                  </a:lnTo>
                  <a:lnTo>
                    <a:pt x="1985" y="439"/>
                  </a:lnTo>
                  <a:lnTo>
                    <a:pt x="1999" y="445"/>
                  </a:lnTo>
                  <a:lnTo>
                    <a:pt x="2013" y="453"/>
                  </a:lnTo>
                  <a:lnTo>
                    <a:pt x="2027" y="459"/>
                  </a:lnTo>
                  <a:lnTo>
                    <a:pt x="2041" y="465"/>
                  </a:lnTo>
                  <a:lnTo>
                    <a:pt x="2048" y="467"/>
                  </a:lnTo>
                  <a:lnTo>
                    <a:pt x="2056" y="469"/>
                  </a:lnTo>
                  <a:lnTo>
                    <a:pt x="2065" y="470"/>
                  </a:lnTo>
                  <a:lnTo>
                    <a:pt x="2073" y="471"/>
                  </a:lnTo>
                  <a:lnTo>
                    <a:pt x="2076" y="482"/>
                  </a:lnTo>
                  <a:lnTo>
                    <a:pt x="2078" y="492"/>
                  </a:lnTo>
                  <a:lnTo>
                    <a:pt x="2082" y="503"/>
                  </a:lnTo>
                  <a:lnTo>
                    <a:pt x="2086" y="511"/>
                  </a:lnTo>
                  <a:lnTo>
                    <a:pt x="2090" y="515"/>
                  </a:lnTo>
                  <a:lnTo>
                    <a:pt x="2093" y="518"/>
                  </a:lnTo>
                  <a:lnTo>
                    <a:pt x="2097" y="522"/>
                  </a:lnTo>
                  <a:lnTo>
                    <a:pt x="2102" y="525"/>
                  </a:lnTo>
                  <a:lnTo>
                    <a:pt x="2106" y="527"/>
                  </a:lnTo>
                  <a:lnTo>
                    <a:pt x="2113" y="529"/>
                  </a:lnTo>
                  <a:lnTo>
                    <a:pt x="2118" y="531"/>
                  </a:lnTo>
                  <a:lnTo>
                    <a:pt x="2126" y="532"/>
                  </a:lnTo>
                  <a:lnTo>
                    <a:pt x="2111" y="532"/>
                  </a:lnTo>
                  <a:lnTo>
                    <a:pt x="2100" y="532"/>
                  </a:lnTo>
                  <a:lnTo>
                    <a:pt x="2093" y="532"/>
                  </a:lnTo>
                  <a:lnTo>
                    <a:pt x="2086" y="531"/>
                  </a:lnTo>
                  <a:lnTo>
                    <a:pt x="2081" y="530"/>
                  </a:lnTo>
                  <a:lnTo>
                    <a:pt x="2076" y="529"/>
                  </a:lnTo>
                  <a:lnTo>
                    <a:pt x="2067" y="524"/>
                  </a:lnTo>
                  <a:lnTo>
                    <a:pt x="2059" y="519"/>
                  </a:lnTo>
                  <a:lnTo>
                    <a:pt x="2052" y="513"/>
                  </a:lnTo>
                  <a:lnTo>
                    <a:pt x="2046" y="506"/>
                  </a:lnTo>
                  <a:lnTo>
                    <a:pt x="2040" y="497"/>
                  </a:lnTo>
                  <a:lnTo>
                    <a:pt x="2035" y="489"/>
                  </a:lnTo>
                  <a:lnTo>
                    <a:pt x="2030" y="481"/>
                  </a:lnTo>
                  <a:lnTo>
                    <a:pt x="2024" y="473"/>
                  </a:lnTo>
                  <a:lnTo>
                    <a:pt x="2017" y="466"/>
                  </a:lnTo>
                  <a:lnTo>
                    <a:pt x="2011" y="460"/>
                  </a:lnTo>
                  <a:lnTo>
                    <a:pt x="2002" y="454"/>
                  </a:lnTo>
                  <a:lnTo>
                    <a:pt x="1992" y="450"/>
                  </a:lnTo>
                  <a:lnTo>
                    <a:pt x="1980" y="448"/>
                  </a:lnTo>
                  <a:lnTo>
                    <a:pt x="1967" y="446"/>
                  </a:lnTo>
                  <a:lnTo>
                    <a:pt x="1959" y="446"/>
                  </a:lnTo>
                  <a:lnTo>
                    <a:pt x="1953" y="449"/>
                  </a:lnTo>
                  <a:lnTo>
                    <a:pt x="1946" y="451"/>
                  </a:lnTo>
                  <a:lnTo>
                    <a:pt x="1939" y="453"/>
                  </a:lnTo>
                  <a:lnTo>
                    <a:pt x="1927" y="459"/>
                  </a:lnTo>
                  <a:lnTo>
                    <a:pt x="1913" y="465"/>
                  </a:lnTo>
                  <a:lnTo>
                    <a:pt x="1918" y="477"/>
                  </a:lnTo>
                  <a:lnTo>
                    <a:pt x="1932" y="499"/>
                  </a:lnTo>
                  <a:lnTo>
                    <a:pt x="1939" y="512"/>
                  </a:lnTo>
                  <a:lnTo>
                    <a:pt x="1947" y="523"/>
                  </a:lnTo>
                  <a:lnTo>
                    <a:pt x="1954" y="532"/>
                  </a:lnTo>
                  <a:lnTo>
                    <a:pt x="1960" y="538"/>
                  </a:lnTo>
                  <a:lnTo>
                    <a:pt x="1945" y="554"/>
                  </a:lnTo>
                  <a:lnTo>
                    <a:pt x="1929" y="573"/>
                  </a:lnTo>
                  <a:lnTo>
                    <a:pt x="1924" y="578"/>
                  </a:lnTo>
                  <a:lnTo>
                    <a:pt x="1918" y="581"/>
                  </a:lnTo>
                  <a:lnTo>
                    <a:pt x="1913" y="585"/>
                  </a:lnTo>
                  <a:lnTo>
                    <a:pt x="1906" y="588"/>
                  </a:lnTo>
                  <a:lnTo>
                    <a:pt x="1900" y="590"/>
                  </a:lnTo>
                  <a:lnTo>
                    <a:pt x="1892" y="592"/>
                  </a:lnTo>
                  <a:lnTo>
                    <a:pt x="1883" y="593"/>
                  </a:lnTo>
                  <a:lnTo>
                    <a:pt x="1873" y="594"/>
                  </a:lnTo>
                  <a:lnTo>
                    <a:pt x="1855" y="595"/>
                  </a:lnTo>
                  <a:lnTo>
                    <a:pt x="1838" y="597"/>
                  </a:lnTo>
                  <a:lnTo>
                    <a:pt x="1823" y="600"/>
                  </a:lnTo>
                  <a:lnTo>
                    <a:pt x="1810" y="603"/>
                  </a:lnTo>
                  <a:lnTo>
                    <a:pt x="1797" y="604"/>
                  </a:lnTo>
                  <a:lnTo>
                    <a:pt x="1785" y="604"/>
                  </a:lnTo>
                  <a:lnTo>
                    <a:pt x="1779" y="603"/>
                  </a:lnTo>
                  <a:lnTo>
                    <a:pt x="1772" y="601"/>
                  </a:lnTo>
                  <a:lnTo>
                    <a:pt x="1767" y="598"/>
                  </a:lnTo>
                  <a:lnTo>
                    <a:pt x="1760" y="594"/>
                  </a:lnTo>
                  <a:lnTo>
                    <a:pt x="1778" y="593"/>
                  </a:lnTo>
                  <a:lnTo>
                    <a:pt x="1793" y="591"/>
                  </a:lnTo>
                  <a:lnTo>
                    <a:pt x="1806" y="589"/>
                  </a:lnTo>
                  <a:lnTo>
                    <a:pt x="1821" y="588"/>
                  </a:lnTo>
                  <a:lnTo>
                    <a:pt x="1826" y="587"/>
                  </a:lnTo>
                  <a:lnTo>
                    <a:pt x="1832" y="586"/>
                  </a:lnTo>
                  <a:lnTo>
                    <a:pt x="1837" y="585"/>
                  </a:lnTo>
                  <a:lnTo>
                    <a:pt x="1843" y="583"/>
                  </a:lnTo>
                  <a:lnTo>
                    <a:pt x="1847" y="580"/>
                  </a:lnTo>
                  <a:lnTo>
                    <a:pt x="1852" y="577"/>
                  </a:lnTo>
                  <a:lnTo>
                    <a:pt x="1856" y="573"/>
                  </a:lnTo>
                  <a:lnTo>
                    <a:pt x="1859" y="569"/>
                  </a:lnTo>
                  <a:lnTo>
                    <a:pt x="1866" y="560"/>
                  </a:lnTo>
                  <a:lnTo>
                    <a:pt x="1870" y="548"/>
                  </a:lnTo>
                  <a:lnTo>
                    <a:pt x="1872" y="538"/>
                  </a:lnTo>
                  <a:lnTo>
                    <a:pt x="1873" y="526"/>
                  </a:lnTo>
                  <a:lnTo>
                    <a:pt x="1873" y="520"/>
                  </a:lnTo>
                  <a:lnTo>
                    <a:pt x="1873" y="512"/>
                  </a:lnTo>
                  <a:lnTo>
                    <a:pt x="1873" y="499"/>
                  </a:lnTo>
                  <a:lnTo>
                    <a:pt x="1873" y="483"/>
                  </a:lnTo>
                  <a:lnTo>
                    <a:pt x="1860" y="480"/>
                  </a:lnTo>
                  <a:lnTo>
                    <a:pt x="1849" y="476"/>
                  </a:lnTo>
                  <a:lnTo>
                    <a:pt x="1839" y="470"/>
                  </a:lnTo>
                  <a:lnTo>
                    <a:pt x="1832" y="464"/>
                  </a:lnTo>
                  <a:lnTo>
                    <a:pt x="1824" y="457"/>
                  </a:lnTo>
                  <a:lnTo>
                    <a:pt x="1817" y="449"/>
                  </a:lnTo>
                  <a:lnTo>
                    <a:pt x="1812" y="440"/>
                  </a:lnTo>
                  <a:lnTo>
                    <a:pt x="1806" y="431"/>
                  </a:lnTo>
                  <a:lnTo>
                    <a:pt x="1796" y="413"/>
                  </a:lnTo>
                  <a:lnTo>
                    <a:pt x="1785" y="396"/>
                  </a:lnTo>
                  <a:lnTo>
                    <a:pt x="1778" y="387"/>
                  </a:lnTo>
                  <a:lnTo>
                    <a:pt x="1771" y="379"/>
                  </a:lnTo>
                  <a:lnTo>
                    <a:pt x="1764" y="372"/>
                  </a:lnTo>
                  <a:lnTo>
                    <a:pt x="1754" y="366"/>
                  </a:lnTo>
                  <a:lnTo>
                    <a:pt x="1708" y="348"/>
                  </a:lnTo>
                  <a:lnTo>
                    <a:pt x="1705" y="342"/>
                  </a:lnTo>
                  <a:lnTo>
                    <a:pt x="1707" y="333"/>
                  </a:lnTo>
                  <a:lnTo>
                    <a:pt x="1708" y="324"/>
                  </a:lnTo>
                  <a:lnTo>
                    <a:pt x="1709" y="313"/>
                  </a:lnTo>
                  <a:lnTo>
                    <a:pt x="1710" y="303"/>
                  </a:lnTo>
                  <a:lnTo>
                    <a:pt x="1709" y="294"/>
                  </a:lnTo>
                  <a:lnTo>
                    <a:pt x="1708" y="290"/>
                  </a:lnTo>
                  <a:lnTo>
                    <a:pt x="1707" y="286"/>
                  </a:lnTo>
                  <a:lnTo>
                    <a:pt x="1704" y="283"/>
                  </a:lnTo>
                  <a:lnTo>
                    <a:pt x="1701" y="279"/>
                  </a:lnTo>
                  <a:lnTo>
                    <a:pt x="1698" y="276"/>
                  </a:lnTo>
                  <a:lnTo>
                    <a:pt x="1693" y="273"/>
                  </a:lnTo>
                  <a:lnTo>
                    <a:pt x="1689" y="271"/>
                  </a:lnTo>
                  <a:lnTo>
                    <a:pt x="1682" y="269"/>
                  </a:lnTo>
                  <a:lnTo>
                    <a:pt x="1669" y="266"/>
                  </a:lnTo>
                  <a:lnTo>
                    <a:pt x="1654" y="263"/>
                  </a:lnTo>
                  <a:lnTo>
                    <a:pt x="1618" y="261"/>
                  </a:lnTo>
                  <a:lnTo>
                    <a:pt x="1581" y="261"/>
                  </a:lnTo>
                  <a:lnTo>
                    <a:pt x="1596" y="257"/>
                  </a:lnTo>
                  <a:lnTo>
                    <a:pt x="1609" y="253"/>
                  </a:lnTo>
                  <a:lnTo>
                    <a:pt x="1613" y="249"/>
                  </a:lnTo>
                  <a:lnTo>
                    <a:pt x="1618" y="245"/>
                  </a:lnTo>
                  <a:lnTo>
                    <a:pt x="1620" y="239"/>
                  </a:lnTo>
                  <a:lnTo>
                    <a:pt x="1621" y="231"/>
                  </a:lnTo>
                  <a:lnTo>
                    <a:pt x="1608" y="231"/>
                  </a:lnTo>
                  <a:lnTo>
                    <a:pt x="1596" y="231"/>
                  </a:lnTo>
                  <a:lnTo>
                    <a:pt x="1581" y="231"/>
                  </a:lnTo>
                  <a:lnTo>
                    <a:pt x="1562" y="231"/>
                  </a:lnTo>
                  <a:lnTo>
                    <a:pt x="1559" y="246"/>
                  </a:lnTo>
                  <a:lnTo>
                    <a:pt x="1555" y="263"/>
                  </a:lnTo>
                  <a:lnTo>
                    <a:pt x="1550" y="279"/>
                  </a:lnTo>
                  <a:lnTo>
                    <a:pt x="1548" y="292"/>
                  </a:lnTo>
                  <a:lnTo>
                    <a:pt x="1548" y="294"/>
                  </a:lnTo>
                  <a:lnTo>
                    <a:pt x="1550" y="295"/>
                  </a:lnTo>
                  <a:lnTo>
                    <a:pt x="1552" y="295"/>
                  </a:lnTo>
                  <a:lnTo>
                    <a:pt x="1555" y="295"/>
                  </a:lnTo>
                  <a:lnTo>
                    <a:pt x="1559" y="293"/>
                  </a:lnTo>
                  <a:lnTo>
                    <a:pt x="1562" y="292"/>
                  </a:lnTo>
                  <a:lnTo>
                    <a:pt x="1562" y="323"/>
                  </a:lnTo>
                  <a:lnTo>
                    <a:pt x="1552" y="327"/>
                  </a:lnTo>
                  <a:lnTo>
                    <a:pt x="1543" y="331"/>
                  </a:lnTo>
                  <a:lnTo>
                    <a:pt x="1537" y="332"/>
                  </a:lnTo>
                  <a:lnTo>
                    <a:pt x="1531" y="334"/>
                  </a:lnTo>
                  <a:lnTo>
                    <a:pt x="1524" y="334"/>
                  </a:lnTo>
                  <a:lnTo>
                    <a:pt x="1514" y="336"/>
                  </a:lnTo>
                  <a:lnTo>
                    <a:pt x="1514" y="345"/>
                  </a:lnTo>
                  <a:lnTo>
                    <a:pt x="1514" y="354"/>
                  </a:lnTo>
                  <a:lnTo>
                    <a:pt x="1532" y="375"/>
                  </a:lnTo>
                  <a:lnTo>
                    <a:pt x="1555" y="404"/>
                  </a:lnTo>
                  <a:lnTo>
                    <a:pt x="1562" y="411"/>
                  </a:lnTo>
                  <a:lnTo>
                    <a:pt x="1569" y="418"/>
                  </a:lnTo>
                  <a:lnTo>
                    <a:pt x="1577" y="424"/>
                  </a:lnTo>
                  <a:lnTo>
                    <a:pt x="1585" y="429"/>
                  </a:lnTo>
                  <a:lnTo>
                    <a:pt x="1593" y="433"/>
                  </a:lnTo>
                  <a:lnTo>
                    <a:pt x="1602" y="437"/>
                  </a:lnTo>
                  <a:lnTo>
                    <a:pt x="1611" y="439"/>
                  </a:lnTo>
                  <a:lnTo>
                    <a:pt x="1621" y="439"/>
                  </a:lnTo>
                  <a:lnTo>
                    <a:pt x="1622" y="445"/>
                  </a:lnTo>
                  <a:lnTo>
                    <a:pt x="1623" y="451"/>
                  </a:lnTo>
                  <a:lnTo>
                    <a:pt x="1625" y="455"/>
                  </a:lnTo>
                  <a:lnTo>
                    <a:pt x="1629" y="458"/>
                  </a:lnTo>
                  <a:lnTo>
                    <a:pt x="1636" y="465"/>
                  </a:lnTo>
                  <a:lnTo>
                    <a:pt x="1645" y="471"/>
                  </a:lnTo>
                  <a:lnTo>
                    <a:pt x="1654" y="477"/>
                  </a:lnTo>
                  <a:lnTo>
                    <a:pt x="1663" y="483"/>
                  </a:lnTo>
                  <a:lnTo>
                    <a:pt x="1667" y="487"/>
                  </a:lnTo>
                  <a:lnTo>
                    <a:pt x="1670" y="491"/>
                  </a:lnTo>
                  <a:lnTo>
                    <a:pt x="1673" y="496"/>
                  </a:lnTo>
                  <a:lnTo>
                    <a:pt x="1674" y="501"/>
                  </a:lnTo>
                  <a:lnTo>
                    <a:pt x="1667" y="501"/>
                  </a:lnTo>
                  <a:lnTo>
                    <a:pt x="1654" y="501"/>
                  </a:lnTo>
                  <a:lnTo>
                    <a:pt x="1645" y="499"/>
                  </a:lnTo>
                  <a:lnTo>
                    <a:pt x="1625" y="494"/>
                  </a:lnTo>
                  <a:lnTo>
                    <a:pt x="1599" y="487"/>
                  </a:lnTo>
                  <a:lnTo>
                    <a:pt x="1568" y="478"/>
                  </a:lnTo>
                  <a:lnTo>
                    <a:pt x="1539" y="468"/>
                  </a:lnTo>
                  <a:lnTo>
                    <a:pt x="1513" y="458"/>
                  </a:lnTo>
                  <a:lnTo>
                    <a:pt x="1502" y="453"/>
                  </a:lnTo>
                  <a:lnTo>
                    <a:pt x="1495" y="448"/>
                  </a:lnTo>
                  <a:lnTo>
                    <a:pt x="1492" y="445"/>
                  </a:lnTo>
                  <a:lnTo>
                    <a:pt x="1490" y="443"/>
                  </a:lnTo>
                  <a:lnTo>
                    <a:pt x="1488" y="441"/>
                  </a:lnTo>
                  <a:lnTo>
                    <a:pt x="1488" y="439"/>
                  </a:lnTo>
                  <a:lnTo>
                    <a:pt x="1467" y="439"/>
                  </a:lnTo>
                  <a:lnTo>
                    <a:pt x="1432" y="436"/>
                  </a:lnTo>
                  <a:lnTo>
                    <a:pt x="1389" y="432"/>
                  </a:lnTo>
                  <a:lnTo>
                    <a:pt x="1343" y="425"/>
                  </a:lnTo>
                  <a:lnTo>
                    <a:pt x="1320" y="421"/>
                  </a:lnTo>
                  <a:lnTo>
                    <a:pt x="1298" y="417"/>
                  </a:lnTo>
                  <a:lnTo>
                    <a:pt x="1277" y="412"/>
                  </a:lnTo>
                  <a:lnTo>
                    <a:pt x="1260" y="406"/>
                  </a:lnTo>
                  <a:lnTo>
                    <a:pt x="1251" y="403"/>
                  </a:lnTo>
                  <a:lnTo>
                    <a:pt x="1244" y="400"/>
                  </a:lnTo>
                  <a:lnTo>
                    <a:pt x="1238" y="397"/>
                  </a:lnTo>
                  <a:lnTo>
                    <a:pt x="1232" y="394"/>
                  </a:lnTo>
                  <a:lnTo>
                    <a:pt x="1228" y="389"/>
                  </a:lnTo>
                  <a:lnTo>
                    <a:pt x="1225" y="386"/>
                  </a:lnTo>
                  <a:lnTo>
                    <a:pt x="1223" y="382"/>
                  </a:lnTo>
                  <a:lnTo>
                    <a:pt x="1222" y="378"/>
                  </a:lnTo>
                  <a:lnTo>
                    <a:pt x="1210" y="381"/>
                  </a:lnTo>
                  <a:lnTo>
                    <a:pt x="1203" y="384"/>
                  </a:lnTo>
                  <a:lnTo>
                    <a:pt x="1203" y="389"/>
                  </a:lnTo>
                  <a:lnTo>
                    <a:pt x="1204" y="395"/>
                  </a:lnTo>
                  <a:lnTo>
                    <a:pt x="1205" y="399"/>
                  </a:lnTo>
                  <a:lnTo>
                    <a:pt x="1207" y="403"/>
                  </a:lnTo>
                  <a:lnTo>
                    <a:pt x="1211" y="410"/>
                  </a:lnTo>
                  <a:lnTo>
                    <a:pt x="1218" y="416"/>
                  </a:lnTo>
                  <a:lnTo>
                    <a:pt x="1225" y="421"/>
                  </a:lnTo>
                  <a:lnTo>
                    <a:pt x="1233" y="425"/>
                  </a:lnTo>
                  <a:lnTo>
                    <a:pt x="1243" y="429"/>
                  </a:lnTo>
                  <a:lnTo>
                    <a:pt x="1253" y="433"/>
                  </a:lnTo>
                  <a:lnTo>
                    <a:pt x="1274" y="442"/>
                  </a:lnTo>
                  <a:lnTo>
                    <a:pt x="1295" y="452"/>
                  </a:lnTo>
                  <a:lnTo>
                    <a:pt x="1305" y="458"/>
                  </a:lnTo>
                  <a:lnTo>
                    <a:pt x="1313" y="465"/>
                  </a:lnTo>
                  <a:lnTo>
                    <a:pt x="1322" y="473"/>
                  </a:lnTo>
                  <a:lnTo>
                    <a:pt x="1329" y="483"/>
                  </a:lnTo>
                  <a:lnTo>
                    <a:pt x="1319" y="483"/>
                  </a:lnTo>
                  <a:lnTo>
                    <a:pt x="1309" y="483"/>
                  </a:lnTo>
                  <a:lnTo>
                    <a:pt x="1297" y="481"/>
                  </a:lnTo>
                  <a:lnTo>
                    <a:pt x="1281" y="477"/>
                  </a:lnTo>
                  <a:lnTo>
                    <a:pt x="1272" y="475"/>
                  </a:lnTo>
                  <a:lnTo>
                    <a:pt x="1262" y="473"/>
                  </a:lnTo>
                  <a:lnTo>
                    <a:pt x="1252" y="471"/>
                  </a:lnTo>
                  <a:lnTo>
                    <a:pt x="1242" y="471"/>
                  </a:lnTo>
                  <a:lnTo>
                    <a:pt x="1232" y="471"/>
                  </a:lnTo>
                  <a:lnTo>
                    <a:pt x="1221" y="473"/>
                  </a:lnTo>
                  <a:lnTo>
                    <a:pt x="1210" y="475"/>
                  </a:lnTo>
                  <a:lnTo>
                    <a:pt x="1198" y="477"/>
                  </a:lnTo>
                  <a:lnTo>
                    <a:pt x="1174" y="484"/>
                  </a:lnTo>
                  <a:lnTo>
                    <a:pt x="1149" y="492"/>
                  </a:lnTo>
                  <a:lnTo>
                    <a:pt x="1122" y="500"/>
                  </a:lnTo>
                  <a:lnTo>
                    <a:pt x="1097" y="508"/>
                  </a:lnTo>
                  <a:lnTo>
                    <a:pt x="1085" y="510"/>
                  </a:lnTo>
                  <a:lnTo>
                    <a:pt x="1073" y="512"/>
                  </a:lnTo>
                  <a:lnTo>
                    <a:pt x="1061" y="514"/>
                  </a:lnTo>
                  <a:lnTo>
                    <a:pt x="1050" y="514"/>
                  </a:lnTo>
                  <a:lnTo>
                    <a:pt x="1046" y="513"/>
                  </a:lnTo>
                  <a:lnTo>
                    <a:pt x="1042" y="511"/>
                  </a:lnTo>
                  <a:lnTo>
                    <a:pt x="1040" y="507"/>
                  </a:lnTo>
                  <a:lnTo>
                    <a:pt x="1040" y="503"/>
                  </a:lnTo>
                  <a:lnTo>
                    <a:pt x="1040" y="496"/>
                  </a:lnTo>
                  <a:lnTo>
                    <a:pt x="1042" y="490"/>
                  </a:lnTo>
                  <a:lnTo>
                    <a:pt x="1046" y="484"/>
                  </a:lnTo>
                  <a:lnTo>
                    <a:pt x="1050" y="477"/>
                  </a:lnTo>
                  <a:lnTo>
                    <a:pt x="1040" y="473"/>
                  </a:lnTo>
                  <a:lnTo>
                    <a:pt x="1030" y="472"/>
                  </a:lnTo>
                  <a:lnTo>
                    <a:pt x="1019" y="471"/>
                  </a:lnTo>
                  <a:lnTo>
                    <a:pt x="1009" y="471"/>
                  </a:lnTo>
                  <a:lnTo>
                    <a:pt x="1007" y="475"/>
                  </a:lnTo>
                  <a:lnTo>
                    <a:pt x="1004" y="477"/>
                  </a:lnTo>
                  <a:lnTo>
                    <a:pt x="999" y="479"/>
                  </a:lnTo>
                  <a:lnTo>
                    <a:pt x="994" y="480"/>
                  </a:lnTo>
                  <a:lnTo>
                    <a:pt x="984" y="480"/>
                  </a:lnTo>
                  <a:lnTo>
                    <a:pt x="972" y="479"/>
                  </a:lnTo>
                  <a:lnTo>
                    <a:pt x="961" y="477"/>
                  </a:lnTo>
                  <a:lnTo>
                    <a:pt x="949" y="477"/>
                  </a:lnTo>
                  <a:lnTo>
                    <a:pt x="943" y="477"/>
                  </a:lnTo>
                  <a:lnTo>
                    <a:pt x="939" y="478"/>
                  </a:lnTo>
                  <a:lnTo>
                    <a:pt x="934" y="480"/>
                  </a:lnTo>
                  <a:lnTo>
                    <a:pt x="930" y="483"/>
                  </a:lnTo>
                  <a:lnTo>
                    <a:pt x="924" y="489"/>
                  </a:lnTo>
                  <a:lnTo>
                    <a:pt x="916" y="495"/>
                  </a:lnTo>
                  <a:lnTo>
                    <a:pt x="908" y="500"/>
                  </a:lnTo>
                  <a:lnTo>
                    <a:pt x="900" y="505"/>
                  </a:lnTo>
                  <a:lnTo>
                    <a:pt x="882" y="513"/>
                  </a:lnTo>
                  <a:lnTo>
                    <a:pt x="864" y="522"/>
                  </a:lnTo>
                  <a:lnTo>
                    <a:pt x="857" y="526"/>
                  </a:lnTo>
                  <a:lnTo>
                    <a:pt x="849" y="532"/>
                  </a:lnTo>
                  <a:lnTo>
                    <a:pt x="841" y="538"/>
                  </a:lnTo>
                  <a:lnTo>
                    <a:pt x="836" y="545"/>
                  </a:lnTo>
                  <a:lnTo>
                    <a:pt x="830" y="553"/>
                  </a:lnTo>
                  <a:lnTo>
                    <a:pt x="827" y="564"/>
                  </a:lnTo>
                  <a:lnTo>
                    <a:pt x="825" y="575"/>
                  </a:lnTo>
                  <a:lnTo>
                    <a:pt x="824" y="588"/>
                  </a:lnTo>
                  <a:lnTo>
                    <a:pt x="810" y="584"/>
                  </a:lnTo>
                  <a:lnTo>
                    <a:pt x="797" y="581"/>
                  </a:lnTo>
                  <a:lnTo>
                    <a:pt x="791" y="581"/>
                  </a:lnTo>
                  <a:lnTo>
                    <a:pt x="784" y="582"/>
                  </a:lnTo>
                  <a:lnTo>
                    <a:pt x="778" y="584"/>
                  </a:lnTo>
                  <a:lnTo>
                    <a:pt x="771" y="588"/>
                  </a:lnTo>
                  <a:lnTo>
                    <a:pt x="758" y="582"/>
                  </a:lnTo>
                  <a:lnTo>
                    <a:pt x="740" y="575"/>
                  </a:lnTo>
                  <a:lnTo>
                    <a:pt x="732" y="571"/>
                  </a:lnTo>
                  <a:lnTo>
                    <a:pt x="724" y="566"/>
                  </a:lnTo>
                  <a:lnTo>
                    <a:pt x="716" y="562"/>
                  </a:lnTo>
                  <a:lnTo>
                    <a:pt x="711" y="556"/>
                  </a:lnTo>
                  <a:lnTo>
                    <a:pt x="711" y="526"/>
                  </a:lnTo>
                  <a:lnTo>
                    <a:pt x="721" y="526"/>
                  </a:lnTo>
                  <a:lnTo>
                    <a:pt x="730" y="526"/>
                  </a:lnTo>
                  <a:lnTo>
                    <a:pt x="738" y="526"/>
                  </a:lnTo>
                  <a:lnTo>
                    <a:pt x="744" y="526"/>
                  </a:lnTo>
                  <a:lnTo>
                    <a:pt x="740" y="516"/>
                  </a:lnTo>
                  <a:lnTo>
                    <a:pt x="736" y="507"/>
                  </a:lnTo>
                  <a:lnTo>
                    <a:pt x="730" y="499"/>
                  </a:lnTo>
                  <a:lnTo>
                    <a:pt x="723" y="493"/>
                  </a:lnTo>
                  <a:lnTo>
                    <a:pt x="714" y="488"/>
                  </a:lnTo>
                  <a:lnTo>
                    <a:pt x="704" y="485"/>
                  </a:lnTo>
                  <a:lnTo>
                    <a:pt x="692" y="483"/>
                  </a:lnTo>
                  <a:lnTo>
                    <a:pt x="678" y="483"/>
                  </a:lnTo>
                  <a:lnTo>
                    <a:pt x="668" y="483"/>
                  </a:lnTo>
                  <a:lnTo>
                    <a:pt x="656" y="483"/>
                  </a:lnTo>
                  <a:lnTo>
                    <a:pt x="643" y="483"/>
                  </a:lnTo>
                  <a:lnTo>
                    <a:pt x="624" y="483"/>
                  </a:lnTo>
                  <a:lnTo>
                    <a:pt x="627" y="487"/>
                  </a:lnTo>
                  <a:lnTo>
                    <a:pt x="632" y="491"/>
                  </a:lnTo>
                  <a:lnTo>
                    <a:pt x="636" y="495"/>
                  </a:lnTo>
                  <a:lnTo>
                    <a:pt x="640" y="498"/>
                  </a:lnTo>
                  <a:lnTo>
                    <a:pt x="645" y="501"/>
                  </a:lnTo>
                  <a:lnTo>
                    <a:pt x="648" y="506"/>
                  </a:lnTo>
                  <a:lnTo>
                    <a:pt x="650" y="510"/>
                  </a:lnTo>
                  <a:lnTo>
                    <a:pt x="651" y="514"/>
                  </a:lnTo>
                  <a:lnTo>
                    <a:pt x="650" y="519"/>
                  </a:lnTo>
                  <a:lnTo>
                    <a:pt x="649" y="523"/>
                  </a:lnTo>
                  <a:lnTo>
                    <a:pt x="648" y="525"/>
                  </a:lnTo>
                  <a:lnTo>
                    <a:pt x="646" y="528"/>
                  </a:lnTo>
                  <a:lnTo>
                    <a:pt x="643" y="530"/>
                  </a:lnTo>
                  <a:lnTo>
                    <a:pt x="638" y="532"/>
                  </a:lnTo>
                  <a:lnTo>
                    <a:pt x="647" y="541"/>
                  </a:lnTo>
                  <a:lnTo>
                    <a:pt x="656" y="550"/>
                  </a:lnTo>
                  <a:lnTo>
                    <a:pt x="661" y="554"/>
                  </a:lnTo>
                  <a:lnTo>
                    <a:pt x="668" y="557"/>
                  </a:lnTo>
                  <a:lnTo>
                    <a:pt x="676" y="561"/>
                  </a:lnTo>
                  <a:lnTo>
                    <a:pt x="684" y="564"/>
                  </a:lnTo>
                  <a:lnTo>
                    <a:pt x="684" y="619"/>
                  </a:lnTo>
                  <a:lnTo>
                    <a:pt x="677" y="619"/>
                  </a:lnTo>
                  <a:lnTo>
                    <a:pt x="665" y="619"/>
                  </a:lnTo>
                  <a:lnTo>
                    <a:pt x="659" y="610"/>
                  </a:lnTo>
                  <a:lnTo>
                    <a:pt x="654" y="604"/>
                  </a:lnTo>
                  <a:lnTo>
                    <a:pt x="647" y="599"/>
                  </a:lnTo>
                  <a:lnTo>
                    <a:pt x="639" y="595"/>
                  </a:lnTo>
                  <a:lnTo>
                    <a:pt x="623" y="589"/>
                  </a:lnTo>
                  <a:lnTo>
                    <a:pt x="604" y="582"/>
                  </a:lnTo>
                  <a:lnTo>
                    <a:pt x="602" y="585"/>
                  </a:lnTo>
                  <a:lnTo>
                    <a:pt x="599" y="589"/>
                  </a:lnTo>
                  <a:lnTo>
                    <a:pt x="594" y="593"/>
                  </a:lnTo>
                  <a:lnTo>
                    <a:pt x="588" y="597"/>
                  </a:lnTo>
                  <a:lnTo>
                    <a:pt x="575" y="606"/>
                  </a:lnTo>
                  <a:lnTo>
                    <a:pt x="559" y="615"/>
                  </a:lnTo>
                  <a:lnTo>
                    <a:pt x="544" y="624"/>
                  </a:lnTo>
                  <a:lnTo>
                    <a:pt x="531" y="631"/>
                  </a:lnTo>
                  <a:lnTo>
                    <a:pt x="525" y="635"/>
                  </a:lnTo>
                  <a:lnTo>
                    <a:pt x="522" y="638"/>
                  </a:lnTo>
                  <a:lnTo>
                    <a:pt x="519" y="641"/>
                  </a:lnTo>
                  <a:lnTo>
                    <a:pt x="519" y="643"/>
                  </a:lnTo>
                  <a:lnTo>
                    <a:pt x="519" y="647"/>
                  </a:lnTo>
                  <a:lnTo>
                    <a:pt x="520" y="651"/>
                  </a:lnTo>
                  <a:lnTo>
                    <a:pt x="521" y="655"/>
                  </a:lnTo>
                  <a:lnTo>
                    <a:pt x="523" y="658"/>
                  </a:lnTo>
                  <a:lnTo>
                    <a:pt x="528" y="663"/>
                  </a:lnTo>
                  <a:lnTo>
                    <a:pt x="536" y="667"/>
                  </a:lnTo>
                  <a:lnTo>
                    <a:pt x="543" y="673"/>
                  </a:lnTo>
                  <a:lnTo>
                    <a:pt x="549" y="678"/>
                  </a:lnTo>
                  <a:lnTo>
                    <a:pt x="551" y="681"/>
                  </a:lnTo>
                  <a:lnTo>
                    <a:pt x="555" y="685"/>
                  </a:lnTo>
                  <a:lnTo>
                    <a:pt x="557" y="688"/>
                  </a:lnTo>
                  <a:lnTo>
                    <a:pt x="558" y="693"/>
                  </a:lnTo>
                  <a:lnTo>
                    <a:pt x="471" y="693"/>
                  </a:lnTo>
                  <a:lnTo>
                    <a:pt x="467" y="705"/>
                  </a:lnTo>
                  <a:lnTo>
                    <a:pt x="464" y="721"/>
                  </a:lnTo>
                  <a:lnTo>
                    <a:pt x="460" y="730"/>
                  </a:lnTo>
                  <a:lnTo>
                    <a:pt x="457" y="736"/>
                  </a:lnTo>
                  <a:lnTo>
                    <a:pt x="454" y="739"/>
                  </a:lnTo>
                  <a:lnTo>
                    <a:pt x="452" y="740"/>
                  </a:lnTo>
                  <a:lnTo>
                    <a:pt x="448" y="742"/>
                  </a:lnTo>
                  <a:lnTo>
                    <a:pt x="445" y="742"/>
                  </a:lnTo>
                  <a:lnTo>
                    <a:pt x="433" y="742"/>
                  </a:lnTo>
                  <a:lnTo>
                    <a:pt x="420" y="741"/>
                  </a:lnTo>
                  <a:lnTo>
                    <a:pt x="407" y="739"/>
                  </a:lnTo>
                  <a:lnTo>
                    <a:pt x="393" y="736"/>
                  </a:lnTo>
                  <a:lnTo>
                    <a:pt x="380" y="733"/>
                  </a:lnTo>
                  <a:lnTo>
                    <a:pt x="367" y="729"/>
                  </a:lnTo>
                  <a:lnTo>
                    <a:pt x="355" y="723"/>
                  </a:lnTo>
                  <a:lnTo>
                    <a:pt x="344" y="718"/>
                  </a:lnTo>
                  <a:lnTo>
                    <a:pt x="333" y="711"/>
                  </a:lnTo>
                  <a:lnTo>
                    <a:pt x="323" y="704"/>
                  </a:lnTo>
                  <a:lnTo>
                    <a:pt x="314" y="696"/>
                  </a:lnTo>
                  <a:lnTo>
                    <a:pt x="307" y="687"/>
                  </a:lnTo>
                  <a:lnTo>
                    <a:pt x="301" y="678"/>
                  </a:lnTo>
                  <a:lnTo>
                    <a:pt x="296" y="666"/>
                  </a:lnTo>
                  <a:lnTo>
                    <a:pt x="293" y="655"/>
                  </a:lnTo>
                  <a:lnTo>
                    <a:pt x="292" y="643"/>
                  </a:lnTo>
                  <a:lnTo>
                    <a:pt x="289" y="636"/>
                  </a:lnTo>
                  <a:lnTo>
                    <a:pt x="286" y="625"/>
                  </a:lnTo>
                  <a:lnTo>
                    <a:pt x="273" y="622"/>
                  </a:lnTo>
                  <a:lnTo>
                    <a:pt x="254" y="616"/>
                  </a:lnTo>
                  <a:lnTo>
                    <a:pt x="232" y="609"/>
                  </a:lnTo>
                  <a:lnTo>
                    <a:pt x="209" y="601"/>
                  </a:lnTo>
                  <a:lnTo>
                    <a:pt x="188" y="592"/>
                  </a:lnTo>
                  <a:lnTo>
                    <a:pt x="169" y="582"/>
                  </a:lnTo>
                  <a:lnTo>
                    <a:pt x="163" y="578"/>
                  </a:lnTo>
                  <a:lnTo>
                    <a:pt x="157" y="573"/>
                  </a:lnTo>
                  <a:lnTo>
                    <a:pt x="154" y="568"/>
                  </a:lnTo>
                  <a:lnTo>
                    <a:pt x="153" y="564"/>
                  </a:lnTo>
                  <a:lnTo>
                    <a:pt x="162" y="567"/>
                  </a:lnTo>
                  <a:lnTo>
                    <a:pt x="183" y="574"/>
                  </a:lnTo>
                  <a:lnTo>
                    <a:pt x="211" y="582"/>
                  </a:lnTo>
                  <a:lnTo>
                    <a:pt x="244" y="590"/>
                  </a:lnTo>
                  <a:lnTo>
                    <a:pt x="277" y="598"/>
                  </a:lnTo>
                  <a:lnTo>
                    <a:pt x="308" y="605"/>
                  </a:lnTo>
                  <a:lnTo>
                    <a:pt x="332" y="610"/>
                  </a:lnTo>
                  <a:lnTo>
                    <a:pt x="345" y="612"/>
                  </a:lnTo>
                  <a:lnTo>
                    <a:pt x="368" y="612"/>
                  </a:lnTo>
                  <a:lnTo>
                    <a:pt x="390" y="612"/>
                  </a:lnTo>
                  <a:lnTo>
                    <a:pt x="414" y="612"/>
                  </a:lnTo>
                  <a:lnTo>
                    <a:pt x="445" y="612"/>
                  </a:lnTo>
                  <a:lnTo>
                    <a:pt x="454" y="612"/>
                  </a:lnTo>
                  <a:lnTo>
                    <a:pt x="461" y="611"/>
                  </a:lnTo>
                  <a:lnTo>
                    <a:pt x="469" y="609"/>
                  </a:lnTo>
                  <a:lnTo>
                    <a:pt x="477" y="607"/>
                  </a:lnTo>
                  <a:lnTo>
                    <a:pt x="490" y="601"/>
                  </a:lnTo>
                  <a:lnTo>
                    <a:pt x="502" y="594"/>
                  </a:lnTo>
                  <a:lnTo>
                    <a:pt x="514" y="585"/>
                  </a:lnTo>
                  <a:lnTo>
                    <a:pt x="524" y="576"/>
                  </a:lnTo>
                  <a:lnTo>
                    <a:pt x="535" y="567"/>
                  </a:lnTo>
                  <a:lnTo>
                    <a:pt x="545" y="556"/>
                  </a:lnTo>
                  <a:lnTo>
                    <a:pt x="536" y="547"/>
                  </a:lnTo>
                  <a:lnTo>
                    <a:pt x="527" y="536"/>
                  </a:lnTo>
                  <a:lnTo>
                    <a:pt x="523" y="531"/>
                  </a:lnTo>
                  <a:lnTo>
                    <a:pt x="517" y="527"/>
                  </a:lnTo>
                  <a:lnTo>
                    <a:pt x="512" y="523"/>
                  </a:lnTo>
                  <a:lnTo>
                    <a:pt x="505" y="520"/>
                  </a:lnTo>
                  <a:lnTo>
                    <a:pt x="500" y="518"/>
                  </a:lnTo>
                  <a:lnTo>
                    <a:pt x="484" y="511"/>
                  </a:lnTo>
                  <a:lnTo>
                    <a:pt x="459" y="499"/>
                  </a:lnTo>
                  <a:lnTo>
                    <a:pt x="424" y="487"/>
                  </a:lnTo>
                  <a:lnTo>
                    <a:pt x="403" y="481"/>
                  </a:lnTo>
                  <a:lnTo>
                    <a:pt x="379" y="475"/>
                  </a:lnTo>
                  <a:lnTo>
                    <a:pt x="352" y="469"/>
                  </a:lnTo>
                  <a:lnTo>
                    <a:pt x="323" y="463"/>
                  </a:lnTo>
                  <a:lnTo>
                    <a:pt x="291" y="458"/>
                  </a:lnTo>
                  <a:lnTo>
                    <a:pt x="256" y="453"/>
                  </a:lnTo>
                  <a:lnTo>
                    <a:pt x="219" y="449"/>
                  </a:lnTo>
                  <a:lnTo>
                    <a:pt x="179" y="446"/>
                  </a:lnTo>
                  <a:lnTo>
                    <a:pt x="172" y="446"/>
                  </a:lnTo>
                  <a:lnTo>
                    <a:pt x="165" y="445"/>
                  </a:lnTo>
                  <a:lnTo>
                    <a:pt x="158" y="444"/>
                  </a:lnTo>
                  <a:lnTo>
                    <a:pt x="152" y="442"/>
                  </a:lnTo>
                  <a:lnTo>
                    <a:pt x="150" y="440"/>
                  </a:lnTo>
                  <a:lnTo>
                    <a:pt x="146" y="438"/>
                  </a:lnTo>
                  <a:lnTo>
                    <a:pt x="144" y="436"/>
                  </a:lnTo>
                  <a:lnTo>
                    <a:pt x="143" y="433"/>
                  </a:lnTo>
                  <a:lnTo>
                    <a:pt x="141" y="425"/>
                  </a:lnTo>
                  <a:lnTo>
                    <a:pt x="140" y="415"/>
                  </a:lnTo>
                  <a:lnTo>
                    <a:pt x="120" y="420"/>
                  </a:lnTo>
                  <a:lnTo>
                    <a:pt x="99" y="425"/>
                  </a:lnTo>
                  <a:lnTo>
                    <a:pt x="77" y="431"/>
                  </a:lnTo>
                  <a:lnTo>
                    <a:pt x="53" y="439"/>
                  </a:lnTo>
                  <a:lnTo>
                    <a:pt x="50" y="441"/>
                  </a:lnTo>
                  <a:lnTo>
                    <a:pt x="43" y="445"/>
                  </a:lnTo>
                  <a:lnTo>
                    <a:pt x="40" y="446"/>
                  </a:lnTo>
                  <a:lnTo>
                    <a:pt x="37" y="448"/>
                  </a:lnTo>
                  <a:lnTo>
                    <a:pt x="34" y="448"/>
                  </a:lnTo>
                  <a:lnTo>
                    <a:pt x="33" y="446"/>
                  </a:lnTo>
                  <a:lnTo>
                    <a:pt x="0" y="483"/>
                  </a:lnTo>
                  <a:lnTo>
                    <a:pt x="4" y="488"/>
                  </a:lnTo>
                  <a:lnTo>
                    <a:pt x="8" y="493"/>
                  </a:lnTo>
                  <a:lnTo>
                    <a:pt x="13" y="498"/>
                  </a:lnTo>
                  <a:lnTo>
                    <a:pt x="18" y="503"/>
                  </a:lnTo>
                  <a:lnTo>
                    <a:pt x="29" y="509"/>
                  </a:lnTo>
                  <a:lnTo>
                    <a:pt x="40" y="515"/>
                  </a:lnTo>
                  <a:lnTo>
                    <a:pt x="62" y="524"/>
                  </a:lnTo>
                  <a:lnTo>
                    <a:pt x="79" y="532"/>
                  </a:lnTo>
                  <a:lnTo>
                    <a:pt x="77" y="540"/>
                  </a:lnTo>
                  <a:lnTo>
                    <a:pt x="74" y="547"/>
                  </a:lnTo>
                  <a:lnTo>
                    <a:pt x="71" y="552"/>
                  </a:lnTo>
                  <a:lnTo>
                    <a:pt x="67" y="556"/>
                  </a:lnTo>
                  <a:lnTo>
                    <a:pt x="64" y="562"/>
                  </a:lnTo>
                  <a:lnTo>
                    <a:pt x="62" y="567"/>
                  </a:lnTo>
                  <a:lnTo>
                    <a:pt x="61" y="574"/>
                  </a:lnTo>
                  <a:lnTo>
                    <a:pt x="60" y="582"/>
                  </a:lnTo>
                  <a:lnTo>
                    <a:pt x="61" y="589"/>
                  </a:lnTo>
                  <a:lnTo>
                    <a:pt x="65" y="597"/>
                  </a:lnTo>
                  <a:lnTo>
                    <a:pt x="71" y="605"/>
                  </a:lnTo>
                  <a:lnTo>
                    <a:pt x="77" y="614"/>
                  </a:lnTo>
                  <a:lnTo>
                    <a:pt x="84" y="621"/>
                  </a:lnTo>
                  <a:lnTo>
                    <a:pt x="90" y="626"/>
                  </a:lnTo>
                  <a:lnTo>
                    <a:pt x="96" y="630"/>
                  </a:lnTo>
                  <a:lnTo>
                    <a:pt x="99" y="631"/>
                  </a:lnTo>
                  <a:lnTo>
                    <a:pt x="100" y="647"/>
                  </a:lnTo>
                  <a:lnTo>
                    <a:pt x="102" y="662"/>
                  </a:lnTo>
                  <a:lnTo>
                    <a:pt x="106" y="677"/>
                  </a:lnTo>
                  <a:lnTo>
                    <a:pt x="111" y="689"/>
                  </a:lnTo>
                  <a:lnTo>
                    <a:pt x="117" y="700"/>
                  </a:lnTo>
                  <a:lnTo>
                    <a:pt x="123" y="710"/>
                  </a:lnTo>
                  <a:lnTo>
                    <a:pt x="131" y="719"/>
                  </a:lnTo>
                  <a:lnTo>
                    <a:pt x="140" y="728"/>
                  </a:lnTo>
                  <a:lnTo>
                    <a:pt x="149" y="736"/>
                  </a:lnTo>
                  <a:lnTo>
                    <a:pt x="158" y="743"/>
                  </a:lnTo>
                  <a:lnTo>
                    <a:pt x="168" y="750"/>
                  </a:lnTo>
                  <a:lnTo>
                    <a:pt x="178" y="756"/>
                  </a:lnTo>
                  <a:lnTo>
                    <a:pt x="199" y="767"/>
                  </a:lnTo>
                  <a:lnTo>
                    <a:pt x="219" y="778"/>
                  </a:lnTo>
                  <a:lnTo>
                    <a:pt x="184" y="815"/>
                  </a:lnTo>
                  <a:lnTo>
                    <a:pt x="146" y="856"/>
                  </a:lnTo>
                  <a:lnTo>
                    <a:pt x="128" y="875"/>
                  </a:lnTo>
                  <a:lnTo>
                    <a:pt x="109" y="892"/>
                  </a:lnTo>
                  <a:lnTo>
                    <a:pt x="100" y="899"/>
                  </a:lnTo>
                  <a:lnTo>
                    <a:pt x="90" y="905"/>
                  </a:lnTo>
                  <a:lnTo>
                    <a:pt x="82" y="910"/>
                  </a:lnTo>
                  <a:lnTo>
                    <a:pt x="73" y="914"/>
                  </a:lnTo>
                  <a:lnTo>
                    <a:pt x="74" y="917"/>
                  </a:lnTo>
                  <a:lnTo>
                    <a:pt x="75" y="920"/>
                  </a:lnTo>
                  <a:lnTo>
                    <a:pt x="77" y="923"/>
                  </a:lnTo>
                  <a:lnTo>
                    <a:pt x="80" y="926"/>
                  </a:lnTo>
                  <a:lnTo>
                    <a:pt x="88" y="934"/>
                  </a:lnTo>
                  <a:lnTo>
                    <a:pt x="96" y="942"/>
                  </a:lnTo>
                  <a:lnTo>
                    <a:pt x="105" y="951"/>
                  </a:lnTo>
                  <a:lnTo>
                    <a:pt x="112" y="958"/>
                  </a:lnTo>
                  <a:lnTo>
                    <a:pt x="118" y="965"/>
                  </a:lnTo>
                  <a:lnTo>
                    <a:pt x="120" y="970"/>
                  </a:lnTo>
                  <a:lnTo>
                    <a:pt x="116" y="976"/>
                  </a:lnTo>
                  <a:lnTo>
                    <a:pt x="112" y="981"/>
                  </a:lnTo>
                  <a:lnTo>
                    <a:pt x="110" y="987"/>
                  </a:lnTo>
                  <a:lnTo>
                    <a:pt x="109" y="993"/>
                  </a:lnTo>
                  <a:lnTo>
                    <a:pt x="109" y="1005"/>
                  </a:lnTo>
                  <a:lnTo>
                    <a:pt x="111" y="1017"/>
                  </a:lnTo>
                  <a:lnTo>
                    <a:pt x="113" y="1029"/>
                  </a:lnTo>
                  <a:lnTo>
                    <a:pt x="116" y="1042"/>
                  </a:lnTo>
                  <a:lnTo>
                    <a:pt x="117" y="1048"/>
                  </a:lnTo>
                  <a:lnTo>
                    <a:pt x="116" y="1054"/>
                  </a:lnTo>
                  <a:lnTo>
                    <a:pt x="114" y="1062"/>
                  </a:lnTo>
                  <a:lnTo>
                    <a:pt x="113" y="1069"/>
                  </a:lnTo>
                  <a:lnTo>
                    <a:pt x="120" y="1090"/>
                  </a:lnTo>
                  <a:lnTo>
                    <a:pt x="130" y="1115"/>
                  </a:lnTo>
                  <a:lnTo>
                    <a:pt x="142" y="1139"/>
                  </a:lnTo>
                  <a:lnTo>
                    <a:pt x="153" y="1160"/>
                  </a:lnTo>
                  <a:lnTo>
                    <a:pt x="192" y="1180"/>
                  </a:lnTo>
                  <a:lnTo>
                    <a:pt x="232" y="1180"/>
                  </a:lnTo>
                  <a:lnTo>
                    <a:pt x="240" y="1204"/>
                  </a:lnTo>
                  <a:lnTo>
                    <a:pt x="279" y="1192"/>
                  </a:lnTo>
                  <a:lnTo>
                    <a:pt x="312" y="1204"/>
                  </a:lnTo>
                  <a:lnTo>
                    <a:pt x="319" y="1253"/>
                  </a:lnTo>
                  <a:lnTo>
                    <a:pt x="365" y="1291"/>
                  </a:lnTo>
                  <a:lnTo>
                    <a:pt x="399" y="1309"/>
                  </a:lnTo>
                  <a:lnTo>
                    <a:pt x="425" y="1327"/>
                  </a:lnTo>
                  <a:lnTo>
                    <a:pt x="399" y="1346"/>
                  </a:lnTo>
                  <a:lnTo>
                    <a:pt x="352" y="1333"/>
                  </a:lnTo>
                  <a:lnTo>
                    <a:pt x="358" y="1358"/>
                  </a:lnTo>
                  <a:lnTo>
                    <a:pt x="373" y="1370"/>
                  </a:lnTo>
                  <a:lnTo>
                    <a:pt x="373" y="1401"/>
                  </a:lnTo>
                  <a:lnTo>
                    <a:pt x="365" y="140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88" name="Freeform 23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4417125" y="2034010"/>
              <a:ext cx="304403" cy="247650"/>
            </a:xfrm>
            <a:custGeom>
              <a:avLst/>
              <a:gdLst>
                <a:gd name="T0" fmla="*/ 2147483647 w 647"/>
                <a:gd name="T1" fmla="*/ 2147483647 h 470"/>
                <a:gd name="T2" fmla="*/ 2147483647 w 647"/>
                <a:gd name="T3" fmla="*/ 2147483647 h 470"/>
                <a:gd name="T4" fmla="*/ 2147483647 w 647"/>
                <a:gd name="T5" fmla="*/ 2147483647 h 470"/>
                <a:gd name="T6" fmla="*/ 2147483647 w 647"/>
                <a:gd name="T7" fmla="*/ 2147483647 h 470"/>
                <a:gd name="T8" fmla="*/ 2147483647 w 647"/>
                <a:gd name="T9" fmla="*/ 2147483647 h 470"/>
                <a:gd name="T10" fmla="*/ 2147483647 w 647"/>
                <a:gd name="T11" fmla="*/ 2147483647 h 470"/>
                <a:gd name="T12" fmla="*/ 2147483647 w 647"/>
                <a:gd name="T13" fmla="*/ 2147483647 h 470"/>
                <a:gd name="T14" fmla="*/ 2147483647 w 647"/>
                <a:gd name="T15" fmla="*/ 2147483647 h 470"/>
                <a:gd name="T16" fmla="*/ 2147483647 w 647"/>
                <a:gd name="T17" fmla="*/ 2147483647 h 470"/>
                <a:gd name="T18" fmla="*/ 2147483647 w 647"/>
                <a:gd name="T19" fmla="*/ 2147483647 h 470"/>
                <a:gd name="T20" fmla="*/ 2147483647 w 647"/>
                <a:gd name="T21" fmla="*/ 2147483647 h 470"/>
                <a:gd name="T22" fmla="*/ 2147483647 w 647"/>
                <a:gd name="T23" fmla="*/ 2147483647 h 470"/>
                <a:gd name="T24" fmla="*/ 2147483647 w 647"/>
                <a:gd name="T25" fmla="*/ 2147483647 h 470"/>
                <a:gd name="T26" fmla="*/ 2147483647 w 647"/>
                <a:gd name="T27" fmla="*/ 2147483647 h 470"/>
                <a:gd name="T28" fmla="*/ 2147483647 w 647"/>
                <a:gd name="T29" fmla="*/ 2147483647 h 470"/>
                <a:gd name="T30" fmla="*/ 2147483647 w 647"/>
                <a:gd name="T31" fmla="*/ 2147483647 h 470"/>
                <a:gd name="T32" fmla="*/ 2147483647 w 647"/>
                <a:gd name="T33" fmla="*/ 2147483647 h 470"/>
                <a:gd name="T34" fmla="*/ 2147483647 w 647"/>
                <a:gd name="T35" fmla="*/ 2147483647 h 470"/>
                <a:gd name="T36" fmla="*/ 2147483647 w 647"/>
                <a:gd name="T37" fmla="*/ 2147483647 h 470"/>
                <a:gd name="T38" fmla="*/ 2147483647 w 647"/>
                <a:gd name="T39" fmla="*/ 2147483647 h 470"/>
                <a:gd name="T40" fmla="*/ 2147483647 w 647"/>
                <a:gd name="T41" fmla="*/ 2147483647 h 470"/>
                <a:gd name="T42" fmla="*/ 2147483647 w 647"/>
                <a:gd name="T43" fmla="*/ 2147483647 h 470"/>
                <a:gd name="T44" fmla="*/ 2147483647 w 647"/>
                <a:gd name="T45" fmla="*/ 2147483647 h 470"/>
                <a:gd name="T46" fmla="*/ 2147483647 w 647"/>
                <a:gd name="T47" fmla="*/ 2147483647 h 470"/>
                <a:gd name="T48" fmla="*/ 2147483647 w 647"/>
                <a:gd name="T49" fmla="*/ 2147483647 h 470"/>
                <a:gd name="T50" fmla="*/ 2147483647 w 647"/>
                <a:gd name="T51" fmla="*/ 2147483647 h 470"/>
                <a:gd name="T52" fmla="*/ 2147483647 w 647"/>
                <a:gd name="T53" fmla="*/ 2147483647 h 470"/>
                <a:gd name="T54" fmla="*/ 2147483647 w 647"/>
                <a:gd name="T55" fmla="*/ 2147483647 h 470"/>
                <a:gd name="T56" fmla="*/ 2147483647 w 647"/>
                <a:gd name="T57" fmla="*/ 2147483647 h 470"/>
                <a:gd name="T58" fmla="*/ 2147483647 w 647"/>
                <a:gd name="T59" fmla="*/ 2147483647 h 470"/>
                <a:gd name="T60" fmla="*/ 2147483647 w 647"/>
                <a:gd name="T61" fmla="*/ 2147483647 h 470"/>
                <a:gd name="T62" fmla="*/ 2147483647 w 647"/>
                <a:gd name="T63" fmla="*/ 2147483647 h 470"/>
                <a:gd name="T64" fmla="*/ 2147483647 w 647"/>
                <a:gd name="T65" fmla="*/ 2147483647 h 470"/>
                <a:gd name="T66" fmla="*/ 2147483647 w 647"/>
                <a:gd name="T67" fmla="*/ 2147483647 h 470"/>
                <a:gd name="T68" fmla="*/ 2147483647 w 647"/>
                <a:gd name="T69" fmla="*/ 2147483647 h 470"/>
                <a:gd name="T70" fmla="*/ 2147483647 w 647"/>
                <a:gd name="T71" fmla="*/ 2147483647 h 470"/>
                <a:gd name="T72" fmla="*/ 2147483647 w 647"/>
                <a:gd name="T73" fmla="*/ 2147483647 h 470"/>
                <a:gd name="T74" fmla="*/ 2147483647 w 647"/>
                <a:gd name="T75" fmla="*/ 2147483647 h 470"/>
                <a:gd name="T76" fmla="*/ 2147483647 w 647"/>
                <a:gd name="T77" fmla="*/ 2147483647 h 470"/>
                <a:gd name="T78" fmla="*/ 2147483647 w 647"/>
                <a:gd name="T79" fmla="*/ 2147483647 h 470"/>
                <a:gd name="T80" fmla="*/ 2147483647 w 647"/>
                <a:gd name="T81" fmla="*/ 2147483647 h 470"/>
                <a:gd name="T82" fmla="*/ 2147483647 w 647"/>
                <a:gd name="T83" fmla="*/ 2147483647 h 470"/>
                <a:gd name="T84" fmla="*/ 2147483647 w 647"/>
                <a:gd name="T85" fmla="*/ 2147483647 h 470"/>
                <a:gd name="T86" fmla="*/ 2147483647 w 647"/>
                <a:gd name="T87" fmla="*/ 2147483647 h 470"/>
                <a:gd name="T88" fmla="*/ 2147483647 w 647"/>
                <a:gd name="T89" fmla="*/ 2147483647 h 470"/>
                <a:gd name="T90" fmla="*/ 1392505125 w 647"/>
                <a:gd name="T91" fmla="*/ 2147483647 h 470"/>
                <a:gd name="T92" fmla="*/ 0 w 647"/>
                <a:gd name="T93" fmla="*/ 2147483647 h 470"/>
                <a:gd name="T94" fmla="*/ 1884021744 w 647"/>
                <a:gd name="T95" fmla="*/ 2147483647 h 470"/>
                <a:gd name="T96" fmla="*/ 2147483647 w 647"/>
                <a:gd name="T97" fmla="*/ 2147483647 h 470"/>
                <a:gd name="T98" fmla="*/ 2147483647 w 647"/>
                <a:gd name="T99" fmla="*/ 585263868 h 470"/>
                <a:gd name="T100" fmla="*/ 2147483647 w 647"/>
                <a:gd name="T101" fmla="*/ 0 h 470"/>
                <a:gd name="T102" fmla="*/ 2147483647 w 647"/>
                <a:gd name="T103" fmla="*/ 1023933690 h 470"/>
                <a:gd name="T104" fmla="*/ 2147483647 w 647"/>
                <a:gd name="T105" fmla="*/ 2147483647 h 470"/>
                <a:gd name="T106" fmla="*/ 2147483647 w 647"/>
                <a:gd name="T107" fmla="*/ 2147483647 h 470"/>
                <a:gd name="T108" fmla="*/ 2147483647 w 647"/>
                <a:gd name="T109" fmla="*/ 2147483647 h 470"/>
                <a:gd name="T110" fmla="*/ 2147483647 w 647"/>
                <a:gd name="T111" fmla="*/ 2147483647 h 470"/>
                <a:gd name="T112" fmla="*/ 2147483647 w 647"/>
                <a:gd name="T113" fmla="*/ 2147483647 h 4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647" h="470">
                  <a:moveTo>
                    <a:pt x="399" y="14"/>
                  </a:moveTo>
                  <a:lnTo>
                    <a:pt x="402" y="20"/>
                  </a:lnTo>
                  <a:lnTo>
                    <a:pt x="406" y="27"/>
                  </a:lnTo>
                  <a:lnTo>
                    <a:pt x="413" y="33"/>
                  </a:lnTo>
                  <a:lnTo>
                    <a:pt x="421" y="39"/>
                  </a:lnTo>
                  <a:lnTo>
                    <a:pt x="428" y="45"/>
                  </a:lnTo>
                  <a:lnTo>
                    <a:pt x="438" y="51"/>
                  </a:lnTo>
                  <a:lnTo>
                    <a:pt x="448" y="56"/>
                  </a:lnTo>
                  <a:lnTo>
                    <a:pt x="458" y="60"/>
                  </a:lnTo>
                  <a:lnTo>
                    <a:pt x="480" y="70"/>
                  </a:lnTo>
                  <a:lnTo>
                    <a:pt x="501" y="76"/>
                  </a:lnTo>
                  <a:lnTo>
                    <a:pt x="512" y="78"/>
                  </a:lnTo>
                  <a:lnTo>
                    <a:pt x="521" y="80"/>
                  </a:lnTo>
                  <a:lnTo>
                    <a:pt x="530" y="81"/>
                  </a:lnTo>
                  <a:lnTo>
                    <a:pt x="538" y="81"/>
                  </a:lnTo>
                  <a:lnTo>
                    <a:pt x="548" y="88"/>
                  </a:lnTo>
                  <a:lnTo>
                    <a:pt x="561" y="99"/>
                  </a:lnTo>
                  <a:lnTo>
                    <a:pt x="562" y="99"/>
                  </a:lnTo>
                  <a:lnTo>
                    <a:pt x="564" y="99"/>
                  </a:lnTo>
                  <a:lnTo>
                    <a:pt x="566" y="98"/>
                  </a:lnTo>
                  <a:lnTo>
                    <a:pt x="567" y="97"/>
                  </a:lnTo>
                  <a:lnTo>
                    <a:pt x="570" y="93"/>
                  </a:lnTo>
                  <a:lnTo>
                    <a:pt x="572" y="89"/>
                  </a:lnTo>
                  <a:lnTo>
                    <a:pt x="575" y="85"/>
                  </a:lnTo>
                  <a:lnTo>
                    <a:pt x="578" y="81"/>
                  </a:lnTo>
                  <a:lnTo>
                    <a:pt x="580" y="79"/>
                  </a:lnTo>
                  <a:lnTo>
                    <a:pt x="583" y="78"/>
                  </a:lnTo>
                  <a:lnTo>
                    <a:pt x="590" y="80"/>
                  </a:lnTo>
                  <a:lnTo>
                    <a:pt x="596" y="80"/>
                  </a:lnTo>
                  <a:lnTo>
                    <a:pt x="603" y="80"/>
                  </a:lnTo>
                  <a:lnTo>
                    <a:pt x="609" y="80"/>
                  </a:lnTo>
                  <a:lnTo>
                    <a:pt x="617" y="79"/>
                  </a:lnTo>
                  <a:lnTo>
                    <a:pt x="624" y="79"/>
                  </a:lnTo>
                  <a:lnTo>
                    <a:pt x="631" y="80"/>
                  </a:lnTo>
                  <a:lnTo>
                    <a:pt x="638" y="81"/>
                  </a:lnTo>
                  <a:lnTo>
                    <a:pt x="640" y="84"/>
                  </a:lnTo>
                  <a:lnTo>
                    <a:pt x="642" y="89"/>
                  </a:lnTo>
                  <a:lnTo>
                    <a:pt x="645" y="95"/>
                  </a:lnTo>
                  <a:lnTo>
                    <a:pt x="646" y="103"/>
                  </a:lnTo>
                  <a:lnTo>
                    <a:pt x="647" y="111"/>
                  </a:lnTo>
                  <a:lnTo>
                    <a:pt x="647" y="118"/>
                  </a:lnTo>
                  <a:lnTo>
                    <a:pt x="646" y="123"/>
                  </a:lnTo>
                  <a:lnTo>
                    <a:pt x="645" y="124"/>
                  </a:lnTo>
                  <a:lnTo>
                    <a:pt x="631" y="127"/>
                  </a:lnTo>
                  <a:lnTo>
                    <a:pt x="618" y="131"/>
                  </a:lnTo>
                  <a:lnTo>
                    <a:pt x="607" y="135"/>
                  </a:lnTo>
                  <a:lnTo>
                    <a:pt x="596" y="140"/>
                  </a:lnTo>
                  <a:lnTo>
                    <a:pt x="586" y="146"/>
                  </a:lnTo>
                  <a:lnTo>
                    <a:pt x="577" y="152"/>
                  </a:lnTo>
                  <a:lnTo>
                    <a:pt x="569" y="158"/>
                  </a:lnTo>
                  <a:lnTo>
                    <a:pt x="560" y="165"/>
                  </a:lnTo>
                  <a:lnTo>
                    <a:pt x="533" y="191"/>
                  </a:lnTo>
                  <a:lnTo>
                    <a:pt x="512" y="210"/>
                  </a:lnTo>
                  <a:lnTo>
                    <a:pt x="504" y="214"/>
                  </a:lnTo>
                  <a:lnTo>
                    <a:pt x="499" y="218"/>
                  </a:lnTo>
                  <a:lnTo>
                    <a:pt x="493" y="222"/>
                  </a:lnTo>
                  <a:lnTo>
                    <a:pt x="489" y="227"/>
                  </a:lnTo>
                  <a:lnTo>
                    <a:pt x="481" y="236"/>
                  </a:lnTo>
                  <a:lnTo>
                    <a:pt x="477" y="245"/>
                  </a:lnTo>
                  <a:lnTo>
                    <a:pt x="474" y="254"/>
                  </a:lnTo>
                  <a:lnTo>
                    <a:pt x="473" y="263"/>
                  </a:lnTo>
                  <a:lnTo>
                    <a:pt x="472" y="272"/>
                  </a:lnTo>
                  <a:lnTo>
                    <a:pt x="473" y="282"/>
                  </a:lnTo>
                  <a:lnTo>
                    <a:pt x="473" y="292"/>
                  </a:lnTo>
                  <a:lnTo>
                    <a:pt x="474" y="301"/>
                  </a:lnTo>
                  <a:lnTo>
                    <a:pt x="473" y="311"/>
                  </a:lnTo>
                  <a:lnTo>
                    <a:pt x="472" y="320"/>
                  </a:lnTo>
                  <a:lnTo>
                    <a:pt x="469" y="330"/>
                  </a:lnTo>
                  <a:lnTo>
                    <a:pt x="463" y="340"/>
                  </a:lnTo>
                  <a:lnTo>
                    <a:pt x="460" y="345"/>
                  </a:lnTo>
                  <a:lnTo>
                    <a:pt x="456" y="349"/>
                  </a:lnTo>
                  <a:lnTo>
                    <a:pt x="450" y="354"/>
                  </a:lnTo>
                  <a:lnTo>
                    <a:pt x="445" y="358"/>
                  </a:lnTo>
                  <a:lnTo>
                    <a:pt x="426" y="372"/>
                  </a:lnTo>
                  <a:lnTo>
                    <a:pt x="411" y="384"/>
                  </a:lnTo>
                  <a:lnTo>
                    <a:pt x="399" y="394"/>
                  </a:lnTo>
                  <a:lnTo>
                    <a:pt x="390" y="404"/>
                  </a:lnTo>
                  <a:lnTo>
                    <a:pt x="383" y="411"/>
                  </a:lnTo>
                  <a:lnTo>
                    <a:pt x="379" y="417"/>
                  </a:lnTo>
                  <a:lnTo>
                    <a:pt x="376" y="422"/>
                  </a:lnTo>
                  <a:lnTo>
                    <a:pt x="374" y="425"/>
                  </a:lnTo>
                  <a:lnTo>
                    <a:pt x="373" y="430"/>
                  </a:lnTo>
                  <a:lnTo>
                    <a:pt x="373" y="432"/>
                  </a:lnTo>
                  <a:lnTo>
                    <a:pt x="369" y="432"/>
                  </a:lnTo>
                  <a:lnTo>
                    <a:pt x="358" y="432"/>
                  </a:lnTo>
                  <a:lnTo>
                    <a:pt x="333" y="430"/>
                  </a:lnTo>
                  <a:lnTo>
                    <a:pt x="310" y="429"/>
                  </a:lnTo>
                  <a:lnTo>
                    <a:pt x="290" y="429"/>
                  </a:lnTo>
                  <a:lnTo>
                    <a:pt x="272" y="431"/>
                  </a:lnTo>
                  <a:lnTo>
                    <a:pt x="257" y="434"/>
                  </a:lnTo>
                  <a:lnTo>
                    <a:pt x="245" y="437"/>
                  </a:lnTo>
                  <a:lnTo>
                    <a:pt x="234" y="441"/>
                  </a:lnTo>
                  <a:lnTo>
                    <a:pt x="224" y="446"/>
                  </a:lnTo>
                  <a:lnTo>
                    <a:pt x="209" y="456"/>
                  </a:lnTo>
                  <a:lnTo>
                    <a:pt x="198" y="464"/>
                  </a:lnTo>
                  <a:lnTo>
                    <a:pt x="193" y="467"/>
                  </a:lnTo>
                  <a:lnTo>
                    <a:pt x="189" y="469"/>
                  </a:lnTo>
                  <a:lnTo>
                    <a:pt x="183" y="470"/>
                  </a:lnTo>
                  <a:lnTo>
                    <a:pt x="179" y="469"/>
                  </a:lnTo>
                  <a:lnTo>
                    <a:pt x="176" y="468"/>
                  </a:lnTo>
                  <a:lnTo>
                    <a:pt x="172" y="465"/>
                  </a:lnTo>
                  <a:lnTo>
                    <a:pt x="169" y="461"/>
                  </a:lnTo>
                  <a:lnTo>
                    <a:pt x="166" y="456"/>
                  </a:lnTo>
                  <a:lnTo>
                    <a:pt x="159" y="444"/>
                  </a:lnTo>
                  <a:lnTo>
                    <a:pt x="153" y="432"/>
                  </a:lnTo>
                  <a:lnTo>
                    <a:pt x="148" y="426"/>
                  </a:lnTo>
                  <a:lnTo>
                    <a:pt x="144" y="420"/>
                  </a:lnTo>
                  <a:lnTo>
                    <a:pt x="140" y="414"/>
                  </a:lnTo>
                  <a:lnTo>
                    <a:pt x="134" y="409"/>
                  </a:lnTo>
                  <a:lnTo>
                    <a:pt x="129" y="404"/>
                  </a:lnTo>
                  <a:lnTo>
                    <a:pt x="122" y="400"/>
                  </a:lnTo>
                  <a:lnTo>
                    <a:pt x="114" y="397"/>
                  </a:lnTo>
                  <a:lnTo>
                    <a:pt x="107" y="396"/>
                  </a:lnTo>
                  <a:lnTo>
                    <a:pt x="114" y="379"/>
                  </a:lnTo>
                  <a:lnTo>
                    <a:pt x="121" y="365"/>
                  </a:lnTo>
                  <a:lnTo>
                    <a:pt x="124" y="351"/>
                  </a:lnTo>
                  <a:lnTo>
                    <a:pt x="126" y="336"/>
                  </a:lnTo>
                  <a:lnTo>
                    <a:pt x="126" y="309"/>
                  </a:lnTo>
                  <a:lnTo>
                    <a:pt x="126" y="278"/>
                  </a:lnTo>
                  <a:lnTo>
                    <a:pt x="127" y="267"/>
                  </a:lnTo>
                  <a:lnTo>
                    <a:pt x="132" y="250"/>
                  </a:lnTo>
                  <a:lnTo>
                    <a:pt x="138" y="229"/>
                  </a:lnTo>
                  <a:lnTo>
                    <a:pt x="147" y="206"/>
                  </a:lnTo>
                  <a:lnTo>
                    <a:pt x="155" y="184"/>
                  </a:lnTo>
                  <a:lnTo>
                    <a:pt x="163" y="163"/>
                  </a:lnTo>
                  <a:lnTo>
                    <a:pt x="168" y="149"/>
                  </a:lnTo>
                  <a:lnTo>
                    <a:pt x="172" y="143"/>
                  </a:lnTo>
                  <a:lnTo>
                    <a:pt x="172" y="137"/>
                  </a:lnTo>
                  <a:lnTo>
                    <a:pt x="172" y="131"/>
                  </a:lnTo>
                  <a:lnTo>
                    <a:pt x="153" y="130"/>
                  </a:lnTo>
                  <a:lnTo>
                    <a:pt x="135" y="127"/>
                  </a:lnTo>
                  <a:lnTo>
                    <a:pt x="116" y="123"/>
                  </a:lnTo>
                  <a:lnTo>
                    <a:pt x="99" y="118"/>
                  </a:lnTo>
                  <a:lnTo>
                    <a:pt x="80" y="113"/>
                  </a:lnTo>
                  <a:lnTo>
                    <a:pt x="62" y="109"/>
                  </a:lnTo>
                  <a:lnTo>
                    <a:pt x="42" y="106"/>
                  </a:lnTo>
                  <a:lnTo>
                    <a:pt x="20" y="105"/>
                  </a:lnTo>
                  <a:lnTo>
                    <a:pt x="17" y="93"/>
                  </a:lnTo>
                  <a:lnTo>
                    <a:pt x="10" y="72"/>
                  </a:lnTo>
                  <a:lnTo>
                    <a:pt x="3" y="50"/>
                  </a:lnTo>
                  <a:lnTo>
                    <a:pt x="0" y="38"/>
                  </a:lnTo>
                  <a:lnTo>
                    <a:pt x="8" y="37"/>
                  </a:lnTo>
                  <a:lnTo>
                    <a:pt x="15" y="36"/>
                  </a:lnTo>
                  <a:lnTo>
                    <a:pt x="23" y="34"/>
                  </a:lnTo>
                  <a:lnTo>
                    <a:pt x="29" y="32"/>
                  </a:lnTo>
                  <a:lnTo>
                    <a:pt x="41" y="26"/>
                  </a:lnTo>
                  <a:lnTo>
                    <a:pt x="51" y="20"/>
                  </a:lnTo>
                  <a:lnTo>
                    <a:pt x="59" y="13"/>
                  </a:lnTo>
                  <a:lnTo>
                    <a:pt x="68" y="7"/>
                  </a:lnTo>
                  <a:lnTo>
                    <a:pt x="73" y="4"/>
                  </a:lnTo>
                  <a:lnTo>
                    <a:pt x="77" y="2"/>
                  </a:lnTo>
                  <a:lnTo>
                    <a:pt x="81" y="1"/>
                  </a:lnTo>
                  <a:lnTo>
                    <a:pt x="86" y="0"/>
                  </a:lnTo>
                  <a:lnTo>
                    <a:pt x="102" y="1"/>
                  </a:lnTo>
                  <a:lnTo>
                    <a:pt x="118" y="3"/>
                  </a:lnTo>
                  <a:lnTo>
                    <a:pt x="132" y="7"/>
                  </a:lnTo>
                  <a:lnTo>
                    <a:pt x="145" y="11"/>
                  </a:lnTo>
                  <a:lnTo>
                    <a:pt x="158" y="14"/>
                  </a:lnTo>
                  <a:lnTo>
                    <a:pt x="171" y="17"/>
                  </a:lnTo>
                  <a:lnTo>
                    <a:pt x="185" y="19"/>
                  </a:lnTo>
                  <a:lnTo>
                    <a:pt x="199" y="20"/>
                  </a:lnTo>
                  <a:lnTo>
                    <a:pt x="209" y="20"/>
                  </a:lnTo>
                  <a:lnTo>
                    <a:pt x="217" y="22"/>
                  </a:lnTo>
                  <a:lnTo>
                    <a:pt x="226" y="25"/>
                  </a:lnTo>
                  <a:lnTo>
                    <a:pt x="235" y="29"/>
                  </a:lnTo>
                  <a:lnTo>
                    <a:pt x="243" y="32"/>
                  </a:lnTo>
                  <a:lnTo>
                    <a:pt x="250" y="35"/>
                  </a:lnTo>
                  <a:lnTo>
                    <a:pt x="258" y="37"/>
                  </a:lnTo>
                  <a:lnTo>
                    <a:pt x="266" y="38"/>
                  </a:lnTo>
                  <a:lnTo>
                    <a:pt x="372" y="38"/>
                  </a:lnTo>
                  <a:lnTo>
                    <a:pt x="385" y="26"/>
                  </a:lnTo>
                  <a:lnTo>
                    <a:pt x="399" y="14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89" name="Freeform 24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7268538" y="2772200"/>
              <a:ext cx="225292" cy="455613"/>
            </a:xfrm>
            <a:custGeom>
              <a:avLst/>
              <a:gdLst>
                <a:gd name="T0" fmla="*/ 2147483647 w 479"/>
                <a:gd name="T1" fmla="*/ 2147483647 h 868"/>
                <a:gd name="T2" fmla="*/ 2147483647 w 479"/>
                <a:gd name="T3" fmla="*/ 2147483647 h 868"/>
                <a:gd name="T4" fmla="*/ 2147483647 w 479"/>
                <a:gd name="T5" fmla="*/ 2147483647 h 868"/>
                <a:gd name="T6" fmla="*/ 2147483647 w 479"/>
                <a:gd name="T7" fmla="*/ 2147483647 h 868"/>
                <a:gd name="T8" fmla="*/ 2147483647 w 479"/>
                <a:gd name="T9" fmla="*/ 2147483647 h 868"/>
                <a:gd name="T10" fmla="*/ 2147483647 w 479"/>
                <a:gd name="T11" fmla="*/ 2147483647 h 868"/>
                <a:gd name="T12" fmla="*/ 2147483647 w 479"/>
                <a:gd name="T13" fmla="*/ 2147483647 h 868"/>
                <a:gd name="T14" fmla="*/ 2147483647 w 479"/>
                <a:gd name="T15" fmla="*/ 2147483647 h 868"/>
                <a:gd name="T16" fmla="*/ 2147483647 w 479"/>
                <a:gd name="T17" fmla="*/ 2147483647 h 868"/>
                <a:gd name="T18" fmla="*/ 2147483647 w 479"/>
                <a:gd name="T19" fmla="*/ 2147483647 h 868"/>
                <a:gd name="T20" fmla="*/ 2147483647 w 479"/>
                <a:gd name="T21" fmla="*/ 2147483647 h 868"/>
                <a:gd name="T22" fmla="*/ 2147483647 w 479"/>
                <a:gd name="T23" fmla="*/ 2147483647 h 868"/>
                <a:gd name="T24" fmla="*/ 2147483647 w 479"/>
                <a:gd name="T25" fmla="*/ 2147483647 h 868"/>
                <a:gd name="T26" fmla="*/ 2147483647 w 479"/>
                <a:gd name="T27" fmla="*/ 2147483647 h 868"/>
                <a:gd name="T28" fmla="*/ 2147483647 w 479"/>
                <a:gd name="T29" fmla="*/ 2147483647 h 868"/>
                <a:gd name="T30" fmla="*/ 2147483647 w 479"/>
                <a:gd name="T31" fmla="*/ 2147483647 h 868"/>
                <a:gd name="T32" fmla="*/ 2147483647 w 479"/>
                <a:gd name="T33" fmla="*/ 2147483647 h 868"/>
                <a:gd name="T34" fmla="*/ 2147483647 w 479"/>
                <a:gd name="T35" fmla="*/ 2147483647 h 868"/>
                <a:gd name="T36" fmla="*/ 2147483647 w 479"/>
                <a:gd name="T37" fmla="*/ 2147483647 h 868"/>
                <a:gd name="T38" fmla="*/ 2147483647 w 479"/>
                <a:gd name="T39" fmla="*/ 2147483647 h 868"/>
                <a:gd name="T40" fmla="*/ 2147483647 w 479"/>
                <a:gd name="T41" fmla="*/ 2147483647 h 868"/>
                <a:gd name="T42" fmla="*/ 2147483647 w 479"/>
                <a:gd name="T43" fmla="*/ 2147483647 h 868"/>
                <a:gd name="T44" fmla="*/ 2147483647 w 479"/>
                <a:gd name="T45" fmla="*/ 2147483647 h 868"/>
                <a:gd name="T46" fmla="*/ 2147483647 w 479"/>
                <a:gd name="T47" fmla="*/ 2147483647 h 868"/>
                <a:gd name="T48" fmla="*/ 2147483647 w 479"/>
                <a:gd name="T49" fmla="*/ 2147483647 h 868"/>
                <a:gd name="T50" fmla="*/ 2147483647 w 479"/>
                <a:gd name="T51" fmla="*/ 2147483647 h 868"/>
                <a:gd name="T52" fmla="*/ 2147483647 w 479"/>
                <a:gd name="T53" fmla="*/ 2147483647 h 868"/>
                <a:gd name="T54" fmla="*/ 2147483647 w 479"/>
                <a:gd name="T55" fmla="*/ 2147483647 h 868"/>
                <a:gd name="T56" fmla="*/ 2147483647 w 479"/>
                <a:gd name="T57" fmla="*/ 2147483647 h 868"/>
                <a:gd name="T58" fmla="*/ 2147483647 w 479"/>
                <a:gd name="T59" fmla="*/ 2147483647 h 868"/>
                <a:gd name="T60" fmla="*/ 2147483647 w 479"/>
                <a:gd name="T61" fmla="*/ 2147483647 h 868"/>
                <a:gd name="T62" fmla="*/ 2147483647 w 479"/>
                <a:gd name="T63" fmla="*/ 2147483647 h 868"/>
                <a:gd name="T64" fmla="*/ 2147483647 w 479"/>
                <a:gd name="T65" fmla="*/ 2147483647 h 868"/>
                <a:gd name="T66" fmla="*/ 2147483647 w 479"/>
                <a:gd name="T67" fmla="*/ 2147483647 h 868"/>
                <a:gd name="T68" fmla="*/ 2147483647 w 479"/>
                <a:gd name="T69" fmla="*/ 2147483647 h 868"/>
                <a:gd name="T70" fmla="*/ 2147483647 w 479"/>
                <a:gd name="T71" fmla="*/ 2147483647 h 868"/>
                <a:gd name="T72" fmla="*/ 2147483647 w 479"/>
                <a:gd name="T73" fmla="*/ 2147483647 h 868"/>
                <a:gd name="T74" fmla="*/ 1882298361 w 479"/>
                <a:gd name="T75" fmla="*/ 2147483647 h 868"/>
                <a:gd name="T76" fmla="*/ 81806346 w 479"/>
                <a:gd name="T77" fmla="*/ 2147483647 h 868"/>
                <a:gd name="T78" fmla="*/ 900246224 w 479"/>
                <a:gd name="T79" fmla="*/ 2147483647 h 868"/>
                <a:gd name="T80" fmla="*/ 2147483647 w 479"/>
                <a:gd name="T81" fmla="*/ 2147483647 h 868"/>
                <a:gd name="T82" fmla="*/ 2147483647 w 479"/>
                <a:gd name="T83" fmla="*/ 0 h 868"/>
                <a:gd name="T84" fmla="*/ 2147483647 w 479"/>
                <a:gd name="T85" fmla="*/ 2147483647 h 868"/>
                <a:gd name="T86" fmla="*/ 2147483647 w 479"/>
                <a:gd name="T87" fmla="*/ 2147483647 h 868"/>
                <a:gd name="T88" fmla="*/ 2147483647 w 479"/>
                <a:gd name="T89" fmla="*/ 2147483647 h 868"/>
                <a:gd name="T90" fmla="*/ 2147483647 w 479"/>
                <a:gd name="T91" fmla="*/ 2147483647 h 868"/>
                <a:gd name="T92" fmla="*/ 2147483647 w 479"/>
                <a:gd name="T93" fmla="*/ 2147483647 h 868"/>
                <a:gd name="T94" fmla="*/ 2147483647 w 479"/>
                <a:gd name="T95" fmla="*/ 2147483647 h 868"/>
                <a:gd name="T96" fmla="*/ 2147483647 w 479"/>
                <a:gd name="T97" fmla="*/ 2147483647 h 868"/>
                <a:gd name="T98" fmla="*/ 2147483647 w 479"/>
                <a:gd name="T99" fmla="*/ 2147483647 h 868"/>
                <a:gd name="T100" fmla="*/ 2147483647 w 479"/>
                <a:gd name="T101" fmla="*/ 2147483647 h 868"/>
                <a:gd name="T102" fmla="*/ 2147483647 w 479"/>
                <a:gd name="T103" fmla="*/ 2147483647 h 868"/>
                <a:gd name="T104" fmla="*/ 2147483647 w 479"/>
                <a:gd name="T105" fmla="*/ 2147483647 h 868"/>
                <a:gd name="T106" fmla="*/ 2147483647 w 479"/>
                <a:gd name="T107" fmla="*/ 2147483647 h 868"/>
                <a:gd name="T108" fmla="*/ 2147483647 w 479"/>
                <a:gd name="T109" fmla="*/ 2147483647 h 868"/>
                <a:gd name="T110" fmla="*/ 2147483647 w 479"/>
                <a:gd name="T111" fmla="*/ 2147483647 h 8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79" h="868">
                  <a:moveTo>
                    <a:pt x="445" y="357"/>
                  </a:moveTo>
                  <a:lnTo>
                    <a:pt x="425" y="357"/>
                  </a:lnTo>
                  <a:lnTo>
                    <a:pt x="408" y="357"/>
                  </a:lnTo>
                  <a:lnTo>
                    <a:pt x="391" y="357"/>
                  </a:lnTo>
                  <a:lnTo>
                    <a:pt x="379" y="357"/>
                  </a:lnTo>
                  <a:lnTo>
                    <a:pt x="370" y="358"/>
                  </a:lnTo>
                  <a:lnTo>
                    <a:pt x="360" y="359"/>
                  </a:lnTo>
                  <a:lnTo>
                    <a:pt x="349" y="362"/>
                  </a:lnTo>
                  <a:lnTo>
                    <a:pt x="338" y="367"/>
                  </a:lnTo>
                  <a:lnTo>
                    <a:pt x="333" y="370"/>
                  </a:lnTo>
                  <a:lnTo>
                    <a:pt x="329" y="374"/>
                  </a:lnTo>
                  <a:lnTo>
                    <a:pt x="324" y="377"/>
                  </a:lnTo>
                  <a:lnTo>
                    <a:pt x="320" y="381"/>
                  </a:lnTo>
                  <a:lnTo>
                    <a:pt x="316" y="385"/>
                  </a:lnTo>
                  <a:lnTo>
                    <a:pt x="314" y="390"/>
                  </a:lnTo>
                  <a:lnTo>
                    <a:pt x="313" y="395"/>
                  </a:lnTo>
                  <a:lnTo>
                    <a:pt x="312" y="400"/>
                  </a:lnTo>
                  <a:lnTo>
                    <a:pt x="313" y="410"/>
                  </a:lnTo>
                  <a:lnTo>
                    <a:pt x="314" y="419"/>
                  </a:lnTo>
                  <a:lnTo>
                    <a:pt x="316" y="428"/>
                  </a:lnTo>
                  <a:lnTo>
                    <a:pt x="320" y="436"/>
                  </a:lnTo>
                  <a:lnTo>
                    <a:pt x="327" y="451"/>
                  </a:lnTo>
                  <a:lnTo>
                    <a:pt x="336" y="464"/>
                  </a:lnTo>
                  <a:lnTo>
                    <a:pt x="344" y="477"/>
                  </a:lnTo>
                  <a:lnTo>
                    <a:pt x="352" y="492"/>
                  </a:lnTo>
                  <a:lnTo>
                    <a:pt x="355" y="499"/>
                  </a:lnTo>
                  <a:lnTo>
                    <a:pt x="357" y="507"/>
                  </a:lnTo>
                  <a:lnTo>
                    <a:pt x="358" y="515"/>
                  </a:lnTo>
                  <a:lnTo>
                    <a:pt x="359" y="523"/>
                  </a:lnTo>
                  <a:lnTo>
                    <a:pt x="359" y="530"/>
                  </a:lnTo>
                  <a:lnTo>
                    <a:pt x="359" y="539"/>
                  </a:lnTo>
                  <a:lnTo>
                    <a:pt x="360" y="544"/>
                  </a:lnTo>
                  <a:lnTo>
                    <a:pt x="361" y="548"/>
                  </a:lnTo>
                  <a:lnTo>
                    <a:pt x="364" y="552"/>
                  </a:lnTo>
                  <a:lnTo>
                    <a:pt x="366" y="555"/>
                  </a:lnTo>
                  <a:lnTo>
                    <a:pt x="354" y="552"/>
                  </a:lnTo>
                  <a:lnTo>
                    <a:pt x="344" y="547"/>
                  </a:lnTo>
                  <a:lnTo>
                    <a:pt x="336" y="541"/>
                  </a:lnTo>
                  <a:lnTo>
                    <a:pt x="329" y="533"/>
                  </a:lnTo>
                  <a:lnTo>
                    <a:pt x="323" y="526"/>
                  </a:lnTo>
                  <a:lnTo>
                    <a:pt x="319" y="517"/>
                  </a:lnTo>
                  <a:lnTo>
                    <a:pt x="315" y="508"/>
                  </a:lnTo>
                  <a:lnTo>
                    <a:pt x="312" y="499"/>
                  </a:lnTo>
                  <a:lnTo>
                    <a:pt x="311" y="495"/>
                  </a:lnTo>
                  <a:lnTo>
                    <a:pt x="309" y="492"/>
                  </a:lnTo>
                  <a:lnTo>
                    <a:pt x="307" y="489"/>
                  </a:lnTo>
                  <a:lnTo>
                    <a:pt x="303" y="486"/>
                  </a:lnTo>
                  <a:lnTo>
                    <a:pt x="297" y="479"/>
                  </a:lnTo>
                  <a:lnTo>
                    <a:pt x="288" y="475"/>
                  </a:lnTo>
                  <a:lnTo>
                    <a:pt x="269" y="467"/>
                  </a:lnTo>
                  <a:lnTo>
                    <a:pt x="247" y="459"/>
                  </a:lnTo>
                  <a:lnTo>
                    <a:pt x="237" y="455"/>
                  </a:lnTo>
                  <a:lnTo>
                    <a:pt x="228" y="450"/>
                  </a:lnTo>
                  <a:lnTo>
                    <a:pt x="218" y="445"/>
                  </a:lnTo>
                  <a:lnTo>
                    <a:pt x="210" y="439"/>
                  </a:lnTo>
                  <a:lnTo>
                    <a:pt x="202" y="431"/>
                  </a:lnTo>
                  <a:lnTo>
                    <a:pt x="198" y="422"/>
                  </a:lnTo>
                  <a:lnTo>
                    <a:pt x="196" y="417"/>
                  </a:lnTo>
                  <a:lnTo>
                    <a:pt x="195" y="412"/>
                  </a:lnTo>
                  <a:lnTo>
                    <a:pt x="193" y="406"/>
                  </a:lnTo>
                  <a:lnTo>
                    <a:pt x="192" y="400"/>
                  </a:lnTo>
                  <a:lnTo>
                    <a:pt x="153" y="394"/>
                  </a:lnTo>
                  <a:lnTo>
                    <a:pt x="153" y="450"/>
                  </a:lnTo>
                  <a:lnTo>
                    <a:pt x="154" y="463"/>
                  </a:lnTo>
                  <a:lnTo>
                    <a:pt x="156" y="477"/>
                  </a:lnTo>
                  <a:lnTo>
                    <a:pt x="158" y="492"/>
                  </a:lnTo>
                  <a:lnTo>
                    <a:pt x="159" y="505"/>
                  </a:lnTo>
                  <a:lnTo>
                    <a:pt x="159" y="512"/>
                  </a:lnTo>
                  <a:lnTo>
                    <a:pt x="158" y="518"/>
                  </a:lnTo>
                  <a:lnTo>
                    <a:pt x="156" y="524"/>
                  </a:lnTo>
                  <a:lnTo>
                    <a:pt x="154" y="529"/>
                  </a:lnTo>
                  <a:lnTo>
                    <a:pt x="150" y="539"/>
                  </a:lnTo>
                  <a:lnTo>
                    <a:pt x="143" y="551"/>
                  </a:lnTo>
                  <a:lnTo>
                    <a:pt x="136" y="562"/>
                  </a:lnTo>
                  <a:lnTo>
                    <a:pt x="132" y="575"/>
                  </a:lnTo>
                  <a:lnTo>
                    <a:pt x="130" y="583"/>
                  </a:lnTo>
                  <a:lnTo>
                    <a:pt x="128" y="591"/>
                  </a:lnTo>
                  <a:lnTo>
                    <a:pt x="127" y="600"/>
                  </a:lnTo>
                  <a:lnTo>
                    <a:pt x="127" y="610"/>
                  </a:lnTo>
                  <a:lnTo>
                    <a:pt x="128" y="621"/>
                  </a:lnTo>
                  <a:lnTo>
                    <a:pt x="130" y="630"/>
                  </a:lnTo>
                  <a:lnTo>
                    <a:pt x="134" y="637"/>
                  </a:lnTo>
                  <a:lnTo>
                    <a:pt x="140" y="643"/>
                  </a:lnTo>
                  <a:lnTo>
                    <a:pt x="146" y="647"/>
                  </a:lnTo>
                  <a:lnTo>
                    <a:pt x="154" y="650"/>
                  </a:lnTo>
                  <a:lnTo>
                    <a:pt x="163" y="653"/>
                  </a:lnTo>
                  <a:lnTo>
                    <a:pt x="173" y="653"/>
                  </a:lnTo>
                  <a:lnTo>
                    <a:pt x="173" y="667"/>
                  </a:lnTo>
                  <a:lnTo>
                    <a:pt x="174" y="679"/>
                  </a:lnTo>
                  <a:lnTo>
                    <a:pt x="175" y="685"/>
                  </a:lnTo>
                  <a:lnTo>
                    <a:pt x="176" y="689"/>
                  </a:lnTo>
                  <a:lnTo>
                    <a:pt x="177" y="693"/>
                  </a:lnTo>
                  <a:lnTo>
                    <a:pt x="179" y="696"/>
                  </a:lnTo>
                  <a:lnTo>
                    <a:pt x="179" y="721"/>
                  </a:lnTo>
                  <a:lnTo>
                    <a:pt x="185" y="730"/>
                  </a:lnTo>
                  <a:lnTo>
                    <a:pt x="191" y="740"/>
                  </a:lnTo>
                  <a:lnTo>
                    <a:pt x="199" y="750"/>
                  </a:lnTo>
                  <a:lnTo>
                    <a:pt x="208" y="760"/>
                  </a:lnTo>
                  <a:lnTo>
                    <a:pt x="217" y="771"/>
                  </a:lnTo>
                  <a:lnTo>
                    <a:pt x="226" y="780"/>
                  </a:lnTo>
                  <a:lnTo>
                    <a:pt x="236" y="790"/>
                  </a:lnTo>
                  <a:lnTo>
                    <a:pt x="247" y="799"/>
                  </a:lnTo>
                  <a:lnTo>
                    <a:pt x="258" y="808"/>
                  </a:lnTo>
                  <a:lnTo>
                    <a:pt x="269" y="816"/>
                  </a:lnTo>
                  <a:lnTo>
                    <a:pt x="281" y="825"/>
                  </a:lnTo>
                  <a:lnTo>
                    <a:pt x="292" y="832"/>
                  </a:lnTo>
                  <a:lnTo>
                    <a:pt x="304" y="838"/>
                  </a:lnTo>
                  <a:lnTo>
                    <a:pt x="316" y="843"/>
                  </a:lnTo>
                  <a:lnTo>
                    <a:pt x="327" y="847"/>
                  </a:lnTo>
                  <a:lnTo>
                    <a:pt x="340" y="850"/>
                  </a:lnTo>
                  <a:lnTo>
                    <a:pt x="333" y="854"/>
                  </a:lnTo>
                  <a:lnTo>
                    <a:pt x="327" y="858"/>
                  </a:lnTo>
                  <a:lnTo>
                    <a:pt x="320" y="861"/>
                  </a:lnTo>
                  <a:lnTo>
                    <a:pt x="312" y="864"/>
                  </a:lnTo>
                  <a:lnTo>
                    <a:pt x="298" y="867"/>
                  </a:lnTo>
                  <a:lnTo>
                    <a:pt x="286" y="868"/>
                  </a:lnTo>
                  <a:lnTo>
                    <a:pt x="281" y="868"/>
                  </a:lnTo>
                  <a:lnTo>
                    <a:pt x="277" y="867"/>
                  </a:lnTo>
                  <a:lnTo>
                    <a:pt x="273" y="866"/>
                  </a:lnTo>
                  <a:lnTo>
                    <a:pt x="269" y="864"/>
                  </a:lnTo>
                  <a:lnTo>
                    <a:pt x="262" y="859"/>
                  </a:lnTo>
                  <a:lnTo>
                    <a:pt x="254" y="853"/>
                  </a:lnTo>
                  <a:lnTo>
                    <a:pt x="245" y="848"/>
                  </a:lnTo>
                  <a:lnTo>
                    <a:pt x="234" y="843"/>
                  </a:lnTo>
                  <a:lnTo>
                    <a:pt x="229" y="841"/>
                  </a:lnTo>
                  <a:lnTo>
                    <a:pt x="222" y="839"/>
                  </a:lnTo>
                  <a:lnTo>
                    <a:pt x="214" y="838"/>
                  </a:lnTo>
                  <a:lnTo>
                    <a:pt x="207" y="838"/>
                  </a:lnTo>
                  <a:lnTo>
                    <a:pt x="203" y="830"/>
                  </a:lnTo>
                  <a:lnTo>
                    <a:pt x="200" y="823"/>
                  </a:lnTo>
                  <a:lnTo>
                    <a:pt x="196" y="815"/>
                  </a:lnTo>
                  <a:lnTo>
                    <a:pt x="191" y="809"/>
                  </a:lnTo>
                  <a:lnTo>
                    <a:pt x="180" y="797"/>
                  </a:lnTo>
                  <a:lnTo>
                    <a:pt x="168" y="785"/>
                  </a:lnTo>
                  <a:lnTo>
                    <a:pt x="137" y="759"/>
                  </a:lnTo>
                  <a:lnTo>
                    <a:pt x="100" y="727"/>
                  </a:lnTo>
                  <a:lnTo>
                    <a:pt x="95" y="728"/>
                  </a:lnTo>
                  <a:lnTo>
                    <a:pt x="89" y="729"/>
                  </a:lnTo>
                  <a:lnTo>
                    <a:pt x="86" y="730"/>
                  </a:lnTo>
                  <a:lnTo>
                    <a:pt x="83" y="730"/>
                  </a:lnTo>
                  <a:lnTo>
                    <a:pt x="78" y="729"/>
                  </a:lnTo>
                  <a:lnTo>
                    <a:pt x="74" y="727"/>
                  </a:lnTo>
                  <a:lnTo>
                    <a:pt x="74" y="714"/>
                  </a:lnTo>
                  <a:lnTo>
                    <a:pt x="74" y="700"/>
                  </a:lnTo>
                  <a:lnTo>
                    <a:pt x="74" y="688"/>
                  </a:lnTo>
                  <a:lnTo>
                    <a:pt x="74" y="678"/>
                  </a:lnTo>
                  <a:lnTo>
                    <a:pt x="74" y="671"/>
                  </a:lnTo>
                  <a:lnTo>
                    <a:pt x="75" y="665"/>
                  </a:lnTo>
                  <a:lnTo>
                    <a:pt x="77" y="659"/>
                  </a:lnTo>
                  <a:lnTo>
                    <a:pt x="80" y="653"/>
                  </a:lnTo>
                  <a:lnTo>
                    <a:pt x="83" y="645"/>
                  </a:lnTo>
                  <a:lnTo>
                    <a:pt x="85" y="638"/>
                  </a:lnTo>
                  <a:lnTo>
                    <a:pt x="86" y="631"/>
                  </a:lnTo>
                  <a:lnTo>
                    <a:pt x="87" y="622"/>
                  </a:lnTo>
                  <a:lnTo>
                    <a:pt x="88" y="617"/>
                  </a:lnTo>
                  <a:lnTo>
                    <a:pt x="92" y="604"/>
                  </a:lnTo>
                  <a:lnTo>
                    <a:pt x="99" y="583"/>
                  </a:lnTo>
                  <a:lnTo>
                    <a:pt x="107" y="558"/>
                  </a:lnTo>
                  <a:lnTo>
                    <a:pt x="113" y="528"/>
                  </a:lnTo>
                  <a:lnTo>
                    <a:pt x="120" y="498"/>
                  </a:lnTo>
                  <a:lnTo>
                    <a:pt x="123" y="481"/>
                  </a:lnTo>
                  <a:lnTo>
                    <a:pt x="124" y="466"/>
                  </a:lnTo>
                  <a:lnTo>
                    <a:pt x="127" y="452"/>
                  </a:lnTo>
                  <a:lnTo>
                    <a:pt x="127" y="438"/>
                  </a:lnTo>
                  <a:lnTo>
                    <a:pt x="108" y="404"/>
                  </a:lnTo>
                  <a:lnTo>
                    <a:pt x="86" y="369"/>
                  </a:lnTo>
                  <a:lnTo>
                    <a:pt x="76" y="352"/>
                  </a:lnTo>
                  <a:lnTo>
                    <a:pt x="67" y="335"/>
                  </a:lnTo>
                  <a:lnTo>
                    <a:pt x="64" y="327"/>
                  </a:lnTo>
                  <a:lnTo>
                    <a:pt x="62" y="319"/>
                  </a:lnTo>
                  <a:lnTo>
                    <a:pt x="61" y="310"/>
                  </a:lnTo>
                  <a:lnTo>
                    <a:pt x="60" y="302"/>
                  </a:lnTo>
                  <a:lnTo>
                    <a:pt x="61" y="295"/>
                  </a:lnTo>
                  <a:lnTo>
                    <a:pt x="62" y="290"/>
                  </a:lnTo>
                  <a:lnTo>
                    <a:pt x="64" y="285"/>
                  </a:lnTo>
                  <a:lnTo>
                    <a:pt x="66" y="281"/>
                  </a:lnTo>
                  <a:lnTo>
                    <a:pt x="69" y="277"/>
                  </a:lnTo>
                  <a:lnTo>
                    <a:pt x="72" y="274"/>
                  </a:lnTo>
                  <a:lnTo>
                    <a:pt x="73" y="270"/>
                  </a:lnTo>
                  <a:lnTo>
                    <a:pt x="74" y="265"/>
                  </a:lnTo>
                  <a:lnTo>
                    <a:pt x="73" y="249"/>
                  </a:lnTo>
                  <a:lnTo>
                    <a:pt x="71" y="236"/>
                  </a:lnTo>
                  <a:lnTo>
                    <a:pt x="66" y="224"/>
                  </a:lnTo>
                  <a:lnTo>
                    <a:pt x="62" y="213"/>
                  </a:lnTo>
                  <a:lnTo>
                    <a:pt x="56" y="202"/>
                  </a:lnTo>
                  <a:lnTo>
                    <a:pt x="50" y="193"/>
                  </a:lnTo>
                  <a:lnTo>
                    <a:pt x="43" y="184"/>
                  </a:lnTo>
                  <a:lnTo>
                    <a:pt x="36" y="176"/>
                  </a:lnTo>
                  <a:lnTo>
                    <a:pt x="30" y="167"/>
                  </a:lnTo>
                  <a:lnTo>
                    <a:pt x="23" y="158"/>
                  </a:lnTo>
                  <a:lnTo>
                    <a:pt x="17" y="148"/>
                  </a:lnTo>
                  <a:lnTo>
                    <a:pt x="11" y="138"/>
                  </a:lnTo>
                  <a:lnTo>
                    <a:pt x="7" y="127"/>
                  </a:lnTo>
                  <a:lnTo>
                    <a:pt x="4" y="115"/>
                  </a:lnTo>
                  <a:lnTo>
                    <a:pt x="1" y="102"/>
                  </a:lnTo>
                  <a:lnTo>
                    <a:pt x="0" y="86"/>
                  </a:lnTo>
                  <a:lnTo>
                    <a:pt x="1" y="73"/>
                  </a:lnTo>
                  <a:lnTo>
                    <a:pt x="4" y="62"/>
                  </a:lnTo>
                  <a:lnTo>
                    <a:pt x="7" y="52"/>
                  </a:lnTo>
                  <a:lnTo>
                    <a:pt x="11" y="44"/>
                  </a:lnTo>
                  <a:lnTo>
                    <a:pt x="17" y="35"/>
                  </a:lnTo>
                  <a:lnTo>
                    <a:pt x="24" y="29"/>
                  </a:lnTo>
                  <a:lnTo>
                    <a:pt x="32" y="24"/>
                  </a:lnTo>
                  <a:lnTo>
                    <a:pt x="40" y="20"/>
                  </a:lnTo>
                  <a:lnTo>
                    <a:pt x="49" y="16"/>
                  </a:lnTo>
                  <a:lnTo>
                    <a:pt x="58" y="13"/>
                  </a:lnTo>
                  <a:lnTo>
                    <a:pt x="68" y="11"/>
                  </a:lnTo>
                  <a:lnTo>
                    <a:pt x="78" y="8"/>
                  </a:lnTo>
                  <a:lnTo>
                    <a:pt x="99" y="4"/>
                  </a:lnTo>
                  <a:lnTo>
                    <a:pt x="120" y="0"/>
                  </a:lnTo>
                  <a:lnTo>
                    <a:pt x="129" y="5"/>
                  </a:lnTo>
                  <a:lnTo>
                    <a:pt x="136" y="11"/>
                  </a:lnTo>
                  <a:lnTo>
                    <a:pt x="143" y="17"/>
                  </a:lnTo>
                  <a:lnTo>
                    <a:pt x="150" y="23"/>
                  </a:lnTo>
                  <a:lnTo>
                    <a:pt x="156" y="28"/>
                  </a:lnTo>
                  <a:lnTo>
                    <a:pt x="163" y="32"/>
                  </a:lnTo>
                  <a:lnTo>
                    <a:pt x="166" y="34"/>
                  </a:lnTo>
                  <a:lnTo>
                    <a:pt x="170" y="35"/>
                  </a:lnTo>
                  <a:lnTo>
                    <a:pt x="175" y="36"/>
                  </a:lnTo>
                  <a:lnTo>
                    <a:pt x="179" y="36"/>
                  </a:lnTo>
                  <a:lnTo>
                    <a:pt x="184" y="55"/>
                  </a:lnTo>
                  <a:lnTo>
                    <a:pt x="188" y="75"/>
                  </a:lnTo>
                  <a:lnTo>
                    <a:pt x="190" y="97"/>
                  </a:lnTo>
                  <a:lnTo>
                    <a:pt x="193" y="118"/>
                  </a:lnTo>
                  <a:lnTo>
                    <a:pt x="197" y="136"/>
                  </a:lnTo>
                  <a:lnTo>
                    <a:pt x="201" y="153"/>
                  </a:lnTo>
                  <a:lnTo>
                    <a:pt x="203" y="158"/>
                  </a:lnTo>
                  <a:lnTo>
                    <a:pt x="207" y="163"/>
                  </a:lnTo>
                  <a:lnTo>
                    <a:pt x="209" y="166"/>
                  </a:lnTo>
                  <a:lnTo>
                    <a:pt x="213" y="166"/>
                  </a:lnTo>
                  <a:lnTo>
                    <a:pt x="217" y="166"/>
                  </a:lnTo>
                  <a:lnTo>
                    <a:pt x="220" y="165"/>
                  </a:lnTo>
                  <a:lnTo>
                    <a:pt x="223" y="163"/>
                  </a:lnTo>
                  <a:lnTo>
                    <a:pt x="225" y="161"/>
                  </a:lnTo>
                  <a:lnTo>
                    <a:pt x="231" y="155"/>
                  </a:lnTo>
                  <a:lnTo>
                    <a:pt x="234" y="147"/>
                  </a:lnTo>
                  <a:lnTo>
                    <a:pt x="241" y="132"/>
                  </a:lnTo>
                  <a:lnTo>
                    <a:pt x="246" y="123"/>
                  </a:lnTo>
                  <a:lnTo>
                    <a:pt x="253" y="124"/>
                  </a:lnTo>
                  <a:lnTo>
                    <a:pt x="258" y="126"/>
                  </a:lnTo>
                  <a:lnTo>
                    <a:pt x="264" y="129"/>
                  </a:lnTo>
                  <a:lnTo>
                    <a:pt x="268" y="132"/>
                  </a:lnTo>
                  <a:lnTo>
                    <a:pt x="273" y="136"/>
                  </a:lnTo>
                  <a:lnTo>
                    <a:pt x="277" y="138"/>
                  </a:lnTo>
                  <a:lnTo>
                    <a:pt x="281" y="141"/>
                  </a:lnTo>
                  <a:lnTo>
                    <a:pt x="286" y="141"/>
                  </a:lnTo>
                  <a:lnTo>
                    <a:pt x="289" y="141"/>
                  </a:lnTo>
                  <a:lnTo>
                    <a:pt x="292" y="140"/>
                  </a:lnTo>
                  <a:lnTo>
                    <a:pt x="296" y="138"/>
                  </a:lnTo>
                  <a:lnTo>
                    <a:pt x="298" y="136"/>
                  </a:lnTo>
                  <a:lnTo>
                    <a:pt x="302" y="130"/>
                  </a:lnTo>
                  <a:lnTo>
                    <a:pt x="305" y="123"/>
                  </a:lnTo>
                  <a:lnTo>
                    <a:pt x="310" y="116"/>
                  </a:lnTo>
                  <a:lnTo>
                    <a:pt x="314" y="111"/>
                  </a:lnTo>
                  <a:lnTo>
                    <a:pt x="316" y="108"/>
                  </a:lnTo>
                  <a:lnTo>
                    <a:pt x="319" y="107"/>
                  </a:lnTo>
                  <a:lnTo>
                    <a:pt x="322" y="105"/>
                  </a:lnTo>
                  <a:lnTo>
                    <a:pt x="325" y="105"/>
                  </a:lnTo>
                  <a:lnTo>
                    <a:pt x="337" y="106"/>
                  </a:lnTo>
                  <a:lnTo>
                    <a:pt x="346" y="108"/>
                  </a:lnTo>
                  <a:lnTo>
                    <a:pt x="354" y="111"/>
                  </a:lnTo>
                  <a:lnTo>
                    <a:pt x="359" y="116"/>
                  </a:lnTo>
                  <a:lnTo>
                    <a:pt x="367" y="125"/>
                  </a:lnTo>
                  <a:lnTo>
                    <a:pt x="372" y="135"/>
                  </a:lnTo>
                  <a:lnTo>
                    <a:pt x="387" y="157"/>
                  </a:lnTo>
                  <a:lnTo>
                    <a:pt x="403" y="178"/>
                  </a:lnTo>
                  <a:lnTo>
                    <a:pt x="421" y="200"/>
                  </a:lnTo>
                  <a:lnTo>
                    <a:pt x="438" y="223"/>
                  </a:lnTo>
                  <a:lnTo>
                    <a:pt x="446" y="235"/>
                  </a:lnTo>
                  <a:lnTo>
                    <a:pt x="454" y="246"/>
                  </a:lnTo>
                  <a:lnTo>
                    <a:pt x="460" y="258"/>
                  </a:lnTo>
                  <a:lnTo>
                    <a:pt x="467" y="271"/>
                  </a:lnTo>
                  <a:lnTo>
                    <a:pt x="471" y="283"/>
                  </a:lnTo>
                  <a:lnTo>
                    <a:pt x="476" y="295"/>
                  </a:lnTo>
                  <a:lnTo>
                    <a:pt x="478" y="307"/>
                  </a:lnTo>
                  <a:lnTo>
                    <a:pt x="479" y="321"/>
                  </a:lnTo>
                  <a:lnTo>
                    <a:pt x="478" y="325"/>
                  </a:lnTo>
                  <a:lnTo>
                    <a:pt x="476" y="330"/>
                  </a:lnTo>
                  <a:lnTo>
                    <a:pt x="472" y="334"/>
                  </a:lnTo>
                  <a:lnTo>
                    <a:pt x="468" y="338"/>
                  </a:lnTo>
                  <a:lnTo>
                    <a:pt x="459" y="345"/>
                  </a:lnTo>
                  <a:lnTo>
                    <a:pt x="452" y="351"/>
                  </a:lnTo>
                  <a:lnTo>
                    <a:pt x="445" y="357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0" name="Freeform 25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3053330" y="5159797"/>
              <a:ext cx="25797" cy="57150"/>
            </a:xfrm>
            <a:custGeom>
              <a:avLst/>
              <a:gdLst>
                <a:gd name="T0" fmla="*/ 0 w 53"/>
                <a:gd name="T1" fmla="*/ 2147483647 h 19"/>
                <a:gd name="T2" fmla="*/ 634887828 w 53"/>
                <a:gd name="T3" fmla="*/ 2147483647 h 19"/>
                <a:gd name="T4" fmla="*/ 1269776106 w 53"/>
                <a:gd name="T5" fmla="*/ 2147483647 h 19"/>
                <a:gd name="T6" fmla="*/ 1995506486 w 53"/>
                <a:gd name="T7" fmla="*/ 2147483647 h 19"/>
                <a:gd name="T8" fmla="*/ 2147483647 w 53"/>
                <a:gd name="T9" fmla="*/ 2147483647 h 19"/>
                <a:gd name="T10" fmla="*/ 2147483647 w 53"/>
                <a:gd name="T11" fmla="*/ 2147483647 h 19"/>
                <a:gd name="T12" fmla="*/ 2147483647 w 53"/>
                <a:gd name="T13" fmla="*/ 2147483647 h 19"/>
                <a:gd name="T14" fmla="*/ 2147483647 w 53"/>
                <a:gd name="T15" fmla="*/ 2147483647 h 19"/>
                <a:gd name="T16" fmla="*/ 2147483647 w 53"/>
                <a:gd name="T17" fmla="*/ 2147483647 h 19"/>
                <a:gd name="T18" fmla="*/ 2147483647 w 53"/>
                <a:gd name="T19" fmla="*/ 2147483647 h 19"/>
                <a:gd name="T20" fmla="*/ 2147483647 w 53"/>
                <a:gd name="T21" fmla="*/ 2147483647 h 19"/>
                <a:gd name="T22" fmla="*/ 2147483647 w 53"/>
                <a:gd name="T23" fmla="*/ 2147483647 h 19"/>
                <a:gd name="T24" fmla="*/ 2147483647 w 53"/>
                <a:gd name="T25" fmla="*/ 0 h 19"/>
                <a:gd name="T26" fmla="*/ 1995506486 w 53"/>
                <a:gd name="T27" fmla="*/ 0 h 19"/>
                <a:gd name="T28" fmla="*/ 1269776106 w 53"/>
                <a:gd name="T29" fmla="*/ 2147483647 h 19"/>
                <a:gd name="T30" fmla="*/ 634887828 w 53"/>
                <a:gd name="T31" fmla="*/ 2147483647 h 19"/>
                <a:gd name="T32" fmla="*/ 0 w 53"/>
                <a:gd name="T33" fmla="*/ 2147483647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3" h="19">
                  <a:moveTo>
                    <a:pt x="0" y="8"/>
                  </a:moveTo>
                  <a:lnTo>
                    <a:pt x="7" y="13"/>
                  </a:lnTo>
                  <a:lnTo>
                    <a:pt x="14" y="17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35" y="18"/>
                  </a:lnTo>
                  <a:lnTo>
                    <a:pt x="42" y="15"/>
                  </a:lnTo>
                  <a:lnTo>
                    <a:pt x="47" y="12"/>
                  </a:lnTo>
                  <a:lnTo>
                    <a:pt x="53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5" y="1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3"/>
                  </a:lnTo>
                  <a:lnTo>
                    <a:pt x="0" y="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1" name="Line 26" descr="Horizontal dunkel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1386851" y="2081635"/>
              <a:ext cx="3440" cy="9525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2" name="Freeform 27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1390292" y="2078460"/>
              <a:ext cx="3440" cy="55562"/>
            </a:xfrm>
            <a:custGeom>
              <a:avLst/>
              <a:gdLst>
                <a:gd name="T0" fmla="*/ 0 w 6"/>
                <a:gd name="T1" fmla="*/ 2147483647 h 24"/>
                <a:gd name="T2" fmla="*/ 0 w 6"/>
                <a:gd name="T3" fmla="*/ 2147483647 h 24"/>
                <a:gd name="T4" fmla="*/ 148129096 w 6"/>
                <a:gd name="T5" fmla="*/ 2147483647 h 24"/>
                <a:gd name="T6" fmla="*/ 444667746 w 6"/>
                <a:gd name="T7" fmla="*/ 2147483647 h 24"/>
                <a:gd name="T8" fmla="*/ 889055033 w 6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0" y="19"/>
                  </a:lnTo>
                  <a:lnTo>
                    <a:pt x="1" y="14"/>
                  </a:lnTo>
                  <a:lnTo>
                    <a:pt x="3" y="8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3" name="Freeform 28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1364495" y="2132435"/>
              <a:ext cx="25797" cy="57150"/>
            </a:xfrm>
            <a:custGeom>
              <a:avLst/>
              <a:gdLst>
                <a:gd name="T0" fmla="*/ 0 w 47"/>
                <a:gd name="T1" fmla="*/ 2147483647 h 67"/>
                <a:gd name="T2" fmla="*/ 0 w 47"/>
                <a:gd name="T3" fmla="*/ 2147483647 h 67"/>
                <a:gd name="T4" fmla="*/ 260041000 w 47"/>
                <a:gd name="T5" fmla="*/ 2147483647 h 67"/>
                <a:gd name="T6" fmla="*/ 390190191 w 47"/>
                <a:gd name="T7" fmla="*/ 2147483647 h 67"/>
                <a:gd name="T8" fmla="*/ 650231191 w 47"/>
                <a:gd name="T9" fmla="*/ 2147483647 h 67"/>
                <a:gd name="T10" fmla="*/ 1170570068 w 47"/>
                <a:gd name="T11" fmla="*/ 2147483647 h 67"/>
                <a:gd name="T12" fmla="*/ 1820800753 w 47"/>
                <a:gd name="T13" fmla="*/ 2147483647 h 67"/>
                <a:gd name="T14" fmla="*/ 2147483647 w 47"/>
                <a:gd name="T15" fmla="*/ 2147483647 h 67"/>
                <a:gd name="T16" fmla="*/ 2147483647 w 47"/>
                <a:gd name="T17" fmla="*/ 0 h 67"/>
                <a:gd name="T18" fmla="*/ 2147483647 w 47"/>
                <a:gd name="T19" fmla="*/ 1241257910 h 67"/>
                <a:gd name="T20" fmla="*/ 2147483647 w 47"/>
                <a:gd name="T21" fmla="*/ 2147483647 h 67"/>
                <a:gd name="T22" fmla="*/ 2147483647 w 47"/>
                <a:gd name="T23" fmla="*/ 2147483647 h 67"/>
                <a:gd name="T24" fmla="*/ 1430611068 w 47"/>
                <a:gd name="T25" fmla="*/ 2147483647 h 67"/>
                <a:gd name="T26" fmla="*/ 780379876 w 47"/>
                <a:gd name="T27" fmla="*/ 2147483647 h 67"/>
                <a:gd name="T28" fmla="*/ 390190191 w 47"/>
                <a:gd name="T29" fmla="*/ 2147483647 h 67"/>
                <a:gd name="T30" fmla="*/ 0 w 47"/>
                <a:gd name="T31" fmla="*/ 2147483647 h 67"/>
                <a:gd name="T32" fmla="*/ 0 w 47"/>
                <a:gd name="T33" fmla="*/ 2147483647 h 6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" h="67">
                  <a:moveTo>
                    <a:pt x="0" y="24"/>
                  </a:moveTo>
                  <a:lnTo>
                    <a:pt x="0" y="30"/>
                  </a:lnTo>
                  <a:lnTo>
                    <a:pt x="2" y="36"/>
                  </a:lnTo>
                  <a:lnTo>
                    <a:pt x="3" y="42"/>
                  </a:lnTo>
                  <a:lnTo>
                    <a:pt x="5" y="47"/>
                  </a:lnTo>
                  <a:lnTo>
                    <a:pt x="9" y="58"/>
                  </a:lnTo>
                  <a:lnTo>
                    <a:pt x="14" y="67"/>
                  </a:lnTo>
                  <a:lnTo>
                    <a:pt x="47" y="67"/>
                  </a:lnTo>
                  <a:lnTo>
                    <a:pt x="47" y="0"/>
                  </a:lnTo>
                  <a:lnTo>
                    <a:pt x="36" y="2"/>
                  </a:lnTo>
                  <a:lnTo>
                    <a:pt x="26" y="4"/>
                  </a:lnTo>
                  <a:lnTo>
                    <a:pt x="18" y="7"/>
                  </a:lnTo>
                  <a:lnTo>
                    <a:pt x="11" y="9"/>
                  </a:lnTo>
                  <a:lnTo>
                    <a:pt x="6" y="12"/>
                  </a:lnTo>
                  <a:lnTo>
                    <a:pt x="3" y="16"/>
                  </a:lnTo>
                  <a:lnTo>
                    <a:pt x="0" y="20"/>
                  </a:lnTo>
                  <a:lnTo>
                    <a:pt x="0" y="2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4" name="Freeform 29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2800521" y="2127672"/>
              <a:ext cx="53313" cy="57150"/>
            </a:xfrm>
            <a:custGeom>
              <a:avLst/>
              <a:gdLst>
                <a:gd name="T0" fmla="*/ 0 w 112"/>
                <a:gd name="T1" fmla="*/ 2147483647 h 36"/>
                <a:gd name="T2" fmla="*/ 2147483647 w 112"/>
                <a:gd name="T3" fmla="*/ 2147483647 h 36"/>
                <a:gd name="T4" fmla="*/ 2147483647 w 112"/>
                <a:gd name="T5" fmla="*/ 2147483647 h 36"/>
                <a:gd name="T6" fmla="*/ 2147483647 w 112"/>
                <a:gd name="T7" fmla="*/ 2147483647 h 36"/>
                <a:gd name="T8" fmla="*/ 2147483647 w 112"/>
                <a:gd name="T9" fmla="*/ 2147483647 h 36"/>
                <a:gd name="T10" fmla="*/ 2147483647 w 112"/>
                <a:gd name="T11" fmla="*/ 2147483647 h 36"/>
                <a:gd name="T12" fmla="*/ 2147483647 w 112"/>
                <a:gd name="T13" fmla="*/ 2147483647 h 36"/>
                <a:gd name="T14" fmla="*/ 2147483647 w 112"/>
                <a:gd name="T15" fmla="*/ 2147483647 h 36"/>
                <a:gd name="T16" fmla="*/ 2147483647 w 112"/>
                <a:gd name="T17" fmla="*/ 2147483647 h 36"/>
                <a:gd name="T18" fmla="*/ 2147483647 w 112"/>
                <a:gd name="T19" fmla="*/ 2147483647 h 36"/>
                <a:gd name="T20" fmla="*/ 2147483647 w 112"/>
                <a:gd name="T21" fmla="*/ 2147483647 h 36"/>
                <a:gd name="T22" fmla="*/ 2147483647 w 112"/>
                <a:gd name="T23" fmla="*/ 0 h 36"/>
                <a:gd name="T24" fmla="*/ 2147483647 w 112"/>
                <a:gd name="T25" fmla="*/ 0 h 36"/>
                <a:gd name="T26" fmla="*/ 2147483647 w 112"/>
                <a:gd name="T27" fmla="*/ 2147483647 h 36"/>
                <a:gd name="T28" fmla="*/ 2147483647 w 112"/>
                <a:gd name="T29" fmla="*/ 2147483647 h 36"/>
                <a:gd name="T30" fmla="*/ 2147483647 w 112"/>
                <a:gd name="T31" fmla="*/ 2147483647 h 36"/>
                <a:gd name="T32" fmla="*/ 2147483647 w 112"/>
                <a:gd name="T33" fmla="*/ 2147483647 h 36"/>
                <a:gd name="T34" fmla="*/ 2147483647 w 112"/>
                <a:gd name="T35" fmla="*/ 2147483647 h 36"/>
                <a:gd name="T36" fmla="*/ 1951125740 w 112"/>
                <a:gd name="T37" fmla="*/ 2147483647 h 36"/>
                <a:gd name="T38" fmla="*/ 1442203796 w 112"/>
                <a:gd name="T39" fmla="*/ 2147483647 h 36"/>
                <a:gd name="T40" fmla="*/ 848332274 w 112"/>
                <a:gd name="T41" fmla="*/ 2147483647 h 36"/>
                <a:gd name="T42" fmla="*/ 508922383 w 112"/>
                <a:gd name="T43" fmla="*/ 2147483647 h 36"/>
                <a:gd name="T44" fmla="*/ 84755806 w 112"/>
                <a:gd name="T45" fmla="*/ 2147483647 h 36"/>
                <a:gd name="T46" fmla="*/ 0 w 112"/>
                <a:gd name="T47" fmla="*/ 2147483647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2" h="36">
                  <a:moveTo>
                    <a:pt x="0" y="36"/>
                  </a:moveTo>
                  <a:lnTo>
                    <a:pt x="59" y="36"/>
                  </a:lnTo>
                  <a:lnTo>
                    <a:pt x="67" y="30"/>
                  </a:lnTo>
                  <a:lnTo>
                    <a:pt x="75" y="26"/>
                  </a:lnTo>
                  <a:lnTo>
                    <a:pt x="84" y="23"/>
                  </a:lnTo>
                  <a:lnTo>
                    <a:pt x="91" y="20"/>
                  </a:lnTo>
                  <a:lnTo>
                    <a:pt x="98" y="17"/>
                  </a:lnTo>
                  <a:lnTo>
                    <a:pt x="104" y="13"/>
                  </a:lnTo>
                  <a:lnTo>
                    <a:pt x="107" y="11"/>
                  </a:lnTo>
                  <a:lnTo>
                    <a:pt x="109" y="8"/>
                  </a:lnTo>
                  <a:lnTo>
                    <a:pt x="111" y="4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85" y="1"/>
                  </a:lnTo>
                  <a:lnTo>
                    <a:pt x="67" y="3"/>
                  </a:lnTo>
                  <a:lnTo>
                    <a:pt x="48" y="7"/>
                  </a:lnTo>
                  <a:lnTo>
                    <a:pt x="40" y="9"/>
                  </a:lnTo>
                  <a:lnTo>
                    <a:pt x="31" y="11"/>
                  </a:lnTo>
                  <a:lnTo>
                    <a:pt x="23" y="14"/>
                  </a:lnTo>
                  <a:lnTo>
                    <a:pt x="17" y="18"/>
                  </a:lnTo>
                  <a:lnTo>
                    <a:pt x="10" y="22"/>
                  </a:lnTo>
                  <a:lnTo>
                    <a:pt x="6" y="26"/>
                  </a:lnTo>
                  <a:lnTo>
                    <a:pt x="1" y="31"/>
                  </a:lnTo>
                  <a:lnTo>
                    <a:pt x="0" y="3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5" name="Freeform 30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5767160" y="1684762"/>
              <a:ext cx="947606" cy="452437"/>
            </a:xfrm>
            <a:custGeom>
              <a:avLst/>
              <a:gdLst>
                <a:gd name="T0" fmla="*/ 2147483647 w 2006"/>
                <a:gd name="T1" fmla="*/ 2147483647 h 863"/>
                <a:gd name="T2" fmla="*/ 2147483647 w 2006"/>
                <a:gd name="T3" fmla="*/ 2147483647 h 863"/>
                <a:gd name="T4" fmla="*/ 2147483647 w 2006"/>
                <a:gd name="T5" fmla="*/ 2147483647 h 863"/>
                <a:gd name="T6" fmla="*/ 2147483647 w 2006"/>
                <a:gd name="T7" fmla="*/ 2147483647 h 863"/>
                <a:gd name="T8" fmla="*/ 2147483647 w 2006"/>
                <a:gd name="T9" fmla="*/ 2147483647 h 863"/>
                <a:gd name="T10" fmla="*/ 2147483647 w 2006"/>
                <a:gd name="T11" fmla="*/ 2147483647 h 863"/>
                <a:gd name="T12" fmla="*/ 2147483647 w 2006"/>
                <a:gd name="T13" fmla="*/ 2147483647 h 863"/>
                <a:gd name="T14" fmla="*/ 2147483647 w 2006"/>
                <a:gd name="T15" fmla="*/ 2147483647 h 863"/>
                <a:gd name="T16" fmla="*/ 2147483647 w 2006"/>
                <a:gd name="T17" fmla="*/ 2147483647 h 863"/>
                <a:gd name="T18" fmla="*/ 2147483647 w 2006"/>
                <a:gd name="T19" fmla="*/ 2147483647 h 863"/>
                <a:gd name="T20" fmla="*/ 2147483647 w 2006"/>
                <a:gd name="T21" fmla="*/ 2147483647 h 863"/>
                <a:gd name="T22" fmla="*/ 2147483647 w 2006"/>
                <a:gd name="T23" fmla="*/ 2147483647 h 863"/>
                <a:gd name="T24" fmla="*/ 2147483647 w 2006"/>
                <a:gd name="T25" fmla="*/ 2147483647 h 863"/>
                <a:gd name="T26" fmla="*/ 2147483647 w 2006"/>
                <a:gd name="T27" fmla="*/ 2147483647 h 863"/>
                <a:gd name="T28" fmla="*/ 2147483647 w 2006"/>
                <a:gd name="T29" fmla="*/ 2147483647 h 863"/>
                <a:gd name="T30" fmla="*/ 2147483647 w 2006"/>
                <a:gd name="T31" fmla="*/ 2147483647 h 863"/>
                <a:gd name="T32" fmla="*/ 2147483647 w 2006"/>
                <a:gd name="T33" fmla="*/ 2147483647 h 863"/>
                <a:gd name="T34" fmla="*/ 2147483647 w 2006"/>
                <a:gd name="T35" fmla="*/ 2147483647 h 863"/>
                <a:gd name="T36" fmla="*/ 2147483647 w 2006"/>
                <a:gd name="T37" fmla="*/ 2147483647 h 863"/>
                <a:gd name="T38" fmla="*/ 1658195091 w 2006"/>
                <a:gd name="T39" fmla="*/ 2147483647 h 863"/>
                <a:gd name="T40" fmla="*/ 2147483647 w 2006"/>
                <a:gd name="T41" fmla="*/ 2147483647 h 863"/>
                <a:gd name="T42" fmla="*/ 2147483647 w 2006"/>
                <a:gd name="T43" fmla="*/ 2147483647 h 863"/>
                <a:gd name="T44" fmla="*/ 2147483647 w 2006"/>
                <a:gd name="T45" fmla="*/ 2147483647 h 863"/>
                <a:gd name="T46" fmla="*/ 2147483647 w 2006"/>
                <a:gd name="T47" fmla="*/ 2147483647 h 863"/>
                <a:gd name="T48" fmla="*/ 2147483647 w 2006"/>
                <a:gd name="T49" fmla="*/ 2147483647 h 863"/>
                <a:gd name="T50" fmla="*/ 2147483647 w 2006"/>
                <a:gd name="T51" fmla="*/ 2147483647 h 863"/>
                <a:gd name="T52" fmla="*/ 2147483647 w 2006"/>
                <a:gd name="T53" fmla="*/ 1873098092 h 863"/>
                <a:gd name="T54" fmla="*/ 2147483647 w 2006"/>
                <a:gd name="T55" fmla="*/ 2147483647 h 863"/>
                <a:gd name="T56" fmla="*/ 2147483647 w 2006"/>
                <a:gd name="T57" fmla="*/ 2147483647 h 863"/>
                <a:gd name="T58" fmla="*/ 2147483647 w 2006"/>
                <a:gd name="T59" fmla="*/ 2147483647 h 863"/>
                <a:gd name="T60" fmla="*/ 2147483647 w 2006"/>
                <a:gd name="T61" fmla="*/ 2147483647 h 863"/>
                <a:gd name="T62" fmla="*/ 2147483647 w 2006"/>
                <a:gd name="T63" fmla="*/ 2147483647 h 863"/>
                <a:gd name="T64" fmla="*/ 2147483647 w 2006"/>
                <a:gd name="T65" fmla="*/ 2147483647 h 863"/>
                <a:gd name="T66" fmla="*/ 2147483647 w 2006"/>
                <a:gd name="T67" fmla="*/ 2147483647 h 863"/>
                <a:gd name="T68" fmla="*/ 2147483647 w 2006"/>
                <a:gd name="T69" fmla="*/ 2147483647 h 863"/>
                <a:gd name="T70" fmla="*/ 2147483647 w 2006"/>
                <a:gd name="T71" fmla="*/ 2147483647 h 863"/>
                <a:gd name="T72" fmla="*/ 2147483647 w 2006"/>
                <a:gd name="T73" fmla="*/ 2147483647 h 863"/>
                <a:gd name="T74" fmla="*/ 2147483647 w 2006"/>
                <a:gd name="T75" fmla="*/ 2147483647 h 863"/>
                <a:gd name="T76" fmla="*/ 2147483647 w 2006"/>
                <a:gd name="T77" fmla="*/ 2147483647 h 863"/>
                <a:gd name="T78" fmla="*/ 2147483647 w 2006"/>
                <a:gd name="T79" fmla="*/ 2147483647 h 863"/>
                <a:gd name="T80" fmla="*/ 2147483647 w 2006"/>
                <a:gd name="T81" fmla="*/ 2147483647 h 863"/>
                <a:gd name="T82" fmla="*/ 2147483647 w 2006"/>
                <a:gd name="T83" fmla="*/ 2147483647 h 863"/>
                <a:gd name="T84" fmla="*/ 2147483647 w 2006"/>
                <a:gd name="T85" fmla="*/ 2147483647 h 863"/>
                <a:gd name="T86" fmla="*/ 2147483647 w 2006"/>
                <a:gd name="T87" fmla="*/ 2147483647 h 863"/>
                <a:gd name="T88" fmla="*/ 2147483647 w 2006"/>
                <a:gd name="T89" fmla="*/ 2147483647 h 863"/>
                <a:gd name="T90" fmla="*/ 2147483647 w 2006"/>
                <a:gd name="T91" fmla="*/ 2147483647 h 863"/>
                <a:gd name="T92" fmla="*/ 2147483647 w 2006"/>
                <a:gd name="T93" fmla="*/ 2147483647 h 863"/>
                <a:gd name="T94" fmla="*/ 2147483647 w 2006"/>
                <a:gd name="T95" fmla="*/ 2147483647 h 863"/>
                <a:gd name="T96" fmla="*/ 2147483647 w 2006"/>
                <a:gd name="T97" fmla="*/ 2147483647 h 863"/>
                <a:gd name="T98" fmla="*/ 2147483647 w 2006"/>
                <a:gd name="T99" fmla="*/ 2147483647 h 863"/>
                <a:gd name="T100" fmla="*/ 2147483647 w 2006"/>
                <a:gd name="T101" fmla="*/ 2147483647 h 863"/>
                <a:gd name="T102" fmla="*/ 2147483647 w 2006"/>
                <a:gd name="T103" fmla="*/ 2147483647 h 863"/>
                <a:gd name="T104" fmla="*/ 2147483647 w 2006"/>
                <a:gd name="T105" fmla="*/ 2147483647 h 863"/>
                <a:gd name="T106" fmla="*/ 2147483647 w 2006"/>
                <a:gd name="T107" fmla="*/ 2147483647 h 863"/>
                <a:gd name="T108" fmla="*/ 2147483647 w 2006"/>
                <a:gd name="T109" fmla="*/ 2147483647 h 863"/>
                <a:gd name="T110" fmla="*/ 2147483647 w 2006"/>
                <a:gd name="T111" fmla="*/ 2147483647 h 863"/>
                <a:gd name="T112" fmla="*/ 2147483647 w 2006"/>
                <a:gd name="T113" fmla="*/ 2147483647 h 863"/>
                <a:gd name="T114" fmla="*/ 2147483647 w 2006"/>
                <a:gd name="T115" fmla="*/ 2147483647 h 86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06" h="863">
                  <a:moveTo>
                    <a:pt x="571" y="826"/>
                  </a:moveTo>
                  <a:lnTo>
                    <a:pt x="538" y="826"/>
                  </a:lnTo>
                  <a:lnTo>
                    <a:pt x="512" y="789"/>
                  </a:lnTo>
                  <a:lnTo>
                    <a:pt x="438" y="764"/>
                  </a:lnTo>
                  <a:lnTo>
                    <a:pt x="433" y="765"/>
                  </a:lnTo>
                  <a:lnTo>
                    <a:pt x="427" y="766"/>
                  </a:lnTo>
                  <a:lnTo>
                    <a:pt x="424" y="767"/>
                  </a:lnTo>
                  <a:lnTo>
                    <a:pt x="421" y="767"/>
                  </a:lnTo>
                  <a:lnTo>
                    <a:pt x="416" y="766"/>
                  </a:lnTo>
                  <a:lnTo>
                    <a:pt x="412" y="764"/>
                  </a:lnTo>
                  <a:lnTo>
                    <a:pt x="405" y="772"/>
                  </a:lnTo>
                  <a:lnTo>
                    <a:pt x="397" y="778"/>
                  </a:lnTo>
                  <a:lnTo>
                    <a:pt x="393" y="782"/>
                  </a:lnTo>
                  <a:lnTo>
                    <a:pt x="391" y="786"/>
                  </a:lnTo>
                  <a:lnTo>
                    <a:pt x="390" y="794"/>
                  </a:lnTo>
                  <a:lnTo>
                    <a:pt x="392" y="802"/>
                  </a:lnTo>
                  <a:lnTo>
                    <a:pt x="386" y="800"/>
                  </a:lnTo>
                  <a:lnTo>
                    <a:pt x="381" y="798"/>
                  </a:lnTo>
                  <a:lnTo>
                    <a:pt x="378" y="795"/>
                  </a:lnTo>
                  <a:lnTo>
                    <a:pt x="375" y="792"/>
                  </a:lnTo>
                  <a:lnTo>
                    <a:pt x="372" y="787"/>
                  </a:lnTo>
                  <a:lnTo>
                    <a:pt x="371" y="783"/>
                  </a:lnTo>
                  <a:lnTo>
                    <a:pt x="370" y="778"/>
                  </a:lnTo>
                  <a:lnTo>
                    <a:pt x="369" y="773"/>
                  </a:lnTo>
                  <a:lnTo>
                    <a:pt x="370" y="751"/>
                  </a:lnTo>
                  <a:lnTo>
                    <a:pt x="372" y="727"/>
                  </a:lnTo>
                  <a:lnTo>
                    <a:pt x="352" y="727"/>
                  </a:lnTo>
                  <a:lnTo>
                    <a:pt x="332" y="726"/>
                  </a:lnTo>
                  <a:lnTo>
                    <a:pt x="327" y="725"/>
                  </a:lnTo>
                  <a:lnTo>
                    <a:pt x="324" y="724"/>
                  </a:lnTo>
                  <a:lnTo>
                    <a:pt x="321" y="722"/>
                  </a:lnTo>
                  <a:lnTo>
                    <a:pt x="318" y="719"/>
                  </a:lnTo>
                  <a:lnTo>
                    <a:pt x="315" y="716"/>
                  </a:lnTo>
                  <a:lnTo>
                    <a:pt x="313" y="712"/>
                  </a:lnTo>
                  <a:lnTo>
                    <a:pt x="312" y="708"/>
                  </a:lnTo>
                  <a:lnTo>
                    <a:pt x="312" y="703"/>
                  </a:lnTo>
                  <a:lnTo>
                    <a:pt x="305" y="702"/>
                  </a:lnTo>
                  <a:lnTo>
                    <a:pt x="299" y="700"/>
                  </a:lnTo>
                  <a:lnTo>
                    <a:pt x="293" y="697"/>
                  </a:lnTo>
                  <a:lnTo>
                    <a:pt x="288" y="692"/>
                  </a:lnTo>
                  <a:lnTo>
                    <a:pt x="280" y="682"/>
                  </a:lnTo>
                  <a:lnTo>
                    <a:pt x="273" y="668"/>
                  </a:lnTo>
                  <a:lnTo>
                    <a:pt x="265" y="656"/>
                  </a:lnTo>
                  <a:lnTo>
                    <a:pt x="256" y="646"/>
                  </a:lnTo>
                  <a:lnTo>
                    <a:pt x="251" y="641"/>
                  </a:lnTo>
                  <a:lnTo>
                    <a:pt x="245" y="638"/>
                  </a:lnTo>
                  <a:lnTo>
                    <a:pt x="240" y="636"/>
                  </a:lnTo>
                  <a:lnTo>
                    <a:pt x="232" y="635"/>
                  </a:lnTo>
                  <a:lnTo>
                    <a:pt x="232" y="623"/>
                  </a:lnTo>
                  <a:lnTo>
                    <a:pt x="232" y="610"/>
                  </a:lnTo>
                  <a:lnTo>
                    <a:pt x="239" y="608"/>
                  </a:lnTo>
                  <a:lnTo>
                    <a:pt x="245" y="604"/>
                  </a:lnTo>
                  <a:lnTo>
                    <a:pt x="251" y="600"/>
                  </a:lnTo>
                  <a:lnTo>
                    <a:pt x="253" y="598"/>
                  </a:lnTo>
                  <a:lnTo>
                    <a:pt x="253" y="594"/>
                  </a:lnTo>
                  <a:lnTo>
                    <a:pt x="254" y="591"/>
                  </a:lnTo>
                  <a:lnTo>
                    <a:pt x="256" y="588"/>
                  </a:lnTo>
                  <a:lnTo>
                    <a:pt x="259" y="585"/>
                  </a:lnTo>
                  <a:lnTo>
                    <a:pt x="268" y="578"/>
                  </a:lnTo>
                  <a:lnTo>
                    <a:pt x="279" y="573"/>
                  </a:lnTo>
                  <a:lnTo>
                    <a:pt x="292" y="568"/>
                  </a:lnTo>
                  <a:lnTo>
                    <a:pt x="309" y="564"/>
                  </a:lnTo>
                  <a:lnTo>
                    <a:pt x="326" y="561"/>
                  </a:lnTo>
                  <a:lnTo>
                    <a:pt x="345" y="561"/>
                  </a:lnTo>
                  <a:lnTo>
                    <a:pt x="338" y="544"/>
                  </a:lnTo>
                  <a:lnTo>
                    <a:pt x="330" y="529"/>
                  </a:lnTo>
                  <a:lnTo>
                    <a:pt x="325" y="520"/>
                  </a:lnTo>
                  <a:lnTo>
                    <a:pt x="322" y="511"/>
                  </a:lnTo>
                  <a:lnTo>
                    <a:pt x="320" y="499"/>
                  </a:lnTo>
                  <a:lnTo>
                    <a:pt x="319" y="487"/>
                  </a:lnTo>
                  <a:lnTo>
                    <a:pt x="307" y="486"/>
                  </a:lnTo>
                  <a:lnTo>
                    <a:pt x="293" y="484"/>
                  </a:lnTo>
                  <a:lnTo>
                    <a:pt x="281" y="481"/>
                  </a:lnTo>
                  <a:lnTo>
                    <a:pt x="269" y="478"/>
                  </a:lnTo>
                  <a:lnTo>
                    <a:pt x="258" y="475"/>
                  </a:lnTo>
                  <a:lnTo>
                    <a:pt x="247" y="472"/>
                  </a:lnTo>
                  <a:lnTo>
                    <a:pt x="236" y="470"/>
                  </a:lnTo>
                  <a:lnTo>
                    <a:pt x="225" y="469"/>
                  </a:lnTo>
                  <a:lnTo>
                    <a:pt x="218" y="469"/>
                  </a:lnTo>
                  <a:lnTo>
                    <a:pt x="209" y="470"/>
                  </a:lnTo>
                  <a:lnTo>
                    <a:pt x="201" y="472"/>
                  </a:lnTo>
                  <a:lnTo>
                    <a:pt x="195" y="474"/>
                  </a:lnTo>
                  <a:lnTo>
                    <a:pt x="180" y="480"/>
                  </a:lnTo>
                  <a:lnTo>
                    <a:pt x="168" y="487"/>
                  </a:lnTo>
                  <a:lnTo>
                    <a:pt x="157" y="495"/>
                  </a:lnTo>
                  <a:lnTo>
                    <a:pt x="146" y="505"/>
                  </a:lnTo>
                  <a:lnTo>
                    <a:pt x="136" y="515"/>
                  </a:lnTo>
                  <a:lnTo>
                    <a:pt x="127" y="524"/>
                  </a:lnTo>
                  <a:lnTo>
                    <a:pt x="133" y="512"/>
                  </a:lnTo>
                  <a:lnTo>
                    <a:pt x="106" y="505"/>
                  </a:lnTo>
                  <a:lnTo>
                    <a:pt x="133" y="487"/>
                  </a:lnTo>
                  <a:lnTo>
                    <a:pt x="106" y="463"/>
                  </a:lnTo>
                  <a:lnTo>
                    <a:pt x="79" y="438"/>
                  </a:lnTo>
                  <a:lnTo>
                    <a:pt x="40" y="438"/>
                  </a:lnTo>
                  <a:lnTo>
                    <a:pt x="27" y="413"/>
                  </a:lnTo>
                  <a:lnTo>
                    <a:pt x="7" y="401"/>
                  </a:lnTo>
                  <a:lnTo>
                    <a:pt x="0" y="370"/>
                  </a:lnTo>
                  <a:lnTo>
                    <a:pt x="0" y="333"/>
                  </a:lnTo>
                  <a:lnTo>
                    <a:pt x="13" y="308"/>
                  </a:lnTo>
                  <a:lnTo>
                    <a:pt x="20" y="283"/>
                  </a:lnTo>
                  <a:lnTo>
                    <a:pt x="53" y="302"/>
                  </a:lnTo>
                  <a:lnTo>
                    <a:pt x="86" y="314"/>
                  </a:lnTo>
                  <a:lnTo>
                    <a:pt x="106" y="308"/>
                  </a:lnTo>
                  <a:lnTo>
                    <a:pt x="79" y="277"/>
                  </a:lnTo>
                  <a:lnTo>
                    <a:pt x="113" y="259"/>
                  </a:lnTo>
                  <a:lnTo>
                    <a:pt x="146" y="228"/>
                  </a:lnTo>
                  <a:lnTo>
                    <a:pt x="179" y="222"/>
                  </a:lnTo>
                  <a:lnTo>
                    <a:pt x="219" y="222"/>
                  </a:lnTo>
                  <a:lnTo>
                    <a:pt x="246" y="210"/>
                  </a:lnTo>
                  <a:lnTo>
                    <a:pt x="292" y="222"/>
                  </a:lnTo>
                  <a:lnTo>
                    <a:pt x="338" y="241"/>
                  </a:lnTo>
                  <a:lnTo>
                    <a:pt x="379" y="277"/>
                  </a:lnTo>
                  <a:lnTo>
                    <a:pt x="425" y="271"/>
                  </a:lnTo>
                  <a:lnTo>
                    <a:pt x="465" y="253"/>
                  </a:lnTo>
                  <a:lnTo>
                    <a:pt x="498" y="253"/>
                  </a:lnTo>
                  <a:lnTo>
                    <a:pt x="538" y="247"/>
                  </a:lnTo>
                  <a:lnTo>
                    <a:pt x="578" y="265"/>
                  </a:lnTo>
                  <a:lnTo>
                    <a:pt x="624" y="277"/>
                  </a:lnTo>
                  <a:lnTo>
                    <a:pt x="671" y="271"/>
                  </a:lnTo>
                  <a:lnTo>
                    <a:pt x="717" y="253"/>
                  </a:lnTo>
                  <a:lnTo>
                    <a:pt x="717" y="228"/>
                  </a:lnTo>
                  <a:lnTo>
                    <a:pt x="684" y="222"/>
                  </a:lnTo>
                  <a:lnTo>
                    <a:pt x="645" y="210"/>
                  </a:lnTo>
                  <a:lnTo>
                    <a:pt x="617" y="198"/>
                  </a:lnTo>
                  <a:lnTo>
                    <a:pt x="658" y="185"/>
                  </a:lnTo>
                  <a:lnTo>
                    <a:pt x="651" y="148"/>
                  </a:lnTo>
                  <a:lnTo>
                    <a:pt x="704" y="142"/>
                  </a:lnTo>
                  <a:lnTo>
                    <a:pt x="638" y="93"/>
                  </a:lnTo>
                  <a:lnTo>
                    <a:pt x="744" y="75"/>
                  </a:lnTo>
                  <a:lnTo>
                    <a:pt x="830" y="68"/>
                  </a:lnTo>
                  <a:lnTo>
                    <a:pt x="844" y="43"/>
                  </a:lnTo>
                  <a:lnTo>
                    <a:pt x="904" y="37"/>
                  </a:lnTo>
                  <a:lnTo>
                    <a:pt x="963" y="25"/>
                  </a:lnTo>
                  <a:lnTo>
                    <a:pt x="983" y="0"/>
                  </a:lnTo>
                  <a:lnTo>
                    <a:pt x="1050" y="13"/>
                  </a:lnTo>
                  <a:lnTo>
                    <a:pt x="1089" y="6"/>
                  </a:lnTo>
                  <a:lnTo>
                    <a:pt x="1116" y="25"/>
                  </a:lnTo>
                  <a:lnTo>
                    <a:pt x="1122" y="75"/>
                  </a:lnTo>
                  <a:lnTo>
                    <a:pt x="1163" y="75"/>
                  </a:lnTo>
                  <a:lnTo>
                    <a:pt x="1176" y="61"/>
                  </a:lnTo>
                  <a:lnTo>
                    <a:pt x="1196" y="75"/>
                  </a:lnTo>
                  <a:lnTo>
                    <a:pt x="1235" y="81"/>
                  </a:lnTo>
                  <a:lnTo>
                    <a:pt x="1255" y="81"/>
                  </a:lnTo>
                  <a:lnTo>
                    <a:pt x="1255" y="117"/>
                  </a:lnTo>
                  <a:lnTo>
                    <a:pt x="1296" y="111"/>
                  </a:lnTo>
                  <a:lnTo>
                    <a:pt x="1335" y="93"/>
                  </a:lnTo>
                  <a:lnTo>
                    <a:pt x="1375" y="61"/>
                  </a:lnTo>
                  <a:lnTo>
                    <a:pt x="1401" y="49"/>
                  </a:lnTo>
                  <a:lnTo>
                    <a:pt x="1401" y="81"/>
                  </a:lnTo>
                  <a:lnTo>
                    <a:pt x="1442" y="99"/>
                  </a:lnTo>
                  <a:lnTo>
                    <a:pt x="1488" y="117"/>
                  </a:lnTo>
                  <a:lnTo>
                    <a:pt x="1528" y="160"/>
                  </a:lnTo>
                  <a:lnTo>
                    <a:pt x="1581" y="204"/>
                  </a:lnTo>
                  <a:lnTo>
                    <a:pt x="1627" y="241"/>
                  </a:lnTo>
                  <a:lnTo>
                    <a:pt x="1647" y="271"/>
                  </a:lnTo>
                  <a:lnTo>
                    <a:pt x="1660" y="241"/>
                  </a:lnTo>
                  <a:lnTo>
                    <a:pt x="1688" y="235"/>
                  </a:lnTo>
                  <a:lnTo>
                    <a:pt x="1708" y="259"/>
                  </a:lnTo>
                  <a:lnTo>
                    <a:pt x="1747" y="271"/>
                  </a:lnTo>
                  <a:lnTo>
                    <a:pt x="1793" y="265"/>
                  </a:lnTo>
                  <a:lnTo>
                    <a:pt x="1821" y="253"/>
                  </a:lnTo>
                  <a:lnTo>
                    <a:pt x="1860" y="283"/>
                  </a:lnTo>
                  <a:lnTo>
                    <a:pt x="1906" y="308"/>
                  </a:lnTo>
                  <a:lnTo>
                    <a:pt x="1947" y="333"/>
                  </a:lnTo>
                  <a:lnTo>
                    <a:pt x="2000" y="339"/>
                  </a:lnTo>
                  <a:lnTo>
                    <a:pt x="2006" y="346"/>
                  </a:lnTo>
                  <a:lnTo>
                    <a:pt x="2005" y="358"/>
                  </a:lnTo>
                  <a:lnTo>
                    <a:pt x="2004" y="373"/>
                  </a:lnTo>
                  <a:lnTo>
                    <a:pt x="2004" y="377"/>
                  </a:lnTo>
                  <a:lnTo>
                    <a:pt x="2002" y="381"/>
                  </a:lnTo>
                  <a:lnTo>
                    <a:pt x="2000" y="385"/>
                  </a:lnTo>
                  <a:lnTo>
                    <a:pt x="1996" y="388"/>
                  </a:lnTo>
                  <a:lnTo>
                    <a:pt x="1993" y="392"/>
                  </a:lnTo>
                  <a:lnTo>
                    <a:pt x="1988" y="395"/>
                  </a:lnTo>
                  <a:lnTo>
                    <a:pt x="1981" y="399"/>
                  </a:lnTo>
                  <a:lnTo>
                    <a:pt x="1973" y="401"/>
                  </a:lnTo>
                  <a:lnTo>
                    <a:pt x="1969" y="401"/>
                  </a:lnTo>
                  <a:lnTo>
                    <a:pt x="1965" y="402"/>
                  </a:lnTo>
                  <a:lnTo>
                    <a:pt x="1962" y="403"/>
                  </a:lnTo>
                  <a:lnTo>
                    <a:pt x="1960" y="404"/>
                  </a:lnTo>
                  <a:lnTo>
                    <a:pt x="1959" y="406"/>
                  </a:lnTo>
                  <a:lnTo>
                    <a:pt x="1958" y="408"/>
                  </a:lnTo>
                  <a:lnTo>
                    <a:pt x="1958" y="410"/>
                  </a:lnTo>
                  <a:lnTo>
                    <a:pt x="1958" y="413"/>
                  </a:lnTo>
                  <a:lnTo>
                    <a:pt x="1963" y="425"/>
                  </a:lnTo>
                  <a:lnTo>
                    <a:pt x="1972" y="438"/>
                  </a:lnTo>
                  <a:lnTo>
                    <a:pt x="1977" y="445"/>
                  </a:lnTo>
                  <a:lnTo>
                    <a:pt x="1981" y="452"/>
                  </a:lnTo>
                  <a:lnTo>
                    <a:pt x="1983" y="460"/>
                  </a:lnTo>
                  <a:lnTo>
                    <a:pt x="1985" y="466"/>
                  </a:lnTo>
                  <a:lnTo>
                    <a:pt x="1985" y="469"/>
                  </a:lnTo>
                  <a:lnTo>
                    <a:pt x="1984" y="471"/>
                  </a:lnTo>
                  <a:lnTo>
                    <a:pt x="1983" y="474"/>
                  </a:lnTo>
                  <a:lnTo>
                    <a:pt x="1982" y="476"/>
                  </a:lnTo>
                  <a:lnTo>
                    <a:pt x="1979" y="478"/>
                  </a:lnTo>
                  <a:lnTo>
                    <a:pt x="1976" y="479"/>
                  </a:lnTo>
                  <a:lnTo>
                    <a:pt x="1971" y="480"/>
                  </a:lnTo>
                  <a:lnTo>
                    <a:pt x="1967" y="481"/>
                  </a:lnTo>
                  <a:lnTo>
                    <a:pt x="1954" y="481"/>
                  </a:lnTo>
                  <a:lnTo>
                    <a:pt x="1939" y="481"/>
                  </a:lnTo>
                  <a:lnTo>
                    <a:pt x="1932" y="481"/>
                  </a:lnTo>
                  <a:lnTo>
                    <a:pt x="1923" y="480"/>
                  </a:lnTo>
                  <a:lnTo>
                    <a:pt x="1913" y="478"/>
                  </a:lnTo>
                  <a:lnTo>
                    <a:pt x="1903" y="476"/>
                  </a:lnTo>
                  <a:lnTo>
                    <a:pt x="1893" y="474"/>
                  </a:lnTo>
                  <a:lnTo>
                    <a:pt x="1883" y="471"/>
                  </a:lnTo>
                  <a:lnTo>
                    <a:pt x="1875" y="467"/>
                  </a:lnTo>
                  <a:lnTo>
                    <a:pt x="1867" y="463"/>
                  </a:lnTo>
                  <a:lnTo>
                    <a:pt x="1865" y="468"/>
                  </a:lnTo>
                  <a:lnTo>
                    <a:pt x="1864" y="474"/>
                  </a:lnTo>
                  <a:lnTo>
                    <a:pt x="1865" y="482"/>
                  </a:lnTo>
                  <a:lnTo>
                    <a:pt x="1865" y="490"/>
                  </a:lnTo>
                  <a:lnTo>
                    <a:pt x="1869" y="508"/>
                  </a:lnTo>
                  <a:lnTo>
                    <a:pt x="1873" y="529"/>
                  </a:lnTo>
                  <a:lnTo>
                    <a:pt x="1878" y="548"/>
                  </a:lnTo>
                  <a:lnTo>
                    <a:pt x="1882" y="564"/>
                  </a:lnTo>
                  <a:lnTo>
                    <a:pt x="1882" y="572"/>
                  </a:lnTo>
                  <a:lnTo>
                    <a:pt x="1882" y="578"/>
                  </a:lnTo>
                  <a:lnTo>
                    <a:pt x="1882" y="583"/>
                  </a:lnTo>
                  <a:lnTo>
                    <a:pt x="1880" y="586"/>
                  </a:lnTo>
                  <a:lnTo>
                    <a:pt x="1854" y="584"/>
                  </a:lnTo>
                  <a:lnTo>
                    <a:pt x="1816" y="584"/>
                  </a:lnTo>
                  <a:lnTo>
                    <a:pt x="1806" y="585"/>
                  </a:lnTo>
                  <a:lnTo>
                    <a:pt x="1798" y="586"/>
                  </a:lnTo>
                  <a:lnTo>
                    <a:pt x="1789" y="588"/>
                  </a:lnTo>
                  <a:lnTo>
                    <a:pt x="1782" y="591"/>
                  </a:lnTo>
                  <a:lnTo>
                    <a:pt x="1776" y="594"/>
                  </a:lnTo>
                  <a:lnTo>
                    <a:pt x="1771" y="598"/>
                  </a:lnTo>
                  <a:lnTo>
                    <a:pt x="1769" y="601"/>
                  </a:lnTo>
                  <a:lnTo>
                    <a:pt x="1768" y="604"/>
                  </a:lnTo>
                  <a:lnTo>
                    <a:pt x="1767" y="607"/>
                  </a:lnTo>
                  <a:lnTo>
                    <a:pt x="1767" y="610"/>
                  </a:lnTo>
                  <a:lnTo>
                    <a:pt x="1778" y="612"/>
                  </a:lnTo>
                  <a:lnTo>
                    <a:pt x="1788" y="615"/>
                  </a:lnTo>
                  <a:lnTo>
                    <a:pt x="1795" y="619"/>
                  </a:lnTo>
                  <a:lnTo>
                    <a:pt x="1801" y="625"/>
                  </a:lnTo>
                  <a:lnTo>
                    <a:pt x="1805" y="631"/>
                  </a:lnTo>
                  <a:lnTo>
                    <a:pt x="1809" y="637"/>
                  </a:lnTo>
                  <a:lnTo>
                    <a:pt x="1812" y="644"/>
                  </a:lnTo>
                  <a:lnTo>
                    <a:pt x="1814" y="650"/>
                  </a:lnTo>
                  <a:lnTo>
                    <a:pt x="1817" y="664"/>
                  </a:lnTo>
                  <a:lnTo>
                    <a:pt x="1822" y="676"/>
                  </a:lnTo>
                  <a:lnTo>
                    <a:pt x="1824" y="682"/>
                  </a:lnTo>
                  <a:lnTo>
                    <a:pt x="1828" y="686"/>
                  </a:lnTo>
                  <a:lnTo>
                    <a:pt x="1834" y="689"/>
                  </a:lnTo>
                  <a:lnTo>
                    <a:pt x="1840" y="691"/>
                  </a:lnTo>
                  <a:lnTo>
                    <a:pt x="1838" y="695"/>
                  </a:lnTo>
                  <a:lnTo>
                    <a:pt x="1837" y="699"/>
                  </a:lnTo>
                  <a:lnTo>
                    <a:pt x="1837" y="702"/>
                  </a:lnTo>
                  <a:lnTo>
                    <a:pt x="1837" y="706"/>
                  </a:lnTo>
                  <a:lnTo>
                    <a:pt x="1839" y="713"/>
                  </a:lnTo>
                  <a:lnTo>
                    <a:pt x="1840" y="721"/>
                  </a:lnTo>
                  <a:lnTo>
                    <a:pt x="1840" y="735"/>
                  </a:lnTo>
                  <a:lnTo>
                    <a:pt x="1838" y="748"/>
                  </a:lnTo>
                  <a:lnTo>
                    <a:pt x="1837" y="754"/>
                  </a:lnTo>
                  <a:lnTo>
                    <a:pt x="1835" y="760"/>
                  </a:lnTo>
                  <a:lnTo>
                    <a:pt x="1832" y="765"/>
                  </a:lnTo>
                  <a:lnTo>
                    <a:pt x="1827" y="770"/>
                  </a:lnTo>
                  <a:lnTo>
                    <a:pt x="1814" y="764"/>
                  </a:lnTo>
                  <a:lnTo>
                    <a:pt x="1741" y="740"/>
                  </a:lnTo>
                  <a:lnTo>
                    <a:pt x="1674" y="740"/>
                  </a:lnTo>
                  <a:lnTo>
                    <a:pt x="1614" y="734"/>
                  </a:lnTo>
                  <a:lnTo>
                    <a:pt x="1534" y="727"/>
                  </a:lnTo>
                  <a:lnTo>
                    <a:pt x="1488" y="715"/>
                  </a:lnTo>
                  <a:lnTo>
                    <a:pt x="1475" y="764"/>
                  </a:lnTo>
                  <a:lnTo>
                    <a:pt x="1414" y="740"/>
                  </a:lnTo>
                  <a:lnTo>
                    <a:pt x="1368" y="734"/>
                  </a:lnTo>
                  <a:lnTo>
                    <a:pt x="1342" y="758"/>
                  </a:lnTo>
                  <a:lnTo>
                    <a:pt x="1342" y="770"/>
                  </a:lnTo>
                  <a:lnTo>
                    <a:pt x="1316" y="795"/>
                  </a:lnTo>
                  <a:lnTo>
                    <a:pt x="1282" y="808"/>
                  </a:lnTo>
                  <a:lnTo>
                    <a:pt x="1255" y="838"/>
                  </a:lnTo>
                  <a:lnTo>
                    <a:pt x="1235" y="863"/>
                  </a:lnTo>
                  <a:lnTo>
                    <a:pt x="1196" y="832"/>
                  </a:lnTo>
                  <a:lnTo>
                    <a:pt x="1142" y="838"/>
                  </a:lnTo>
                  <a:lnTo>
                    <a:pt x="1122" y="808"/>
                  </a:lnTo>
                  <a:lnTo>
                    <a:pt x="1083" y="746"/>
                  </a:lnTo>
                  <a:lnTo>
                    <a:pt x="1050" y="715"/>
                  </a:lnTo>
                  <a:lnTo>
                    <a:pt x="1003" y="685"/>
                  </a:lnTo>
                  <a:lnTo>
                    <a:pt x="963" y="697"/>
                  </a:lnTo>
                  <a:lnTo>
                    <a:pt x="917" y="691"/>
                  </a:lnTo>
                  <a:lnTo>
                    <a:pt x="857" y="697"/>
                  </a:lnTo>
                  <a:lnTo>
                    <a:pt x="730" y="616"/>
                  </a:lnTo>
                  <a:lnTo>
                    <a:pt x="682" y="595"/>
                  </a:lnTo>
                  <a:lnTo>
                    <a:pt x="684" y="586"/>
                  </a:lnTo>
                  <a:lnTo>
                    <a:pt x="638" y="548"/>
                  </a:lnTo>
                  <a:lnTo>
                    <a:pt x="610" y="580"/>
                  </a:lnTo>
                  <a:lnTo>
                    <a:pt x="525" y="604"/>
                  </a:lnTo>
                  <a:lnTo>
                    <a:pt x="565" y="826"/>
                  </a:lnTo>
                  <a:lnTo>
                    <a:pt x="584" y="832"/>
                  </a:lnTo>
                  <a:lnTo>
                    <a:pt x="571" y="82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6" name="Freeform 31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6016532" y="1987972"/>
              <a:ext cx="443706" cy="249238"/>
            </a:xfrm>
            <a:custGeom>
              <a:avLst/>
              <a:gdLst>
                <a:gd name="T0" fmla="*/ 2147483647 w 950"/>
                <a:gd name="T1" fmla="*/ 2147483647 h 468"/>
                <a:gd name="T2" fmla="*/ 2147483647 w 950"/>
                <a:gd name="T3" fmla="*/ 2147483647 h 468"/>
                <a:gd name="T4" fmla="*/ 2147483647 w 950"/>
                <a:gd name="T5" fmla="*/ 2147483647 h 468"/>
                <a:gd name="T6" fmla="*/ 2147483647 w 950"/>
                <a:gd name="T7" fmla="*/ 2147483647 h 468"/>
                <a:gd name="T8" fmla="*/ 2147483647 w 950"/>
                <a:gd name="T9" fmla="*/ 2147483647 h 468"/>
                <a:gd name="T10" fmla="*/ 2147483647 w 950"/>
                <a:gd name="T11" fmla="*/ 2147483647 h 468"/>
                <a:gd name="T12" fmla="*/ 2147483647 w 950"/>
                <a:gd name="T13" fmla="*/ 2147483647 h 468"/>
                <a:gd name="T14" fmla="*/ 2147483647 w 950"/>
                <a:gd name="T15" fmla="*/ 2147483647 h 468"/>
                <a:gd name="T16" fmla="*/ 2147483647 w 950"/>
                <a:gd name="T17" fmla="*/ 2147483647 h 468"/>
                <a:gd name="T18" fmla="*/ 2147483647 w 950"/>
                <a:gd name="T19" fmla="*/ 2147483647 h 468"/>
                <a:gd name="T20" fmla="*/ 0 w 950"/>
                <a:gd name="T21" fmla="*/ 2147483647 h 468"/>
                <a:gd name="T22" fmla="*/ 2147483647 w 950"/>
                <a:gd name="T23" fmla="*/ 906165993 h 468"/>
                <a:gd name="T24" fmla="*/ 2147483647 w 950"/>
                <a:gd name="T25" fmla="*/ 2147483647 h 468"/>
                <a:gd name="T26" fmla="*/ 2147483647 w 950"/>
                <a:gd name="T27" fmla="*/ 2147483647 h 468"/>
                <a:gd name="T28" fmla="*/ 2147483647 w 950"/>
                <a:gd name="T29" fmla="*/ 2147483647 h 468"/>
                <a:gd name="T30" fmla="*/ 2147483647 w 950"/>
                <a:gd name="T31" fmla="*/ 2147483647 h 468"/>
                <a:gd name="T32" fmla="*/ 2147483647 w 950"/>
                <a:gd name="T33" fmla="*/ 2147483647 h 468"/>
                <a:gd name="T34" fmla="*/ 2147483647 w 950"/>
                <a:gd name="T35" fmla="*/ 2147483647 h 468"/>
                <a:gd name="T36" fmla="*/ 2147483647 w 950"/>
                <a:gd name="T37" fmla="*/ 2147483647 h 468"/>
                <a:gd name="T38" fmla="*/ 2147483647 w 950"/>
                <a:gd name="T39" fmla="*/ 2147483647 h 468"/>
                <a:gd name="T40" fmla="*/ 2147483647 w 950"/>
                <a:gd name="T41" fmla="*/ 2147483647 h 468"/>
                <a:gd name="T42" fmla="*/ 2147483647 w 950"/>
                <a:gd name="T43" fmla="*/ 2147483647 h 468"/>
                <a:gd name="T44" fmla="*/ 2147483647 w 950"/>
                <a:gd name="T45" fmla="*/ 2147483647 h 468"/>
                <a:gd name="T46" fmla="*/ 2147483647 w 950"/>
                <a:gd name="T47" fmla="*/ 2147483647 h 468"/>
                <a:gd name="T48" fmla="*/ 2147483647 w 950"/>
                <a:gd name="T49" fmla="*/ 2147483647 h 468"/>
                <a:gd name="T50" fmla="*/ 2147483647 w 950"/>
                <a:gd name="T51" fmla="*/ 2147483647 h 468"/>
                <a:gd name="T52" fmla="*/ 2147483647 w 950"/>
                <a:gd name="T53" fmla="*/ 2147483647 h 468"/>
                <a:gd name="T54" fmla="*/ 2147483647 w 950"/>
                <a:gd name="T55" fmla="*/ 2147483647 h 468"/>
                <a:gd name="T56" fmla="*/ 2147483647 w 950"/>
                <a:gd name="T57" fmla="*/ 2147483647 h 468"/>
                <a:gd name="T58" fmla="*/ 2147483647 w 950"/>
                <a:gd name="T59" fmla="*/ 2147483647 h 468"/>
                <a:gd name="T60" fmla="*/ 2147483647 w 950"/>
                <a:gd name="T61" fmla="*/ 2147483647 h 468"/>
                <a:gd name="T62" fmla="*/ 2147483647 w 950"/>
                <a:gd name="T63" fmla="*/ 2147483647 h 468"/>
                <a:gd name="T64" fmla="*/ 2147483647 w 950"/>
                <a:gd name="T65" fmla="*/ 2147483647 h 468"/>
                <a:gd name="T66" fmla="*/ 2147483647 w 950"/>
                <a:gd name="T67" fmla="*/ 2147483647 h 468"/>
                <a:gd name="T68" fmla="*/ 2147483647 w 950"/>
                <a:gd name="T69" fmla="*/ 2147483647 h 468"/>
                <a:gd name="T70" fmla="*/ 2147483647 w 950"/>
                <a:gd name="T71" fmla="*/ 2147483647 h 46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50" h="468">
                  <a:moveTo>
                    <a:pt x="664" y="455"/>
                  </a:moveTo>
                  <a:lnTo>
                    <a:pt x="638" y="443"/>
                  </a:lnTo>
                  <a:lnTo>
                    <a:pt x="604" y="431"/>
                  </a:lnTo>
                  <a:lnTo>
                    <a:pt x="558" y="418"/>
                  </a:lnTo>
                  <a:lnTo>
                    <a:pt x="512" y="388"/>
                  </a:lnTo>
                  <a:lnTo>
                    <a:pt x="471" y="376"/>
                  </a:lnTo>
                  <a:lnTo>
                    <a:pt x="425" y="345"/>
                  </a:lnTo>
                  <a:lnTo>
                    <a:pt x="392" y="307"/>
                  </a:lnTo>
                  <a:lnTo>
                    <a:pt x="345" y="258"/>
                  </a:lnTo>
                  <a:lnTo>
                    <a:pt x="305" y="258"/>
                  </a:lnTo>
                  <a:lnTo>
                    <a:pt x="266" y="246"/>
                  </a:lnTo>
                  <a:lnTo>
                    <a:pt x="253" y="209"/>
                  </a:lnTo>
                  <a:lnTo>
                    <a:pt x="219" y="190"/>
                  </a:lnTo>
                  <a:lnTo>
                    <a:pt x="186" y="172"/>
                  </a:lnTo>
                  <a:lnTo>
                    <a:pt x="153" y="166"/>
                  </a:lnTo>
                  <a:lnTo>
                    <a:pt x="133" y="190"/>
                  </a:lnTo>
                  <a:lnTo>
                    <a:pt x="92" y="209"/>
                  </a:lnTo>
                  <a:lnTo>
                    <a:pt x="99" y="240"/>
                  </a:lnTo>
                  <a:lnTo>
                    <a:pt x="59" y="252"/>
                  </a:lnTo>
                  <a:lnTo>
                    <a:pt x="40" y="246"/>
                  </a:lnTo>
                  <a:lnTo>
                    <a:pt x="46" y="240"/>
                  </a:lnTo>
                  <a:lnTo>
                    <a:pt x="0" y="24"/>
                  </a:lnTo>
                  <a:lnTo>
                    <a:pt x="85" y="0"/>
                  </a:lnTo>
                  <a:lnTo>
                    <a:pt x="79" y="6"/>
                  </a:lnTo>
                  <a:lnTo>
                    <a:pt x="86" y="55"/>
                  </a:lnTo>
                  <a:lnTo>
                    <a:pt x="133" y="55"/>
                  </a:lnTo>
                  <a:lnTo>
                    <a:pt x="153" y="30"/>
                  </a:lnTo>
                  <a:lnTo>
                    <a:pt x="157" y="15"/>
                  </a:lnTo>
                  <a:lnTo>
                    <a:pt x="205" y="36"/>
                  </a:lnTo>
                  <a:lnTo>
                    <a:pt x="332" y="117"/>
                  </a:lnTo>
                  <a:lnTo>
                    <a:pt x="392" y="111"/>
                  </a:lnTo>
                  <a:lnTo>
                    <a:pt x="438" y="117"/>
                  </a:lnTo>
                  <a:lnTo>
                    <a:pt x="478" y="105"/>
                  </a:lnTo>
                  <a:lnTo>
                    <a:pt x="525" y="135"/>
                  </a:lnTo>
                  <a:lnTo>
                    <a:pt x="558" y="166"/>
                  </a:lnTo>
                  <a:lnTo>
                    <a:pt x="597" y="228"/>
                  </a:lnTo>
                  <a:lnTo>
                    <a:pt x="617" y="258"/>
                  </a:lnTo>
                  <a:lnTo>
                    <a:pt x="671" y="252"/>
                  </a:lnTo>
                  <a:lnTo>
                    <a:pt x="710" y="283"/>
                  </a:lnTo>
                  <a:lnTo>
                    <a:pt x="730" y="258"/>
                  </a:lnTo>
                  <a:lnTo>
                    <a:pt x="757" y="228"/>
                  </a:lnTo>
                  <a:lnTo>
                    <a:pt x="791" y="215"/>
                  </a:lnTo>
                  <a:lnTo>
                    <a:pt x="817" y="190"/>
                  </a:lnTo>
                  <a:lnTo>
                    <a:pt x="843" y="196"/>
                  </a:lnTo>
                  <a:lnTo>
                    <a:pt x="810" y="228"/>
                  </a:lnTo>
                  <a:lnTo>
                    <a:pt x="824" y="252"/>
                  </a:lnTo>
                  <a:lnTo>
                    <a:pt x="850" y="258"/>
                  </a:lnTo>
                  <a:lnTo>
                    <a:pt x="870" y="240"/>
                  </a:lnTo>
                  <a:lnTo>
                    <a:pt x="910" y="258"/>
                  </a:lnTo>
                  <a:lnTo>
                    <a:pt x="950" y="283"/>
                  </a:lnTo>
                  <a:lnTo>
                    <a:pt x="917" y="313"/>
                  </a:lnTo>
                  <a:lnTo>
                    <a:pt x="883" y="320"/>
                  </a:lnTo>
                  <a:lnTo>
                    <a:pt x="837" y="313"/>
                  </a:lnTo>
                  <a:lnTo>
                    <a:pt x="824" y="283"/>
                  </a:lnTo>
                  <a:lnTo>
                    <a:pt x="804" y="271"/>
                  </a:lnTo>
                  <a:lnTo>
                    <a:pt x="764" y="277"/>
                  </a:lnTo>
                  <a:lnTo>
                    <a:pt x="757" y="301"/>
                  </a:lnTo>
                  <a:lnTo>
                    <a:pt x="737" y="320"/>
                  </a:lnTo>
                  <a:lnTo>
                    <a:pt x="724" y="351"/>
                  </a:lnTo>
                  <a:lnTo>
                    <a:pt x="684" y="357"/>
                  </a:lnTo>
                  <a:lnTo>
                    <a:pt x="671" y="369"/>
                  </a:lnTo>
                  <a:lnTo>
                    <a:pt x="710" y="388"/>
                  </a:lnTo>
                  <a:lnTo>
                    <a:pt x="730" y="406"/>
                  </a:lnTo>
                  <a:lnTo>
                    <a:pt x="743" y="437"/>
                  </a:lnTo>
                  <a:lnTo>
                    <a:pt x="730" y="468"/>
                  </a:lnTo>
                  <a:lnTo>
                    <a:pt x="717" y="468"/>
                  </a:lnTo>
                  <a:lnTo>
                    <a:pt x="712" y="467"/>
                  </a:lnTo>
                  <a:lnTo>
                    <a:pt x="703" y="465"/>
                  </a:lnTo>
                  <a:lnTo>
                    <a:pt x="694" y="462"/>
                  </a:lnTo>
                  <a:lnTo>
                    <a:pt x="684" y="461"/>
                  </a:lnTo>
                  <a:lnTo>
                    <a:pt x="669" y="461"/>
                  </a:lnTo>
                  <a:lnTo>
                    <a:pt x="658" y="461"/>
                  </a:lnTo>
                  <a:lnTo>
                    <a:pt x="664" y="45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7" name="Freeform 32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4724966" y="2991275"/>
              <a:ext cx="321602" cy="288925"/>
            </a:xfrm>
            <a:custGeom>
              <a:avLst/>
              <a:gdLst>
                <a:gd name="T0" fmla="*/ 519674830 w 671"/>
                <a:gd name="T1" fmla="*/ 2147483647 h 549"/>
                <a:gd name="T2" fmla="*/ 692703929 w 671"/>
                <a:gd name="T3" fmla="*/ 2147483647 h 549"/>
                <a:gd name="T4" fmla="*/ 1472118399 w 671"/>
                <a:gd name="T5" fmla="*/ 2147483647 h 549"/>
                <a:gd name="T6" fmla="*/ 2147483647 w 671"/>
                <a:gd name="T7" fmla="*/ 2147483647 h 549"/>
                <a:gd name="T8" fmla="*/ 2147483647 w 671"/>
                <a:gd name="T9" fmla="*/ 2147483647 h 549"/>
                <a:gd name="T10" fmla="*/ 2147483647 w 671"/>
                <a:gd name="T11" fmla="*/ 2147483647 h 549"/>
                <a:gd name="T12" fmla="*/ 2147483647 w 671"/>
                <a:gd name="T13" fmla="*/ 2147483647 h 549"/>
                <a:gd name="T14" fmla="*/ 2147483647 w 671"/>
                <a:gd name="T15" fmla="*/ 2147483647 h 549"/>
                <a:gd name="T16" fmla="*/ 2147483647 w 671"/>
                <a:gd name="T17" fmla="*/ 2147483647 h 549"/>
                <a:gd name="T18" fmla="*/ 2147483647 w 671"/>
                <a:gd name="T19" fmla="*/ 2147483647 h 549"/>
                <a:gd name="T20" fmla="*/ 2147483647 w 671"/>
                <a:gd name="T21" fmla="*/ 2147483647 h 549"/>
                <a:gd name="T22" fmla="*/ 2147483647 w 671"/>
                <a:gd name="T23" fmla="*/ 1020340479 h 549"/>
                <a:gd name="T24" fmla="*/ 2147483647 w 671"/>
                <a:gd name="T25" fmla="*/ 0 h 549"/>
                <a:gd name="T26" fmla="*/ 2147483647 w 671"/>
                <a:gd name="T27" fmla="*/ 728696216 h 549"/>
                <a:gd name="T28" fmla="*/ 2147483647 w 671"/>
                <a:gd name="T29" fmla="*/ 2147483647 h 549"/>
                <a:gd name="T30" fmla="*/ 2147483647 w 671"/>
                <a:gd name="T31" fmla="*/ 2147483647 h 549"/>
                <a:gd name="T32" fmla="*/ 2147483647 w 671"/>
                <a:gd name="T33" fmla="*/ 2147483647 h 549"/>
                <a:gd name="T34" fmla="*/ 2147483647 w 671"/>
                <a:gd name="T35" fmla="*/ 2147483647 h 549"/>
                <a:gd name="T36" fmla="*/ 2147483647 w 671"/>
                <a:gd name="T37" fmla="*/ 2147483647 h 549"/>
                <a:gd name="T38" fmla="*/ 2147483647 w 671"/>
                <a:gd name="T39" fmla="*/ 2147483647 h 549"/>
                <a:gd name="T40" fmla="*/ 2147483647 w 671"/>
                <a:gd name="T41" fmla="*/ 2147483647 h 549"/>
                <a:gd name="T42" fmla="*/ 2147483647 w 671"/>
                <a:gd name="T43" fmla="*/ 2147483647 h 549"/>
                <a:gd name="T44" fmla="*/ 2147483647 w 671"/>
                <a:gd name="T45" fmla="*/ 2147483647 h 549"/>
                <a:gd name="T46" fmla="*/ 2147483647 w 671"/>
                <a:gd name="T47" fmla="*/ 2147483647 h 549"/>
                <a:gd name="T48" fmla="*/ 2147483647 w 671"/>
                <a:gd name="T49" fmla="*/ 2147483647 h 549"/>
                <a:gd name="T50" fmla="*/ 2147483647 w 671"/>
                <a:gd name="T51" fmla="*/ 2147483647 h 549"/>
                <a:gd name="T52" fmla="*/ 2147483647 w 671"/>
                <a:gd name="T53" fmla="*/ 2147483647 h 549"/>
                <a:gd name="T54" fmla="*/ 2147483647 w 671"/>
                <a:gd name="T55" fmla="*/ 2147483647 h 549"/>
                <a:gd name="T56" fmla="*/ 2147483647 w 671"/>
                <a:gd name="T57" fmla="*/ 2147483647 h 549"/>
                <a:gd name="T58" fmla="*/ 2147483647 w 671"/>
                <a:gd name="T59" fmla="*/ 2147483647 h 549"/>
                <a:gd name="T60" fmla="*/ 2147483647 w 671"/>
                <a:gd name="T61" fmla="*/ 2147483647 h 549"/>
                <a:gd name="T62" fmla="*/ 2147483647 w 671"/>
                <a:gd name="T63" fmla="*/ 2147483647 h 549"/>
                <a:gd name="T64" fmla="*/ 2147483647 w 671"/>
                <a:gd name="T65" fmla="*/ 2147483647 h 549"/>
                <a:gd name="T66" fmla="*/ 2147483647 w 671"/>
                <a:gd name="T67" fmla="*/ 2147483647 h 549"/>
                <a:gd name="T68" fmla="*/ 2147483647 w 671"/>
                <a:gd name="T69" fmla="*/ 2147483647 h 549"/>
                <a:gd name="T70" fmla="*/ 2147483647 w 671"/>
                <a:gd name="T71" fmla="*/ 2147483647 h 549"/>
                <a:gd name="T72" fmla="*/ 2147483647 w 671"/>
                <a:gd name="T73" fmla="*/ 2147483647 h 549"/>
                <a:gd name="T74" fmla="*/ 2147483647 w 671"/>
                <a:gd name="T75" fmla="*/ 2147483647 h 549"/>
                <a:gd name="T76" fmla="*/ 2147483647 w 671"/>
                <a:gd name="T77" fmla="*/ 2147483647 h 549"/>
                <a:gd name="T78" fmla="*/ 2147483647 w 671"/>
                <a:gd name="T79" fmla="*/ 2147483647 h 549"/>
                <a:gd name="T80" fmla="*/ 2147483647 w 671"/>
                <a:gd name="T81" fmla="*/ 2147483647 h 549"/>
                <a:gd name="T82" fmla="*/ 2147483647 w 671"/>
                <a:gd name="T83" fmla="*/ 2147483647 h 549"/>
                <a:gd name="T84" fmla="*/ 2147483647 w 671"/>
                <a:gd name="T85" fmla="*/ 2147483647 h 549"/>
                <a:gd name="T86" fmla="*/ 2147483647 w 671"/>
                <a:gd name="T87" fmla="*/ 2147483647 h 549"/>
                <a:gd name="T88" fmla="*/ 2147483647 w 671"/>
                <a:gd name="T89" fmla="*/ 2147483647 h 549"/>
                <a:gd name="T90" fmla="*/ 2147483647 w 671"/>
                <a:gd name="T91" fmla="*/ 2147483647 h 549"/>
                <a:gd name="T92" fmla="*/ 2147483647 w 671"/>
                <a:gd name="T93" fmla="*/ 2147483647 h 549"/>
                <a:gd name="T94" fmla="*/ 2147483647 w 671"/>
                <a:gd name="T95" fmla="*/ 2147483647 h 549"/>
                <a:gd name="T96" fmla="*/ 2147483647 w 671"/>
                <a:gd name="T97" fmla="*/ 2147483647 h 549"/>
                <a:gd name="T98" fmla="*/ 2147483647 w 671"/>
                <a:gd name="T99" fmla="*/ 2147483647 h 549"/>
                <a:gd name="T100" fmla="*/ 2147483647 w 671"/>
                <a:gd name="T101" fmla="*/ 2147483647 h 549"/>
                <a:gd name="T102" fmla="*/ 2147483647 w 671"/>
                <a:gd name="T103" fmla="*/ 2147483647 h 549"/>
                <a:gd name="T104" fmla="*/ 2147483647 w 671"/>
                <a:gd name="T105" fmla="*/ 2147483647 h 549"/>
                <a:gd name="T106" fmla="*/ 2147483647 w 671"/>
                <a:gd name="T107" fmla="*/ 2147483647 h 549"/>
                <a:gd name="T108" fmla="*/ 2147483647 w 671"/>
                <a:gd name="T109" fmla="*/ 2147483647 h 549"/>
                <a:gd name="T110" fmla="*/ 2147483647 w 671"/>
                <a:gd name="T111" fmla="*/ 2147483647 h 549"/>
                <a:gd name="T112" fmla="*/ 2147483647 w 671"/>
                <a:gd name="T113" fmla="*/ 2147483647 h 549"/>
                <a:gd name="T114" fmla="*/ 2147483647 w 671"/>
                <a:gd name="T115" fmla="*/ 2147483647 h 549"/>
                <a:gd name="T116" fmla="*/ 2147483647 w 671"/>
                <a:gd name="T117" fmla="*/ 2147483647 h 549"/>
                <a:gd name="T118" fmla="*/ 2147483647 w 671"/>
                <a:gd name="T119" fmla="*/ 2147483647 h 549"/>
                <a:gd name="T120" fmla="*/ 2147483647 w 671"/>
                <a:gd name="T121" fmla="*/ 2147483647 h 549"/>
                <a:gd name="T122" fmla="*/ 0 w 671"/>
                <a:gd name="T123" fmla="*/ 2147483647 h 5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1" h="549">
                  <a:moveTo>
                    <a:pt x="0" y="438"/>
                  </a:moveTo>
                  <a:lnTo>
                    <a:pt x="4" y="405"/>
                  </a:lnTo>
                  <a:lnTo>
                    <a:pt x="6" y="383"/>
                  </a:lnTo>
                  <a:lnTo>
                    <a:pt x="7" y="360"/>
                  </a:lnTo>
                  <a:lnTo>
                    <a:pt x="7" y="327"/>
                  </a:lnTo>
                  <a:lnTo>
                    <a:pt x="8" y="316"/>
                  </a:lnTo>
                  <a:lnTo>
                    <a:pt x="9" y="306"/>
                  </a:lnTo>
                  <a:lnTo>
                    <a:pt x="12" y="296"/>
                  </a:lnTo>
                  <a:lnTo>
                    <a:pt x="17" y="287"/>
                  </a:lnTo>
                  <a:lnTo>
                    <a:pt x="28" y="270"/>
                  </a:lnTo>
                  <a:lnTo>
                    <a:pt x="40" y="254"/>
                  </a:lnTo>
                  <a:lnTo>
                    <a:pt x="52" y="238"/>
                  </a:lnTo>
                  <a:lnTo>
                    <a:pt x="63" y="222"/>
                  </a:lnTo>
                  <a:lnTo>
                    <a:pt x="67" y="214"/>
                  </a:lnTo>
                  <a:lnTo>
                    <a:pt x="71" y="205"/>
                  </a:lnTo>
                  <a:lnTo>
                    <a:pt x="73" y="196"/>
                  </a:lnTo>
                  <a:lnTo>
                    <a:pt x="73" y="185"/>
                  </a:lnTo>
                  <a:lnTo>
                    <a:pt x="73" y="167"/>
                  </a:lnTo>
                  <a:lnTo>
                    <a:pt x="73" y="156"/>
                  </a:lnTo>
                  <a:lnTo>
                    <a:pt x="73" y="148"/>
                  </a:lnTo>
                  <a:lnTo>
                    <a:pt x="73" y="137"/>
                  </a:lnTo>
                  <a:lnTo>
                    <a:pt x="63" y="126"/>
                  </a:lnTo>
                  <a:lnTo>
                    <a:pt x="53" y="117"/>
                  </a:lnTo>
                  <a:lnTo>
                    <a:pt x="54" y="108"/>
                  </a:lnTo>
                  <a:lnTo>
                    <a:pt x="55" y="99"/>
                  </a:lnTo>
                  <a:lnTo>
                    <a:pt x="57" y="89"/>
                  </a:lnTo>
                  <a:lnTo>
                    <a:pt x="61" y="79"/>
                  </a:lnTo>
                  <a:lnTo>
                    <a:pt x="65" y="68"/>
                  </a:lnTo>
                  <a:lnTo>
                    <a:pt x="71" y="59"/>
                  </a:lnTo>
                  <a:lnTo>
                    <a:pt x="76" y="50"/>
                  </a:lnTo>
                  <a:lnTo>
                    <a:pt x="83" y="41"/>
                  </a:lnTo>
                  <a:lnTo>
                    <a:pt x="89" y="33"/>
                  </a:lnTo>
                  <a:lnTo>
                    <a:pt x="96" y="25"/>
                  </a:lnTo>
                  <a:lnTo>
                    <a:pt x="104" y="17"/>
                  </a:lnTo>
                  <a:lnTo>
                    <a:pt x="112" y="12"/>
                  </a:lnTo>
                  <a:lnTo>
                    <a:pt x="120" y="7"/>
                  </a:lnTo>
                  <a:lnTo>
                    <a:pt x="129" y="3"/>
                  </a:lnTo>
                  <a:lnTo>
                    <a:pt x="138" y="1"/>
                  </a:lnTo>
                  <a:lnTo>
                    <a:pt x="146" y="0"/>
                  </a:lnTo>
                  <a:lnTo>
                    <a:pt x="156" y="1"/>
                  </a:lnTo>
                  <a:lnTo>
                    <a:pt x="164" y="3"/>
                  </a:lnTo>
                  <a:lnTo>
                    <a:pt x="173" y="5"/>
                  </a:lnTo>
                  <a:lnTo>
                    <a:pt x="179" y="8"/>
                  </a:lnTo>
                  <a:lnTo>
                    <a:pt x="194" y="16"/>
                  </a:lnTo>
                  <a:lnTo>
                    <a:pt x="206" y="26"/>
                  </a:lnTo>
                  <a:lnTo>
                    <a:pt x="217" y="35"/>
                  </a:lnTo>
                  <a:lnTo>
                    <a:pt x="230" y="42"/>
                  </a:lnTo>
                  <a:lnTo>
                    <a:pt x="236" y="45"/>
                  </a:lnTo>
                  <a:lnTo>
                    <a:pt x="243" y="48"/>
                  </a:lnTo>
                  <a:lnTo>
                    <a:pt x="251" y="49"/>
                  </a:lnTo>
                  <a:lnTo>
                    <a:pt x="259" y="50"/>
                  </a:lnTo>
                  <a:lnTo>
                    <a:pt x="264" y="49"/>
                  </a:lnTo>
                  <a:lnTo>
                    <a:pt x="268" y="47"/>
                  </a:lnTo>
                  <a:lnTo>
                    <a:pt x="272" y="44"/>
                  </a:lnTo>
                  <a:lnTo>
                    <a:pt x="276" y="41"/>
                  </a:lnTo>
                  <a:lnTo>
                    <a:pt x="279" y="37"/>
                  </a:lnTo>
                  <a:lnTo>
                    <a:pt x="284" y="35"/>
                  </a:lnTo>
                  <a:lnTo>
                    <a:pt x="288" y="32"/>
                  </a:lnTo>
                  <a:lnTo>
                    <a:pt x="292" y="32"/>
                  </a:lnTo>
                  <a:lnTo>
                    <a:pt x="300" y="32"/>
                  </a:lnTo>
                  <a:lnTo>
                    <a:pt x="308" y="34"/>
                  </a:lnTo>
                  <a:lnTo>
                    <a:pt x="313" y="36"/>
                  </a:lnTo>
                  <a:lnTo>
                    <a:pt x="318" y="39"/>
                  </a:lnTo>
                  <a:lnTo>
                    <a:pt x="325" y="47"/>
                  </a:lnTo>
                  <a:lnTo>
                    <a:pt x="332" y="56"/>
                  </a:lnTo>
                  <a:lnTo>
                    <a:pt x="337" y="65"/>
                  </a:lnTo>
                  <a:lnTo>
                    <a:pt x="344" y="73"/>
                  </a:lnTo>
                  <a:lnTo>
                    <a:pt x="348" y="76"/>
                  </a:lnTo>
                  <a:lnTo>
                    <a:pt x="353" y="79"/>
                  </a:lnTo>
                  <a:lnTo>
                    <a:pt x="358" y="81"/>
                  </a:lnTo>
                  <a:lnTo>
                    <a:pt x="366" y="81"/>
                  </a:lnTo>
                  <a:lnTo>
                    <a:pt x="370" y="81"/>
                  </a:lnTo>
                  <a:lnTo>
                    <a:pt x="375" y="80"/>
                  </a:lnTo>
                  <a:lnTo>
                    <a:pt x="378" y="77"/>
                  </a:lnTo>
                  <a:lnTo>
                    <a:pt x="381" y="75"/>
                  </a:lnTo>
                  <a:lnTo>
                    <a:pt x="387" y="70"/>
                  </a:lnTo>
                  <a:lnTo>
                    <a:pt x="392" y="63"/>
                  </a:lnTo>
                  <a:lnTo>
                    <a:pt x="397" y="56"/>
                  </a:lnTo>
                  <a:lnTo>
                    <a:pt x="403" y="49"/>
                  </a:lnTo>
                  <a:lnTo>
                    <a:pt x="410" y="43"/>
                  </a:lnTo>
                  <a:lnTo>
                    <a:pt x="419" y="38"/>
                  </a:lnTo>
                  <a:lnTo>
                    <a:pt x="433" y="30"/>
                  </a:lnTo>
                  <a:lnTo>
                    <a:pt x="446" y="25"/>
                  </a:lnTo>
                  <a:lnTo>
                    <a:pt x="458" y="22"/>
                  </a:lnTo>
                  <a:lnTo>
                    <a:pt x="468" y="21"/>
                  </a:lnTo>
                  <a:lnTo>
                    <a:pt x="478" y="22"/>
                  </a:lnTo>
                  <a:lnTo>
                    <a:pt x="487" y="25"/>
                  </a:lnTo>
                  <a:lnTo>
                    <a:pt x="496" y="28"/>
                  </a:lnTo>
                  <a:lnTo>
                    <a:pt x="503" y="31"/>
                  </a:lnTo>
                  <a:lnTo>
                    <a:pt x="511" y="35"/>
                  </a:lnTo>
                  <a:lnTo>
                    <a:pt x="520" y="38"/>
                  </a:lnTo>
                  <a:lnTo>
                    <a:pt x="528" y="41"/>
                  </a:lnTo>
                  <a:lnTo>
                    <a:pt x="537" y="43"/>
                  </a:lnTo>
                  <a:lnTo>
                    <a:pt x="547" y="43"/>
                  </a:lnTo>
                  <a:lnTo>
                    <a:pt x="559" y="42"/>
                  </a:lnTo>
                  <a:lnTo>
                    <a:pt x="571" y="39"/>
                  </a:lnTo>
                  <a:lnTo>
                    <a:pt x="586" y="33"/>
                  </a:lnTo>
                  <a:lnTo>
                    <a:pt x="632" y="74"/>
                  </a:lnTo>
                  <a:lnTo>
                    <a:pt x="646" y="67"/>
                  </a:lnTo>
                  <a:lnTo>
                    <a:pt x="651" y="81"/>
                  </a:lnTo>
                  <a:lnTo>
                    <a:pt x="658" y="93"/>
                  </a:lnTo>
                  <a:lnTo>
                    <a:pt x="665" y="105"/>
                  </a:lnTo>
                  <a:lnTo>
                    <a:pt x="671" y="117"/>
                  </a:lnTo>
                  <a:lnTo>
                    <a:pt x="646" y="152"/>
                  </a:lnTo>
                  <a:lnTo>
                    <a:pt x="623" y="183"/>
                  </a:lnTo>
                  <a:lnTo>
                    <a:pt x="612" y="199"/>
                  </a:lnTo>
                  <a:lnTo>
                    <a:pt x="602" y="216"/>
                  </a:lnTo>
                  <a:lnTo>
                    <a:pt x="593" y="233"/>
                  </a:lnTo>
                  <a:lnTo>
                    <a:pt x="584" y="254"/>
                  </a:lnTo>
                  <a:lnTo>
                    <a:pt x="578" y="273"/>
                  </a:lnTo>
                  <a:lnTo>
                    <a:pt x="570" y="291"/>
                  </a:lnTo>
                  <a:lnTo>
                    <a:pt x="564" y="309"/>
                  </a:lnTo>
                  <a:lnTo>
                    <a:pt x="557" y="326"/>
                  </a:lnTo>
                  <a:lnTo>
                    <a:pt x="550" y="343"/>
                  </a:lnTo>
                  <a:lnTo>
                    <a:pt x="543" y="363"/>
                  </a:lnTo>
                  <a:lnTo>
                    <a:pt x="534" y="383"/>
                  </a:lnTo>
                  <a:lnTo>
                    <a:pt x="525" y="407"/>
                  </a:lnTo>
                  <a:lnTo>
                    <a:pt x="524" y="410"/>
                  </a:lnTo>
                  <a:lnTo>
                    <a:pt x="521" y="416"/>
                  </a:lnTo>
                  <a:lnTo>
                    <a:pt x="516" y="422"/>
                  </a:lnTo>
                  <a:lnTo>
                    <a:pt x="511" y="428"/>
                  </a:lnTo>
                  <a:lnTo>
                    <a:pt x="505" y="434"/>
                  </a:lnTo>
                  <a:lnTo>
                    <a:pt x="500" y="439"/>
                  </a:lnTo>
                  <a:lnTo>
                    <a:pt x="496" y="443"/>
                  </a:lnTo>
                  <a:lnTo>
                    <a:pt x="492" y="444"/>
                  </a:lnTo>
                  <a:lnTo>
                    <a:pt x="482" y="443"/>
                  </a:lnTo>
                  <a:lnTo>
                    <a:pt x="474" y="440"/>
                  </a:lnTo>
                  <a:lnTo>
                    <a:pt x="466" y="436"/>
                  </a:lnTo>
                  <a:lnTo>
                    <a:pt x="459" y="432"/>
                  </a:lnTo>
                  <a:lnTo>
                    <a:pt x="453" y="428"/>
                  </a:lnTo>
                  <a:lnTo>
                    <a:pt x="446" y="424"/>
                  </a:lnTo>
                  <a:lnTo>
                    <a:pt x="440" y="421"/>
                  </a:lnTo>
                  <a:lnTo>
                    <a:pt x="432" y="420"/>
                  </a:lnTo>
                  <a:lnTo>
                    <a:pt x="419" y="421"/>
                  </a:lnTo>
                  <a:lnTo>
                    <a:pt x="408" y="424"/>
                  </a:lnTo>
                  <a:lnTo>
                    <a:pt x="398" y="428"/>
                  </a:lnTo>
                  <a:lnTo>
                    <a:pt x="389" y="434"/>
                  </a:lnTo>
                  <a:lnTo>
                    <a:pt x="381" y="441"/>
                  </a:lnTo>
                  <a:lnTo>
                    <a:pt x="375" y="449"/>
                  </a:lnTo>
                  <a:lnTo>
                    <a:pt x="369" y="458"/>
                  </a:lnTo>
                  <a:lnTo>
                    <a:pt x="364" y="469"/>
                  </a:lnTo>
                  <a:lnTo>
                    <a:pt x="355" y="489"/>
                  </a:lnTo>
                  <a:lnTo>
                    <a:pt x="346" y="510"/>
                  </a:lnTo>
                  <a:lnTo>
                    <a:pt x="342" y="521"/>
                  </a:lnTo>
                  <a:lnTo>
                    <a:pt x="336" y="531"/>
                  </a:lnTo>
                  <a:lnTo>
                    <a:pt x="332" y="541"/>
                  </a:lnTo>
                  <a:lnTo>
                    <a:pt x="325" y="549"/>
                  </a:lnTo>
                  <a:lnTo>
                    <a:pt x="233" y="543"/>
                  </a:lnTo>
                  <a:lnTo>
                    <a:pt x="231" y="545"/>
                  </a:lnTo>
                  <a:lnTo>
                    <a:pt x="229" y="546"/>
                  </a:lnTo>
                  <a:lnTo>
                    <a:pt x="227" y="547"/>
                  </a:lnTo>
                  <a:lnTo>
                    <a:pt x="223" y="548"/>
                  </a:lnTo>
                  <a:lnTo>
                    <a:pt x="217" y="548"/>
                  </a:lnTo>
                  <a:lnTo>
                    <a:pt x="209" y="547"/>
                  </a:lnTo>
                  <a:lnTo>
                    <a:pt x="193" y="545"/>
                  </a:lnTo>
                  <a:lnTo>
                    <a:pt x="179" y="543"/>
                  </a:lnTo>
                  <a:lnTo>
                    <a:pt x="173" y="543"/>
                  </a:lnTo>
                  <a:lnTo>
                    <a:pt x="167" y="542"/>
                  </a:lnTo>
                  <a:lnTo>
                    <a:pt x="161" y="540"/>
                  </a:lnTo>
                  <a:lnTo>
                    <a:pt x="155" y="537"/>
                  </a:lnTo>
                  <a:lnTo>
                    <a:pt x="150" y="534"/>
                  </a:lnTo>
                  <a:lnTo>
                    <a:pt x="144" y="531"/>
                  </a:lnTo>
                  <a:lnTo>
                    <a:pt x="139" y="527"/>
                  </a:lnTo>
                  <a:lnTo>
                    <a:pt x="134" y="521"/>
                  </a:lnTo>
                  <a:lnTo>
                    <a:pt x="129" y="515"/>
                  </a:lnTo>
                  <a:lnTo>
                    <a:pt x="126" y="509"/>
                  </a:lnTo>
                  <a:lnTo>
                    <a:pt x="122" y="503"/>
                  </a:lnTo>
                  <a:lnTo>
                    <a:pt x="119" y="496"/>
                  </a:lnTo>
                  <a:lnTo>
                    <a:pt x="117" y="489"/>
                  </a:lnTo>
                  <a:lnTo>
                    <a:pt x="115" y="481"/>
                  </a:lnTo>
                  <a:lnTo>
                    <a:pt x="113" y="472"/>
                  </a:lnTo>
                  <a:lnTo>
                    <a:pt x="113" y="462"/>
                  </a:lnTo>
                  <a:lnTo>
                    <a:pt x="106" y="462"/>
                  </a:lnTo>
                  <a:lnTo>
                    <a:pt x="100" y="460"/>
                  </a:lnTo>
                  <a:lnTo>
                    <a:pt x="95" y="457"/>
                  </a:lnTo>
                  <a:lnTo>
                    <a:pt x="90" y="454"/>
                  </a:lnTo>
                  <a:lnTo>
                    <a:pt x="83" y="447"/>
                  </a:lnTo>
                  <a:lnTo>
                    <a:pt x="74" y="439"/>
                  </a:lnTo>
                  <a:lnTo>
                    <a:pt x="70" y="435"/>
                  </a:lnTo>
                  <a:lnTo>
                    <a:pt x="63" y="432"/>
                  </a:lnTo>
                  <a:lnTo>
                    <a:pt x="56" y="430"/>
                  </a:lnTo>
                  <a:lnTo>
                    <a:pt x="49" y="429"/>
                  </a:lnTo>
                  <a:lnTo>
                    <a:pt x="39" y="429"/>
                  </a:lnTo>
                  <a:lnTo>
                    <a:pt x="28" y="430"/>
                  </a:lnTo>
                  <a:lnTo>
                    <a:pt x="15" y="433"/>
                  </a:lnTo>
                  <a:lnTo>
                    <a:pt x="0" y="43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8" name="Freeform 33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5638176" y="2856335"/>
              <a:ext cx="165100" cy="169862"/>
            </a:xfrm>
            <a:custGeom>
              <a:avLst/>
              <a:gdLst>
                <a:gd name="T0" fmla="*/ 2147483647 w 358"/>
                <a:gd name="T1" fmla="*/ 2147483647 h 327"/>
                <a:gd name="T2" fmla="*/ 2147483647 w 358"/>
                <a:gd name="T3" fmla="*/ 2147483647 h 327"/>
                <a:gd name="T4" fmla="*/ 2147483647 w 358"/>
                <a:gd name="T5" fmla="*/ 2147483647 h 327"/>
                <a:gd name="T6" fmla="*/ 2147483647 w 358"/>
                <a:gd name="T7" fmla="*/ 2147483647 h 327"/>
                <a:gd name="T8" fmla="*/ 2147483647 w 358"/>
                <a:gd name="T9" fmla="*/ 2147483647 h 327"/>
                <a:gd name="T10" fmla="*/ 2147483647 w 358"/>
                <a:gd name="T11" fmla="*/ 2147483647 h 327"/>
                <a:gd name="T12" fmla="*/ 2147483647 w 358"/>
                <a:gd name="T13" fmla="*/ 2147483647 h 327"/>
                <a:gd name="T14" fmla="*/ 2147483647 w 358"/>
                <a:gd name="T15" fmla="*/ 2147483647 h 327"/>
                <a:gd name="T16" fmla="*/ 2147483647 w 358"/>
                <a:gd name="T17" fmla="*/ 2147483647 h 327"/>
                <a:gd name="T18" fmla="*/ 2147483647 w 358"/>
                <a:gd name="T19" fmla="*/ 2147483647 h 327"/>
                <a:gd name="T20" fmla="*/ 2147483647 w 358"/>
                <a:gd name="T21" fmla="*/ 2147483647 h 327"/>
                <a:gd name="T22" fmla="*/ 2147483647 w 358"/>
                <a:gd name="T23" fmla="*/ 2147483647 h 327"/>
                <a:gd name="T24" fmla="*/ 2147483647 w 358"/>
                <a:gd name="T25" fmla="*/ 2147483647 h 327"/>
                <a:gd name="T26" fmla="*/ 2147483647 w 358"/>
                <a:gd name="T27" fmla="*/ 2147483647 h 327"/>
                <a:gd name="T28" fmla="*/ 2147483647 w 358"/>
                <a:gd name="T29" fmla="*/ 2147483647 h 327"/>
                <a:gd name="T30" fmla="*/ 2147483647 w 358"/>
                <a:gd name="T31" fmla="*/ 2147483647 h 327"/>
                <a:gd name="T32" fmla="*/ 2147483647 w 358"/>
                <a:gd name="T33" fmla="*/ 2147483647 h 327"/>
                <a:gd name="T34" fmla="*/ 2147483647 w 358"/>
                <a:gd name="T35" fmla="*/ 2147483647 h 327"/>
                <a:gd name="T36" fmla="*/ 2147483647 w 358"/>
                <a:gd name="T37" fmla="*/ 2147483647 h 327"/>
                <a:gd name="T38" fmla="*/ 2147483647 w 358"/>
                <a:gd name="T39" fmla="*/ 2147483647 h 327"/>
                <a:gd name="T40" fmla="*/ 2147483647 w 358"/>
                <a:gd name="T41" fmla="*/ 2147483647 h 327"/>
                <a:gd name="T42" fmla="*/ 2147483647 w 358"/>
                <a:gd name="T43" fmla="*/ 2147483647 h 327"/>
                <a:gd name="T44" fmla="*/ 2147483647 w 358"/>
                <a:gd name="T45" fmla="*/ 2147483647 h 327"/>
                <a:gd name="T46" fmla="*/ 2147483647 w 358"/>
                <a:gd name="T47" fmla="*/ 2147483647 h 327"/>
                <a:gd name="T48" fmla="*/ 2147483647 w 358"/>
                <a:gd name="T49" fmla="*/ 2147483647 h 327"/>
                <a:gd name="T50" fmla="*/ 2147483647 w 358"/>
                <a:gd name="T51" fmla="*/ 2147483647 h 327"/>
                <a:gd name="T52" fmla="*/ 2147483647 w 358"/>
                <a:gd name="T53" fmla="*/ 0 h 327"/>
                <a:gd name="T54" fmla="*/ 2147483647 w 358"/>
                <a:gd name="T55" fmla="*/ 2147483647 h 327"/>
                <a:gd name="T56" fmla="*/ 2147483647 w 358"/>
                <a:gd name="T57" fmla="*/ 2147483647 h 327"/>
                <a:gd name="T58" fmla="*/ 2147483647 w 358"/>
                <a:gd name="T59" fmla="*/ 2147483647 h 327"/>
                <a:gd name="T60" fmla="*/ 1620098417 w 358"/>
                <a:gd name="T61" fmla="*/ 2147483647 h 327"/>
                <a:gd name="T62" fmla="*/ 1311482457 w 358"/>
                <a:gd name="T63" fmla="*/ 2147483647 h 327"/>
                <a:gd name="T64" fmla="*/ 1234282917 w 358"/>
                <a:gd name="T65" fmla="*/ 2147483647 h 327"/>
                <a:gd name="T66" fmla="*/ 1542899303 w 358"/>
                <a:gd name="T67" fmla="*/ 2147483647 h 327"/>
                <a:gd name="T68" fmla="*/ 1697116609 w 358"/>
                <a:gd name="T69" fmla="*/ 2147483647 h 327"/>
                <a:gd name="T70" fmla="*/ 1542899303 w 358"/>
                <a:gd name="T71" fmla="*/ 2147483647 h 327"/>
                <a:gd name="T72" fmla="*/ 1157083803 w 358"/>
                <a:gd name="T73" fmla="*/ 2147483647 h 327"/>
                <a:gd name="T74" fmla="*/ 540032806 w 358"/>
                <a:gd name="T75" fmla="*/ 2147483647 h 327"/>
                <a:gd name="T76" fmla="*/ 0 w 358"/>
                <a:gd name="T77" fmla="*/ 2147483647 h 327"/>
                <a:gd name="T78" fmla="*/ 0 w 358"/>
                <a:gd name="T79" fmla="*/ 2147483647 h 327"/>
                <a:gd name="T80" fmla="*/ 385634152 w 358"/>
                <a:gd name="T81" fmla="*/ 2147483647 h 327"/>
                <a:gd name="T82" fmla="*/ 848648765 w 358"/>
                <a:gd name="T83" fmla="*/ 2147483647 h 327"/>
                <a:gd name="T84" fmla="*/ 1542899303 w 358"/>
                <a:gd name="T85" fmla="*/ 2147483647 h 327"/>
                <a:gd name="T86" fmla="*/ 2147483647 w 358"/>
                <a:gd name="T87" fmla="*/ 2147483647 h 327"/>
                <a:gd name="T88" fmla="*/ 2147483647 w 358"/>
                <a:gd name="T89" fmla="*/ 2147483647 h 327"/>
                <a:gd name="T90" fmla="*/ 2147483647 w 358"/>
                <a:gd name="T91" fmla="*/ 2147483647 h 327"/>
                <a:gd name="T92" fmla="*/ 2147483647 w 358"/>
                <a:gd name="T93" fmla="*/ 2147483647 h 327"/>
                <a:gd name="T94" fmla="*/ 2147483647 w 358"/>
                <a:gd name="T95" fmla="*/ 2147483647 h 327"/>
                <a:gd name="T96" fmla="*/ 2147483647 w 358"/>
                <a:gd name="T97" fmla="*/ 2147483647 h 327"/>
                <a:gd name="T98" fmla="*/ 2147483647 w 358"/>
                <a:gd name="T99" fmla="*/ 2147483647 h 327"/>
                <a:gd name="T100" fmla="*/ 2147483647 w 358"/>
                <a:gd name="T101" fmla="*/ 2147483647 h 327"/>
                <a:gd name="T102" fmla="*/ 2147483647 w 358"/>
                <a:gd name="T103" fmla="*/ 2147483647 h 327"/>
                <a:gd name="T104" fmla="*/ 2147483647 w 358"/>
                <a:gd name="T105" fmla="*/ 2147483647 h 327"/>
                <a:gd name="T106" fmla="*/ 2147483647 w 358"/>
                <a:gd name="T107" fmla="*/ 2147483647 h 327"/>
                <a:gd name="T108" fmla="*/ 2147483647 w 358"/>
                <a:gd name="T109" fmla="*/ 2147483647 h 327"/>
                <a:gd name="T110" fmla="*/ 2147483647 w 358"/>
                <a:gd name="T111" fmla="*/ 2147483647 h 327"/>
                <a:gd name="T112" fmla="*/ 2147483647 w 358"/>
                <a:gd name="T113" fmla="*/ 2147483647 h 327"/>
                <a:gd name="T114" fmla="*/ 2147483647 w 358"/>
                <a:gd name="T115" fmla="*/ 2147483647 h 327"/>
                <a:gd name="T116" fmla="*/ 2147483647 w 358"/>
                <a:gd name="T117" fmla="*/ 2147483647 h 327"/>
                <a:gd name="T118" fmla="*/ 2147483647 w 358"/>
                <a:gd name="T119" fmla="*/ 2147483647 h 327"/>
                <a:gd name="T120" fmla="*/ 2147483647 w 358"/>
                <a:gd name="T121" fmla="*/ 2147483647 h 3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58" h="327">
                  <a:moveTo>
                    <a:pt x="325" y="327"/>
                  </a:moveTo>
                  <a:lnTo>
                    <a:pt x="326" y="324"/>
                  </a:lnTo>
                  <a:lnTo>
                    <a:pt x="329" y="322"/>
                  </a:lnTo>
                  <a:lnTo>
                    <a:pt x="331" y="321"/>
                  </a:lnTo>
                  <a:lnTo>
                    <a:pt x="332" y="321"/>
                  </a:lnTo>
                  <a:lnTo>
                    <a:pt x="337" y="318"/>
                  </a:lnTo>
                  <a:lnTo>
                    <a:pt x="342" y="317"/>
                  </a:lnTo>
                  <a:lnTo>
                    <a:pt x="346" y="318"/>
                  </a:lnTo>
                  <a:lnTo>
                    <a:pt x="351" y="319"/>
                  </a:lnTo>
                  <a:lnTo>
                    <a:pt x="356" y="324"/>
                  </a:lnTo>
                  <a:lnTo>
                    <a:pt x="358" y="327"/>
                  </a:lnTo>
                  <a:lnTo>
                    <a:pt x="319" y="285"/>
                  </a:lnTo>
                  <a:lnTo>
                    <a:pt x="302" y="265"/>
                  </a:lnTo>
                  <a:lnTo>
                    <a:pt x="278" y="235"/>
                  </a:lnTo>
                  <a:lnTo>
                    <a:pt x="265" y="219"/>
                  </a:lnTo>
                  <a:lnTo>
                    <a:pt x="253" y="204"/>
                  </a:lnTo>
                  <a:lnTo>
                    <a:pt x="241" y="193"/>
                  </a:lnTo>
                  <a:lnTo>
                    <a:pt x="232" y="186"/>
                  </a:lnTo>
                  <a:lnTo>
                    <a:pt x="225" y="182"/>
                  </a:lnTo>
                  <a:lnTo>
                    <a:pt x="219" y="181"/>
                  </a:lnTo>
                  <a:lnTo>
                    <a:pt x="213" y="180"/>
                  </a:lnTo>
                  <a:lnTo>
                    <a:pt x="208" y="180"/>
                  </a:lnTo>
                  <a:lnTo>
                    <a:pt x="205" y="180"/>
                  </a:lnTo>
                  <a:lnTo>
                    <a:pt x="201" y="179"/>
                  </a:lnTo>
                  <a:lnTo>
                    <a:pt x="200" y="177"/>
                  </a:lnTo>
                  <a:lnTo>
                    <a:pt x="199" y="174"/>
                  </a:lnTo>
                  <a:lnTo>
                    <a:pt x="199" y="172"/>
                  </a:lnTo>
                  <a:lnTo>
                    <a:pt x="198" y="170"/>
                  </a:lnTo>
                  <a:lnTo>
                    <a:pt x="197" y="169"/>
                  </a:lnTo>
                  <a:lnTo>
                    <a:pt x="195" y="169"/>
                  </a:lnTo>
                  <a:lnTo>
                    <a:pt x="190" y="170"/>
                  </a:lnTo>
                  <a:lnTo>
                    <a:pt x="184" y="172"/>
                  </a:lnTo>
                  <a:lnTo>
                    <a:pt x="178" y="173"/>
                  </a:lnTo>
                  <a:lnTo>
                    <a:pt x="171" y="172"/>
                  </a:lnTo>
                  <a:lnTo>
                    <a:pt x="168" y="170"/>
                  </a:lnTo>
                  <a:lnTo>
                    <a:pt x="165" y="168"/>
                  </a:lnTo>
                  <a:lnTo>
                    <a:pt x="162" y="165"/>
                  </a:lnTo>
                  <a:lnTo>
                    <a:pt x="160" y="161"/>
                  </a:lnTo>
                  <a:lnTo>
                    <a:pt x="156" y="152"/>
                  </a:lnTo>
                  <a:lnTo>
                    <a:pt x="152" y="144"/>
                  </a:lnTo>
                  <a:lnTo>
                    <a:pt x="147" y="138"/>
                  </a:lnTo>
                  <a:lnTo>
                    <a:pt x="143" y="131"/>
                  </a:lnTo>
                  <a:lnTo>
                    <a:pt x="138" y="125"/>
                  </a:lnTo>
                  <a:lnTo>
                    <a:pt x="133" y="119"/>
                  </a:lnTo>
                  <a:lnTo>
                    <a:pt x="129" y="112"/>
                  </a:lnTo>
                  <a:lnTo>
                    <a:pt x="127" y="105"/>
                  </a:lnTo>
                  <a:lnTo>
                    <a:pt x="123" y="96"/>
                  </a:lnTo>
                  <a:lnTo>
                    <a:pt x="122" y="84"/>
                  </a:lnTo>
                  <a:lnTo>
                    <a:pt x="121" y="69"/>
                  </a:lnTo>
                  <a:lnTo>
                    <a:pt x="119" y="53"/>
                  </a:lnTo>
                  <a:lnTo>
                    <a:pt x="118" y="37"/>
                  </a:lnTo>
                  <a:lnTo>
                    <a:pt x="117" y="23"/>
                  </a:lnTo>
                  <a:lnTo>
                    <a:pt x="115" y="10"/>
                  </a:lnTo>
                  <a:lnTo>
                    <a:pt x="112" y="0"/>
                  </a:lnTo>
                  <a:lnTo>
                    <a:pt x="93" y="0"/>
                  </a:lnTo>
                  <a:lnTo>
                    <a:pt x="73" y="26"/>
                  </a:lnTo>
                  <a:lnTo>
                    <a:pt x="70" y="28"/>
                  </a:lnTo>
                  <a:lnTo>
                    <a:pt x="61" y="33"/>
                  </a:lnTo>
                  <a:lnTo>
                    <a:pt x="48" y="41"/>
                  </a:lnTo>
                  <a:lnTo>
                    <a:pt x="33" y="50"/>
                  </a:lnTo>
                  <a:lnTo>
                    <a:pt x="27" y="55"/>
                  </a:lnTo>
                  <a:lnTo>
                    <a:pt x="21" y="61"/>
                  </a:lnTo>
                  <a:lnTo>
                    <a:pt x="18" y="66"/>
                  </a:lnTo>
                  <a:lnTo>
                    <a:pt x="17" y="72"/>
                  </a:lnTo>
                  <a:lnTo>
                    <a:pt x="16" y="78"/>
                  </a:lnTo>
                  <a:lnTo>
                    <a:pt x="16" y="83"/>
                  </a:lnTo>
                  <a:lnTo>
                    <a:pt x="18" y="88"/>
                  </a:lnTo>
                  <a:lnTo>
                    <a:pt x="20" y="93"/>
                  </a:lnTo>
                  <a:lnTo>
                    <a:pt x="21" y="96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20" y="110"/>
                  </a:lnTo>
                  <a:lnTo>
                    <a:pt x="18" y="117"/>
                  </a:lnTo>
                  <a:lnTo>
                    <a:pt x="15" y="123"/>
                  </a:lnTo>
                  <a:lnTo>
                    <a:pt x="11" y="130"/>
                  </a:lnTo>
                  <a:lnTo>
                    <a:pt x="7" y="136"/>
                  </a:lnTo>
                  <a:lnTo>
                    <a:pt x="3" y="146"/>
                  </a:lnTo>
                  <a:lnTo>
                    <a:pt x="0" y="155"/>
                  </a:lnTo>
                  <a:lnTo>
                    <a:pt x="0" y="164"/>
                  </a:lnTo>
                  <a:lnTo>
                    <a:pt x="0" y="174"/>
                  </a:lnTo>
                  <a:lnTo>
                    <a:pt x="1" y="176"/>
                  </a:lnTo>
                  <a:lnTo>
                    <a:pt x="5" y="182"/>
                  </a:lnTo>
                  <a:lnTo>
                    <a:pt x="8" y="185"/>
                  </a:lnTo>
                  <a:lnTo>
                    <a:pt x="11" y="187"/>
                  </a:lnTo>
                  <a:lnTo>
                    <a:pt x="15" y="187"/>
                  </a:lnTo>
                  <a:lnTo>
                    <a:pt x="20" y="186"/>
                  </a:lnTo>
                  <a:lnTo>
                    <a:pt x="31" y="177"/>
                  </a:lnTo>
                  <a:lnTo>
                    <a:pt x="44" y="168"/>
                  </a:lnTo>
                  <a:lnTo>
                    <a:pt x="55" y="163"/>
                  </a:lnTo>
                  <a:lnTo>
                    <a:pt x="60" y="161"/>
                  </a:lnTo>
                  <a:lnTo>
                    <a:pt x="73" y="149"/>
                  </a:lnTo>
                  <a:lnTo>
                    <a:pt x="76" y="150"/>
                  </a:lnTo>
                  <a:lnTo>
                    <a:pt x="84" y="155"/>
                  </a:lnTo>
                  <a:lnTo>
                    <a:pt x="93" y="159"/>
                  </a:lnTo>
                  <a:lnTo>
                    <a:pt x="99" y="161"/>
                  </a:lnTo>
                  <a:lnTo>
                    <a:pt x="110" y="164"/>
                  </a:lnTo>
                  <a:lnTo>
                    <a:pt x="126" y="170"/>
                  </a:lnTo>
                  <a:lnTo>
                    <a:pt x="142" y="180"/>
                  </a:lnTo>
                  <a:lnTo>
                    <a:pt x="153" y="186"/>
                  </a:lnTo>
                  <a:lnTo>
                    <a:pt x="163" y="190"/>
                  </a:lnTo>
                  <a:lnTo>
                    <a:pt x="179" y="199"/>
                  </a:lnTo>
                  <a:lnTo>
                    <a:pt x="196" y="209"/>
                  </a:lnTo>
                  <a:lnTo>
                    <a:pt x="206" y="216"/>
                  </a:lnTo>
                  <a:lnTo>
                    <a:pt x="219" y="225"/>
                  </a:lnTo>
                  <a:lnTo>
                    <a:pt x="232" y="235"/>
                  </a:lnTo>
                  <a:lnTo>
                    <a:pt x="245" y="244"/>
                  </a:lnTo>
                  <a:lnTo>
                    <a:pt x="252" y="247"/>
                  </a:lnTo>
                  <a:lnTo>
                    <a:pt x="256" y="254"/>
                  </a:lnTo>
                  <a:lnTo>
                    <a:pt x="266" y="265"/>
                  </a:lnTo>
                  <a:lnTo>
                    <a:pt x="267" y="270"/>
                  </a:lnTo>
                  <a:lnTo>
                    <a:pt x="268" y="274"/>
                  </a:lnTo>
                  <a:lnTo>
                    <a:pt x="269" y="279"/>
                  </a:lnTo>
                  <a:lnTo>
                    <a:pt x="269" y="283"/>
                  </a:lnTo>
                  <a:lnTo>
                    <a:pt x="269" y="286"/>
                  </a:lnTo>
                  <a:lnTo>
                    <a:pt x="269" y="289"/>
                  </a:lnTo>
                  <a:lnTo>
                    <a:pt x="270" y="290"/>
                  </a:lnTo>
                  <a:lnTo>
                    <a:pt x="273" y="291"/>
                  </a:lnTo>
                  <a:lnTo>
                    <a:pt x="276" y="292"/>
                  </a:lnTo>
                  <a:lnTo>
                    <a:pt x="284" y="296"/>
                  </a:lnTo>
                  <a:lnTo>
                    <a:pt x="292" y="302"/>
                  </a:lnTo>
                  <a:lnTo>
                    <a:pt x="301" y="309"/>
                  </a:lnTo>
                  <a:lnTo>
                    <a:pt x="318" y="321"/>
                  </a:lnTo>
                  <a:lnTo>
                    <a:pt x="325" y="32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99" name="Freeform 34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5055168" y="1860972"/>
              <a:ext cx="135864" cy="57150"/>
            </a:xfrm>
            <a:custGeom>
              <a:avLst/>
              <a:gdLst>
                <a:gd name="T0" fmla="*/ 2147483647 w 292"/>
                <a:gd name="T1" fmla="*/ 0 h 99"/>
                <a:gd name="T2" fmla="*/ 2147483647 w 292"/>
                <a:gd name="T3" fmla="*/ 0 h 99"/>
                <a:gd name="T4" fmla="*/ 2147483647 w 292"/>
                <a:gd name="T5" fmla="*/ 192281464 h 99"/>
                <a:gd name="T6" fmla="*/ 2147483647 w 292"/>
                <a:gd name="T7" fmla="*/ 1154356686 h 99"/>
                <a:gd name="T8" fmla="*/ 2147483647 w 292"/>
                <a:gd name="T9" fmla="*/ 1346638150 h 99"/>
                <a:gd name="T10" fmla="*/ 2147483647 w 292"/>
                <a:gd name="T11" fmla="*/ 2147483647 h 99"/>
                <a:gd name="T12" fmla="*/ 2147483647 w 292"/>
                <a:gd name="T13" fmla="*/ 2147483647 h 99"/>
                <a:gd name="T14" fmla="*/ 2147483647 w 292"/>
                <a:gd name="T15" fmla="*/ 2147483647 h 99"/>
                <a:gd name="T16" fmla="*/ 2147483647 w 292"/>
                <a:gd name="T17" fmla="*/ 2147483647 h 99"/>
                <a:gd name="T18" fmla="*/ 2147483647 w 292"/>
                <a:gd name="T19" fmla="*/ 2147483647 h 99"/>
                <a:gd name="T20" fmla="*/ 2147483647 w 292"/>
                <a:gd name="T21" fmla="*/ 2147483647 h 99"/>
                <a:gd name="T22" fmla="*/ 2147483647 w 292"/>
                <a:gd name="T23" fmla="*/ 2147483647 h 99"/>
                <a:gd name="T24" fmla="*/ 2147483647 w 292"/>
                <a:gd name="T25" fmla="*/ 2147483647 h 99"/>
                <a:gd name="T26" fmla="*/ 2147483647 w 292"/>
                <a:gd name="T27" fmla="*/ 2147483647 h 99"/>
                <a:gd name="T28" fmla="*/ 2147483647 w 292"/>
                <a:gd name="T29" fmla="*/ 2147483647 h 99"/>
                <a:gd name="T30" fmla="*/ 1584574357 w 292"/>
                <a:gd name="T31" fmla="*/ 2147483647 h 99"/>
                <a:gd name="T32" fmla="*/ 554508855 w 292"/>
                <a:gd name="T33" fmla="*/ 2147483647 h 99"/>
                <a:gd name="T34" fmla="*/ 79136462 w 292"/>
                <a:gd name="T35" fmla="*/ 2147483647 h 99"/>
                <a:gd name="T36" fmla="*/ 0 w 292"/>
                <a:gd name="T37" fmla="*/ 2147483647 h 99"/>
                <a:gd name="T38" fmla="*/ 79136462 w 292"/>
                <a:gd name="T39" fmla="*/ 2147483647 h 99"/>
                <a:gd name="T40" fmla="*/ 237594070 w 292"/>
                <a:gd name="T41" fmla="*/ 2147483647 h 99"/>
                <a:gd name="T42" fmla="*/ 712966033 w 292"/>
                <a:gd name="T43" fmla="*/ 2147483647 h 99"/>
                <a:gd name="T44" fmla="*/ 1188338426 w 292"/>
                <a:gd name="T45" fmla="*/ 2147483647 h 99"/>
                <a:gd name="T46" fmla="*/ 1980625605 w 292"/>
                <a:gd name="T47" fmla="*/ 2147483647 h 99"/>
                <a:gd name="T48" fmla="*/ 2147483647 w 292"/>
                <a:gd name="T49" fmla="*/ 2147483647 h 99"/>
                <a:gd name="T50" fmla="*/ 2147483647 w 292"/>
                <a:gd name="T51" fmla="*/ 2147483647 h 99"/>
                <a:gd name="T52" fmla="*/ 2147483647 w 292"/>
                <a:gd name="T53" fmla="*/ 2147483647 h 99"/>
                <a:gd name="T54" fmla="*/ 2147483647 w 292"/>
                <a:gd name="T55" fmla="*/ 2147483647 h 99"/>
                <a:gd name="T56" fmla="*/ 2147483647 w 292"/>
                <a:gd name="T57" fmla="*/ 2147483647 h 99"/>
                <a:gd name="T58" fmla="*/ 2147483647 w 292"/>
                <a:gd name="T59" fmla="*/ 2116098245 h 99"/>
                <a:gd name="T60" fmla="*/ 2147483647 w 292"/>
                <a:gd name="T61" fmla="*/ 1154356686 h 99"/>
                <a:gd name="T62" fmla="*/ 2147483647 w 292"/>
                <a:gd name="T63" fmla="*/ 192281464 h 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92" h="99">
                  <a:moveTo>
                    <a:pt x="113" y="0"/>
                  </a:moveTo>
                  <a:lnTo>
                    <a:pt x="126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72" y="0"/>
                  </a:lnTo>
                  <a:lnTo>
                    <a:pt x="198" y="1"/>
                  </a:lnTo>
                  <a:lnTo>
                    <a:pt x="224" y="3"/>
                  </a:lnTo>
                  <a:lnTo>
                    <a:pt x="250" y="6"/>
                  </a:lnTo>
                  <a:lnTo>
                    <a:pt x="279" y="7"/>
                  </a:lnTo>
                  <a:lnTo>
                    <a:pt x="292" y="7"/>
                  </a:lnTo>
                  <a:lnTo>
                    <a:pt x="292" y="14"/>
                  </a:lnTo>
                  <a:lnTo>
                    <a:pt x="290" y="20"/>
                  </a:lnTo>
                  <a:lnTo>
                    <a:pt x="288" y="27"/>
                  </a:lnTo>
                  <a:lnTo>
                    <a:pt x="285" y="33"/>
                  </a:lnTo>
                  <a:lnTo>
                    <a:pt x="281" y="45"/>
                  </a:lnTo>
                  <a:lnTo>
                    <a:pt x="279" y="55"/>
                  </a:lnTo>
                  <a:lnTo>
                    <a:pt x="153" y="62"/>
                  </a:lnTo>
                  <a:lnTo>
                    <a:pt x="135" y="70"/>
                  </a:lnTo>
                  <a:lnTo>
                    <a:pt x="111" y="83"/>
                  </a:lnTo>
                  <a:lnTo>
                    <a:pt x="99" y="89"/>
                  </a:lnTo>
                  <a:lnTo>
                    <a:pt x="86" y="94"/>
                  </a:lnTo>
                  <a:lnTo>
                    <a:pt x="79" y="96"/>
                  </a:lnTo>
                  <a:lnTo>
                    <a:pt x="72" y="97"/>
                  </a:lnTo>
                  <a:lnTo>
                    <a:pt x="66" y="98"/>
                  </a:lnTo>
                  <a:lnTo>
                    <a:pt x="60" y="99"/>
                  </a:lnTo>
                  <a:lnTo>
                    <a:pt x="55" y="98"/>
                  </a:lnTo>
                  <a:lnTo>
                    <a:pt x="51" y="97"/>
                  </a:lnTo>
                  <a:lnTo>
                    <a:pt x="45" y="94"/>
                  </a:lnTo>
                  <a:lnTo>
                    <a:pt x="41" y="92"/>
                  </a:lnTo>
                  <a:lnTo>
                    <a:pt x="33" y="86"/>
                  </a:lnTo>
                  <a:lnTo>
                    <a:pt x="26" y="80"/>
                  </a:lnTo>
                  <a:lnTo>
                    <a:pt x="20" y="77"/>
                  </a:lnTo>
                  <a:lnTo>
                    <a:pt x="11" y="72"/>
                  </a:lnTo>
                  <a:lnTo>
                    <a:pt x="7" y="69"/>
                  </a:lnTo>
                  <a:lnTo>
                    <a:pt x="3" y="64"/>
                  </a:lnTo>
                  <a:lnTo>
                    <a:pt x="1" y="57"/>
                  </a:lnTo>
                  <a:lnTo>
                    <a:pt x="0" y="49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5" y="18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5" y="21"/>
                  </a:lnTo>
                  <a:lnTo>
                    <a:pt x="20" y="25"/>
                  </a:lnTo>
                  <a:lnTo>
                    <a:pt x="25" y="28"/>
                  </a:lnTo>
                  <a:lnTo>
                    <a:pt x="30" y="30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5" y="34"/>
                  </a:lnTo>
                  <a:lnTo>
                    <a:pt x="49" y="34"/>
                  </a:lnTo>
                  <a:lnTo>
                    <a:pt x="54" y="33"/>
                  </a:lnTo>
                  <a:lnTo>
                    <a:pt x="58" y="32"/>
                  </a:lnTo>
                  <a:lnTo>
                    <a:pt x="67" y="29"/>
                  </a:lnTo>
                  <a:lnTo>
                    <a:pt x="75" y="25"/>
                  </a:lnTo>
                  <a:lnTo>
                    <a:pt x="81" y="19"/>
                  </a:lnTo>
                  <a:lnTo>
                    <a:pt x="87" y="13"/>
                  </a:lnTo>
                  <a:lnTo>
                    <a:pt x="88" y="11"/>
                  </a:lnTo>
                  <a:lnTo>
                    <a:pt x="91" y="8"/>
                  </a:lnTo>
                  <a:lnTo>
                    <a:pt x="94" y="6"/>
                  </a:lnTo>
                  <a:lnTo>
                    <a:pt x="100" y="3"/>
                  </a:lnTo>
                  <a:lnTo>
                    <a:pt x="109" y="1"/>
                  </a:lnTo>
                  <a:lnTo>
                    <a:pt x="113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00" name="Freeform 35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5990732" y="2581697"/>
              <a:ext cx="20638" cy="57150"/>
            </a:xfrm>
            <a:custGeom>
              <a:avLst/>
              <a:gdLst>
                <a:gd name="T0" fmla="*/ 2147483647 w 43"/>
                <a:gd name="T1" fmla="*/ 2147483647 h 93"/>
                <a:gd name="T2" fmla="*/ 2147483647 w 43"/>
                <a:gd name="T3" fmla="*/ 2147483647 h 93"/>
                <a:gd name="T4" fmla="*/ 2147483647 w 43"/>
                <a:gd name="T5" fmla="*/ 2147483647 h 93"/>
                <a:gd name="T6" fmla="*/ 1825895983 w 43"/>
                <a:gd name="T7" fmla="*/ 2147483647 h 93"/>
                <a:gd name="T8" fmla="*/ 1565053636 w 43"/>
                <a:gd name="T9" fmla="*/ 2147483647 h 93"/>
                <a:gd name="T10" fmla="*/ 1304211733 w 43"/>
                <a:gd name="T11" fmla="*/ 2147483647 h 93"/>
                <a:gd name="T12" fmla="*/ 1217263988 w 43"/>
                <a:gd name="T13" fmla="*/ 2147483647 h 93"/>
                <a:gd name="T14" fmla="*/ 1130316687 w 43"/>
                <a:gd name="T15" fmla="*/ 2147483647 h 93"/>
                <a:gd name="T16" fmla="*/ 956421642 w 43"/>
                <a:gd name="T17" fmla="*/ 2147483647 h 93"/>
                <a:gd name="T18" fmla="*/ 956421642 w 43"/>
                <a:gd name="T19" fmla="*/ 2147483647 h 93"/>
                <a:gd name="T20" fmla="*/ 782527040 w 43"/>
                <a:gd name="T21" fmla="*/ 2147483647 h 93"/>
                <a:gd name="T22" fmla="*/ 521684693 w 43"/>
                <a:gd name="T23" fmla="*/ 2147483647 h 93"/>
                <a:gd name="T24" fmla="*/ 347789648 w 43"/>
                <a:gd name="T25" fmla="*/ 2147483647 h 93"/>
                <a:gd name="T26" fmla="*/ 173895045 w 43"/>
                <a:gd name="T27" fmla="*/ 2147483647 h 93"/>
                <a:gd name="T28" fmla="*/ 0 w 43"/>
                <a:gd name="T29" fmla="*/ 2147483647 h 93"/>
                <a:gd name="T30" fmla="*/ 173895045 w 43"/>
                <a:gd name="T31" fmla="*/ 2147483647 h 93"/>
                <a:gd name="T32" fmla="*/ 434737392 w 43"/>
                <a:gd name="T33" fmla="*/ 2147483647 h 93"/>
                <a:gd name="T34" fmla="*/ 521684693 w 43"/>
                <a:gd name="T35" fmla="*/ 2147483647 h 93"/>
                <a:gd name="T36" fmla="*/ 608631994 w 43"/>
                <a:gd name="T37" fmla="*/ 2147483647 h 93"/>
                <a:gd name="T38" fmla="*/ 695579295 w 43"/>
                <a:gd name="T39" fmla="*/ 2147483647 h 93"/>
                <a:gd name="T40" fmla="*/ 782527040 w 43"/>
                <a:gd name="T41" fmla="*/ 2147483647 h 93"/>
                <a:gd name="T42" fmla="*/ 956421642 w 43"/>
                <a:gd name="T43" fmla="*/ 2147483647 h 93"/>
                <a:gd name="T44" fmla="*/ 1217263988 w 43"/>
                <a:gd name="T45" fmla="*/ 2147483647 h 93"/>
                <a:gd name="T46" fmla="*/ 1391159034 w 43"/>
                <a:gd name="T47" fmla="*/ 2147483647 h 93"/>
                <a:gd name="T48" fmla="*/ 1738948681 w 43"/>
                <a:gd name="T49" fmla="*/ 1392322098 h 93"/>
                <a:gd name="T50" fmla="*/ 1913039986 w 43"/>
                <a:gd name="T51" fmla="*/ 928214937 h 93"/>
                <a:gd name="T52" fmla="*/ 2147483647 w 43"/>
                <a:gd name="T53" fmla="*/ 464107161 h 93"/>
                <a:gd name="T54" fmla="*/ 2147483647 w 43"/>
                <a:gd name="T55" fmla="*/ 0 h 93"/>
                <a:gd name="T56" fmla="*/ 2147483647 w 43"/>
                <a:gd name="T57" fmla="*/ 0 h 93"/>
                <a:gd name="T58" fmla="*/ 2147483647 w 43"/>
                <a:gd name="T59" fmla="*/ 2147483647 h 93"/>
                <a:gd name="T60" fmla="*/ 2147483647 w 43"/>
                <a:gd name="T61" fmla="*/ 2147483647 h 93"/>
                <a:gd name="T62" fmla="*/ 2147483647 w 43"/>
                <a:gd name="T63" fmla="*/ 2147483647 h 93"/>
                <a:gd name="T64" fmla="*/ 2147483647 w 43"/>
                <a:gd name="T65" fmla="*/ 2147483647 h 93"/>
                <a:gd name="T66" fmla="*/ 2147483647 w 43"/>
                <a:gd name="T67" fmla="*/ 2147483647 h 93"/>
                <a:gd name="T68" fmla="*/ 2147483647 w 43"/>
                <a:gd name="T69" fmla="*/ 2147483647 h 93"/>
                <a:gd name="T70" fmla="*/ 2147483647 w 43"/>
                <a:gd name="T71" fmla="*/ 2147483647 h 93"/>
                <a:gd name="T72" fmla="*/ 2147483647 w 43"/>
                <a:gd name="T73" fmla="*/ 2147483647 h 93"/>
                <a:gd name="T74" fmla="*/ 2147483647 w 43"/>
                <a:gd name="T75" fmla="*/ 2147483647 h 93"/>
                <a:gd name="T76" fmla="*/ 2147483647 w 43"/>
                <a:gd name="T77" fmla="*/ 2147483647 h 93"/>
                <a:gd name="T78" fmla="*/ 2147483647 w 43"/>
                <a:gd name="T79" fmla="*/ 2147483647 h 93"/>
                <a:gd name="T80" fmla="*/ 2147483647 w 43"/>
                <a:gd name="T81" fmla="*/ 2147483647 h 93"/>
                <a:gd name="T82" fmla="*/ 2147483647 w 43"/>
                <a:gd name="T83" fmla="*/ 2147483647 h 93"/>
                <a:gd name="T84" fmla="*/ 2147483647 w 43"/>
                <a:gd name="T85" fmla="*/ 2147483647 h 93"/>
                <a:gd name="T86" fmla="*/ 2147483647 w 43"/>
                <a:gd name="T87" fmla="*/ 2147483647 h 93"/>
                <a:gd name="T88" fmla="*/ 2147483647 w 43"/>
                <a:gd name="T89" fmla="*/ 2147483647 h 93"/>
                <a:gd name="T90" fmla="*/ 2147483647 w 43"/>
                <a:gd name="T91" fmla="*/ 2147483647 h 93"/>
                <a:gd name="T92" fmla="*/ 2147483647 w 43"/>
                <a:gd name="T93" fmla="*/ 2147483647 h 93"/>
                <a:gd name="T94" fmla="*/ 2147483647 w 43"/>
                <a:gd name="T95" fmla="*/ 2147483647 h 93"/>
                <a:gd name="T96" fmla="*/ 2147483647 w 43"/>
                <a:gd name="T97" fmla="*/ 2147483647 h 9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3" h="93">
                  <a:moveTo>
                    <a:pt x="39" y="93"/>
                  </a:moveTo>
                  <a:lnTo>
                    <a:pt x="31" y="91"/>
                  </a:lnTo>
                  <a:lnTo>
                    <a:pt x="26" y="89"/>
                  </a:lnTo>
                  <a:lnTo>
                    <a:pt x="21" y="87"/>
                  </a:lnTo>
                  <a:lnTo>
                    <a:pt x="18" y="84"/>
                  </a:lnTo>
                  <a:lnTo>
                    <a:pt x="15" y="79"/>
                  </a:lnTo>
                  <a:lnTo>
                    <a:pt x="14" y="73"/>
                  </a:lnTo>
                  <a:lnTo>
                    <a:pt x="13" y="65"/>
                  </a:lnTo>
                  <a:lnTo>
                    <a:pt x="11" y="55"/>
                  </a:lnTo>
                  <a:lnTo>
                    <a:pt x="11" y="48"/>
                  </a:lnTo>
                  <a:lnTo>
                    <a:pt x="9" y="42"/>
                  </a:lnTo>
                  <a:lnTo>
                    <a:pt x="6" y="38"/>
                  </a:lnTo>
                  <a:lnTo>
                    <a:pt x="4" y="36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2" y="29"/>
                  </a:lnTo>
                  <a:lnTo>
                    <a:pt x="5" y="24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11" y="25"/>
                  </a:lnTo>
                  <a:lnTo>
                    <a:pt x="14" y="19"/>
                  </a:lnTo>
                  <a:lnTo>
                    <a:pt x="16" y="12"/>
                  </a:lnTo>
                  <a:lnTo>
                    <a:pt x="20" y="6"/>
                  </a:lnTo>
                  <a:lnTo>
                    <a:pt x="22" y="4"/>
                  </a:lnTo>
                  <a:lnTo>
                    <a:pt x="25" y="2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3" y="10"/>
                  </a:lnTo>
                  <a:lnTo>
                    <a:pt x="33" y="16"/>
                  </a:lnTo>
                  <a:lnTo>
                    <a:pt x="33" y="20"/>
                  </a:lnTo>
                  <a:lnTo>
                    <a:pt x="32" y="23"/>
                  </a:lnTo>
                  <a:lnTo>
                    <a:pt x="32" y="27"/>
                  </a:lnTo>
                  <a:lnTo>
                    <a:pt x="32" y="31"/>
                  </a:lnTo>
                  <a:lnTo>
                    <a:pt x="35" y="36"/>
                  </a:lnTo>
                  <a:lnTo>
                    <a:pt x="39" y="43"/>
                  </a:lnTo>
                  <a:lnTo>
                    <a:pt x="38" y="44"/>
                  </a:lnTo>
                  <a:lnTo>
                    <a:pt x="37" y="45"/>
                  </a:lnTo>
                  <a:lnTo>
                    <a:pt x="37" y="48"/>
                  </a:lnTo>
                  <a:lnTo>
                    <a:pt x="38" y="51"/>
                  </a:lnTo>
                  <a:lnTo>
                    <a:pt x="39" y="59"/>
                  </a:lnTo>
                  <a:lnTo>
                    <a:pt x="41" y="68"/>
                  </a:lnTo>
                  <a:lnTo>
                    <a:pt x="42" y="76"/>
                  </a:lnTo>
                  <a:lnTo>
                    <a:pt x="43" y="85"/>
                  </a:lnTo>
                  <a:lnTo>
                    <a:pt x="43" y="88"/>
                  </a:lnTo>
                  <a:lnTo>
                    <a:pt x="42" y="91"/>
                  </a:lnTo>
                  <a:lnTo>
                    <a:pt x="40" y="92"/>
                  </a:lnTo>
                  <a:lnTo>
                    <a:pt x="39" y="9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01" name="Freeform 36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6119719" y="2586460"/>
              <a:ext cx="15478" cy="57150"/>
            </a:xfrm>
            <a:custGeom>
              <a:avLst/>
              <a:gdLst>
                <a:gd name="T0" fmla="*/ 1822649381 w 40"/>
                <a:gd name="T1" fmla="*/ 2147483647 h 56"/>
                <a:gd name="T2" fmla="*/ 1685890288 w 40"/>
                <a:gd name="T3" fmla="*/ 2147483647 h 56"/>
                <a:gd name="T4" fmla="*/ 1503714608 w 40"/>
                <a:gd name="T5" fmla="*/ 2147483647 h 56"/>
                <a:gd name="T6" fmla="*/ 1275867318 w 40"/>
                <a:gd name="T7" fmla="*/ 2147483647 h 56"/>
                <a:gd name="T8" fmla="*/ 1048020385 w 40"/>
                <a:gd name="T9" fmla="*/ 2147483647 h 56"/>
                <a:gd name="T10" fmla="*/ 501238322 w 40"/>
                <a:gd name="T11" fmla="*/ 2147483647 h 56"/>
                <a:gd name="T12" fmla="*/ 0 w 40"/>
                <a:gd name="T13" fmla="*/ 2147483647 h 56"/>
                <a:gd name="T14" fmla="*/ 592326162 w 40"/>
                <a:gd name="T15" fmla="*/ 2147483647 h 56"/>
                <a:gd name="T16" fmla="*/ 911388446 w 40"/>
                <a:gd name="T17" fmla="*/ 0 h 56"/>
                <a:gd name="T18" fmla="*/ 1275867318 w 40"/>
                <a:gd name="T19" fmla="*/ 2147483647 h 56"/>
                <a:gd name="T20" fmla="*/ 1594802448 w 40"/>
                <a:gd name="T21" fmla="*/ 2147483647 h 56"/>
                <a:gd name="T22" fmla="*/ 1685890288 w 40"/>
                <a:gd name="T23" fmla="*/ 2147483647 h 56"/>
                <a:gd name="T24" fmla="*/ 1777105639 w 40"/>
                <a:gd name="T25" fmla="*/ 2147483647 h 56"/>
                <a:gd name="T26" fmla="*/ 1777105639 w 40"/>
                <a:gd name="T27" fmla="*/ 2147483647 h 56"/>
                <a:gd name="T28" fmla="*/ 1822649381 w 40"/>
                <a:gd name="T29" fmla="*/ 2147483647 h 56"/>
                <a:gd name="T30" fmla="*/ 1822649381 w 40"/>
                <a:gd name="T31" fmla="*/ 2147483647 h 56"/>
                <a:gd name="T32" fmla="*/ 1822649381 w 40"/>
                <a:gd name="T33" fmla="*/ 2147483647 h 56"/>
                <a:gd name="T34" fmla="*/ 1822649381 w 40"/>
                <a:gd name="T35" fmla="*/ 2147483647 h 56"/>
                <a:gd name="T36" fmla="*/ 1822649381 w 4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56">
                  <a:moveTo>
                    <a:pt x="40" y="56"/>
                  </a:moveTo>
                  <a:lnTo>
                    <a:pt x="37" y="46"/>
                  </a:lnTo>
                  <a:lnTo>
                    <a:pt x="33" y="38"/>
                  </a:lnTo>
                  <a:lnTo>
                    <a:pt x="28" y="32"/>
                  </a:lnTo>
                  <a:lnTo>
                    <a:pt x="23" y="28"/>
                  </a:lnTo>
                  <a:lnTo>
                    <a:pt x="11" y="21"/>
                  </a:lnTo>
                  <a:lnTo>
                    <a:pt x="0" y="12"/>
                  </a:lnTo>
                  <a:lnTo>
                    <a:pt x="13" y="4"/>
                  </a:lnTo>
                  <a:lnTo>
                    <a:pt x="20" y="0"/>
                  </a:lnTo>
                  <a:lnTo>
                    <a:pt x="28" y="12"/>
                  </a:lnTo>
                  <a:lnTo>
                    <a:pt x="35" y="22"/>
                  </a:lnTo>
                  <a:lnTo>
                    <a:pt x="37" y="25"/>
                  </a:lnTo>
                  <a:lnTo>
                    <a:pt x="39" y="29"/>
                  </a:lnTo>
                  <a:lnTo>
                    <a:pt x="39" y="33"/>
                  </a:lnTo>
                  <a:lnTo>
                    <a:pt x="40" y="37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9"/>
                  </a:lnTo>
                  <a:lnTo>
                    <a:pt x="40" y="5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02" name="Freeform 37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7731162" y="3246860"/>
              <a:ext cx="48154" cy="57150"/>
            </a:xfrm>
            <a:custGeom>
              <a:avLst/>
              <a:gdLst>
                <a:gd name="T0" fmla="*/ 0 w 106"/>
                <a:gd name="T1" fmla="*/ 2147483647 h 71"/>
                <a:gd name="T2" fmla="*/ 884855667 w 106"/>
                <a:gd name="T3" fmla="*/ 2147483647 h 71"/>
                <a:gd name="T4" fmla="*/ 1769711333 w 106"/>
                <a:gd name="T5" fmla="*/ 2147483647 h 71"/>
                <a:gd name="T6" fmla="*/ 2147483647 w 106"/>
                <a:gd name="T7" fmla="*/ 2147483647 h 71"/>
                <a:gd name="T8" fmla="*/ 2147483647 w 106"/>
                <a:gd name="T9" fmla="*/ 2147483647 h 71"/>
                <a:gd name="T10" fmla="*/ 2147483647 w 106"/>
                <a:gd name="T11" fmla="*/ 2147483647 h 71"/>
                <a:gd name="T12" fmla="*/ 2147483647 w 106"/>
                <a:gd name="T13" fmla="*/ 2147483647 h 71"/>
                <a:gd name="T14" fmla="*/ 2147483647 w 106"/>
                <a:gd name="T15" fmla="*/ 2147483647 h 71"/>
                <a:gd name="T16" fmla="*/ 2147483647 w 106"/>
                <a:gd name="T17" fmla="*/ 0 h 71"/>
                <a:gd name="T18" fmla="*/ 2147483647 w 106"/>
                <a:gd name="T19" fmla="*/ 2147483647 h 71"/>
                <a:gd name="T20" fmla="*/ 2147483647 w 106"/>
                <a:gd name="T21" fmla="*/ 2147483647 h 71"/>
                <a:gd name="T22" fmla="*/ 2147483647 w 106"/>
                <a:gd name="T23" fmla="*/ 2147483647 h 71"/>
                <a:gd name="T24" fmla="*/ 2147483647 w 106"/>
                <a:gd name="T25" fmla="*/ 2147483647 h 71"/>
                <a:gd name="T26" fmla="*/ 2147483647 w 106"/>
                <a:gd name="T27" fmla="*/ 2147483647 h 71"/>
                <a:gd name="T28" fmla="*/ 2147483647 w 106"/>
                <a:gd name="T29" fmla="*/ 2147483647 h 71"/>
                <a:gd name="T30" fmla="*/ 2147483647 w 106"/>
                <a:gd name="T31" fmla="*/ 2147483647 h 71"/>
                <a:gd name="T32" fmla="*/ 2147483647 w 106"/>
                <a:gd name="T33" fmla="*/ 2147483647 h 71"/>
                <a:gd name="T34" fmla="*/ 2147483647 w 106"/>
                <a:gd name="T35" fmla="*/ 2147483647 h 71"/>
                <a:gd name="T36" fmla="*/ 2147483647 w 106"/>
                <a:gd name="T37" fmla="*/ 2147483647 h 71"/>
                <a:gd name="T38" fmla="*/ 2147483647 w 106"/>
                <a:gd name="T39" fmla="*/ 2147483647 h 71"/>
                <a:gd name="T40" fmla="*/ 2147483647 w 106"/>
                <a:gd name="T41" fmla="*/ 2147483647 h 71"/>
                <a:gd name="T42" fmla="*/ 2147483647 w 106"/>
                <a:gd name="T43" fmla="*/ 2147483647 h 71"/>
                <a:gd name="T44" fmla="*/ 2147483647 w 106"/>
                <a:gd name="T45" fmla="*/ 2147483647 h 71"/>
                <a:gd name="T46" fmla="*/ 2147483647 w 106"/>
                <a:gd name="T47" fmla="*/ 2147483647 h 71"/>
                <a:gd name="T48" fmla="*/ 2147483647 w 106"/>
                <a:gd name="T49" fmla="*/ 2147483647 h 71"/>
                <a:gd name="T50" fmla="*/ 2147483647 w 106"/>
                <a:gd name="T51" fmla="*/ 2147483647 h 71"/>
                <a:gd name="T52" fmla="*/ 2147483647 w 106"/>
                <a:gd name="T53" fmla="*/ 2147483647 h 71"/>
                <a:gd name="T54" fmla="*/ 1990925145 w 106"/>
                <a:gd name="T55" fmla="*/ 2147483647 h 71"/>
                <a:gd name="T56" fmla="*/ 1769711333 w 106"/>
                <a:gd name="T57" fmla="*/ 2147483647 h 71"/>
                <a:gd name="T58" fmla="*/ 1548497521 w 106"/>
                <a:gd name="T59" fmla="*/ 2147483647 h 71"/>
                <a:gd name="T60" fmla="*/ 1474817872 w 106"/>
                <a:gd name="T61" fmla="*/ 2147483647 h 71"/>
                <a:gd name="T62" fmla="*/ 1400962939 w 106"/>
                <a:gd name="T63" fmla="*/ 2147483647 h 71"/>
                <a:gd name="T64" fmla="*/ 1327283290 w 106"/>
                <a:gd name="T65" fmla="*/ 2147483647 h 71"/>
                <a:gd name="T66" fmla="*/ 1327283290 w 106"/>
                <a:gd name="T67" fmla="*/ 2147483647 h 71"/>
                <a:gd name="T68" fmla="*/ 1400962939 w 106"/>
                <a:gd name="T69" fmla="*/ 2147483647 h 71"/>
                <a:gd name="T70" fmla="*/ 1474817872 w 106"/>
                <a:gd name="T71" fmla="*/ 2147483647 h 71"/>
                <a:gd name="T72" fmla="*/ 1548497521 w 106"/>
                <a:gd name="T73" fmla="*/ 2147483647 h 71"/>
                <a:gd name="T74" fmla="*/ 1474817872 w 106"/>
                <a:gd name="T75" fmla="*/ 2147483647 h 71"/>
                <a:gd name="T76" fmla="*/ 1400962939 w 106"/>
                <a:gd name="T77" fmla="*/ 2147483647 h 71"/>
                <a:gd name="T78" fmla="*/ 1400962939 w 106"/>
                <a:gd name="T79" fmla="*/ 2147483647 h 71"/>
                <a:gd name="T80" fmla="*/ 1400962939 w 106"/>
                <a:gd name="T81" fmla="*/ 2147483647 h 71"/>
                <a:gd name="T82" fmla="*/ 1474817872 w 106"/>
                <a:gd name="T83" fmla="*/ 2147483647 h 71"/>
                <a:gd name="T84" fmla="*/ 1548497521 w 106"/>
                <a:gd name="T85" fmla="*/ 2147483647 h 71"/>
                <a:gd name="T86" fmla="*/ 1696032103 w 106"/>
                <a:gd name="T87" fmla="*/ 2147483647 h 71"/>
                <a:gd name="T88" fmla="*/ 1990925145 w 106"/>
                <a:gd name="T89" fmla="*/ 2147483647 h 71"/>
                <a:gd name="T90" fmla="*/ 0 w 106"/>
                <a:gd name="T91" fmla="*/ 2147483647 h 7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06" h="71">
                  <a:moveTo>
                    <a:pt x="0" y="7"/>
                  </a:moveTo>
                  <a:lnTo>
                    <a:pt x="12" y="10"/>
                  </a:lnTo>
                  <a:lnTo>
                    <a:pt x="24" y="12"/>
                  </a:lnTo>
                  <a:lnTo>
                    <a:pt x="35" y="13"/>
                  </a:lnTo>
                  <a:lnTo>
                    <a:pt x="45" y="13"/>
                  </a:lnTo>
                  <a:lnTo>
                    <a:pt x="54" y="11"/>
                  </a:lnTo>
                  <a:lnTo>
                    <a:pt x="61" y="8"/>
                  </a:lnTo>
                  <a:lnTo>
                    <a:pt x="68" y="5"/>
                  </a:lnTo>
                  <a:lnTo>
                    <a:pt x="74" y="0"/>
                  </a:lnTo>
                  <a:lnTo>
                    <a:pt x="84" y="16"/>
                  </a:lnTo>
                  <a:lnTo>
                    <a:pt x="94" y="30"/>
                  </a:lnTo>
                  <a:lnTo>
                    <a:pt x="101" y="44"/>
                  </a:lnTo>
                  <a:lnTo>
                    <a:pt x="105" y="55"/>
                  </a:lnTo>
                  <a:lnTo>
                    <a:pt x="106" y="60"/>
                  </a:lnTo>
                  <a:lnTo>
                    <a:pt x="106" y="63"/>
                  </a:lnTo>
                  <a:lnTo>
                    <a:pt x="105" y="67"/>
                  </a:lnTo>
                  <a:lnTo>
                    <a:pt x="103" y="69"/>
                  </a:lnTo>
                  <a:lnTo>
                    <a:pt x="101" y="70"/>
                  </a:lnTo>
                  <a:lnTo>
                    <a:pt x="98" y="70"/>
                  </a:lnTo>
                  <a:lnTo>
                    <a:pt x="92" y="70"/>
                  </a:lnTo>
                  <a:lnTo>
                    <a:pt x="87" y="68"/>
                  </a:lnTo>
                  <a:lnTo>
                    <a:pt x="74" y="70"/>
                  </a:lnTo>
                  <a:lnTo>
                    <a:pt x="63" y="71"/>
                  </a:lnTo>
                  <a:lnTo>
                    <a:pt x="53" y="69"/>
                  </a:lnTo>
                  <a:lnTo>
                    <a:pt x="45" y="66"/>
                  </a:lnTo>
                  <a:lnTo>
                    <a:pt x="37" y="62"/>
                  </a:lnTo>
                  <a:lnTo>
                    <a:pt x="32" y="57"/>
                  </a:lnTo>
                  <a:lnTo>
                    <a:pt x="27" y="51"/>
                  </a:lnTo>
                  <a:lnTo>
                    <a:pt x="24" y="45"/>
                  </a:lnTo>
                  <a:lnTo>
                    <a:pt x="21" y="38"/>
                  </a:lnTo>
                  <a:lnTo>
                    <a:pt x="20" y="30"/>
                  </a:lnTo>
                  <a:lnTo>
                    <a:pt x="19" y="24"/>
                  </a:lnTo>
                  <a:lnTo>
                    <a:pt x="18" y="19"/>
                  </a:lnTo>
                  <a:lnTo>
                    <a:pt x="18" y="14"/>
                  </a:lnTo>
                  <a:lnTo>
                    <a:pt x="19" y="10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0" y="10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0" y="17"/>
                  </a:lnTo>
                  <a:lnTo>
                    <a:pt x="21" y="17"/>
                  </a:lnTo>
                  <a:lnTo>
                    <a:pt x="23" y="13"/>
                  </a:lnTo>
                  <a:lnTo>
                    <a:pt x="27" y="7"/>
                  </a:lnTo>
                  <a:lnTo>
                    <a:pt x="0" y="7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003" name="Group 38"/>
            <p:cNvGrpSpPr>
              <a:grpSpLocks/>
            </p:cNvGrpSpPr>
            <p:nvPr>
              <p:custDataLst>
                <p:tags r:id="rId34"/>
              </p:custDataLst>
            </p:nvPr>
          </p:nvGrpSpPr>
          <p:grpSpPr bwMode="auto">
            <a:xfrm>
              <a:off x="3237348" y="5055025"/>
              <a:ext cx="70511" cy="55563"/>
              <a:chOff x="1654" y="3671"/>
              <a:chExt cx="49" cy="17"/>
            </a:xfrm>
          </p:grpSpPr>
          <p:sp>
            <p:nvSpPr>
              <p:cNvPr id="2512" name="Freeform 39"/>
              <p:cNvSpPr>
                <a:spLocks/>
              </p:cNvSpPr>
              <p:nvPr/>
            </p:nvSpPr>
            <p:spPr bwMode="auto">
              <a:xfrm>
                <a:off x="1654" y="3672"/>
                <a:ext cx="20" cy="14"/>
              </a:xfrm>
              <a:custGeom>
                <a:avLst/>
                <a:gdLst>
                  <a:gd name="T0" fmla="*/ 1 w 59"/>
                  <a:gd name="T1" fmla="*/ 2 h 43"/>
                  <a:gd name="T2" fmla="*/ 2 w 59"/>
                  <a:gd name="T3" fmla="*/ 1 h 43"/>
                  <a:gd name="T4" fmla="*/ 2 w 59"/>
                  <a:gd name="T5" fmla="*/ 1 h 43"/>
                  <a:gd name="T6" fmla="*/ 2 w 59"/>
                  <a:gd name="T7" fmla="*/ 0 h 43"/>
                  <a:gd name="T8" fmla="*/ 2 w 59"/>
                  <a:gd name="T9" fmla="*/ 0 h 43"/>
                  <a:gd name="T10" fmla="*/ 2 w 59"/>
                  <a:gd name="T11" fmla="*/ 0 h 43"/>
                  <a:gd name="T12" fmla="*/ 2 w 59"/>
                  <a:gd name="T13" fmla="*/ 0 h 43"/>
                  <a:gd name="T14" fmla="*/ 1 w 59"/>
                  <a:gd name="T15" fmla="*/ 0 h 43"/>
                  <a:gd name="T16" fmla="*/ 1 w 59"/>
                  <a:gd name="T17" fmla="*/ 0 h 43"/>
                  <a:gd name="T18" fmla="*/ 1 w 59"/>
                  <a:gd name="T19" fmla="*/ 0 h 43"/>
                  <a:gd name="T20" fmla="*/ 1 w 59"/>
                  <a:gd name="T21" fmla="*/ 0 h 43"/>
                  <a:gd name="T22" fmla="*/ 1 w 59"/>
                  <a:gd name="T23" fmla="*/ 0 h 43"/>
                  <a:gd name="T24" fmla="*/ 1 w 59"/>
                  <a:gd name="T25" fmla="*/ 0 h 43"/>
                  <a:gd name="T26" fmla="*/ 0 w 59"/>
                  <a:gd name="T27" fmla="*/ 1 h 43"/>
                  <a:gd name="T28" fmla="*/ 0 w 59"/>
                  <a:gd name="T29" fmla="*/ 1 h 43"/>
                  <a:gd name="T30" fmla="*/ 0 w 59"/>
                  <a:gd name="T31" fmla="*/ 1 h 43"/>
                  <a:gd name="T32" fmla="*/ 0 w 59"/>
                  <a:gd name="T33" fmla="*/ 1 h 43"/>
                  <a:gd name="T34" fmla="*/ 0 w 59"/>
                  <a:gd name="T35" fmla="*/ 1 h 43"/>
                  <a:gd name="T36" fmla="*/ 1 w 59"/>
                  <a:gd name="T37" fmla="*/ 1 h 43"/>
                  <a:gd name="T38" fmla="*/ 1 w 59"/>
                  <a:gd name="T39" fmla="*/ 2 h 4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9" h="43">
                    <a:moveTo>
                      <a:pt x="26" y="43"/>
                    </a:moveTo>
                    <a:lnTo>
                      <a:pt x="59" y="18"/>
                    </a:lnTo>
                    <a:lnTo>
                      <a:pt x="55" y="14"/>
                    </a:lnTo>
                    <a:lnTo>
                      <a:pt x="51" y="9"/>
                    </a:lnTo>
                    <a:lnTo>
                      <a:pt x="47" y="5"/>
                    </a:lnTo>
                    <a:lnTo>
                      <a:pt x="46" y="0"/>
                    </a:lnTo>
                    <a:lnTo>
                      <a:pt x="41" y="1"/>
                    </a:lnTo>
                    <a:lnTo>
                      <a:pt x="34" y="4"/>
                    </a:lnTo>
                    <a:lnTo>
                      <a:pt x="31" y="6"/>
                    </a:lnTo>
                    <a:lnTo>
                      <a:pt x="29" y="8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20" y="13"/>
                    </a:lnTo>
                    <a:lnTo>
                      <a:pt x="13" y="16"/>
                    </a:lnTo>
                    <a:lnTo>
                      <a:pt x="6" y="20"/>
                    </a:lnTo>
                    <a:lnTo>
                      <a:pt x="0" y="24"/>
                    </a:lnTo>
                    <a:lnTo>
                      <a:pt x="5" y="29"/>
                    </a:lnTo>
                    <a:lnTo>
                      <a:pt x="10" y="34"/>
                    </a:lnTo>
                    <a:lnTo>
                      <a:pt x="18" y="39"/>
                    </a:lnTo>
                    <a:lnTo>
                      <a:pt x="26" y="43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13" name="Freeform 40"/>
              <p:cNvSpPr>
                <a:spLocks/>
              </p:cNvSpPr>
              <p:nvPr/>
            </p:nvSpPr>
            <p:spPr bwMode="auto">
              <a:xfrm>
                <a:off x="1681" y="3671"/>
                <a:ext cx="22" cy="17"/>
              </a:xfrm>
              <a:custGeom>
                <a:avLst/>
                <a:gdLst>
                  <a:gd name="T0" fmla="*/ 0 w 67"/>
                  <a:gd name="T1" fmla="*/ 0 h 51"/>
                  <a:gd name="T2" fmla="*/ 1 w 67"/>
                  <a:gd name="T3" fmla="*/ 0 h 51"/>
                  <a:gd name="T4" fmla="*/ 1 w 67"/>
                  <a:gd name="T5" fmla="*/ 0 h 51"/>
                  <a:gd name="T6" fmla="*/ 2 w 67"/>
                  <a:gd name="T7" fmla="*/ 0 h 51"/>
                  <a:gd name="T8" fmla="*/ 2 w 67"/>
                  <a:gd name="T9" fmla="*/ 0 h 51"/>
                  <a:gd name="T10" fmla="*/ 2 w 67"/>
                  <a:gd name="T11" fmla="*/ 0 h 51"/>
                  <a:gd name="T12" fmla="*/ 2 w 67"/>
                  <a:gd name="T13" fmla="*/ 0 h 51"/>
                  <a:gd name="T14" fmla="*/ 2 w 67"/>
                  <a:gd name="T15" fmla="*/ 0 h 51"/>
                  <a:gd name="T16" fmla="*/ 2 w 67"/>
                  <a:gd name="T17" fmla="*/ 1 h 51"/>
                  <a:gd name="T18" fmla="*/ 2 w 67"/>
                  <a:gd name="T19" fmla="*/ 1 h 51"/>
                  <a:gd name="T20" fmla="*/ 1 w 67"/>
                  <a:gd name="T21" fmla="*/ 1 h 51"/>
                  <a:gd name="T22" fmla="*/ 1 w 67"/>
                  <a:gd name="T23" fmla="*/ 1 h 51"/>
                  <a:gd name="T24" fmla="*/ 1 w 67"/>
                  <a:gd name="T25" fmla="*/ 1 h 51"/>
                  <a:gd name="T26" fmla="*/ 1 w 67"/>
                  <a:gd name="T27" fmla="*/ 1 h 51"/>
                  <a:gd name="T28" fmla="*/ 1 w 67"/>
                  <a:gd name="T29" fmla="*/ 1 h 51"/>
                  <a:gd name="T30" fmla="*/ 1 w 67"/>
                  <a:gd name="T31" fmla="*/ 1 h 51"/>
                  <a:gd name="T32" fmla="*/ 1 w 67"/>
                  <a:gd name="T33" fmla="*/ 1 h 51"/>
                  <a:gd name="T34" fmla="*/ 1 w 67"/>
                  <a:gd name="T35" fmla="*/ 2 h 51"/>
                  <a:gd name="T36" fmla="*/ 1 w 67"/>
                  <a:gd name="T37" fmla="*/ 2 h 51"/>
                  <a:gd name="T38" fmla="*/ 0 w 67"/>
                  <a:gd name="T39" fmla="*/ 2 h 51"/>
                  <a:gd name="T40" fmla="*/ 0 w 67"/>
                  <a:gd name="T41" fmla="*/ 2 h 51"/>
                  <a:gd name="T42" fmla="*/ 0 w 67"/>
                  <a:gd name="T43" fmla="*/ 0 h 5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7" h="51">
                    <a:moveTo>
                      <a:pt x="0" y="2"/>
                    </a:moveTo>
                    <a:lnTo>
                      <a:pt x="24" y="1"/>
                    </a:lnTo>
                    <a:lnTo>
                      <a:pt x="39" y="0"/>
                    </a:lnTo>
                    <a:lnTo>
                      <a:pt x="45" y="1"/>
                    </a:lnTo>
                    <a:lnTo>
                      <a:pt x="51" y="2"/>
                    </a:lnTo>
                    <a:lnTo>
                      <a:pt x="58" y="4"/>
                    </a:lnTo>
                    <a:lnTo>
                      <a:pt x="67" y="8"/>
                    </a:lnTo>
                    <a:lnTo>
                      <a:pt x="55" y="13"/>
                    </a:lnTo>
                    <a:lnTo>
                      <a:pt x="46" y="19"/>
                    </a:lnTo>
                    <a:lnTo>
                      <a:pt x="42" y="22"/>
                    </a:lnTo>
                    <a:lnTo>
                      <a:pt x="36" y="24"/>
                    </a:lnTo>
                    <a:lnTo>
                      <a:pt x="29" y="26"/>
                    </a:lnTo>
                    <a:lnTo>
                      <a:pt x="20" y="26"/>
                    </a:lnTo>
                    <a:lnTo>
                      <a:pt x="24" y="26"/>
                    </a:lnTo>
                    <a:lnTo>
                      <a:pt x="34" y="26"/>
                    </a:lnTo>
                    <a:lnTo>
                      <a:pt x="29" y="34"/>
                    </a:lnTo>
                    <a:lnTo>
                      <a:pt x="25" y="40"/>
                    </a:lnTo>
                    <a:lnTo>
                      <a:pt x="22" y="44"/>
                    </a:lnTo>
                    <a:lnTo>
                      <a:pt x="20" y="46"/>
                    </a:lnTo>
                    <a:lnTo>
                      <a:pt x="12" y="48"/>
                    </a:lnTo>
                    <a:lnTo>
                      <a:pt x="0" y="51"/>
                    </a:lnTo>
                    <a:lnTo>
                      <a:pt x="0" y="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004" name="Freeform 41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2855553" y="2849988"/>
              <a:ext cx="34396" cy="58737"/>
            </a:xfrm>
            <a:custGeom>
              <a:avLst/>
              <a:gdLst>
                <a:gd name="T0" fmla="*/ 0 w 80"/>
                <a:gd name="T1" fmla="*/ 2147483647 h 34"/>
                <a:gd name="T2" fmla="*/ 62531228 w 80"/>
                <a:gd name="T3" fmla="*/ 2147483647 h 34"/>
                <a:gd name="T4" fmla="*/ 125062853 w 80"/>
                <a:gd name="T5" fmla="*/ 2147483647 h 34"/>
                <a:gd name="T6" fmla="*/ 250125706 w 80"/>
                <a:gd name="T7" fmla="*/ 2147483647 h 34"/>
                <a:gd name="T8" fmla="*/ 437562228 w 80"/>
                <a:gd name="T9" fmla="*/ 2147483647 h 34"/>
                <a:gd name="T10" fmla="*/ 812592831 w 80"/>
                <a:gd name="T11" fmla="*/ 2147483647 h 34"/>
                <a:gd name="T12" fmla="*/ 1375217913 w 80"/>
                <a:gd name="T13" fmla="*/ 2147483647 h 34"/>
                <a:gd name="T14" fmla="*/ 2147483647 w 80"/>
                <a:gd name="T15" fmla="*/ 2147483647 h 34"/>
                <a:gd name="T16" fmla="*/ 2147483647 w 80"/>
                <a:gd name="T17" fmla="*/ 2147483647 h 34"/>
                <a:gd name="T18" fmla="*/ 2147483647 w 80"/>
                <a:gd name="T19" fmla="*/ 2147483647 h 34"/>
                <a:gd name="T20" fmla="*/ 2147483647 w 80"/>
                <a:gd name="T21" fmla="*/ 2147483647 h 34"/>
                <a:gd name="T22" fmla="*/ 2147483647 w 80"/>
                <a:gd name="T23" fmla="*/ 2147483647 h 34"/>
                <a:gd name="T24" fmla="*/ 2147483647 w 80"/>
                <a:gd name="T25" fmla="*/ 2147483647 h 34"/>
                <a:gd name="T26" fmla="*/ 2147483647 w 80"/>
                <a:gd name="T27" fmla="*/ 2147483647 h 34"/>
                <a:gd name="T28" fmla="*/ 2147483647 w 80"/>
                <a:gd name="T29" fmla="*/ 2147483647 h 34"/>
                <a:gd name="T30" fmla="*/ 2147483647 w 80"/>
                <a:gd name="T31" fmla="*/ 2147483647 h 34"/>
                <a:gd name="T32" fmla="*/ 2147483647 w 80"/>
                <a:gd name="T33" fmla="*/ 2147483647 h 34"/>
                <a:gd name="T34" fmla="*/ 2147483647 w 80"/>
                <a:gd name="T35" fmla="*/ 2147483647 h 34"/>
                <a:gd name="T36" fmla="*/ 2147483647 w 80"/>
                <a:gd name="T37" fmla="*/ 2147483647 h 34"/>
                <a:gd name="T38" fmla="*/ 2147483647 w 80"/>
                <a:gd name="T39" fmla="*/ 0 h 34"/>
                <a:gd name="T40" fmla="*/ 2147483647 w 80"/>
                <a:gd name="T41" fmla="*/ 0 h 34"/>
                <a:gd name="T42" fmla="*/ 2147483647 w 80"/>
                <a:gd name="T43" fmla="*/ 2147483647 h 34"/>
                <a:gd name="T44" fmla="*/ 2147483647 w 80"/>
                <a:gd name="T45" fmla="*/ 2147483647 h 34"/>
                <a:gd name="T46" fmla="*/ 2125436678 w 80"/>
                <a:gd name="T47" fmla="*/ 2147483647 h 34"/>
                <a:gd name="T48" fmla="*/ 1312686288 w 80"/>
                <a:gd name="T49" fmla="*/ 2147483647 h 34"/>
                <a:gd name="T50" fmla="*/ 812592831 w 80"/>
                <a:gd name="T51" fmla="*/ 2147483647 h 34"/>
                <a:gd name="T52" fmla="*/ 437562228 w 80"/>
                <a:gd name="T53" fmla="*/ 2147483647 h 34"/>
                <a:gd name="T54" fmla="*/ 250125706 w 80"/>
                <a:gd name="T55" fmla="*/ 2147483647 h 34"/>
                <a:gd name="T56" fmla="*/ 125062853 w 80"/>
                <a:gd name="T57" fmla="*/ 2147483647 h 34"/>
                <a:gd name="T58" fmla="*/ 62531228 w 80"/>
                <a:gd name="T59" fmla="*/ 2147483647 h 34"/>
                <a:gd name="T60" fmla="*/ 0 w 80"/>
                <a:gd name="T61" fmla="*/ 2147483647 h 3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0" h="34">
                  <a:moveTo>
                    <a:pt x="0" y="15"/>
                  </a:moveTo>
                  <a:lnTo>
                    <a:pt x="1" y="19"/>
                  </a:lnTo>
                  <a:lnTo>
                    <a:pt x="2" y="21"/>
                  </a:lnTo>
                  <a:lnTo>
                    <a:pt x="4" y="24"/>
                  </a:lnTo>
                  <a:lnTo>
                    <a:pt x="7" y="26"/>
                  </a:lnTo>
                  <a:lnTo>
                    <a:pt x="13" y="29"/>
                  </a:lnTo>
                  <a:lnTo>
                    <a:pt x="22" y="31"/>
                  </a:lnTo>
                  <a:lnTo>
                    <a:pt x="40" y="33"/>
                  </a:lnTo>
                  <a:lnTo>
                    <a:pt x="54" y="34"/>
                  </a:lnTo>
                  <a:lnTo>
                    <a:pt x="58" y="33"/>
                  </a:lnTo>
                  <a:lnTo>
                    <a:pt x="62" y="32"/>
                  </a:lnTo>
                  <a:lnTo>
                    <a:pt x="65" y="29"/>
                  </a:lnTo>
                  <a:lnTo>
                    <a:pt x="67" y="27"/>
                  </a:lnTo>
                  <a:lnTo>
                    <a:pt x="73" y="21"/>
                  </a:lnTo>
                  <a:lnTo>
                    <a:pt x="80" y="15"/>
                  </a:lnTo>
                  <a:lnTo>
                    <a:pt x="75" y="10"/>
                  </a:lnTo>
                  <a:lnTo>
                    <a:pt x="70" y="7"/>
                  </a:lnTo>
                  <a:lnTo>
                    <a:pt x="65" y="4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51" y="0"/>
                  </a:lnTo>
                  <a:lnTo>
                    <a:pt x="45" y="1"/>
                  </a:lnTo>
                  <a:lnTo>
                    <a:pt x="41" y="2"/>
                  </a:lnTo>
                  <a:lnTo>
                    <a:pt x="34" y="2"/>
                  </a:lnTo>
                  <a:lnTo>
                    <a:pt x="21" y="2"/>
                  </a:lnTo>
                  <a:lnTo>
                    <a:pt x="13" y="3"/>
                  </a:lnTo>
                  <a:lnTo>
                    <a:pt x="7" y="5"/>
                  </a:lnTo>
                  <a:lnTo>
                    <a:pt x="4" y="7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05" name="Freeform 42"/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2915745" y="2856338"/>
              <a:ext cx="1720" cy="58737"/>
            </a:xfrm>
            <a:custGeom>
              <a:avLst/>
              <a:gdLst>
                <a:gd name="T0" fmla="*/ 0 w 7"/>
                <a:gd name="T1" fmla="*/ 0 h 13"/>
                <a:gd name="T2" fmla="*/ 81725059 w 7"/>
                <a:gd name="T3" fmla="*/ 2147483647 h 13"/>
                <a:gd name="T4" fmla="*/ 81725059 w 7"/>
                <a:gd name="T5" fmla="*/ 2147483647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lnTo>
                    <a:pt x="7" y="13"/>
                  </a:lnTo>
                  <a:lnTo>
                    <a:pt x="7" y="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06" name="Freeform 43"/>
            <p:cNvSpPr>
              <a:spLocks/>
            </p:cNvSpPr>
            <p:nvPr>
              <p:custDataLst>
                <p:tags r:id="rId37"/>
              </p:custDataLst>
            </p:nvPr>
          </p:nvSpPr>
          <p:spPr bwMode="auto">
            <a:xfrm>
              <a:off x="2929505" y="2857922"/>
              <a:ext cx="6879" cy="58738"/>
            </a:xfrm>
            <a:custGeom>
              <a:avLst/>
              <a:gdLst>
                <a:gd name="T0" fmla="*/ 0 w 20"/>
                <a:gd name="T1" fmla="*/ 0 h 6"/>
                <a:gd name="T2" fmla="*/ 224092453 w 20"/>
                <a:gd name="T3" fmla="*/ 2147483647 h 6"/>
                <a:gd name="T4" fmla="*/ 640119688 w 20"/>
                <a:gd name="T5" fmla="*/ 2147483647 h 6"/>
                <a:gd name="T6" fmla="*/ 0 w 20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6">
                  <a:moveTo>
                    <a:pt x="0" y="0"/>
                  </a:moveTo>
                  <a:lnTo>
                    <a:pt x="7" y="3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07" name="Freeform 44"/>
            <p:cNvSpPr>
              <a:spLocks/>
            </p:cNvSpPr>
            <p:nvPr>
              <p:custDataLst>
                <p:tags r:id="rId38"/>
              </p:custDataLst>
            </p:nvPr>
          </p:nvSpPr>
          <p:spPr bwMode="auto">
            <a:xfrm>
              <a:off x="2944984" y="2848397"/>
              <a:ext cx="8598" cy="57150"/>
            </a:xfrm>
            <a:custGeom>
              <a:avLst/>
              <a:gdLst>
                <a:gd name="T0" fmla="*/ 0 w 14"/>
                <a:gd name="T1" fmla="*/ 2147483647 h 12"/>
                <a:gd name="T2" fmla="*/ 2147483647 w 14"/>
                <a:gd name="T3" fmla="*/ 0 h 12"/>
                <a:gd name="T4" fmla="*/ 0 w 14"/>
                <a:gd name="T5" fmla="*/ 2147483647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2">
                  <a:moveTo>
                    <a:pt x="0" y="12"/>
                  </a:moveTo>
                  <a:lnTo>
                    <a:pt x="14" y="0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08" name="Freeform 45"/>
            <p:cNvSpPr>
              <a:spLocks/>
            </p:cNvSpPr>
            <p:nvPr>
              <p:custDataLst>
                <p:tags r:id="rId39"/>
              </p:custDataLst>
            </p:nvPr>
          </p:nvSpPr>
          <p:spPr bwMode="auto">
            <a:xfrm>
              <a:off x="2922626" y="2840463"/>
              <a:ext cx="12039" cy="58737"/>
            </a:xfrm>
            <a:custGeom>
              <a:avLst/>
              <a:gdLst>
                <a:gd name="T0" fmla="*/ 0 w 27"/>
                <a:gd name="T1" fmla="*/ 0 h 7"/>
                <a:gd name="T2" fmla="*/ 0 w 27"/>
                <a:gd name="T3" fmla="*/ 2147483647 h 7"/>
                <a:gd name="T4" fmla="*/ 139423286 w 27"/>
                <a:gd name="T5" fmla="*/ 2147483647 h 7"/>
                <a:gd name="T6" fmla="*/ 488065673 w 27"/>
                <a:gd name="T7" fmla="*/ 2147483647 h 7"/>
                <a:gd name="T8" fmla="*/ 697285185 w 27"/>
                <a:gd name="T9" fmla="*/ 2147483647 h 7"/>
                <a:gd name="T10" fmla="*/ 1045927983 w 27"/>
                <a:gd name="T11" fmla="*/ 2147483647 h 7"/>
                <a:gd name="T12" fmla="*/ 1324774145 w 27"/>
                <a:gd name="T13" fmla="*/ 2147483647 h 7"/>
                <a:gd name="T14" fmla="*/ 1603789882 w 27"/>
                <a:gd name="T15" fmla="*/ 2147483647 h 7"/>
                <a:gd name="T16" fmla="*/ 1882636043 w 27"/>
                <a:gd name="T17" fmla="*/ 0 h 7"/>
                <a:gd name="T18" fmla="*/ 0 w 27"/>
                <a:gd name="T19" fmla="*/ 0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7">
                  <a:moveTo>
                    <a:pt x="0" y="0"/>
                  </a:moveTo>
                  <a:lnTo>
                    <a:pt x="0" y="4"/>
                  </a:lnTo>
                  <a:lnTo>
                    <a:pt x="2" y="6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5" y="6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09" name="Freeform 46"/>
            <p:cNvSpPr>
              <a:spLocks/>
            </p:cNvSpPr>
            <p:nvPr>
              <p:custDataLst>
                <p:tags r:id="rId40"/>
              </p:custDataLst>
            </p:nvPr>
          </p:nvSpPr>
          <p:spPr bwMode="auto">
            <a:xfrm>
              <a:off x="2975940" y="2869038"/>
              <a:ext cx="15478" cy="60325"/>
            </a:xfrm>
            <a:custGeom>
              <a:avLst/>
              <a:gdLst>
                <a:gd name="T0" fmla="*/ 0 w 27"/>
                <a:gd name="T1" fmla="*/ 0 h 6"/>
                <a:gd name="T2" fmla="*/ 1629866781 w 27"/>
                <a:gd name="T3" fmla="*/ 2147483647 h 6"/>
                <a:gd name="T4" fmla="*/ 2147483647 w 27"/>
                <a:gd name="T5" fmla="*/ 2147483647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6">
                  <a:moveTo>
                    <a:pt x="0" y="0"/>
                  </a:moveTo>
                  <a:lnTo>
                    <a:pt x="11" y="3"/>
                  </a:lnTo>
                  <a:lnTo>
                    <a:pt x="27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0" name="Line 47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 flipH="1" flipV="1">
              <a:off x="2984538" y="2865863"/>
              <a:ext cx="6879" cy="9525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1" name="Line 48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>
              <a:off x="2984538" y="2891260"/>
              <a:ext cx="6879" cy="11112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2" name="Freeform 49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2984538" y="2886497"/>
              <a:ext cx="12039" cy="58738"/>
            </a:xfrm>
            <a:custGeom>
              <a:avLst/>
              <a:gdLst>
                <a:gd name="T0" fmla="*/ 0 w 20"/>
                <a:gd name="T1" fmla="*/ 2147483647 h 24"/>
                <a:gd name="T2" fmla="*/ 343017748 w 20"/>
                <a:gd name="T3" fmla="*/ 2147483647 h 24"/>
                <a:gd name="T4" fmla="*/ 1029362184 w 20"/>
                <a:gd name="T5" fmla="*/ 2147483647 h 24"/>
                <a:gd name="T6" fmla="*/ 1544043554 w 20"/>
                <a:gd name="T7" fmla="*/ 2147483647 h 24"/>
                <a:gd name="T8" fmla="*/ 2058724368 w 20"/>
                <a:gd name="T9" fmla="*/ 2147483647 h 24"/>
                <a:gd name="T10" fmla="*/ 2147483647 w 20"/>
                <a:gd name="T11" fmla="*/ 2147483647 h 24"/>
                <a:gd name="T12" fmla="*/ 2147483647 w 20"/>
                <a:gd name="T13" fmla="*/ 2147483647 h 24"/>
                <a:gd name="T14" fmla="*/ 2147483647 w 20"/>
                <a:gd name="T15" fmla="*/ 2147483647 h 24"/>
                <a:gd name="T16" fmla="*/ 2147483647 w 20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24">
                  <a:moveTo>
                    <a:pt x="0" y="24"/>
                  </a:moveTo>
                  <a:lnTo>
                    <a:pt x="2" y="24"/>
                  </a:lnTo>
                  <a:lnTo>
                    <a:pt x="6" y="22"/>
                  </a:lnTo>
                  <a:lnTo>
                    <a:pt x="9" y="20"/>
                  </a:lnTo>
                  <a:lnTo>
                    <a:pt x="12" y="16"/>
                  </a:lnTo>
                  <a:lnTo>
                    <a:pt x="15" y="13"/>
                  </a:lnTo>
                  <a:lnTo>
                    <a:pt x="18" y="9"/>
                  </a:lnTo>
                  <a:lnTo>
                    <a:pt x="19" y="4"/>
                  </a:lnTo>
                  <a:lnTo>
                    <a:pt x="2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3" name="Freeform 50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2991418" y="2915075"/>
              <a:ext cx="18918" cy="55563"/>
            </a:xfrm>
            <a:custGeom>
              <a:avLst/>
              <a:gdLst>
                <a:gd name="T0" fmla="*/ 1926349880 w 33"/>
                <a:gd name="T1" fmla="*/ 2147483647 h 25"/>
                <a:gd name="T2" fmla="*/ 0 w 33"/>
                <a:gd name="T3" fmla="*/ 2147483647 h 25"/>
                <a:gd name="T4" fmla="*/ 1481936639 w 33"/>
                <a:gd name="T5" fmla="*/ 2147483647 h 25"/>
                <a:gd name="T6" fmla="*/ 2147483647 w 33"/>
                <a:gd name="T7" fmla="*/ 2147483647 h 25"/>
                <a:gd name="T8" fmla="*/ 2147483647 w 33"/>
                <a:gd name="T9" fmla="*/ 2147483647 h 25"/>
                <a:gd name="T10" fmla="*/ 2147483647 w 33"/>
                <a:gd name="T11" fmla="*/ 2147483647 h 25"/>
                <a:gd name="T12" fmla="*/ 2147483647 w 33"/>
                <a:gd name="T13" fmla="*/ 0 h 25"/>
                <a:gd name="T14" fmla="*/ 2147483647 w 33"/>
                <a:gd name="T15" fmla="*/ 0 h 25"/>
                <a:gd name="T16" fmla="*/ 1926349880 w 33"/>
                <a:gd name="T17" fmla="*/ 2147483647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3" h="25">
                  <a:moveTo>
                    <a:pt x="13" y="7"/>
                  </a:moveTo>
                  <a:lnTo>
                    <a:pt x="0" y="19"/>
                  </a:lnTo>
                  <a:lnTo>
                    <a:pt x="10" y="20"/>
                  </a:lnTo>
                  <a:lnTo>
                    <a:pt x="19" y="22"/>
                  </a:lnTo>
                  <a:lnTo>
                    <a:pt x="27" y="25"/>
                  </a:lnTo>
                  <a:lnTo>
                    <a:pt x="33" y="25"/>
                  </a:lnTo>
                  <a:lnTo>
                    <a:pt x="33" y="0"/>
                  </a:lnTo>
                  <a:lnTo>
                    <a:pt x="27" y="0"/>
                  </a:lnTo>
                  <a:lnTo>
                    <a:pt x="13" y="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4" name="Freeform 51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2998297" y="2962697"/>
              <a:ext cx="17198" cy="57150"/>
            </a:xfrm>
            <a:custGeom>
              <a:avLst/>
              <a:gdLst>
                <a:gd name="T0" fmla="*/ 0 w 40"/>
                <a:gd name="T1" fmla="*/ 0 h 18"/>
                <a:gd name="T2" fmla="*/ 187594081 w 40"/>
                <a:gd name="T3" fmla="*/ 2147483647 h 18"/>
                <a:gd name="T4" fmla="*/ 375030603 w 40"/>
                <a:gd name="T5" fmla="*/ 2147483647 h 18"/>
                <a:gd name="T6" fmla="*/ 625156309 w 40"/>
                <a:gd name="T7" fmla="*/ 2147483647 h 18"/>
                <a:gd name="T8" fmla="*/ 937655684 w 40"/>
                <a:gd name="T9" fmla="*/ 2147483647 h 18"/>
                <a:gd name="T10" fmla="*/ 1687874847 w 40"/>
                <a:gd name="T11" fmla="*/ 2147483647 h 18"/>
                <a:gd name="T12" fmla="*/ 2147483647 w 40"/>
                <a:gd name="T13" fmla="*/ 2147483647 h 18"/>
                <a:gd name="T14" fmla="*/ 2147483647 w 40"/>
                <a:gd name="T15" fmla="*/ 0 h 18"/>
                <a:gd name="T16" fmla="*/ 1875311369 w 40"/>
                <a:gd name="T17" fmla="*/ 0 h 18"/>
                <a:gd name="T18" fmla="*/ 1250312619 w 40"/>
                <a:gd name="T19" fmla="*/ 0 h 18"/>
                <a:gd name="T20" fmla="*/ 625156309 w 40"/>
                <a:gd name="T21" fmla="*/ 0 h 18"/>
                <a:gd name="T22" fmla="*/ 0 w 40"/>
                <a:gd name="T23" fmla="*/ 0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0" h="18">
                  <a:moveTo>
                    <a:pt x="0" y="0"/>
                  </a:moveTo>
                  <a:lnTo>
                    <a:pt x="3" y="6"/>
                  </a:lnTo>
                  <a:lnTo>
                    <a:pt x="6" y="11"/>
                  </a:lnTo>
                  <a:lnTo>
                    <a:pt x="10" y="14"/>
                  </a:lnTo>
                  <a:lnTo>
                    <a:pt x="15" y="16"/>
                  </a:lnTo>
                  <a:lnTo>
                    <a:pt x="27" y="18"/>
                  </a:lnTo>
                  <a:lnTo>
                    <a:pt x="40" y="18"/>
                  </a:lnTo>
                  <a:lnTo>
                    <a:pt x="40" y="0"/>
                  </a:lnTo>
                  <a:lnTo>
                    <a:pt x="30" y="0"/>
                  </a:lnTo>
                  <a:lnTo>
                    <a:pt x="20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5" name="Freeform 52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3008614" y="2988097"/>
              <a:ext cx="3440" cy="57150"/>
            </a:xfrm>
            <a:custGeom>
              <a:avLst/>
              <a:gdLst>
                <a:gd name="T0" fmla="*/ 96224148 w 11"/>
                <a:gd name="T1" fmla="*/ 2147483647 h 32"/>
                <a:gd name="T2" fmla="*/ 144294514 w 11"/>
                <a:gd name="T3" fmla="*/ 2147483647 h 32"/>
                <a:gd name="T4" fmla="*/ 192364880 w 11"/>
                <a:gd name="T5" fmla="*/ 2147483647 h 32"/>
                <a:gd name="T6" fmla="*/ 216441770 w 11"/>
                <a:gd name="T7" fmla="*/ 2147483647 h 32"/>
                <a:gd name="T8" fmla="*/ 240435534 w 11"/>
                <a:gd name="T9" fmla="*/ 2147483647 h 32"/>
                <a:gd name="T10" fmla="*/ 264512136 w 11"/>
                <a:gd name="T11" fmla="*/ 2147483647 h 32"/>
                <a:gd name="T12" fmla="*/ 264512136 w 11"/>
                <a:gd name="T13" fmla="*/ 0 h 32"/>
                <a:gd name="T14" fmla="*/ 144294514 w 11"/>
                <a:gd name="T15" fmla="*/ 2147483647 h 32"/>
                <a:gd name="T16" fmla="*/ 72147257 w 11"/>
                <a:gd name="T17" fmla="*/ 2147483647 h 32"/>
                <a:gd name="T18" fmla="*/ 24076891 w 11"/>
                <a:gd name="T19" fmla="*/ 2147483647 h 32"/>
                <a:gd name="T20" fmla="*/ 0 w 11"/>
                <a:gd name="T21" fmla="*/ 2147483647 h 32"/>
                <a:gd name="T22" fmla="*/ 0 w 11"/>
                <a:gd name="T23" fmla="*/ 2147483647 h 32"/>
                <a:gd name="T24" fmla="*/ 24076891 w 11"/>
                <a:gd name="T25" fmla="*/ 2147483647 h 32"/>
                <a:gd name="T26" fmla="*/ 48070366 w 11"/>
                <a:gd name="T27" fmla="*/ 2147483647 h 32"/>
                <a:gd name="T28" fmla="*/ 96224148 w 11"/>
                <a:gd name="T29" fmla="*/ 2147483647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" h="32">
                  <a:moveTo>
                    <a:pt x="4" y="32"/>
                  </a:moveTo>
                  <a:lnTo>
                    <a:pt x="6" y="28"/>
                  </a:lnTo>
                  <a:lnTo>
                    <a:pt x="8" y="25"/>
                  </a:lnTo>
                  <a:lnTo>
                    <a:pt x="9" y="22"/>
                  </a:lnTo>
                  <a:lnTo>
                    <a:pt x="10" y="18"/>
                  </a:lnTo>
                  <a:lnTo>
                    <a:pt x="11" y="9"/>
                  </a:lnTo>
                  <a:lnTo>
                    <a:pt x="11" y="0"/>
                  </a:lnTo>
                  <a:lnTo>
                    <a:pt x="6" y="3"/>
                  </a:lnTo>
                  <a:lnTo>
                    <a:pt x="3" y="7"/>
                  </a:lnTo>
                  <a:lnTo>
                    <a:pt x="1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2" y="28"/>
                  </a:lnTo>
                  <a:lnTo>
                    <a:pt x="4" y="3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6" name="Freeform 53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3032691" y="3018260"/>
              <a:ext cx="1720" cy="55562"/>
            </a:xfrm>
            <a:custGeom>
              <a:avLst/>
              <a:gdLst>
                <a:gd name="T0" fmla="*/ 0 w 14"/>
                <a:gd name="T1" fmla="*/ 0 h 24"/>
                <a:gd name="T2" fmla="*/ 0 w 14"/>
                <a:gd name="T3" fmla="*/ 2147483647 h 24"/>
                <a:gd name="T4" fmla="*/ 20431321 w 14"/>
                <a:gd name="T5" fmla="*/ 2147483647 h 24"/>
                <a:gd name="T6" fmla="*/ 0 w 14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4">
                  <a:moveTo>
                    <a:pt x="0" y="0"/>
                  </a:moveTo>
                  <a:lnTo>
                    <a:pt x="0" y="24"/>
                  </a:lnTo>
                  <a:lnTo>
                    <a:pt x="14" y="12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7" name="Freeform 54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2991416" y="3030963"/>
              <a:ext cx="17198" cy="58737"/>
            </a:xfrm>
            <a:custGeom>
              <a:avLst/>
              <a:gdLst>
                <a:gd name="T0" fmla="*/ 0 w 27"/>
                <a:gd name="T1" fmla="*/ 2147483647 h 18"/>
                <a:gd name="T2" fmla="*/ 1422903296 w 27"/>
                <a:gd name="T3" fmla="*/ 2147483647 h 18"/>
                <a:gd name="T4" fmla="*/ 2147483647 w 27"/>
                <a:gd name="T5" fmla="*/ 2147483647 h 18"/>
                <a:gd name="T6" fmla="*/ 2147483647 w 27"/>
                <a:gd name="T7" fmla="*/ 2147483647 h 18"/>
                <a:gd name="T8" fmla="*/ 2147483647 w 27"/>
                <a:gd name="T9" fmla="*/ 0 h 18"/>
                <a:gd name="T10" fmla="*/ 2147483647 w 27"/>
                <a:gd name="T11" fmla="*/ 0 h 18"/>
                <a:gd name="T12" fmla="*/ 2147483647 w 27"/>
                <a:gd name="T13" fmla="*/ 2147483647 h 18"/>
                <a:gd name="T14" fmla="*/ 2147483647 w 27"/>
                <a:gd name="T15" fmla="*/ 2147483647 h 18"/>
                <a:gd name="T16" fmla="*/ 2032718491 w 27"/>
                <a:gd name="T17" fmla="*/ 2147483647 h 18"/>
                <a:gd name="T18" fmla="*/ 1016359245 w 27"/>
                <a:gd name="T19" fmla="*/ 2147483647 h 18"/>
                <a:gd name="T20" fmla="*/ 0 w 27"/>
                <a:gd name="T21" fmla="*/ 2147483647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" h="18">
                  <a:moveTo>
                    <a:pt x="0" y="12"/>
                  </a:moveTo>
                  <a:lnTo>
                    <a:pt x="7" y="15"/>
                  </a:lnTo>
                  <a:lnTo>
                    <a:pt x="13" y="18"/>
                  </a:lnTo>
                  <a:lnTo>
                    <a:pt x="22" y="7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3" y="2"/>
                  </a:lnTo>
                  <a:lnTo>
                    <a:pt x="10" y="4"/>
                  </a:lnTo>
                  <a:lnTo>
                    <a:pt x="5" y="8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8" name="Freeform 55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2975939" y="3096047"/>
              <a:ext cx="25796" cy="57150"/>
            </a:xfrm>
            <a:custGeom>
              <a:avLst/>
              <a:gdLst>
                <a:gd name="T0" fmla="*/ 0 w 47"/>
                <a:gd name="T1" fmla="*/ 2147483647 h 49"/>
                <a:gd name="T2" fmla="*/ 130138153 w 47"/>
                <a:gd name="T3" fmla="*/ 2147483647 h 49"/>
                <a:gd name="T4" fmla="*/ 260019440 w 47"/>
                <a:gd name="T5" fmla="*/ 2147483647 h 49"/>
                <a:gd name="T6" fmla="*/ 520295240 w 47"/>
                <a:gd name="T7" fmla="*/ 2147483647 h 49"/>
                <a:gd name="T8" fmla="*/ 780314174 w 47"/>
                <a:gd name="T9" fmla="*/ 2147483647 h 49"/>
                <a:gd name="T10" fmla="*/ 1560628854 w 47"/>
                <a:gd name="T11" fmla="*/ 2147483647 h 49"/>
                <a:gd name="T12" fmla="*/ 1820647788 w 47"/>
                <a:gd name="T13" fmla="*/ 2147483647 h 49"/>
                <a:gd name="T14" fmla="*/ 2147483647 w 47"/>
                <a:gd name="T15" fmla="*/ 2147483647 h 49"/>
                <a:gd name="T16" fmla="*/ 2147483647 w 47"/>
                <a:gd name="T17" fmla="*/ 2147483647 h 49"/>
                <a:gd name="T18" fmla="*/ 2147483647 w 47"/>
                <a:gd name="T19" fmla="*/ 2147483647 h 49"/>
                <a:gd name="T20" fmla="*/ 2147483647 w 47"/>
                <a:gd name="T21" fmla="*/ 2147483647 h 49"/>
                <a:gd name="T22" fmla="*/ 2147483647 w 47"/>
                <a:gd name="T23" fmla="*/ 2147483647 h 49"/>
                <a:gd name="T24" fmla="*/ 2147483647 w 47"/>
                <a:gd name="T25" fmla="*/ 2147483647 h 49"/>
                <a:gd name="T26" fmla="*/ 2147483647 w 47"/>
                <a:gd name="T27" fmla="*/ 2147483647 h 49"/>
                <a:gd name="T28" fmla="*/ 2147483647 w 47"/>
                <a:gd name="T29" fmla="*/ 2147483647 h 49"/>
                <a:gd name="T30" fmla="*/ 2147483647 w 47"/>
                <a:gd name="T31" fmla="*/ 2147483647 h 49"/>
                <a:gd name="T32" fmla="*/ 2147483647 w 47"/>
                <a:gd name="T33" fmla="*/ 0 h 49"/>
                <a:gd name="T34" fmla="*/ 2147483647 w 47"/>
                <a:gd name="T35" fmla="*/ 0 h 49"/>
                <a:gd name="T36" fmla="*/ 2147483647 w 47"/>
                <a:gd name="T37" fmla="*/ 2147483647 h 49"/>
                <a:gd name="T38" fmla="*/ 1170471767 w 47"/>
                <a:gd name="T39" fmla="*/ 2147483647 h 49"/>
                <a:gd name="T40" fmla="*/ 650176527 w 47"/>
                <a:gd name="T41" fmla="*/ 2147483647 h 49"/>
                <a:gd name="T42" fmla="*/ 260019440 w 47"/>
                <a:gd name="T43" fmla="*/ 2147483647 h 49"/>
                <a:gd name="T44" fmla="*/ 130138153 w 47"/>
                <a:gd name="T45" fmla="*/ 2147483647 h 49"/>
                <a:gd name="T46" fmla="*/ 0 w 47"/>
                <a:gd name="T47" fmla="*/ 2147483647 h 4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" h="49">
                  <a:moveTo>
                    <a:pt x="0" y="36"/>
                  </a:moveTo>
                  <a:lnTo>
                    <a:pt x="1" y="39"/>
                  </a:lnTo>
                  <a:lnTo>
                    <a:pt x="2" y="41"/>
                  </a:lnTo>
                  <a:lnTo>
                    <a:pt x="4" y="43"/>
                  </a:lnTo>
                  <a:lnTo>
                    <a:pt x="6" y="45"/>
                  </a:lnTo>
                  <a:lnTo>
                    <a:pt x="12" y="48"/>
                  </a:lnTo>
                  <a:lnTo>
                    <a:pt x="14" y="49"/>
                  </a:lnTo>
                  <a:lnTo>
                    <a:pt x="18" y="49"/>
                  </a:lnTo>
                  <a:lnTo>
                    <a:pt x="24" y="46"/>
                  </a:lnTo>
                  <a:lnTo>
                    <a:pt x="29" y="42"/>
                  </a:lnTo>
                  <a:lnTo>
                    <a:pt x="35" y="39"/>
                  </a:lnTo>
                  <a:lnTo>
                    <a:pt x="39" y="35"/>
                  </a:lnTo>
                  <a:lnTo>
                    <a:pt x="44" y="31"/>
                  </a:lnTo>
                  <a:lnTo>
                    <a:pt x="46" y="27"/>
                  </a:lnTo>
                  <a:lnTo>
                    <a:pt x="47" y="24"/>
                  </a:lnTo>
                  <a:lnTo>
                    <a:pt x="47" y="12"/>
                  </a:lnTo>
                  <a:lnTo>
                    <a:pt x="47" y="0"/>
                  </a:lnTo>
                  <a:lnTo>
                    <a:pt x="27" y="0"/>
                  </a:lnTo>
                  <a:lnTo>
                    <a:pt x="17" y="8"/>
                  </a:lnTo>
                  <a:lnTo>
                    <a:pt x="9" y="16"/>
                  </a:lnTo>
                  <a:lnTo>
                    <a:pt x="5" y="20"/>
                  </a:lnTo>
                  <a:lnTo>
                    <a:pt x="2" y="25"/>
                  </a:lnTo>
                  <a:lnTo>
                    <a:pt x="1" y="30"/>
                  </a:lnTo>
                  <a:lnTo>
                    <a:pt x="0" y="3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19" name="Freeform 56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2996576" y="3072235"/>
              <a:ext cx="13758" cy="57150"/>
            </a:xfrm>
            <a:custGeom>
              <a:avLst/>
              <a:gdLst>
                <a:gd name="T0" fmla="*/ 0 w 26"/>
                <a:gd name="T1" fmla="*/ 0 h 9"/>
                <a:gd name="T2" fmla="*/ 0 w 26"/>
                <a:gd name="T3" fmla="*/ 2147483647 h 9"/>
                <a:gd name="T4" fmla="*/ 349541123 w 26"/>
                <a:gd name="T5" fmla="*/ 2147483647 h 9"/>
                <a:gd name="T6" fmla="*/ 699321104 w 26"/>
                <a:gd name="T7" fmla="*/ 2147483647 h 9"/>
                <a:gd name="T8" fmla="*/ 1281969262 w 26"/>
                <a:gd name="T9" fmla="*/ 2147483647 h 9"/>
                <a:gd name="T10" fmla="*/ 1748183331 w 26"/>
                <a:gd name="T11" fmla="*/ 2147483647 h 9"/>
                <a:gd name="T12" fmla="*/ 2147483647 w 26"/>
                <a:gd name="T13" fmla="*/ 2147483647 h 9"/>
                <a:gd name="T14" fmla="*/ 2147483647 w 26"/>
                <a:gd name="T15" fmla="*/ 2147483647 h 9"/>
                <a:gd name="T16" fmla="*/ 2147483647 w 26"/>
                <a:gd name="T17" fmla="*/ 0 h 9"/>
                <a:gd name="T18" fmla="*/ 0 w 26"/>
                <a:gd name="T19" fmla="*/ 0 h 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lnTo>
                    <a:pt x="0" y="4"/>
                  </a:lnTo>
                  <a:lnTo>
                    <a:pt x="3" y="7"/>
                  </a:lnTo>
                  <a:lnTo>
                    <a:pt x="6" y="8"/>
                  </a:lnTo>
                  <a:lnTo>
                    <a:pt x="11" y="9"/>
                  </a:lnTo>
                  <a:lnTo>
                    <a:pt x="15" y="8"/>
                  </a:lnTo>
                  <a:lnTo>
                    <a:pt x="20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20" name="Freeform 57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2435924" y="2743622"/>
              <a:ext cx="17198" cy="57150"/>
            </a:xfrm>
            <a:custGeom>
              <a:avLst/>
              <a:gdLst>
                <a:gd name="T0" fmla="*/ 0 w 39"/>
                <a:gd name="T1" fmla="*/ 0 h 18"/>
                <a:gd name="T2" fmla="*/ 0 w 39"/>
                <a:gd name="T3" fmla="*/ 2147483647 h 18"/>
                <a:gd name="T4" fmla="*/ 404616708 w 39"/>
                <a:gd name="T5" fmla="*/ 2147483647 h 18"/>
                <a:gd name="T6" fmla="*/ 876835272 w 39"/>
                <a:gd name="T7" fmla="*/ 2147483647 h 18"/>
                <a:gd name="T8" fmla="*/ 1551196724 w 39"/>
                <a:gd name="T9" fmla="*/ 2147483647 h 18"/>
                <a:gd name="T10" fmla="*/ 2023415288 w 39"/>
                <a:gd name="T11" fmla="*/ 2147483647 h 18"/>
                <a:gd name="T12" fmla="*/ 2147483647 w 39"/>
                <a:gd name="T13" fmla="*/ 2147483647 h 18"/>
                <a:gd name="T14" fmla="*/ 2147483647 w 39"/>
                <a:gd name="T15" fmla="*/ 2147483647 h 18"/>
                <a:gd name="T16" fmla="*/ 2147483647 w 39"/>
                <a:gd name="T17" fmla="*/ 2147483647 h 18"/>
                <a:gd name="T18" fmla="*/ 2147483647 w 39"/>
                <a:gd name="T19" fmla="*/ 2147483647 h 18"/>
                <a:gd name="T20" fmla="*/ 1955813433 w 39"/>
                <a:gd name="T21" fmla="*/ 2147483647 h 18"/>
                <a:gd name="T22" fmla="*/ 1281452388 w 39"/>
                <a:gd name="T23" fmla="*/ 2147483647 h 18"/>
                <a:gd name="T24" fmla="*/ 674527122 w 39"/>
                <a:gd name="T25" fmla="*/ 0 h 18"/>
                <a:gd name="T26" fmla="*/ 0 w 39"/>
                <a:gd name="T27" fmla="*/ 0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9" h="18">
                  <a:moveTo>
                    <a:pt x="0" y="0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13" y="18"/>
                  </a:lnTo>
                  <a:lnTo>
                    <a:pt x="23" y="17"/>
                  </a:lnTo>
                  <a:lnTo>
                    <a:pt x="30" y="14"/>
                  </a:lnTo>
                  <a:lnTo>
                    <a:pt x="34" y="12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9" y="6"/>
                  </a:lnTo>
                  <a:lnTo>
                    <a:pt x="29" y="5"/>
                  </a:lnTo>
                  <a:lnTo>
                    <a:pt x="19" y="3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021" name="Group 58"/>
            <p:cNvGrpSpPr>
              <a:grpSpLocks/>
            </p:cNvGrpSpPr>
            <p:nvPr>
              <p:custDataLst>
                <p:tags r:id="rId52"/>
              </p:custDataLst>
            </p:nvPr>
          </p:nvGrpSpPr>
          <p:grpSpPr bwMode="auto">
            <a:xfrm>
              <a:off x="2571789" y="2576935"/>
              <a:ext cx="142743" cy="195262"/>
              <a:chOff x="1199" y="2121"/>
              <a:chExt cx="97" cy="123"/>
            </a:xfrm>
          </p:grpSpPr>
          <p:sp>
            <p:nvSpPr>
              <p:cNvPr id="2502" name="Freeform 59"/>
              <p:cNvSpPr>
                <a:spLocks/>
              </p:cNvSpPr>
              <p:nvPr/>
            </p:nvSpPr>
            <p:spPr bwMode="auto">
              <a:xfrm>
                <a:off x="1274" y="2236"/>
                <a:ext cx="16" cy="8"/>
              </a:xfrm>
              <a:custGeom>
                <a:avLst/>
                <a:gdLst>
                  <a:gd name="T0" fmla="*/ 0 w 52"/>
                  <a:gd name="T1" fmla="*/ 1 h 25"/>
                  <a:gd name="T2" fmla="*/ 0 w 52"/>
                  <a:gd name="T3" fmla="*/ 1 h 25"/>
                  <a:gd name="T4" fmla="*/ 1 w 52"/>
                  <a:gd name="T5" fmla="*/ 1 h 25"/>
                  <a:gd name="T6" fmla="*/ 1 w 52"/>
                  <a:gd name="T7" fmla="*/ 1 h 25"/>
                  <a:gd name="T8" fmla="*/ 1 w 52"/>
                  <a:gd name="T9" fmla="*/ 1 h 25"/>
                  <a:gd name="T10" fmla="*/ 1 w 52"/>
                  <a:gd name="T11" fmla="*/ 1 h 25"/>
                  <a:gd name="T12" fmla="*/ 1 w 52"/>
                  <a:gd name="T13" fmla="*/ 0 h 25"/>
                  <a:gd name="T14" fmla="*/ 2 w 52"/>
                  <a:gd name="T15" fmla="*/ 0 h 25"/>
                  <a:gd name="T16" fmla="*/ 2 w 52"/>
                  <a:gd name="T17" fmla="*/ 0 h 25"/>
                  <a:gd name="T18" fmla="*/ 1 w 52"/>
                  <a:gd name="T19" fmla="*/ 0 h 25"/>
                  <a:gd name="T20" fmla="*/ 1 w 52"/>
                  <a:gd name="T21" fmla="*/ 0 h 25"/>
                  <a:gd name="T22" fmla="*/ 1 w 52"/>
                  <a:gd name="T23" fmla="*/ 0 h 25"/>
                  <a:gd name="T24" fmla="*/ 1 w 52"/>
                  <a:gd name="T25" fmla="*/ 0 h 25"/>
                  <a:gd name="T26" fmla="*/ 0 w 52"/>
                  <a:gd name="T27" fmla="*/ 0 h 25"/>
                  <a:gd name="T28" fmla="*/ 0 w 52"/>
                  <a:gd name="T29" fmla="*/ 0 h 25"/>
                  <a:gd name="T30" fmla="*/ 0 w 52"/>
                  <a:gd name="T31" fmla="*/ 1 h 25"/>
                  <a:gd name="T32" fmla="*/ 0 w 52"/>
                  <a:gd name="T33" fmla="*/ 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2" h="25">
                    <a:moveTo>
                      <a:pt x="0" y="25"/>
                    </a:moveTo>
                    <a:lnTo>
                      <a:pt x="7" y="25"/>
                    </a:lnTo>
                    <a:lnTo>
                      <a:pt x="15" y="24"/>
                    </a:lnTo>
                    <a:lnTo>
                      <a:pt x="23" y="22"/>
                    </a:lnTo>
                    <a:lnTo>
                      <a:pt x="30" y="19"/>
                    </a:lnTo>
                    <a:lnTo>
                      <a:pt x="38" y="15"/>
                    </a:lnTo>
                    <a:lnTo>
                      <a:pt x="43" y="11"/>
                    </a:lnTo>
                    <a:lnTo>
                      <a:pt x="49" y="6"/>
                    </a:lnTo>
                    <a:lnTo>
                      <a:pt x="52" y="0"/>
                    </a:lnTo>
                    <a:lnTo>
                      <a:pt x="40" y="0"/>
                    </a:lnTo>
                    <a:lnTo>
                      <a:pt x="31" y="0"/>
                    </a:lnTo>
                    <a:lnTo>
                      <a:pt x="23" y="1"/>
                    </a:lnTo>
                    <a:lnTo>
                      <a:pt x="16" y="3"/>
                    </a:lnTo>
                    <a:lnTo>
                      <a:pt x="11" y="6"/>
                    </a:lnTo>
                    <a:lnTo>
                      <a:pt x="5" y="10"/>
                    </a:lnTo>
                    <a:lnTo>
                      <a:pt x="2" y="16"/>
                    </a:lnTo>
                    <a:lnTo>
                      <a:pt x="0" y="25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3" name="Freeform 60"/>
              <p:cNvSpPr>
                <a:spLocks/>
              </p:cNvSpPr>
              <p:nvPr/>
            </p:nvSpPr>
            <p:spPr bwMode="auto">
              <a:xfrm>
                <a:off x="1199" y="2131"/>
                <a:ext cx="11" cy="4"/>
              </a:xfrm>
              <a:custGeom>
                <a:avLst/>
                <a:gdLst>
                  <a:gd name="T0" fmla="*/ 0 w 33"/>
                  <a:gd name="T1" fmla="*/ 0 h 13"/>
                  <a:gd name="T2" fmla="*/ 0 w 33"/>
                  <a:gd name="T3" fmla="*/ 0 h 13"/>
                  <a:gd name="T4" fmla="*/ 0 w 33"/>
                  <a:gd name="T5" fmla="*/ 0 h 13"/>
                  <a:gd name="T6" fmla="*/ 0 w 33"/>
                  <a:gd name="T7" fmla="*/ 0 h 13"/>
                  <a:gd name="T8" fmla="*/ 1 w 33"/>
                  <a:gd name="T9" fmla="*/ 0 h 13"/>
                  <a:gd name="T10" fmla="*/ 1 w 33"/>
                  <a:gd name="T11" fmla="*/ 0 h 13"/>
                  <a:gd name="T12" fmla="*/ 1 w 33"/>
                  <a:gd name="T13" fmla="*/ 0 h 13"/>
                  <a:gd name="T14" fmla="*/ 1 w 33"/>
                  <a:gd name="T15" fmla="*/ 0 h 13"/>
                  <a:gd name="T16" fmla="*/ 1 w 33"/>
                  <a:gd name="T17" fmla="*/ 0 h 13"/>
                  <a:gd name="T18" fmla="*/ 0 w 33"/>
                  <a:gd name="T19" fmla="*/ 0 h 13"/>
                  <a:gd name="T20" fmla="*/ 0 w 33"/>
                  <a:gd name="T21" fmla="*/ 0 h 1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3" h="13">
                    <a:moveTo>
                      <a:pt x="0" y="0"/>
                    </a:moveTo>
                    <a:lnTo>
                      <a:pt x="0" y="6"/>
                    </a:lnTo>
                    <a:lnTo>
                      <a:pt x="0" y="13"/>
                    </a:lnTo>
                    <a:lnTo>
                      <a:pt x="9" y="13"/>
                    </a:lnTo>
                    <a:lnTo>
                      <a:pt x="16" y="13"/>
                    </a:lnTo>
                    <a:lnTo>
                      <a:pt x="24" y="11"/>
                    </a:lnTo>
                    <a:lnTo>
                      <a:pt x="33" y="6"/>
                    </a:lnTo>
                    <a:lnTo>
                      <a:pt x="24" y="3"/>
                    </a:lnTo>
                    <a:lnTo>
                      <a:pt x="16" y="1"/>
                    </a:lnTo>
                    <a:lnTo>
                      <a:pt x="9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4" name="Freeform 61"/>
              <p:cNvSpPr>
                <a:spLocks/>
              </p:cNvSpPr>
              <p:nvPr/>
            </p:nvSpPr>
            <p:spPr bwMode="auto">
              <a:xfrm>
                <a:off x="1210" y="2121"/>
                <a:ext cx="20" cy="28"/>
              </a:xfrm>
              <a:custGeom>
                <a:avLst/>
                <a:gdLst>
                  <a:gd name="T0" fmla="*/ 1 w 67"/>
                  <a:gd name="T1" fmla="*/ 1 h 86"/>
                  <a:gd name="T2" fmla="*/ 0 w 67"/>
                  <a:gd name="T3" fmla="*/ 0 h 86"/>
                  <a:gd name="T4" fmla="*/ 1 w 67"/>
                  <a:gd name="T5" fmla="*/ 0 h 86"/>
                  <a:gd name="T6" fmla="*/ 1 w 67"/>
                  <a:gd name="T7" fmla="*/ 0 h 86"/>
                  <a:gd name="T8" fmla="*/ 1 w 67"/>
                  <a:gd name="T9" fmla="*/ 0 h 86"/>
                  <a:gd name="T10" fmla="*/ 1 w 67"/>
                  <a:gd name="T11" fmla="*/ 0 h 86"/>
                  <a:gd name="T12" fmla="*/ 1 w 67"/>
                  <a:gd name="T13" fmla="*/ 1 h 86"/>
                  <a:gd name="T14" fmla="*/ 1 w 67"/>
                  <a:gd name="T15" fmla="*/ 1 h 86"/>
                  <a:gd name="T16" fmla="*/ 1 w 67"/>
                  <a:gd name="T17" fmla="*/ 1 h 86"/>
                  <a:gd name="T18" fmla="*/ 1 w 67"/>
                  <a:gd name="T19" fmla="*/ 1 h 86"/>
                  <a:gd name="T20" fmla="*/ 2 w 67"/>
                  <a:gd name="T21" fmla="*/ 1 h 86"/>
                  <a:gd name="T22" fmla="*/ 2 w 67"/>
                  <a:gd name="T23" fmla="*/ 2 h 86"/>
                  <a:gd name="T24" fmla="*/ 2 w 67"/>
                  <a:gd name="T25" fmla="*/ 2 h 86"/>
                  <a:gd name="T26" fmla="*/ 2 w 67"/>
                  <a:gd name="T27" fmla="*/ 2 h 86"/>
                  <a:gd name="T28" fmla="*/ 2 w 67"/>
                  <a:gd name="T29" fmla="*/ 2 h 86"/>
                  <a:gd name="T30" fmla="*/ 2 w 67"/>
                  <a:gd name="T31" fmla="*/ 3 h 86"/>
                  <a:gd name="T32" fmla="*/ 1 w 67"/>
                  <a:gd name="T33" fmla="*/ 3 h 86"/>
                  <a:gd name="T34" fmla="*/ 1 w 67"/>
                  <a:gd name="T35" fmla="*/ 2 h 86"/>
                  <a:gd name="T36" fmla="*/ 1 w 67"/>
                  <a:gd name="T37" fmla="*/ 2 h 86"/>
                  <a:gd name="T38" fmla="*/ 1 w 67"/>
                  <a:gd name="T39" fmla="*/ 2 h 86"/>
                  <a:gd name="T40" fmla="*/ 1 w 67"/>
                  <a:gd name="T41" fmla="*/ 1 h 86"/>
                  <a:gd name="T42" fmla="*/ 1 w 67"/>
                  <a:gd name="T43" fmla="*/ 1 h 86"/>
                  <a:gd name="T44" fmla="*/ 1 w 67"/>
                  <a:gd name="T45" fmla="*/ 1 h 86"/>
                  <a:gd name="T46" fmla="*/ 1 w 67"/>
                  <a:gd name="T47" fmla="*/ 1 h 86"/>
                  <a:gd name="T48" fmla="*/ 1 w 67"/>
                  <a:gd name="T49" fmla="*/ 1 h 86"/>
                  <a:gd name="T50" fmla="*/ 1 w 67"/>
                  <a:gd name="T51" fmla="*/ 1 h 86"/>
                  <a:gd name="T52" fmla="*/ 1 w 67"/>
                  <a:gd name="T53" fmla="*/ 1 h 86"/>
                  <a:gd name="T54" fmla="*/ 1 w 67"/>
                  <a:gd name="T55" fmla="*/ 1 h 86"/>
                  <a:gd name="T56" fmla="*/ 1 w 67"/>
                  <a:gd name="T57" fmla="*/ 1 h 8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7" h="86">
                    <a:moveTo>
                      <a:pt x="26" y="18"/>
                    </a:moveTo>
                    <a:lnTo>
                      <a:pt x="0" y="0"/>
                    </a:lnTo>
                    <a:lnTo>
                      <a:pt x="26" y="0"/>
                    </a:lnTo>
                    <a:lnTo>
                      <a:pt x="29" y="4"/>
                    </a:lnTo>
                    <a:lnTo>
                      <a:pt x="33" y="8"/>
                    </a:lnTo>
                    <a:lnTo>
                      <a:pt x="36" y="11"/>
                    </a:lnTo>
                    <a:lnTo>
                      <a:pt x="39" y="14"/>
                    </a:lnTo>
                    <a:lnTo>
                      <a:pt x="47" y="17"/>
                    </a:lnTo>
                    <a:lnTo>
                      <a:pt x="54" y="18"/>
                    </a:lnTo>
                    <a:lnTo>
                      <a:pt x="58" y="30"/>
                    </a:lnTo>
                    <a:lnTo>
                      <a:pt x="62" y="40"/>
                    </a:lnTo>
                    <a:lnTo>
                      <a:pt x="63" y="45"/>
                    </a:lnTo>
                    <a:lnTo>
                      <a:pt x="66" y="50"/>
                    </a:lnTo>
                    <a:lnTo>
                      <a:pt x="66" y="55"/>
                    </a:lnTo>
                    <a:lnTo>
                      <a:pt x="67" y="61"/>
                    </a:lnTo>
                    <a:lnTo>
                      <a:pt x="63" y="74"/>
                    </a:lnTo>
                    <a:lnTo>
                      <a:pt x="60" y="86"/>
                    </a:lnTo>
                    <a:lnTo>
                      <a:pt x="55" y="69"/>
                    </a:lnTo>
                    <a:lnTo>
                      <a:pt x="51" y="54"/>
                    </a:lnTo>
                    <a:lnTo>
                      <a:pt x="50" y="47"/>
                    </a:lnTo>
                    <a:lnTo>
                      <a:pt x="50" y="41"/>
                    </a:lnTo>
                    <a:lnTo>
                      <a:pt x="51" y="35"/>
                    </a:lnTo>
                    <a:lnTo>
                      <a:pt x="54" y="30"/>
                    </a:lnTo>
                    <a:lnTo>
                      <a:pt x="44" y="30"/>
                    </a:lnTo>
                    <a:lnTo>
                      <a:pt x="35" y="29"/>
                    </a:lnTo>
                    <a:lnTo>
                      <a:pt x="32" y="27"/>
                    </a:lnTo>
                    <a:lnTo>
                      <a:pt x="28" y="25"/>
                    </a:lnTo>
                    <a:lnTo>
                      <a:pt x="27" y="22"/>
                    </a:lnTo>
                    <a:lnTo>
                      <a:pt x="26" y="18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5" name="Freeform 62"/>
              <p:cNvSpPr>
                <a:spLocks/>
              </p:cNvSpPr>
              <p:nvPr/>
            </p:nvSpPr>
            <p:spPr bwMode="auto">
              <a:xfrm>
                <a:off x="1201" y="2159"/>
                <a:ext cx="16" cy="28"/>
              </a:xfrm>
              <a:custGeom>
                <a:avLst/>
                <a:gdLst>
                  <a:gd name="T0" fmla="*/ 1 w 49"/>
                  <a:gd name="T1" fmla="*/ 0 h 86"/>
                  <a:gd name="T2" fmla="*/ 1 w 49"/>
                  <a:gd name="T3" fmla="*/ 0 h 86"/>
                  <a:gd name="T4" fmla="*/ 1 w 49"/>
                  <a:gd name="T5" fmla="*/ 0 h 86"/>
                  <a:gd name="T6" fmla="*/ 0 w 49"/>
                  <a:gd name="T7" fmla="*/ 0 h 86"/>
                  <a:gd name="T8" fmla="*/ 0 w 49"/>
                  <a:gd name="T9" fmla="*/ 0 h 86"/>
                  <a:gd name="T10" fmla="*/ 0 w 49"/>
                  <a:gd name="T11" fmla="*/ 1 h 86"/>
                  <a:gd name="T12" fmla="*/ 0 w 49"/>
                  <a:gd name="T13" fmla="*/ 1 h 86"/>
                  <a:gd name="T14" fmla="*/ 0 w 49"/>
                  <a:gd name="T15" fmla="*/ 1 h 86"/>
                  <a:gd name="T16" fmla="*/ 0 w 49"/>
                  <a:gd name="T17" fmla="*/ 2 h 86"/>
                  <a:gd name="T18" fmla="*/ 0 w 49"/>
                  <a:gd name="T19" fmla="*/ 2 h 86"/>
                  <a:gd name="T20" fmla="*/ 0 w 49"/>
                  <a:gd name="T21" fmla="*/ 2 h 86"/>
                  <a:gd name="T22" fmla="*/ 0 w 49"/>
                  <a:gd name="T23" fmla="*/ 2 h 86"/>
                  <a:gd name="T24" fmla="*/ 1 w 49"/>
                  <a:gd name="T25" fmla="*/ 3 h 86"/>
                  <a:gd name="T26" fmla="*/ 1 w 49"/>
                  <a:gd name="T27" fmla="*/ 3 h 86"/>
                  <a:gd name="T28" fmla="*/ 1 w 49"/>
                  <a:gd name="T29" fmla="*/ 3 h 86"/>
                  <a:gd name="T30" fmla="*/ 1 w 49"/>
                  <a:gd name="T31" fmla="*/ 3 h 86"/>
                  <a:gd name="T32" fmla="*/ 1 w 49"/>
                  <a:gd name="T33" fmla="*/ 2 h 86"/>
                  <a:gd name="T34" fmla="*/ 2 w 49"/>
                  <a:gd name="T35" fmla="*/ 2 h 86"/>
                  <a:gd name="T36" fmla="*/ 2 w 49"/>
                  <a:gd name="T37" fmla="*/ 2 h 86"/>
                  <a:gd name="T38" fmla="*/ 2 w 49"/>
                  <a:gd name="T39" fmla="*/ 1 h 86"/>
                  <a:gd name="T40" fmla="*/ 2 w 49"/>
                  <a:gd name="T41" fmla="*/ 1 h 86"/>
                  <a:gd name="T42" fmla="*/ 2 w 49"/>
                  <a:gd name="T43" fmla="*/ 1 h 86"/>
                  <a:gd name="T44" fmla="*/ 2 w 49"/>
                  <a:gd name="T45" fmla="*/ 1 h 86"/>
                  <a:gd name="T46" fmla="*/ 2 w 49"/>
                  <a:gd name="T47" fmla="*/ 1 h 86"/>
                  <a:gd name="T48" fmla="*/ 1 w 49"/>
                  <a:gd name="T49" fmla="*/ 1 h 86"/>
                  <a:gd name="T50" fmla="*/ 1 w 49"/>
                  <a:gd name="T51" fmla="*/ 0 h 86"/>
                  <a:gd name="T52" fmla="*/ 1 w 49"/>
                  <a:gd name="T53" fmla="*/ 0 h 8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9" h="86">
                    <a:moveTo>
                      <a:pt x="27" y="12"/>
                    </a:moveTo>
                    <a:lnTo>
                      <a:pt x="20" y="6"/>
                    </a:lnTo>
                    <a:lnTo>
                      <a:pt x="14" y="0"/>
                    </a:lnTo>
                    <a:lnTo>
                      <a:pt x="9" y="5"/>
                    </a:lnTo>
                    <a:lnTo>
                      <a:pt x="5" y="13"/>
                    </a:lnTo>
                    <a:lnTo>
                      <a:pt x="1" y="21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3" y="43"/>
                    </a:lnTo>
                    <a:lnTo>
                      <a:pt x="5" y="50"/>
                    </a:lnTo>
                    <a:lnTo>
                      <a:pt x="8" y="58"/>
                    </a:lnTo>
                    <a:lnTo>
                      <a:pt x="12" y="66"/>
                    </a:lnTo>
                    <a:lnTo>
                      <a:pt x="17" y="74"/>
                    </a:lnTo>
                    <a:lnTo>
                      <a:pt x="22" y="80"/>
                    </a:lnTo>
                    <a:lnTo>
                      <a:pt x="27" y="86"/>
                    </a:lnTo>
                    <a:lnTo>
                      <a:pt x="31" y="79"/>
                    </a:lnTo>
                    <a:lnTo>
                      <a:pt x="37" y="69"/>
                    </a:lnTo>
                    <a:lnTo>
                      <a:pt x="42" y="57"/>
                    </a:lnTo>
                    <a:lnTo>
                      <a:pt x="46" y="45"/>
                    </a:lnTo>
                    <a:lnTo>
                      <a:pt x="49" y="39"/>
                    </a:lnTo>
                    <a:lnTo>
                      <a:pt x="49" y="33"/>
                    </a:lnTo>
                    <a:lnTo>
                      <a:pt x="49" y="26"/>
                    </a:lnTo>
                    <a:lnTo>
                      <a:pt x="48" y="22"/>
                    </a:lnTo>
                    <a:lnTo>
                      <a:pt x="44" y="18"/>
                    </a:lnTo>
                    <a:lnTo>
                      <a:pt x="40" y="15"/>
                    </a:lnTo>
                    <a:lnTo>
                      <a:pt x="34" y="13"/>
                    </a:lnTo>
                    <a:lnTo>
                      <a:pt x="27" y="1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6" name="Freeform 63"/>
              <p:cNvSpPr>
                <a:spLocks/>
              </p:cNvSpPr>
              <p:nvPr/>
            </p:nvSpPr>
            <p:spPr bwMode="auto">
              <a:xfrm>
                <a:off x="1226" y="2161"/>
                <a:ext cx="2" cy="4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0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1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7" name="Freeform 64"/>
              <p:cNvSpPr>
                <a:spLocks/>
              </p:cNvSpPr>
              <p:nvPr/>
            </p:nvSpPr>
            <p:spPr bwMode="auto">
              <a:xfrm>
                <a:off x="1230" y="2154"/>
                <a:ext cx="13" cy="15"/>
              </a:xfrm>
              <a:custGeom>
                <a:avLst/>
                <a:gdLst>
                  <a:gd name="T0" fmla="*/ 0 w 39"/>
                  <a:gd name="T1" fmla="*/ 0 h 48"/>
                  <a:gd name="T2" fmla="*/ 0 w 39"/>
                  <a:gd name="T3" fmla="*/ 0 h 48"/>
                  <a:gd name="T4" fmla="*/ 1 w 39"/>
                  <a:gd name="T5" fmla="*/ 1 h 48"/>
                  <a:gd name="T6" fmla="*/ 1 w 39"/>
                  <a:gd name="T7" fmla="*/ 1 h 48"/>
                  <a:gd name="T8" fmla="*/ 1 w 39"/>
                  <a:gd name="T9" fmla="*/ 1 h 48"/>
                  <a:gd name="T10" fmla="*/ 1 w 39"/>
                  <a:gd name="T11" fmla="*/ 1 h 48"/>
                  <a:gd name="T12" fmla="*/ 1 w 39"/>
                  <a:gd name="T13" fmla="*/ 2 h 48"/>
                  <a:gd name="T14" fmla="*/ 1 w 39"/>
                  <a:gd name="T15" fmla="*/ 1 h 48"/>
                  <a:gd name="T16" fmla="*/ 0 w 39"/>
                  <a:gd name="T17" fmla="*/ 1 h 48"/>
                  <a:gd name="T18" fmla="*/ 0 w 39"/>
                  <a:gd name="T19" fmla="*/ 1 h 48"/>
                  <a:gd name="T20" fmla="*/ 0 w 39"/>
                  <a:gd name="T21" fmla="*/ 1 h 48"/>
                  <a:gd name="T22" fmla="*/ 0 w 39"/>
                  <a:gd name="T23" fmla="*/ 0 h 48"/>
                  <a:gd name="T24" fmla="*/ 0 w 39"/>
                  <a:gd name="T25" fmla="*/ 0 h 4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9" h="48">
                    <a:moveTo>
                      <a:pt x="0" y="0"/>
                    </a:moveTo>
                    <a:lnTo>
                      <a:pt x="11" y="9"/>
                    </a:lnTo>
                    <a:lnTo>
                      <a:pt x="22" y="17"/>
                    </a:lnTo>
                    <a:lnTo>
                      <a:pt x="32" y="24"/>
                    </a:lnTo>
                    <a:lnTo>
                      <a:pt x="39" y="30"/>
                    </a:lnTo>
                    <a:lnTo>
                      <a:pt x="36" y="39"/>
                    </a:lnTo>
                    <a:lnTo>
                      <a:pt x="33" y="48"/>
                    </a:lnTo>
                    <a:lnTo>
                      <a:pt x="18" y="36"/>
                    </a:lnTo>
                    <a:lnTo>
                      <a:pt x="8" y="26"/>
                    </a:lnTo>
                    <a:lnTo>
                      <a:pt x="4" y="21"/>
                    </a:lnTo>
                    <a:lnTo>
                      <a:pt x="2" y="15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8" name="Freeform 65"/>
              <p:cNvSpPr>
                <a:spLocks/>
              </p:cNvSpPr>
              <p:nvPr/>
            </p:nvSpPr>
            <p:spPr bwMode="auto">
              <a:xfrm>
                <a:off x="1247" y="2167"/>
                <a:ext cx="6" cy="14"/>
              </a:xfrm>
              <a:custGeom>
                <a:avLst/>
                <a:gdLst>
                  <a:gd name="T0" fmla="*/ 0 w 16"/>
                  <a:gd name="T1" fmla="*/ 0 h 43"/>
                  <a:gd name="T2" fmla="*/ 1 w 16"/>
                  <a:gd name="T3" fmla="*/ 0 h 43"/>
                  <a:gd name="T4" fmla="*/ 1 w 16"/>
                  <a:gd name="T5" fmla="*/ 1 h 43"/>
                  <a:gd name="T6" fmla="*/ 1 w 16"/>
                  <a:gd name="T7" fmla="*/ 1 h 43"/>
                  <a:gd name="T8" fmla="*/ 1 w 16"/>
                  <a:gd name="T9" fmla="*/ 1 h 43"/>
                  <a:gd name="T10" fmla="*/ 1 w 16"/>
                  <a:gd name="T11" fmla="*/ 1 h 43"/>
                  <a:gd name="T12" fmla="*/ 1 w 16"/>
                  <a:gd name="T13" fmla="*/ 1 h 43"/>
                  <a:gd name="T14" fmla="*/ 0 w 16"/>
                  <a:gd name="T15" fmla="*/ 1 h 43"/>
                  <a:gd name="T16" fmla="*/ 0 w 16"/>
                  <a:gd name="T17" fmla="*/ 2 h 43"/>
                  <a:gd name="T18" fmla="*/ 0 w 16"/>
                  <a:gd name="T19" fmla="*/ 1 h 43"/>
                  <a:gd name="T20" fmla="*/ 0 w 16"/>
                  <a:gd name="T21" fmla="*/ 1 h 43"/>
                  <a:gd name="T22" fmla="*/ 0 w 16"/>
                  <a:gd name="T23" fmla="*/ 0 h 43"/>
                  <a:gd name="T24" fmla="*/ 0 w 16"/>
                  <a:gd name="T25" fmla="*/ 0 h 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" h="43">
                    <a:moveTo>
                      <a:pt x="7" y="0"/>
                    </a:moveTo>
                    <a:lnTo>
                      <a:pt x="11" y="9"/>
                    </a:lnTo>
                    <a:lnTo>
                      <a:pt x="15" y="16"/>
                    </a:lnTo>
                    <a:lnTo>
                      <a:pt x="16" y="22"/>
                    </a:lnTo>
                    <a:lnTo>
                      <a:pt x="16" y="27"/>
                    </a:lnTo>
                    <a:lnTo>
                      <a:pt x="15" y="31"/>
                    </a:lnTo>
                    <a:lnTo>
                      <a:pt x="11" y="35"/>
                    </a:lnTo>
                    <a:lnTo>
                      <a:pt x="7" y="39"/>
                    </a:lnTo>
                    <a:lnTo>
                      <a:pt x="0" y="43"/>
                    </a:lnTo>
                    <a:lnTo>
                      <a:pt x="2" y="28"/>
                    </a:lnTo>
                    <a:lnTo>
                      <a:pt x="4" y="18"/>
                    </a:lnTo>
                    <a:lnTo>
                      <a:pt x="6" y="9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9" name="Freeform 66"/>
              <p:cNvSpPr>
                <a:spLocks/>
              </p:cNvSpPr>
              <p:nvPr/>
            </p:nvSpPr>
            <p:spPr bwMode="auto">
              <a:xfrm>
                <a:off x="1248" y="2190"/>
                <a:ext cx="8" cy="12"/>
              </a:xfrm>
              <a:custGeom>
                <a:avLst/>
                <a:gdLst>
                  <a:gd name="T0" fmla="*/ 1 w 24"/>
                  <a:gd name="T1" fmla="*/ 1 h 37"/>
                  <a:gd name="T2" fmla="*/ 1 w 24"/>
                  <a:gd name="T3" fmla="*/ 1 h 37"/>
                  <a:gd name="T4" fmla="*/ 1 w 24"/>
                  <a:gd name="T5" fmla="*/ 1 h 37"/>
                  <a:gd name="T6" fmla="*/ 0 w 24"/>
                  <a:gd name="T7" fmla="*/ 0 h 37"/>
                  <a:gd name="T8" fmla="*/ 0 w 24"/>
                  <a:gd name="T9" fmla="*/ 0 h 37"/>
                  <a:gd name="T10" fmla="*/ 0 w 24"/>
                  <a:gd name="T11" fmla="*/ 0 h 37"/>
                  <a:gd name="T12" fmla="*/ 0 w 24"/>
                  <a:gd name="T13" fmla="*/ 1 h 37"/>
                  <a:gd name="T14" fmla="*/ 0 w 24"/>
                  <a:gd name="T15" fmla="*/ 1 h 37"/>
                  <a:gd name="T16" fmla="*/ 0 w 24"/>
                  <a:gd name="T17" fmla="*/ 1 h 37"/>
                  <a:gd name="T18" fmla="*/ 0 w 24"/>
                  <a:gd name="T19" fmla="*/ 1 h 37"/>
                  <a:gd name="T20" fmla="*/ 0 w 24"/>
                  <a:gd name="T21" fmla="*/ 1 h 37"/>
                  <a:gd name="T22" fmla="*/ 0 w 24"/>
                  <a:gd name="T23" fmla="*/ 1 h 37"/>
                  <a:gd name="T24" fmla="*/ 0 w 24"/>
                  <a:gd name="T25" fmla="*/ 1 h 37"/>
                  <a:gd name="T26" fmla="*/ 1 w 24"/>
                  <a:gd name="T27" fmla="*/ 1 h 37"/>
                  <a:gd name="T28" fmla="*/ 1 w 24"/>
                  <a:gd name="T29" fmla="*/ 1 h 3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4" h="37">
                    <a:moveTo>
                      <a:pt x="24" y="36"/>
                    </a:moveTo>
                    <a:lnTo>
                      <a:pt x="19" y="27"/>
                    </a:lnTo>
                    <a:lnTo>
                      <a:pt x="15" y="18"/>
                    </a:lnTo>
                    <a:lnTo>
                      <a:pt x="12" y="9"/>
                    </a:lnTo>
                    <a:lnTo>
                      <a:pt x="11" y="0"/>
                    </a:lnTo>
                    <a:lnTo>
                      <a:pt x="6" y="10"/>
                    </a:lnTo>
                    <a:lnTo>
                      <a:pt x="3" y="19"/>
                    </a:lnTo>
                    <a:lnTo>
                      <a:pt x="1" y="26"/>
                    </a:lnTo>
                    <a:lnTo>
                      <a:pt x="0" y="31"/>
                    </a:lnTo>
                    <a:lnTo>
                      <a:pt x="1" y="33"/>
                    </a:lnTo>
                    <a:lnTo>
                      <a:pt x="2" y="35"/>
                    </a:lnTo>
                    <a:lnTo>
                      <a:pt x="4" y="36"/>
                    </a:lnTo>
                    <a:lnTo>
                      <a:pt x="6" y="37"/>
                    </a:lnTo>
                    <a:lnTo>
                      <a:pt x="14" y="37"/>
                    </a:lnTo>
                    <a:lnTo>
                      <a:pt x="24" y="36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10" name="Freeform 67"/>
              <p:cNvSpPr>
                <a:spLocks/>
              </p:cNvSpPr>
              <p:nvPr/>
            </p:nvSpPr>
            <p:spPr bwMode="auto">
              <a:xfrm>
                <a:off x="1265" y="2204"/>
                <a:ext cx="11" cy="17"/>
              </a:xfrm>
              <a:custGeom>
                <a:avLst/>
                <a:gdLst>
                  <a:gd name="T0" fmla="*/ 1 w 34"/>
                  <a:gd name="T1" fmla="*/ 0 h 55"/>
                  <a:gd name="T2" fmla="*/ 1 w 34"/>
                  <a:gd name="T3" fmla="*/ 0 h 55"/>
                  <a:gd name="T4" fmla="*/ 1 w 34"/>
                  <a:gd name="T5" fmla="*/ 1 h 55"/>
                  <a:gd name="T6" fmla="*/ 1 w 34"/>
                  <a:gd name="T7" fmla="*/ 1 h 55"/>
                  <a:gd name="T8" fmla="*/ 1 w 34"/>
                  <a:gd name="T9" fmla="*/ 1 h 55"/>
                  <a:gd name="T10" fmla="*/ 1 w 34"/>
                  <a:gd name="T11" fmla="*/ 1 h 55"/>
                  <a:gd name="T12" fmla="*/ 1 w 34"/>
                  <a:gd name="T13" fmla="*/ 2 h 55"/>
                  <a:gd name="T14" fmla="*/ 1 w 34"/>
                  <a:gd name="T15" fmla="*/ 2 h 55"/>
                  <a:gd name="T16" fmla="*/ 1 w 34"/>
                  <a:gd name="T17" fmla="*/ 2 h 55"/>
                  <a:gd name="T18" fmla="*/ 0 w 34"/>
                  <a:gd name="T19" fmla="*/ 2 h 55"/>
                  <a:gd name="T20" fmla="*/ 0 w 34"/>
                  <a:gd name="T21" fmla="*/ 2 h 55"/>
                  <a:gd name="T22" fmla="*/ 0 w 34"/>
                  <a:gd name="T23" fmla="*/ 1 h 55"/>
                  <a:gd name="T24" fmla="*/ 1 w 34"/>
                  <a:gd name="T25" fmla="*/ 1 h 55"/>
                  <a:gd name="T26" fmla="*/ 1 w 34"/>
                  <a:gd name="T27" fmla="*/ 1 h 55"/>
                  <a:gd name="T28" fmla="*/ 1 w 34"/>
                  <a:gd name="T29" fmla="*/ 0 h 55"/>
                  <a:gd name="T30" fmla="*/ 1 w 34"/>
                  <a:gd name="T31" fmla="*/ 0 h 55"/>
                  <a:gd name="T32" fmla="*/ 1 w 34"/>
                  <a:gd name="T33" fmla="*/ 0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" h="55">
                    <a:moveTo>
                      <a:pt x="34" y="0"/>
                    </a:moveTo>
                    <a:lnTo>
                      <a:pt x="34" y="13"/>
                    </a:lnTo>
                    <a:lnTo>
                      <a:pt x="34" y="25"/>
                    </a:lnTo>
                    <a:lnTo>
                      <a:pt x="33" y="32"/>
                    </a:lnTo>
                    <a:lnTo>
                      <a:pt x="31" y="38"/>
                    </a:lnTo>
                    <a:lnTo>
                      <a:pt x="29" y="43"/>
                    </a:lnTo>
                    <a:lnTo>
                      <a:pt x="24" y="47"/>
                    </a:lnTo>
                    <a:lnTo>
                      <a:pt x="20" y="51"/>
                    </a:lnTo>
                    <a:lnTo>
                      <a:pt x="14" y="53"/>
                    </a:lnTo>
                    <a:lnTo>
                      <a:pt x="8" y="55"/>
                    </a:lnTo>
                    <a:lnTo>
                      <a:pt x="0" y="55"/>
                    </a:lnTo>
                    <a:lnTo>
                      <a:pt x="9" y="36"/>
                    </a:lnTo>
                    <a:lnTo>
                      <a:pt x="14" y="21"/>
                    </a:lnTo>
                    <a:lnTo>
                      <a:pt x="18" y="16"/>
                    </a:lnTo>
                    <a:lnTo>
                      <a:pt x="22" y="10"/>
                    </a:lnTo>
                    <a:lnTo>
                      <a:pt x="28" y="5"/>
                    </a:lnTo>
                    <a:lnTo>
                      <a:pt x="34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11" name="Freeform 68"/>
              <p:cNvSpPr>
                <a:spLocks/>
              </p:cNvSpPr>
              <p:nvPr/>
            </p:nvSpPr>
            <p:spPr bwMode="auto">
              <a:xfrm>
                <a:off x="1285" y="2215"/>
                <a:ext cx="11" cy="4"/>
              </a:xfrm>
              <a:custGeom>
                <a:avLst/>
                <a:gdLst>
                  <a:gd name="T0" fmla="*/ 0 w 33"/>
                  <a:gd name="T1" fmla="*/ 0 h 12"/>
                  <a:gd name="T2" fmla="*/ 0 w 33"/>
                  <a:gd name="T3" fmla="*/ 0 h 12"/>
                  <a:gd name="T4" fmla="*/ 0 w 33"/>
                  <a:gd name="T5" fmla="*/ 0 h 12"/>
                  <a:gd name="T6" fmla="*/ 0 w 33"/>
                  <a:gd name="T7" fmla="*/ 0 h 12"/>
                  <a:gd name="T8" fmla="*/ 1 w 33"/>
                  <a:gd name="T9" fmla="*/ 0 h 12"/>
                  <a:gd name="T10" fmla="*/ 1 w 33"/>
                  <a:gd name="T11" fmla="*/ 0 h 12"/>
                  <a:gd name="T12" fmla="*/ 1 w 33"/>
                  <a:gd name="T13" fmla="*/ 0 h 12"/>
                  <a:gd name="T14" fmla="*/ 1 w 33"/>
                  <a:gd name="T15" fmla="*/ 0 h 12"/>
                  <a:gd name="T16" fmla="*/ 1 w 33"/>
                  <a:gd name="T17" fmla="*/ 0 h 12"/>
                  <a:gd name="T18" fmla="*/ 0 w 33"/>
                  <a:gd name="T19" fmla="*/ 0 h 12"/>
                  <a:gd name="T20" fmla="*/ 0 w 33"/>
                  <a:gd name="T21" fmla="*/ 0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3" h="12">
                    <a:moveTo>
                      <a:pt x="0" y="0"/>
                    </a:moveTo>
                    <a:lnTo>
                      <a:pt x="2" y="4"/>
                    </a:lnTo>
                    <a:lnTo>
                      <a:pt x="6" y="7"/>
                    </a:lnTo>
                    <a:lnTo>
                      <a:pt x="10" y="9"/>
                    </a:lnTo>
                    <a:lnTo>
                      <a:pt x="14" y="11"/>
                    </a:lnTo>
                    <a:lnTo>
                      <a:pt x="23" y="12"/>
                    </a:lnTo>
                    <a:lnTo>
                      <a:pt x="33" y="12"/>
                    </a:lnTo>
                    <a:lnTo>
                      <a:pt x="28" y="8"/>
                    </a:lnTo>
                    <a:lnTo>
                      <a:pt x="19" y="4"/>
                    </a:lnTo>
                    <a:lnTo>
                      <a:pt x="10" y="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022" name="Freeform 69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8869664" y="4004097"/>
              <a:ext cx="13758" cy="57150"/>
            </a:xfrm>
            <a:custGeom>
              <a:avLst/>
              <a:gdLst>
                <a:gd name="T0" fmla="*/ 0 w 33"/>
                <a:gd name="T1" fmla="*/ 2147483647 h 62"/>
                <a:gd name="T2" fmla="*/ 0 w 33"/>
                <a:gd name="T3" fmla="*/ 2147483647 h 62"/>
                <a:gd name="T4" fmla="*/ 0 w 33"/>
                <a:gd name="T5" fmla="*/ 2147483647 h 62"/>
                <a:gd name="T6" fmla="*/ 0 w 33"/>
                <a:gd name="T7" fmla="*/ 2147483647 h 62"/>
                <a:gd name="T8" fmla="*/ 0 w 33"/>
                <a:gd name="T9" fmla="*/ 2147483647 h 62"/>
                <a:gd name="T10" fmla="*/ 0 w 33"/>
                <a:gd name="T11" fmla="*/ 2147483647 h 62"/>
                <a:gd name="T12" fmla="*/ 114043306 w 33"/>
                <a:gd name="T13" fmla="*/ 2147483647 h 62"/>
                <a:gd name="T14" fmla="*/ 227938830 w 33"/>
                <a:gd name="T15" fmla="*/ 2147483647 h 62"/>
                <a:gd name="T16" fmla="*/ 456025442 w 33"/>
                <a:gd name="T17" fmla="*/ 2147483647 h 62"/>
                <a:gd name="T18" fmla="*/ 798007964 w 33"/>
                <a:gd name="T19" fmla="*/ 2147483647 h 62"/>
                <a:gd name="T20" fmla="*/ 1139990100 w 33"/>
                <a:gd name="T21" fmla="*/ 0 h 62"/>
                <a:gd name="T22" fmla="*/ 1481972236 w 33"/>
                <a:gd name="T23" fmla="*/ 2147483647 h 62"/>
                <a:gd name="T24" fmla="*/ 1880976218 w 33"/>
                <a:gd name="T25" fmla="*/ 2147483647 h 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" h="62">
                  <a:moveTo>
                    <a:pt x="0" y="62"/>
                  </a:moveTo>
                  <a:lnTo>
                    <a:pt x="0" y="53"/>
                  </a:lnTo>
                  <a:lnTo>
                    <a:pt x="0" y="45"/>
                  </a:lnTo>
                  <a:lnTo>
                    <a:pt x="0" y="37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4" y="17"/>
                  </a:lnTo>
                  <a:lnTo>
                    <a:pt x="8" y="13"/>
                  </a:lnTo>
                  <a:lnTo>
                    <a:pt x="14" y="6"/>
                  </a:lnTo>
                  <a:lnTo>
                    <a:pt x="20" y="0"/>
                  </a:lnTo>
                  <a:lnTo>
                    <a:pt x="26" y="6"/>
                  </a:lnTo>
                  <a:lnTo>
                    <a:pt x="33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23" name="Freeform 70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8879984" y="4094588"/>
              <a:ext cx="10319" cy="58737"/>
            </a:xfrm>
            <a:custGeom>
              <a:avLst/>
              <a:gdLst>
                <a:gd name="T0" fmla="*/ 0 w 26"/>
                <a:gd name="T1" fmla="*/ 2147483647 h 18"/>
                <a:gd name="T2" fmla="*/ 0 w 26"/>
                <a:gd name="T3" fmla="*/ 0 h 18"/>
                <a:gd name="T4" fmla="*/ 1278345488 w 26"/>
                <a:gd name="T5" fmla="*/ 0 h 18"/>
                <a:gd name="T6" fmla="*/ 294992547 w 26"/>
                <a:gd name="T7" fmla="*/ 2147483647 h 18"/>
                <a:gd name="T8" fmla="*/ 294992547 w 26"/>
                <a:gd name="T9" fmla="*/ 2147483647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8">
                  <a:moveTo>
                    <a:pt x="0" y="18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6" y="12"/>
                  </a:lnTo>
                  <a:lnTo>
                    <a:pt x="6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24" name="Freeform 71"/>
            <p:cNvSpPr>
              <a:spLocks/>
            </p:cNvSpPr>
            <p:nvPr>
              <p:custDataLst>
                <p:tags r:id="rId55"/>
              </p:custDataLst>
            </p:nvPr>
          </p:nvSpPr>
          <p:spPr bwMode="auto">
            <a:xfrm>
              <a:off x="9003808" y="4004098"/>
              <a:ext cx="84270" cy="130175"/>
            </a:xfrm>
            <a:custGeom>
              <a:avLst/>
              <a:gdLst>
                <a:gd name="T0" fmla="*/ 2147483647 w 180"/>
                <a:gd name="T1" fmla="*/ 2147483647 h 240"/>
                <a:gd name="T2" fmla="*/ 2147483647 w 180"/>
                <a:gd name="T3" fmla="*/ 2147483647 h 240"/>
                <a:gd name="T4" fmla="*/ 2147483647 w 180"/>
                <a:gd name="T5" fmla="*/ 2147483647 h 240"/>
                <a:gd name="T6" fmla="*/ 2147483647 w 180"/>
                <a:gd name="T7" fmla="*/ 2147483647 h 240"/>
                <a:gd name="T8" fmla="*/ 2147483647 w 180"/>
                <a:gd name="T9" fmla="*/ 2147483647 h 240"/>
                <a:gd name="T10" fmla="*/ 2147483647 w 180"/>
                <a:gd name="T11" fmla="*/ 2147483647 h 240"/>
                <a:gd name="T12" fmla="*/ 2147483647 w 180"/>
                <a:gd name="T13" fmla="*/ 2147483647 h 240"/>
                <a:gd name="T14" fmla="*/ 2147483647 w 180"/>
                <a:gd name="T15" fmla="*/ 2147483647 h 240"/>
                <a:gd name="T16" fmla="*/ 2147483647 w 180"/>
                <a:gd name="T17" fmla="*/ 2147483647 h 240"/>
                <a:gd name="T18" fmla="*/ 2147483647 w 180"/>
                <a:gd name="T19" fmla="*/ 2147483647 h 240"/>
                <a:gd name="T20" fmla="*/ 2147483647 w 180"/>
                <a:gd name="T21" fmla="*/ 2147483647 h 240"/>
                <a:gd name="T22" fmla="*/ 2147483647 w 180"/>
                <a:gd name="T23" fmla="*/ 2147483647 h 240"/>
                <a:gd name="T24" fmla="*/ 2147483647 w 180"/>
                <a:gd name="T25" fmla="*/ 2147483647 h 240"/>
                <a:gd name="T26" fmla="*/ 2147483647 w 180"/>
                <a:gd name="T27" fmla="*/ 2147483647 h 240"/>
                <a:gd name="T28" fmla="*/ 2147483647 w 180"/>
                <a:gd name="T29" fmla="*/ 2147483647 h 240"/>
                <a:gd name="T30" fmla="*/ 2147483647 w 180"/>
                <a:gd name="T31" fmla="*/ 2147483647 h 240"/>
                <a:gd name="T32" fmla="*/ 2147483647 w 180"/>
                <a:gd name="T33" fmla="*/ 2147483647 h 240"/>
                <a:gd name="T34" fmla="*/ 2147483647 w 180"/>
                <a:gd name="T35" fmla="*/ 2147483647 h 240"/>
                <a:gd name="T36" fmla="*/ 2147483647 w 180"/>
                <a:gd name="T37" fmla="*/ 2147483647 h 240"/>
                <a:gd name="T38" fmla="*/ 2147483647 w 180"/>
                <a:gd name="T39" fmla="*/ 2147483647 h 240"/>
                <a:gd name="T40" fmla="*/ 2147483647 w 180"/>
                <a:gd name="T41" fmla="*/ 2147483647 h 240"/>
                <a:gd name="T42" fmla="*/ 2147483647 w 180"/>
                <a:gd name="T43" fmla="*/ 2147483647 h 240"/>
                <a:gd name="T44" fmla="*/ 1694832844 w 180"/>
                <a:gd name="T45" fmla="*/ 2147483647 h 240"/>
                <a:gd name="T46" fmla="*/ 1210567971 w 180"/>
                <a:gd name="T47" fmla="*/ 2147483647 h 240"/>
                <a:gd name="T48" fmla="*/ 807169775 w 180"/>
                <a:gd name="T49" fmla="*/ 2147483647 h 240"/>
                <a:gd name="T50" fmla="*/ 484264440 w 180"/>
                <a:gd name="T51" fmla="*/ 2147483647 h 240"/>
                <a:gd name="T52" fmla="*/ 322905335 w 180"/>
                <a:gd name="T53" fmla="*/ 2147483647 h 240"/>
                <a:gd name="T54" fmla="*/ 80679553 w 180"/>
                <a:gd name="T55" fmla="*/ 2147483647 h 240"/>
                <a:gd name="T56" fmla="*/ 0 w 180"/>
                <a:gd name="T57" fmla="*/ 2147483647 h 240"/>
                <a:gd name="T58" fmla="*/ 0 w 180"/>
                <a:gd name="T59" fmla="*/ 2147483647 h 240"/>
                <a:gd name="T60" fmla="*/ 0 w 180"/>
                <a:gd name="T61" fmla="*/ 2147483647 h 240"/>
                <a:gd name="T62" fmla="*/ 0 w 180"/>
                <a:gd name="T63" fmla="*/ 2147483647 h 240"/>
                <a:gd name="T64" fmla="*/ 0 w 180"/>
                <a:gd name="T65" fmla="*/ 0 h 240"/>
                <a:gd name="T66" fmla="*/ 807169775 w 180"/>
                <a:gd name="T67" fmla="*/ 1276504728 h 240"/>
                <a:gd name="T68" fmla="*/ 1533473306 w 180"/>
                <a:gd name="T69" fmla="*/ 2147483647 h 240"/>
                <a:gd name="T70" fmla="*/ 2147483647 w 180"/>
                <a:gd name="T71" fmla="*/ 2147483647 h 240"/>
                <a:gd name="T72" fmla="*/ 2147483647 w 180"/>
                <a:gd name="T73" fmla="*/ 2147483647 h 240"/>
                <a:gd name="T74" fmla="*/ 2147483647 w 180"/>
                <a:gd name="T75" fmla="*/ 2147483647 h 240"/>
                <a:gd name="T76" fmla="*/ 2147483647 w 180"/>
                <a:gd name="T77" fmla="*/ 2147483647 h 240"/>
                <a:gd name="T78" fmla="*/ 2147483647 w 180"/>
                <a:gd name="T79" fmla="*/ 2147483647 h 240"/>
                <a:gd name="T80" fmla="*/ 2147483647 w 180"/>
                <a:gd name="T81" fmla="*/ 2147483647 h 240"/>
                <a:gd name="T82" fmla="*/ 2147483647 w 180"/>
                <a:gd name="T83" fmla="*/ 2147483647 h 240"/>
                <a:gd name="T84" fmla="*/ 2147483647 w 180"/>
                <a:gd name="T85" fmla="*/ 2147483647 h 240"/>
                <a:gd name="T86" fmla="*/ 2147483647 w 180"/>
                <a:gd name="T87" fmla="*/ 2147483647 h 240"/>
                <a:gd name="T88" fmla="*/ 2147483647 w 180"/>
                <a:gd name="T89" fmla="*/ 2147483647 h 240"/>
                <a:gd name="T90" fmla="*/ 2147483647 w 180"/>
                <a:gd name="T91" fmla="*/ 2147483647 h 240"/>
                <a:gd name="T92" fmla="*/ 2147483647 w 180"/>
                <a:gd name="T93" fmla="*/ 2147483647 h 240"/>
                <a:gd name="T94" fmla="*/ 2147483647 w 180"/>
                <a:gd name="T95" fmla="*/ 2147483647 h 240"/>
                <a:gd name="T96" fmla="*/ 2147483647 w 180"/>
                <a:gd name="T97" fmla="*/ 2147483647 h 240"/>
                <a:gd name="T98" fmla="*/ 2147483647 w 180"/>
                <a:gd name="T99" fmla="*/ 2147483647 h 240"/>
                <a:gd name="T100" fmla="*/ 2147483647 w 180"/>
                <a:gd name="T101" fmla="*/ 2147483647 h 240"/>
                <a:gd name="T102" fmla="*/ 2147483647 w 180"/>
                <a:gd name="T103" fmla="*/ 2147483647 h 240"/>
                <a:gd name="T104" fmla="*/ 2147483647 w 180"/>
                <a:gd name="T105" fmla="*/ 2147483647 h 2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80" h="240">
                  <a:moveTo>
                    <a:pt x="180" y="222"/>
                  </a:moveTo>
                  <a:lnTo>
                    <a:pt x="175" y="223"/>
                  </a:lnTo>
                  <a:lnTo>
                    <a:pt x="171" y="223"/>
                  </a:lnTo>
                  <a:lnTo>
                    <a:pt x="167" y="225"/>
                  </a:lnTo>
                  <a:lnTo>
                    <a:pt x="164" y="227"/>
                  </a:lnTo>
                  <a:lnTo>
                    <a:pt x="158" y="232"/>
                  </a:lnTo>
                  <a:lnTo>
                    <a:pt x="153" y="240"/>
                  </a:lnTo>
                  <a:lnTo>
                    <a:pt x="140" y="232"/>
                  </a:lnTo>
                  <a:lnTo>
                    <a:pt x="131" y="223"/>
                  </a:lnTo>
                  <a:lnTo>
                    <a:pt x="123" y="214"/>
                  </a:lnTo>
                  <a:lnTo>
                    <a:pt x="118" y="206"/>
                  </a:lnTo>
                  <a:lnTo>
                    <a:pt x="112" y="195"/>
                  </a:lnTo>
                  <a:lnTo>
                    <a:pt x="106" y="185"/>
                  </a:lnTo>
                  <a:lnTo>
                    <a:pt x="98" y="174"/>
                  </a:lnTo>
                  <a:lnTo>
                    <a:pt x="87" y="161"/>
                  </a:lnTo>
                  <a:lnTo>
                    <a:pt x="82" y="153"/>
                  </a:lnTo>
                  <a:lnTo>
                    <a:pt x="75" y="146"/>
                  </a:lnTo>
                  <a:lnTo>
                    <a:pt x="70" y="139"/>
                  </a:lnTo>
                  <a:lnTo>
                    <a:pt x="62" y="133"/>
                  </a:lnTo>
                  <a:lnTo>
                    <a:pt x="48" y="121"/>
                  </a:lnTo>
                  <a:lnTo>
                    <a:pt x="33" y="110"/>
                  </a:lnTo>
                  <a:lnTo>
                    <a:pt x="27" y="104"/>
                  </a:lnTo>
                  <a:lnTo>
                    <a:pt x="21" y="98"/>
                  </a:lnTo>
                  <a:lnTo>
                    <a:pt x="15" y="92"/>
                  </a:lnTo>
                  <a:lnTo>
                    <a:pt x="10" y="84"/>
                  </a:lnTo>
                  <a:lnTo>
                    <a:pt x="6" y="77"/>
                  </a:lnTo>
                  <a:lnTo>
                    <a:pt x="4" y="68"/>
                  </a:lnTo>
                  <a:lnTo>
                    <a:pt x="1" y="60"/>
                  </a:lnTo>
                  <a:lnTo>
                    <a:pt x="0" y="50"/>
                  </a:lnTo>
                  <a:lnTo>
                    <a:pt x="0" y="35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0" y="8"/>
                  </a:lnTo>
                  <a:lnTo>
                    <a:pt x="19" y="17"/>
                  </a:lnTo>
                  <a:lnTo>
                    <a:pt x="27" y="27"/>
                  </a:lnTo>
                  <a:lnTo>
                    <a:pt x="34" y="38"/>
                  </a:lnTo>
                  <a:lnTo>
                    <a:pt x="41" y="48"/>
                  </a:lnTo>
                  <a:lnTo>
                    <a:pt x="46" y="58"/>
                  </a:lnTo>
                  <a:lnTo>
                    <a:pt x="51" y="66"/>
                  </a:lnTo>
                  <a:lnTo>
                    <a:pt x="54" y="74"/>
                  </a:lnTo>
                  <a:lnTo>
                    <a:pt x="60" y="86"/>
                  </a:lnTo>
                  <a:lnTo>
                    <a:pt x="66" y="98"/>
                  </a:lnTo>
                  <a:lnTo>
                    <a:pt x="74" y="107"/>
                  </a:lnTo>
                  <a:lnTo>
                    <a:pt x="82" y="116"/>
                  </a:lnTo>
                  <a:lnTo>
                    <a:pt x="100" y="133"/>
                  </a:lnTo>
                  <a:lnTo>
                    <a:pt x="119" y="149"/>
                  </a:lnTo>
                  <a:lnTo>
                    <a:pt x="139" y="164"/>
                  </a:lnTo>
                  <a:lnTo>
                    <a:pt x="155" y="180"/>
                  </a:lnTo>
                  <a:lnTo>
                    <a:pt x="163" y="189"/>
                  </a:lnTo>
                  <a:lnTo>
                    <a:pt x="169" y="199"/>
                  </a:lnTo>
                  <a:lnTo>
                    <a:pt x="175" y="210"/>
                  </a:lnTo>
                  <a:lnTo>
                    <a:pt x="180" y="22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25" name="Freeform 72"/>
            <p:cNvSpPr>
              <a:spLocks/>
            </p:cNvSpPr>
            <p:nvPr>
              <p:custDataLst>
                <p:tags r:id="rId56"/>
              </p:custDataLst>
            </p:nvPr>
          </p:nvSpPr>
          <p:spPr bwMode="auto">
            <a:xfrm>
              <a:off x="9003807" y="3977110"/>
              <a:ext cx="15479" cy="57150"/>
            </a:xfrm>
            <a:custGeom>
              <a:avLst/>
              <a:gdLst>
                <a:gd name="T0" fmla="*/ 0 w 27"/>
                <a:gd name="T1" fmla="*/ 0 h 30"/>
                <a:gd name="T2" fmla="*/ 148139572 w 27"/>
                <a:gd name="T3" fmla="*/ 2147483647 h 30"/>
                <a:gd name="T4" fmla="*/ 444698654 w 27"/>
                <a:gd name="T5" fmla="*/ 2147483647 h 30"/>
                <a:gd name="T6" fmla="*/ 592838225 w 27"/>
                <a:gd name="T7" fmla="*/ 2147483647 h 30"/>
                <a:gd name="T8" fmla="*/ 592838225 w 27"/>
                <a:gd name="T9" fmla="*/ 2147483647 h 30"/>
                <a:gd name="T10" fmla="*/ 444698654 w 27"/>
                <a:gd name="T11" fmla="*/ 2147483647 h 30"/>
                <a:gd name="T12" fmla="*/ 0 w 27"/>
                <a:gd name="T13" fmla="*/ 2147483647 h 30"/>
                <a:gd name="T14" fmla="*/ 2147483647 w 27"/>
                <a:gd name="T15" fmla="*/ 2147483647 h 30"/>
                <a:gd name="T16" fmla="*/ 2147483647 w 27"/>
                <a:gd name="T17" fmla="*/ 2147483647 h 30"/>
                <a:gd name="T18" fmla="*/ 2147483647 w 27"/>
                <a:gd name="T19" fmla="*/ 2147483647 h 30"/>
                <a:gd name="T20" fmla="*/ 2147483647 w 27"/>
                <a:gd name="T21" fmla="*/ 2147483647 h 30"/>
                <a:gd name="T22" fmla="*/ 1630095165 w 27"/>
                <a:gd name="T23" fmla="*/ 2147483647 h 30"/>
                <a:gd name="T24" fmla="*/ 1037256940 w 27"/>
                <a:gd name="T25" fmla="*/ 2147483647 h 30"/>
                <a:gd name="T26" fmla="*/ 592838225 w 27"/>
                <a:gd name="T27" fmla="*/ 2147483647 h 30"/>
                <a:gd name="T28" fmla="*/ 0 w 27"/>
                <a:gd name="T29" fmla="*/ 0 h 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" h="30">
                  <a:moveTo>
                    <a:pt x="0" y="0"/>
                  </a:moveTo>
                  <a:lnTo>
                    <a:pt x="1" y="5"/>
                  </a:lnTo>
                  <a:lnTo>
                    <a:pt x="3" y="11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3" y="24"/>
                  </a:lnTo>
                  <a:lnTo>
                    <a:pt x="0" y="30"/>
                  </a:lnTo>
                  <a:lnTo>
                    <a:pt x="17" y="27"/>
                  </a:lnTo>
                  <a:lnTo>
                    <a:pt x="27" y="24"/>
                  </a:lnTo>
                  <a:lnTo>
                    <a:pt x="23" y="20"/>
                  </a:lnTo>
                  <a:lnTo>
                    <a:pt x="17" y="12"/>
                  </a:lnTo>
                  <a:lnTo>
                    <a:pt x="11" y="8"/>
                  </a:lnTo>
                  <a:lnTo>
                    <a:pt x="7" y="4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026" name="Group 73"/>
            <p:cNvGrpSpPr>
              <a:grpSpLocks/>
            </p:cNvGrpSpPr>
            <p:nvPr>
              <p:custDataLst>
                <p:tags r:id="rId57"/>
              </p:custDataLst>
            </p:nvPr>
          </p:nvGrpSpPr>
          <p:grpSpPr bwMode="auto">
            <a:xfrm>
              <a:off x="8668451" y="4497810"/>
              <a:ext cx="497019" cy="404812"/>
              <a:chOff x="5372" y="3323"/>
              <a:chExt cx="341" cy="253"/>
            </a:xfrm>
          </p:grpSpPr>
          <p:sp>
            <p:nvSpPr>
              <p:cNvPr id="2499" name="Freeform 74"/>
              <p:cNvSpPr>
                <a:spLocks/>
              </p:cNvSpPr>
              <p:nvPr/>
            </p:nvSpPr>
            <p:spPr bwMode="auto">
              <a:xfrm>
                <a:off x="5372" y="3565"/>
                <a:ext cx="16" cy="11"/>
              </a:xfrm>
              <a:custGeom>
                <a:avLst/>
                <a:gdLst>
                  <a:gd name="T0" fmla="*/ 0 w 53"/>
                  <a:gd name="T1" fmla="*/ 1 h 33"/>
                  <a:gd name="T2" fmla="*/ 0 w 53"/>
                  <a:gd name="T3" fmla="*/ 1 h 33"/>
                  <a:gd name="T4" fmla="*/ 0 w 53"/>
                  <a:gd name="T5" fmla="*/ 1 h 33"/>
                  <a:gd name="T6" fmla="*/ 1 w 53"/>
                  <a:gd name="T7" fmla="*/ 1 h 33"/>
                  <a:gd name="T8" fmla="*/ 1 w 53"/>
                  <a:gd name="T9" fmla="*/ 0 h 33"/>
                  <a:gd name="T10" fmla="*/ 1 w 53"/>
                  <a:gd name="T11" fmla="*/ 0 h 33"/>
                  <a:gd name="T12" fmla="*/ 1 w 53"/>
                  <a:gd name="T13" fmla="*/ 0 h 33"/>
                  <a:gd name="T14" fmla="*/ 1 w 53"/>
                  <a:gd name="T15" fmla="*/ 0 h 33"/>
                  <a:gd name="T16" fmla="*/ 2 w 53"/>
                  <a:gd name="T17" fmla="*/ 0 h 33"/>
                  <a:gd name="T18" fmla="*/ 2 w 53"/>
                  <a:gd name="T19" fmla="*/ 1 h 33"/>
                  <a:gd name="T20" fmla="*/ 1 w 53"/>
                  <a:gd name="T21" fmla="*/ 1 h 33"/>
                  <a:gd name="T22" fmla="*/ 1 w 53"/>
                  <a:gd name="T23" fmla="*/ 1 h 33"/>
                  <a:gd name="T24" fmla="*/ 1 w 53"/>
                  <a:gd name="T25" fmla="*/ 1 h 33"/>
                  <a:gd name="T26" fmla="*/ 1 w 53"/>
                  <a:gd name="T27" fmla="*/ 1 h 33"/>
                  <a:gd name="T28" fmla="*/ 0 w 53"/>
                  <a:gd name="T29" fmla="*/ 1 h 33"/>
                  <a:gd name="T30" fmla="*/ 0 w 53"/>
                  <a:gd name="T31" fmla="*/ 1 h 3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3" h="33">
                    <a:moveTo>
                      <a:pt x="0" y="31"/>
                    </a:moveTo>
                    <a:lnTo>
                      <a:pt x="4" y="26"/>
                    </a:lnTo>
                    <a:lnTo>
                      <a:pt x="8" y="21"/>
                    </a:lnTo>
                    <a:lnTo>
                      <a:pt x="15" y="16"/>
                    </a:lnTo>
                    <a:lnTo>
                      <a:pt x="21" y="11"/>
                    </a:lnTo>
                    <a:lnTo>
                      <a:pt x="29" y="7"/>
                    </a:lnTo>
                    <a:lnTo>
                      <a:pt x="38" y="3"/>
                    </a:lnTo>
                    <a:lnTo>
                      <a:pt x="45" y="1"/>
                    </a:lnTo>
                    <a:lnTo>
                      <a:pt x="53" y="0"/>
                    </a:lnTo>
                    <a:lnTo>
                      <a:pt x="53" y="18"/>
                    </a:lnTo>
                    <a:lnTo>
                      <a:pt x="38" y="24"/>
                    </a:lnTo>
                    <a:lnTo>
                      <a:pt x="27" y="30"/>
                    </a:lnTo>
                    <a:lnTo>
                      <a:pt x="21" y="32"/>
                    </a:lnTo>
                    <a:lnTo>
                      <a:pt x="16" y="33"/>
                    </a:lnTo>
                    <a:lnTo>
                      <a:pt x="9" y="33"/>
                    </a:lnTo>
                    <a:lnTo>
                      <a:pt x="0" y="31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0" name="Freeform 75"/>
              <p:cNvSpPr>
                <a:spLocks/>
              </p:cNvSpPr>
              <p:nvPr/>
            </p:nvSpPr>
            <p:spPr bwMode="auto">
              <a:xfrm>
                <a:off x="5379" y="3446"/>
                <a:ext cx="202" cy="117"/>
              </a:xfrm>
              <a:custGeom>
                <a:avLst/>
                <a:gdLst>
                  <a:gd name="T0" fmla="*/ 1 w 631"/>
                  <a:gd name="T1" fmla="*/ 10 h 358"/>
                  <a:gd name="T2" fmla="*/ 2 w 631"/>
                  <a:gd name="T3" fmla="*/ 10 h 358"/>
                  <a:gd name="T4" fmla="*/ 2 w 631"/>
                  <a:gd name="T5" fmla="*/ 10 h 358"/>
                  <a:gd name="T6" fmla="*/ 3 w 631"/>
                  <a:gd name="T7" fmla="*/ 9 h 358"/>
                  <a:gd name="T8" fmla="*/ 3 w 631"/>
                  <a:gd name="T9" fmla="*/ 9 h 358"/>
                  <a:gd name="T10" fmla="*/ 4 w 631"/>
                  <a:gd name="T11" fmla="*/ 9 h 358"/>
                  <a:gd name="T12" fmla="*/ 4 w 631"/>
                  <a:gd name="T13" fmla="*/ 8 h 358"/>
                  <a:gd name="T14" fmla="*/ 5 w 631"/>
                  <a:gd name="T15" fmla="*/ 8 h 358"/>
                  <a:gd name="T16" fmla="*/ 6 w 631"/>
                  <a:gd name="T17" fmla="*/ 7 h 358"/>
                  <a:gd name="T18" fmla="*/ 7 w 631"/>
                  <a:gd name="T19" fmla="*/ 7 h 358"/>
                  <a:gd name="T20" fmla="*/ 9 w 631"/>
                  <a:gd name="T21" fmla="*/ 6 h 358"/>
                  <a:gd name="T22" fmla="*/ 11 w 631"/>
                  <a:gd name="T23" fmla="*/ 5 h 358"/>
                  <a:gd name="T24" fmla="*/ 12 w 631"/>
                  <a:gd name="T25" fmla="*/ 5 h 358"/>
                  <a:gd name="T26" fmla="*/ 13 w 631"/>
                  <a:gd name="T27" fmla="*/ 5 h 358"/>
                  <a:gd name="T28" fmla="*/ 13 w 631"/>
                  <a:gd name="T29" fmla="*/ 5 h 358"/>
                  <a:gd name="T30" fmla="*/ 14 w 631"/>
                  <a:gd name="T31" fmla="*/ 4 h 358"/>
                  <a:gd name="T32" fmla="*/ 15 w 631"/>
                  <a:gd name="T33" fmla="*/ 3 h 358"/>
                  <a:gd name="T34" fmla="*/ 16 w 631"/>
                  <a:gd name="T35" fmla="*/ 2 h 358"/>
                  <a:gd name="T36" fmla="*/ 17 w 631"/>
                  <a:gd name="T37" fmla="*/ 2 h 358"/>
                  <a:gd name="T38" fmla="*/ 18 w 631"/>
                  <a:gd name="T39" fmla="*/ 1 h 358"/>
                  <a:gd name="T40" fmla="*/ 19 w 631"/>
                  <a:gd name="T41" fmla="*/ 0 h 358"/>
                  <a:gd name="T42" fmla="*/ 20 w 631"/>
                  <a:gd name="T43" fmla="*/ 0 h 358"/>
                  <a:gd name="T44" fmla="*/ 20 w 631"/>
                  <a:gd name="T45" fmla="*/ 1 h 358"/>
                  <a:gd name="T46" fmla="*/ 20 w 631"/>
                  <a:gd name="T47" fmla="*/ 1 h 358"/>
                  <a:gd name="T48" fmla="*/ 20 w 631"/>
                  <a:gd name="T49" fmla="*/ 2 h 358"/>
                  <a:gd name="T50" fmla="*/ 20 w 631"/>
                  <a:gd name="T51" fmla="*/ 3 h 358"/>
                  <a:gd name="T52" fmla="*/ 19 w 631"/>
                  <a:gd name="T53" fmla="*/ 4 h 358"/>
                  <a:gd name="T54" fmla="*/ 17 w 631"/>
                  <a:gd name="T55" fmla="*/ 5 h 358"/>
                  <a:gd name="T56" fmla="*/ 16 w 631"/>
                  <a:gd name="T57" fmla="*/ 6 h 358"/>
                  <a:gd name="T58" fmla="*/ 14 w 631"/>
                  <a:gd name="T59" fmla="*/ 6 h 358"/>
                  <a:gd name="T60" fmla="*/ 14 w 631"/>
                  <a:gd name="T61" fmla="*/ 7 h 358"/>
                  <a:gd name="T62" fmla="*/ 14 w 631"/>
                  <a:gd name="T63" fmla="*/ 7 h 358"/>
                  <a:gd name="T64" fmla="*/ 13 w 631"/>
                  <a:gd name="T65" fmla="*/ 7 h 358"/>
                  <a:gd name="T66" fmla="*/ 12 w 631"/>
                  <a:gd name="T67" fmla="*/ 8 h 358"/>
                  <a:gd name="T68" fmla="*/ 12 w 631"/>
                  <a:gd name="T69" fmla="*/ 8 h 358"/>
                  <a:gd name="T70" fmla="*/ 11 w 631"/>
                  <a:gd name="T71" fmla="*/ 7 h 358"/>
                  <a:gd name="T72" fmla="*/ 10 w 631"/>
                  <a:gd name="T73" fmla="*/ 8 h 358"/>
                  <a:gd name="T74" fmla="*/ 9 w 631"/>
                  <a:gd name="T75" fmla="*/ 10 h 358"/>
                  <a:gd name="T76" fmla="*/ 7 w 631"/>
                  <a:gd name="T77" fmla="*/ 11 h 358"/>
                  <a:gd name="T78" fmla="*/ 5 w 631"/>
                  <a:gd name="T79" fmla="*/ 12 h 358"/>
                  <a:gd name="T80" fmla="*/ 4 w 631"/>
                  <a:gd name="T81" fmla="*/ 12 h 358"/>
                  <a:gd name="T82" fmla="*/ 2 w 631"/>
                  <a:gd name="T83" fmla="*/ 12 h 358"/>
                  <a:gd name="T84" fmla="*/ 2 w 631"/>
                  <a:gd name="T85" fmla="*/ 12 h 358"/>
                  <a:gd name="T86" fmla="*/ 1 w 631"/>
                  <a:gd name="T87" fmla="*/ 12 h 35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31" h="358">
                    <a:moveTo>
                      <a:pt x="0" y="327"/>
                    </a:moveTo>
                    <a:lnTo>
                      <a:pt x="7" y="297"/>
                    </a:lnTo>
                    <a:lnTo>
                      <a:pt x="24" y="296"/>
                    </a:lnTo>
                    <a:lnTo>
                      <a:pt x="39" y="293"/>
                    </a:lnTo>
                    <a:lnTo>
                      <a:pt x="44" y="292"/>
                    </a:lnTo>
                    <a:lnTo>
                      <a:pt x="50" y="290"/>
                    </a:lnTo>
                    <a:lnTo>
                      <a:pt x="54" y="287"/>
                    </a:lnTo>
                    <a:lnTo>
                      <a:pt x="58" y="285"/>
                    </a:lnTo>
                    <a:lnTo>
                      <a:pt x="65" y="277"/>
                    </a:lnTo>
                    <a:lnTo>
                      <a:pt x="70" y="270"/>
                    </a:lnTo>
                    <a:lnTo>
                      <a:pt x="75" y="262"/>
                    </a:lnTo>
                    <a:lnTo>
                      <a:pt x="79" y="253"/>
                    </a:lnTo>
                    <a:lnTo>
                      <a:pt x="87" y="255"/>
                    </a:lnTo>
                    <a:lnTo>
                      <a:pt x="93" y="256"/>
                    </a:lnTo>
                    <a:lnTo>
                      <a:pt x="100" y="256"/>
                    </a:lnTo>
                    <a:lnTo>
                      <a:pt x="106" y="256"/>
                    </a:lnTo>
                    <a:lnTo>
                      <a:pt x="116" y="254"/>
                    </a:lnTo>
                    <a:lnTo>
                      <a:pt x="126" y="253"/>
                    </a:lnTo>
                    <a:lnTo>
                      <a:pt x="131" y="252"/>
                    </a:lnTo>
                    <a:lnTo>
                      <a:pt x="136" y="250"/>
                    </a:lnTo>
                    <a:lnTo>
                      <a:pt x="141" y="247"/>
                    </a:lnTo>
                    <a:lnTo>
                      <a:pt x="145" y="244"/>
                    </a:lnTo>
                    <a:lnTo>
                      <a:pt x="153" y="237"/>
                    </a:lnTo>
                    <a:lnTo>
                      <a:pt x="162" y="229"/>
                    </a:lnTo>
                    <a:lnTo>
                      <a:pt x="168" y="220"/>
                    </a:lnTo>
                    <a:lnTo>
                      <a:pt x="175" y="213"/>
                    </a:lnTo>
                    <a:lnTo>
                      <a:pt x="180" y="208"/>
                    </a:lnTo>
                    <a:lnTo>
                      <a:pt x="186" y="204"/>
                    </a:lnTo>
                    <a:lnTo>
                      <a:pt x="199" y="198"/>
                    </a:lnTo>
                    <a:lnTo>
                      <a:pt x="211" y="192"/>
                    </a:lnTo>
                    <a:lnTo>
                      <a:pt x="223" y="187"/>
                    </a:lnTo>
                    <a:lnTo>
                      <a:pt x="235" y="182"/>
                    </a:lnTo>
                    <a:lnTo>
                      <a:pt x="260" y="175"/>
                    </a:lnTo>
                    <a:lnTo>
                      <a:pt x="283" y="167"/>
                    </a:lnTo>
                    <a:lnTo>
                      <a:pt x="308" y="160"/>
                    </a:lnTo>
                    <a:lnTo>
                      <a:pt x="329" y="152"/>
                    </a:lnTo>
                    <a:lnTo>
                      <a:pt x="340" y="147"/>
                    </a:lnTo>
                    <a:lnTo>
                      <a:pt x="351" y="142"/>
                    </a:lnTo>
                    <a:lnTo>
                      <a:pt x="361" y="137"/>
                    </a:lnTo>
                    <a:lnTo>
                      <a:pt x="372" y="130"/>
                    </a:lnTo>
                    <a:lnTo>
                      <a:pt x="382" y="130"/>
                    </a:lnTo>
                    <a:lnTo>
                      <a:pt x="392" y="130"/>
                    </a:lnTo>
                    <a:lnTo>
                      <a:pt x="396" y="130"/>
                    </a:lnTo>
                    <a:lnTo>
                      <a:pt x="401" y="129"/>
                    </a:lnTo>
                    <a:lnTo>
                      <a:pt x="406" y="127"/>
                    </a:lnTo>
                    <a:lnTo>
                      <a:pt x="413" y="124"/>
                    </a:lnTo>
                    <a:lnTo>
                      <a:pt x="426" y="117"/>
                    </a:lnTo>
                    <a:lnTo>
                      <a:pt x="440" y="107"/>
                    </a:lnTo>
                    <a:lnTo>
                      <a:pt x="454" y="97"/>
                    </a:lnTo>
                    <a:lnTo>
                      <a:pt x="465" y="86"/>
                    </a:lnTo>
                    <a:lnTo>
                      <a:pt x="469" y="80"/>
                    </a:lnTo>
                    <a:lnTo>
                      <a:pt x="473" y="74"/>
                    </a:lnTo>
                    <a:lnTo>
                      <a:pt x="477" y="69"/>
                    </a:lnTo>
                    <a:lnTo>
                      <a:pt x="478" y="63"/>
                    </a:lnTo>
                    <a:lnTo>
                      <a:pt x="488" y="62"/>
                    </a:lnTo>
                    <a:lnTo>
                      <a:pt x="496" y="61"/>
                    </a:lnTo>
                    <a:lnTo>
                      <a:pt x="504" y="58"/>
                    </a:lnTo>
                    <a:lnTo>
                      <a:pt x="512" y="54"/>
                    </a:lnTo>
                    <a:lnTo>
                      <a:pt x="525" y="46"/>
                    </a:lnTo>
                    <a:lnTo>
                      <a:pt x="537" y="36"/>
                    </a:lnTo>
                    <a:lnTo>
                      <a:pt x="549" y="26"/>
                    </a:lnTo>
                    <a:lnTo>
                      <a:pt x="561" y="16"/>
                    </a:lnTo>
                    <a:lnTo>
                      <a:pt x="568" y="11"/>
                    </a:lnTo>
                    <a:lnTo>
                      <a:pt x="575" y="7"/>
                    </a:lnTo>
                    <a:lnTo>
                      <a:pt x="583" y="4"/>
                    </a:lnTo>
                    <a:lnTo>
                      <a:pt x="591" y="0"/>
                    </a:lnTo>
                    <a:lnTo>
                      <a:pt x="594" y="10"/>
                    </a:lnTo>
                    <a:lnTo>
                      <a:pt x="597" y="16"/>
                    </a:lnTo>
                    <a:lnTo>
                      <a:pt x="602" y="22"/>
                    </a:lnTo>
                    <a:lnTo>
                      <a:pt x="606" y="25"/>
                    </a:lnTo>
                    <a:lnTo>
                      <a:pt x="612" y="28"/>
                    </a:lnTo>
                    <a:lnTo>
                      <a:pt x="617" y="30"/>
                    </a:lnTo>
                    <a:lnTo>
                      <a:pt x="624" y="31"/>
                    </a:lnTo>
                    <a:lnTo>
                      <a:pt x="631" y="31"/>
                    </a:lnTo>
                    <a:lnTo>
                      <a:pt x="625" y="46"/>
                    </a:lnTo>
                    <a:lnTo>
                      <a:pt x="618" y="61"/>
                    </a:lnTo>
                    <a:lnTo>
                      <a:pt x="611" y="75"/>
                    </a:lnTo>
                    <a:lnTo>
                      <a:pt x="601" y="88"/>
                    </a:lnTo>
                    <a:lnTo>
                      <a:pt x="591" y="101"/>
                    </a:lnTo>
                    <a:lnTo>
                      <a:pt x="580" y="114"/>
                    </a:lnTo>
                    <a:lnTo>
                      <a:pt x="568" y="125"/>
                    </a:lnTo>
                    <a:lnTo>
                      <a:pt x="556" y="136"/>
                    </a:lnTo>
                    <a:lnTo>
                      <a:pt x="543" y="145"/>
                    </a:lnTo>
                    <a:lnTo>
                      <a:pt x="529" y="154"/>
                    </a:lnTo>
                    <a:lnTo>
                      <a:pt x="515" y="161"/>
                    </a:lnTo>
                    <a:lnTo>
                      <a:pt x="501" y="167"/>
                    </a:lnTo>
                    <a:lnTo>
                      <a:pt x="487" y="173"/>
                    </a:lnTo>
                    <a:lnTo>
                      <a:pt x="473" y="177"/>
                    </a:lnTo>
                    <a:lnTo>
                      <a:pt x="459" y="179"/>
                    </a:lnTo>
                    <a:lnTo>
                      <a:pt x="445" y="180"/>
                    </a:lnTo>
                    <a:lnTo>
                      <a:pt x="443" y="189"/>
                    </a:lnTo>
                    <a:lnTo>
                      <a:pt x="439" y="195"/>
                    </a:lnTo>
                    <a:lnTo>
                      <a:pt x="438" y="197"/>
                    </a:lnTo>
                    <a:lnTo>
                      <a:pt x="436" y="199"/>
                    </a:lnTo>
                    <a:lnTo>
                      <a:pt x="435" y="200"/>
                    </a:lnTo>
                    <a:lnTo>
                      <a:pt x="433" y="200"/>
                    </a:lnTo>
                    <a:lnTo>
                      <a:pt x="422" y="199"/>
                    </a:lnTo>
                    <a:lnTo>
                      <a:pt x="405" y="198"/>
                    </a:lnTo>
                    <a:lnTo>
                      <a:pt x="395" y="199"/>
                    </a:lnTo>
                    <a:lnTo>
                      <a:pt x="385" y="202"/>
                    </a:lnTo>
                    <a:lnTo>
                      <a:pt x="376" y="206"/>
                    </a:lnTo>
                    <a:lnTo>
                      <a:pt x="367" y="210"/>
                    </a:lnTo>
                    <a:lnTo>
                      <a:pt x="358" y="213"/>
                    </a:lnTo>
                    <a:lnTo>
                      <a:pt x="351" y="213"/>
                    </a:lnTo>
                    <a:lnTo>
                      <a:pt x="347" y="212"/>
                    </a:lnTo>
                    <a:lnTo>
                      <a:pt x="344" y="211"/>
                    </a:lnTo>
                    <a:lnTo>
                      <a:pt x="342" y="208"/>
                    </a:lnTo>
                    <a:lnTo>
                      <a:pt x="338" y="204"/>
                    </a:lnTo>
                    <a:lnTo>
                      <a:pt x="333" y="216"/>
                    </a:lnTo>
                    <a:lnTo>
                      <a:pt x="324" y="229"/>
                    </a:lnTo>
                    <a:lnTo>
                      <a:pt x="313" y="241"/>
                    </a:lnTo>
                    <a:lnTo>
                      <a:pt x="301" y="254"/>
                    </a:lnTo>
                    <a:lnTo>
                      <a:pt x="288" y="267"/>
                    </a:lnTo>
                    <a:lnTo>
                      <a:pt x="272" y="280"/>
                    </a:lnTo>
                    <a:lnTo>
                      <a:pt x="256" y="293"/>
                    </a:lnTo>
                    <a:lnTo>
                      <a:pt x="238" y="304"/>
                    </a:lnTo>
                    <a:lnTo>
                      <a:pt x="220" y="315"/>
                    </a:lnTo>
                    <a:lnTo>
                      <a:pt x="202" y="325"/>
                    </a:lnTo>
                    <a:lnTo>
                      <a:pt x="182" y="334"/>
                    </a:lnTo>
                    <a:lnTo>
                      <a:pt x="164" y="343"/>
                    </a:lnTo>
                    <a:lnTo>
                      <a:pt x="145" y="349"/>
                    </a:lnTo>
                    <a:lnTo>
                      <a:pt x="127" y="354"/>
                    </a:lnTo>
                    <a:lnTo>
                      <a:pt x="110" y="357"/>
                    </a:lnTo>
                    <a:lnTo>
                      <a:pt x="93" y="358"/>
                    </a:lnTo>
                    <a:lnTo>
                      <a:pt x="80" y="358"/>
                    </a:lnTo>
                    <a:lnTo>
                      <a:pt x="71" y="356"/>
                    </a:lnTo>
                    <a:lnTo>
                      <a:pt x="65" y="354"/>
                    </a:lnTo>
                    <a:lnTo>
                      <a:pt x="60" y="351"/>
                    </a:lnTo>
                    <a:lnTo>
                      <a:pt x="56" y="348"/>
                    </a:lnTo>
                    <a:lnTo>
                      <a:pt x="51" y="345"/>
                    </a:lnTo>
                    <a:lnTo>
                      <a:pt x="44" y="343"/>
                    </a:lnTo>
                    <a:lnTo>
                      <a:pt x="33" y="340"/>
                    </a:lnTo>
                    <a:lnTo>
                      <a:pt x="0" y="327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01" name="Freeform 76"/>
              <p:cNvSpPr>
                <a:spLocks/>
              </p:cNvSpPr>
              <p:nvPr/>
            </p:nvSpPr>
            <p:spPr bwMode="auto">
              <a:xfrm>
                <a:off x="5597" y="3323"/>
                <a:ext cx="116" cy="141"/>
              </a:xfrm>
              <a:custGeom>
                <a:avLst/>
                <a:gdLst>
                  <a:gd name="T0" fmla="*/ 2 w 359"/>
                  <a:gd name="T1" fmla="*/ 10 h 431"/>
                  <a:gd name="T2" fmla="*/ 3 w 359"/>
                  <a:gd name="T3" fmla="*/ 9 h 431"/>
                  <a:gd name="T4" fmla="*/ 5 w 359"/>
                  <a:gd name="T5" fmla="*/ 7 h 431"/>
                  <a:gd name="T6" fmla="*/ 6 w 359"/>
                  <a:gd name="T7" fmla="*/ 6 h 431"/>
                  <a:gd name="T8" fmla="*/ 6 w 359"/>
                  <a:gd name="T9" fmla="*/ 5 h 431"/>
                  <a:gd name="T10" fmla="*/ 6 w 359"/>
                  <a:gd name="T11" fmla="*/ 5 h 431"/>
                  <a:gd name="T12" fmla="*/ 6 w 359"/>
                  <a:gd name="T13" fmla="*/ 4 h 431"/>
                  <a:gd name="T14" fmla="*/ 6 w 359"/>
                  <a:gd name="T15" fmla="*/ 3 h 431"/>
                  <a:gd name="T16" fmla="*/ 6 w 359"/>
                  <a:gd name="T17" fmla="*/ 1 h 431"/>
                  <a:gd name="T18" fmla="*/ 6 w 359"/>
                  <a:gd name="T19" fmla="*/ 0 h 431"/>
                  <a:gd name="T20" fmla="*/ 6 w 359"/>
                  <a:gd name="T21" fmla="*/ 0 h 431"/>
                  <a:gd name="T22" fmla="*/ 7 w 359"/>
                  <a:gd name="T23" fmla="*/ 1 h 431"/>
                  <a:gd name="T24" fmla="*/ 8 w 359"/>
                  <a:gd name="T25" fmla="*/ 2 h 431"/>
                  <a:gd name="T26" fmla="*/ 8 w 359"/>
                  <a:gd name="T27" fmla="*/ 3 h 431"/>
                  <a:gd name="T28" fmla="*/ 8 w 359"/>
                  <a:gd name="T29" fmla="*/ 3 h 431"/>
                  <a:gd name="T30" fmla="*/ 8 w 359"/>
                  <a:gd name="T31" fmla="*/ 4 h 431"/>
                  <a:gd name="T32" fmla="*/ 7 w 359"/>
                  <a:gd name="T33" fmla="*/ 4 h 431"/>
                  <a:gd name="T34" fmla="*/ 7 w 359"/>
                  <a:gd name="T35" fmla="*/ 5 h 431"/>
                  <a:gd name="T36" fmla="*/ 7 w 359"/>
                  <a:gd name="T37" fmla="*/ 5 h 431"/>
                  <a:gd name="T38" fmla="*/ 7 w 359"/>
                  <a:gd name="T39" fmla="*/ 6 h 431"/>
                  <a:gd name="T40" fmla="*/ 8 w 359"/>
                  <a:gd name="T41" fmla="*/ 6 h 431"/>
                  <a:gd name="T42" fmla="*/ 8 w 359"/>
                  <a:gd name="T43" fmla="*/ 5 h 431"/>
                  <a:gd name="T44" fmla="*/ 8 w 359"/>
                  <a:gd name="T45" fmla="*/ 5 h 431"/>
                  <a:gd name="T46" fmla="*/ 9 w 359"/>
                  <a:gd name="T47" fmla="*/ 7 h 431"/>
                  <a:gd name="T48" fmla="*/ 9 w 359"/>
                  <a:gd name="T49" fmla="*/ 7 h 431"/>
                  <a:gd name="T50" fmla="*/ 10 w 359"/>
                  <a:gd name="T51" fmla="*/ 8 h 431"/>
                  <a:gd name="T52" fmla="*/ 10 w 359"/>
                  <a:gd name="T53" fmla="*/ 8 h 431"/>
                  <a:gd name="T54" fmla="*/ 11 w 359"/>
                  <a:gd name="T55" fmla="*/ 7 h 431"/>
                  <a:gd name="T56" fmla="*/ 12 w 359"/>
                  <a:gd name="T57" fmla="*/ 7 h 431"/>
                  <a:gd name="T58" fmla="*/ 12 w 359"/>
                  <a:gd name="T59" fmla="*/ 7 h 431"/>
                  <a:gd name="T60" fmla="*/ 12 w 359"/>
                  <a:gd name="T61" fmla="*/ 9 h 431"/>
                  <a:gd name="T62" fmla="*/ 11 w 359"/>
                  <a:gd name="T63" fmla="*/ 9 h 431"/>
                  <a:gd name="T64" fmla="*/ 10 w 359"/>
                  <a:gd name="T65" fmla="*/ 9 h 431"/>
                  <a:gd name="T66" fmla="*/ 8 w 359"/>
                  <a:gd name="T67" fmla="*/ 10 h 431"/>
                  <a:gd name="T68" fmla="*/ 7 w 359"/>
                  <a:gd name="T69" fmla="*/ 10 h 431"/>
                  <a:gd name="T70" fmla="*/ 6 w 359"/>
                  <a:gd name="T71" fmla="*/ 11 h 431"/>
                  <a:gd name="T72" fmla="*/ 6 w 359"/>
                  <a:gd name="T73" fmla="*/ 12 h 431"/>
                  <a:gd name="T74" fmla="*/ 5 w 359"/>
                  <a:gd name="T75" fmla="*/ 12 h 431"/>
                  <a:gd name="T76" fmla="*/ 4 w 359"/>
                  <a:gd name="T77" fmla="*/ 14 h 431"/>
                  <a:gd name="T78" fmla="*/ 2 w 359"/>
                  <a:gd name="T79" fmla="*/ 15 h 431"/>
                  <a:gd name="T80" fmla="*/ 1 w 359"/>
                  <a:gd name="T81" fmla="*/ 15 h 431"/>
                  <a:gd name="T82" fmla="*/ 0 w 359"/>
                  <a:gd name="T83" fmla="*/ 15 h 431"/>
                  <a:gd name="T84" fmla="*/ 0 w 359"/>
                  <a:gd name="T85" fmla="*/ 14 h 431"/>
                  <a:gd name="T86" fmla="*/ 0 w 359"/>
                  <a:gd name="T87" fmla="*/ 14 h 431"/>
                  <a:gd name="T88" fmla="*/ 0 w 359"/>
                  <a:gd name="T89" fmla="*/ 14 h 431"/>
                  <a:gd name="T90" fmla="*/ 2 w 359"/>
                  <a:gd name="T91" fmla="*/ 13 h 431"/>
                  <a:gd name="T92" fmla="*/ 3 w 359"/>
                  <a:gd name="T93" fmla="*/ 12 h 431"/>
                  <a:gd name="T94" fmla="*/ 2 w 359"/>
                  <a:gd name="T95" fmla="*/ 12 h 431"/>
                  <a:gd name="T96" fmla="*/ 2 w 359"/>
                  <a:gd name="T97" fmla="*/ 11 h 431"/>
                  <a:gd name="T98" fmla="*/ 2 w 359"/>
                  <a:gd name="T99" fmla="*/ 11 h 431"/>
                  <a:gd name="T100" fmla="*/ 1 w 359"/>
                  <a:gd name="T101" fmla="*/ 11 h 43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359" h="431">
                    <a:moveTo>
                      <a:pt x="39" y="296"/>
                    </a:moveTo>
                    <a:lnTo>
                      <a:pt x="50" y="292"/>
                    </a:lnTo>
                    <a:lnTo>
                      <a:pt x="60" y="288"/>
                    </a:lnTo>
                    <a:lnTo>
                      <a:pt x="70" y="284"/>
                    </a:lnTo>
                    <a:lnTo>
                      <a:pt x="79" y="279"/>
                    </a:lnTo>
                    <a:lnTo>
                      <a:pt x="95" y="269"/>
                    </a:lnTo>
                    <a:lnTo>
                      <a:pt x="110" y="257"/>
                    </a:lnTo>
                    <a:lnTo>
                      <a:pt x="138" y="233"/>
                    </a:lnTo>
                    <a:lnTo>
                      <a:pt x="165" y="209"/>
                    </a:lnTo>
                    <a:lnTo>
                      <a:pt x="166" y="198"/>
                    </a:lnTo>
                    <a:lnTo>
                      <a:pt x="170" y="175"/>
                    </a:lnTo>
                    <a:lnTo>
                      <a:pt x="172" y="168"/>
                    </a:lnTo>
                    <a:lnTo>
                      <a:pt x="174" y="162"/>
                    </a:lnTo>
                    <a:lnTo>
                      <a:pt x="176" y="156"/>
                    </a:lnTo>
                    <a:lnTo>
                      <a:pt x="180" y="149"/>
                    </a:lnTo>
                    <a:lnTo>
                      <a:pt x="183" y="144"/>
                    </a:lnTo>
                    <a:lnTo>
                      <a:pt x="188" y="140"/>
                    </a:lnTo>
                    <a:lnTo>
                      <a:pt x="193" y="137"/>
                    </a:lnTo>
                    <a:lnTo>
                      <a:pt x="199" y="135"/>
                    </a:lnTo>
                    <a:lnTo>
                      <a:pt x="194" y="131"/>
                    </a:lnTo>
                    <a:lnTo>
                      <a:pt x="190" y="126"/>
                    </a:lnTo>
                    <a:lnTo>
                      <a:pt x="186" y="119"/>
                    </a:lnTo>
                    <a:lnTo>
                      <a:pt x="184" y="112"/>
                    </a:lnTo>
                    <a:lnTo>
                      <a:pt x="179" y="94"/>
                    </a:lnTo>
                    <a:lnTo>
                      <a:pt x="175" y="75"/>
                    </a:lnTo>
                    <a:lnTo>
                      <a:pt x="174" y="54"/>
                    </a:lnTo>
                    <a:lnTo>
                      <a:pt x="173" y="34"/>
                    </a:lnTo>
                    <a:lnTo>
                      <a:pt x="172" y="16"/>
                    </a:lnTo>
                    <a:lnTo>
                      <a:pt x="172" y="0"/>
                    </a:lnTo>
                    <a:lnTo>
                      <a:pt x="182" y="0"/>
                    </a:lnTo>
                    <a:lnTo>
                      <a:pt x="192" y="0"/>
                    </a:lnTo>
                    <a:lnTo>
                      <a:pt x="193" y="6"/>
                    </a:lnTo>
                    <a:lnTo>
                      <a:pt x="194" y="11"/>
                    </a:lnTo>
                    <a:lnTo>
                      <a:pt x="196" y="16"/>
                    </a:lnTo>
                    <a:lnTo>
                      <a:pt x="199" y="20"/>
                    </a:lnTo>
                    <a:lnTo>
                      <a:pt x="207" y="29"/>
                    </a:lnTo>
                    <a:lnTo>
                      <a:pt x="216" y="37"/>
                    </a:lnTo>
                    <a:lnTo>
                      <a:pt x="224" y="47"/>
                    </a:lnTo>
                    <a:lnTo>
                      <a:pt x="231" y="56"/>
                    </a:lnTo>
                    <a:lnTo>
                      <a:pt x="235" y="62"/>
                    </a:lnTo>
                    <a:lnTo>
                      <a:pt x="237" y="67"/>
                    </a:lnTo>
                    <a:lnTo>
                      <a:pt x="238" y="73"/>
                    </a:lnTo>
                    <a:lnTo>
                      <a:pt x="239" y="80"/>
                    </a:lnTo>
                    <a:lnTo>
                      <a:pt x="238" y="84"/>
                    </a:lnTo>
                    <a:lnTo>
                      <a:pt x="237" y="88"/>
                    </a:lnTo>
                    <a:lnTo>
                      <a:pt x="235" y="92"/>
                    </a:lnTo>
                    <a:lnTo>
                      <a:pt x="232" y="95"/>
                    </a:lnTo>
                    <a:lnTo>
                      <a:pt x="226" y="102"/>
                    </a:lnTo>
                    <a:lnTo>
                      <a:pt x="219" y="108"/>
                    </a:lnTo>
                    <a:lnTo>
                      <a:pt x="211" y="114"/>
                    </a:lnTo>
                    <a:lnTo>
                      <a:pt x="205" y="120"/>
                    </a:lnTo>
                    <a:lnTo>
                      <a:pt x="203" y="123"/>
                    </a:lnTo>
                    <a:lnTo>
                      <a:pt x="200" y="127"/>
                    </a:lnTo>
                    <a:lnTo>
                      <a:pt x="199" y="131"/>
                    </a:lnTo>
                    <a:lnTo>
                      <a:pt x="199" y="135"/>
                    </a:lnTo>
                    <a:lnTo>
                      <a:pt x="199" y="143"/>
                    </a:lnTo>
                    <a:lnTo>
                      <a:pt x="199" y="149"/>
                    </a:lnTo>
                    <a:lnTo>
                      <a:pt x="200" y="155"/>
                    </a:lnTo>
                    <a:lnTo>
                      <a:pt x="203" y="157"/>
                    </a:lnTo>
                    <a:lnTo>
                      <a:pt x="205" y="159"/>
                    </a:lnTo>
                    <a:lnTo>
                      <a:pt x="210" y="160"/>
                    </a:lnTo>
                    <a:lnTo>
                      <a:pt x="217" y="160"/>
                    </a:lnTo>
                    <a:lnTo>
                      <a:pt x="226" y="160"/>
                    </a:lnTo>
                    <a:lnTo>
                      <a:pt x="229" y="160"/>
                    </a:lnTo>
                    <a:lnTo>
                      <a:pt x="232" y="158"/>
                    </a:lnTo>
                    <a:lnTo>
                      <a:pt x="233" y="153"/>
                    </a:lnTo>
                    <a:lnTo>
                      <a:pt x="233" y="150"/>
                    </a:lnTo>
                    <a:lnTo>
                      <a:pt x="233" y="142"/>
                    </a:lnTo>
                    <a:lnTo>
                      <a:pt x="232" y="135"/>
                    </a:lnTo>
                    <a:lnTo>
                      <a:pt x="244" y="163"/>
                    </a:lnTo>
                    <a:lnTo>
                      <a:pt x="255" y="188"/>
                    </a:lnTo>
                    <a:lnTo>
                      <a:pt x="259" y="193"/>
                    </a:lnTo>
                    <a:lnTo>
                      <a:pt x="262" y="198"/>
                    </a:lnTo>
                    <a:lnTo>
                      <a:pt x="266" y="203"/>
                    </a:lnTo>
                    <a:lnTo>
                      <a:pt x="271" y="208"/>
                    </a:lnTo>
                    <a:lnTo>
                      <a:pt x="276" y="213"/>
                    </a:lnTo>
                    <a:lnTo>
                      <a:pt x="283" y="216"/>
                    </a:lnTo>
                    <a:lnTo>
                      <a:pt x="291" y="219"/>
                    </a:lnTo>
                    <a:lnTo>
                      <a:pt x="298" y="222"/>
                    </a:lnTo>
                    <a:lnTo>
                      <a:pt x="299" y="220"/>
                    </a:lnTo>
                    <a:lnTo>
                      <a:pt x="300" y="217"/>
                    </a:lnTo>
                    <a:lnTo>
                      <a:pt x="303" y="215"/>
                    </a:lnTo>
                    <a:lnTo>
                      <a:pt x="305" y="212"/>
                    </a:lnTo>
                    <a:lnTo>
                      <a:pt x="312" y="206"/>
                    </a:lnTo>
                    <a:lnTo>
                      <a:pt x="321" y="201"/>
                    </a:lnTo>
                    <a:lnTo>
                      <a:pt x="331" y="197"/>
                    </a:lnTo>
                    <a:lnTo>
                      <a:pt x="341" y="194"/>
                    </a:lnTo>
                    <a:lnTo>
                      <a:pt x="350" y="192"/>
                    </a:lnTo>
                    <a:lnTo>
                      <a:pt x="359" y="191"/>
                    </a:lnTo>
                    <a:lnTo>
                      <a:pt x="355" y="206"/>
                    </a:lnTo>
                    <a:lnTo>
                      <a:pt x="352" y="219"/>
                    </a:lnTo>
                    <a:lnTo>
                      <a:pt x="348" y="231"/>
                    </a:lnTo>
                    <a:lnTo>
                      <a:pt x="342" y="240"/>
                    </a:lnTo>
                    <a:lnTo>
                      <a:pt x="336" y="248"/>
                    </a:lnTo>
                    <a:lnTo>
                      <a:pt x="329" y="255"/>
                    </a:lnTo>
                    <a:lnTo>
                      <a:pt x="321" y="261"/>
                    </a:lnTo>
                    <a:lnTo>
                      <a:pt x="314" y="267"/>
                    </a:lnTo>
                    <a:lnTo>
                      <a:pt x="305" y="271"/>
                    </a:lnTo>
                    <a:lnTo>
                      <a:pt x="295" y="275"/>
                    </a:lnTo>
                    <a:lnTo>
                      <a:pt x="284" y="278"/>
                    </a:lnTo>
                    <a:lnTo>
                      <a:pt x="272" y="281"/>
                    </a:lnTo>
                    <a:lnTo>
                      <a:pt x="247" y="288"/>
                    </a:lnTo>
                    <a:lnTo>
                      <a:pt x="219" y="296"/>
                    </a:lnTo>
                    <a:lnTo>
                      <a:pt x="213" y="297"/>
                    </a:lnTo>
                    <a:lnTo>
                      <a:pt x="208" y="299"/>
                    </a:lnTo>
                    <a:lnTo>
                      <a:pt x="204" y="301"/>
                    </a:lnTo>
                    <a:lnTo>
                      <a:pt x="199" y="303"/>
                    </a:lnTo>
                    <a:lnTo>
                      <a:pt x="193" y="308"/>
                    </a:lnTo>
                    <a:lnTo>
                      <a:pt x="188" y="314"/>
                    </a:lnTo>
                    <a:lnTo>
                      <a:pt x="183" y="328"/>
                    </a:lnTo>
                    <a:lnTo>
                      <a:pt x="179" y="339"/>
                    </a:lnTo>
                    <a:lnTo>
                      <a:pt x="175" y="344"/>
                    </a:lnTo>
                    <a:lnTo>
                      <a:pt x="170" y="350"/>
                    </a:lnTo>
                    <a:lnTo>
                      <a:pt x="163" y="356"/>
                    </a:lnTo>
                    <a:lnTo>
                      <a:pt x="154" y="363"/>
                    </a:lnTo>
                    <a:lnTo>
                      <a:pt x="134" y="379"/>
                    </a:lnTo>
                    <a:lnTo>
                      <a:pt x="109" y="394"/>
                    </a:lnTo>
                    <a:lnTo>
                      <a:pt x="84" y="408"/>
                    </a:lnTo>
                    <a:lnTo>
                      <a:pt x="59" y="420"/>
                    </a:lnTo>
                    <a:lnTo>
                      <a:pt x="48" y="424"/>
                    </a:lnTo>
                    <a:lnTo>
                      <a:pt x="37" y="428"/>
                    </a:lnTo>
                    <a:lnTo>
                      <a:pt x="28" y="430"/>
                    </a:lnTo>
                    <a:lnTo>
                      <a:pt x="19" y="431"/>
                    </a:lnTo>
                    <a:lnTo>
                      <a:pt x="15" y="430"/>
                    </a:lnTo>
                    <a:lnTo>
                      <a:pt x="11" y="429"/>
                    </a:lnTo>
                    <a:lnTo>
                      <a:pt x="7" y="426"/>
                    </a:lnTo>
                    <a:lnTo>
                      <a:pt x="5" y="423"/>
                    </a:lnTo>
                    <a:lnTo>
                      <a:pt x="3" y="420"/>
                    </a:lnTo>
                    <a:lnTo>
                      <a:pt x="1" y="415"/>
                    </a:lnTo>
                    <a:lnTo>
                      <a:pt x="0" y="411"/>
                    </a:lnTo>
                    <a:lnTo>
                      <a:pt x="0" y="406"/>
                    </a:lnTo>
                    <a:lnTo>
                      <a:pt x="1" y="402"/>
                    </a:lnTo>
                    <a:lnTo>
                      <a:pt x="2" y="398"/>
                    </a:lnTo>
                    <a:lnTo>
                      <a:pt x="5" y="395"/>
                    </a:lnTo>
                    <a:lnTo>
                      <a:pt x="9" y="391"/>
                    </a:lnTo>
                    <a:lnTo>
                      <a:pt x="19" y="386"/>
                    </a:lnTo>
                    <a:lnTo>
                      <a:pt x="31" y="382"/>
                    </a:lnTo>
                    <a:lnTo>
                      <a:pt x="56" y="374"/>
                    </a:lnTo>
                    <a:lnTo>
                      <a:pt x="73" y="369"/>
                    </a:lnTo>
                    <a:lnTo>
                      <a:pt x="73" y="360"/>
                    </a:lnTo>
                    <a:lnTo>
                      <a:pt x="73" y="351"/>
                    </a:lnTo>
                    <a:lnTo>
                      <a:pt x="72" y="345"/>
                    </a:lnTo>
                    <a:lnTo>
                      <a:pt x="72" y="339"/>
                    </a:lnTo>
                    <a:lnTo>
                      <a:pt x="71" y="335"/>
                    </a:lnTo>
                    <a:lnTo>
                      <a:pt x="69" y="331"/>
                    </a:lnTo>
                    <a:lnTo>
                      <a:pt x="67" y="328"/>
                    </a:lnTo>
                    <a:lnTo>
                      <a:pt x="64" y="326"/>
                    </a:lnTo>
                    <a:lnTo>
                      <a:pt x="62" y="324"/>
                    </a:lnTo>
                    <a:lnTo>
                      <a:pt x="59" y="322"/>
                    </a:lnTo>
                    <a:lnTo>
                      <a:pt x="51" y="320"/>
                    </a:lnTo>
                    <a:lnTo>
                      <a:pt x="41" y="319"/>
                    </a:lnTo>
                    <a:lnTo>
                      <a:pt x="31" y="320"/>
                    </a:lnTo>
                    <a:lnTo>
                      <a:pt x="19" y="320"/>
                    </a:lnTo>
                    <a:lnTo>
                      <a:pt x="39" y="296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027" name="Freeform 77"/>
            <p:cNvSpPr>
              <a:spLocks/>
            </p:cNvSpPr>
            <p:nvPr>
              <p:custDataLst>
                <p:tags r:id="rId58"/>
              </p:custDataLst>
            </p:nvPr>
          </p:nvSpPr>
          <p:spPr bwMode="auto">
            <a:xfrm>
              <a:off x="8281497" y="3154785"/>
              <a:ext cx="10319" cy="57150"/>
            </a:xfrm>
            <a:custGeom>
              <a:avLst/>
              <a:gdLst>
                <a:gd name="T0" fmla="*/ 0 w 21"/>
                <a:gd name="T1" fmla="*/ 2147483647 h 62"/>
                <a:gd name="T2" fmla="*/ 93399882 w 21"/>
                <a:gd name="T3" fmla="*/ 2147483647 h 62"/>
                <a:gd name="T4" fmla="*/ 279994632 w 21"/>
                <a:gd name="T5" fmla="*/ 2147483647 h 62"/>
                <a:gd name="T6" fmla="*/ 373189046 w 21"/>
                <a:gd name="T7" fmla="*/ 2147483647 h 62"/>
                <a:gd name="T8" fmla="*/ 559783343 w 21"/>
                <a:gd name="T9" fmla="*/ 2147483647 h 62"/>
                <a:gd name="T10" fmla="*/ 839777975 w 21"/>
                <a:gd name="T11" fmla="*/ 2147483647 h 62"/>
                <a:gd name="T12" fmla="*/ 1399766786 w 21"/>
                <a:gd name="T13" fmla="*/ 0 h 62"/>
                <a:gd name="T14" fmla="*/ 1399766786 w 21"/>
                <a:gd name="T15" fmla="*/ 2147483647 h 62"/>
                <a:gd name="T16" fmla="*/ 1679555496 w 21"/>
                <a:gd name="T17" fmla="*/ 2147483647 h 62"/>
                <a:gd name="T18" fmla="*/ 1866149793 w 21"/>
                <a:gd name="T19" fmla="*/ 2147483647 h 62"/>
                <a:gd name="T20" fmla="*/ 1959550129 w 21"/>
                <a:gd name="T21" fmla="*/ 2147483647 h 62"/>
                <a:gd name="T22" fmla="*/ 933177857 w 21"/>
                <a:gd name="T23" fmla="*/ 2147483647 h 62"/>
                <a:gd name="T24" fmla="*/ 0 w 21"/>
                <a:gd name="T25" fmla="*/ 2147483647 h 62"/>
                <a:gd name="T26" fmla="*/ 0 w 21"/>
                <a:gd name="T27" fmla="*/ 2147483647 h 6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" h="62">
                  <a:moveTo>
                    <a:pt x="0" y="43"/>
                  </a:moveTo>
                  <a:lnTo>
                    <a:pt x="1" y="29"/>
                  </a:lnTo>
                  <a:lnTo>
                    <a:pt x="3" y="17"/>
                  </a:lnTo>
                  <a:lnTo>
                    <a:pt x="4" y="11"/>
                  </a:lnTo>
                  <a:lnTo>
                    <a:pt x="6" y="7"/>
                  </a:lnTo>
                  <a:lnTo>
                    <a:pt x="9" y="3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8" y="31"/>
                  </a:lnTo>
                  <a:lnTo>
                    <a:pt x="20" y="44"/>
                  </a:lnTo>
                  <a:lnTo>
                    <a:pt x="21" y="49"/>
                  </a:lnTo>
                  <a:lnTo>
                    <a:pt x="10" y="55"/>
                  </a:lnTo>
                  <a:lnTo>
                    <a:pt x="0" y="62"/>
                  </a:lnTo>
                  <a:lnTo>
                    <a:pt x="0" y="43"/>
                  </a:lnTo>
                </a:path>
              </a:pathLst>
            </a:custGeom>
            <a:solidFill>
              <a:srgbClr val="4382FF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28" name="Freeform 78"/>
            <p:cNvSpPr>
              <a:spLocks/>
            </p:cNvSpPr>
            <p:nvPr>
              <p:custDataLst>
                <p:tags r:id="rId59"/>
              </p:custDataLst>
            </p:nvPr>
          </p:nvSpPr>
          <p:spPr bwMode="auto">
            <a:xfrm>
              <a:off x="9069161" y="4056485"/>
              <a:ext cx="15479" cy="57150"/>
            </a:xfrm>
            <a:custGeom>
              <a:avLst/>
              <a:gdLst>
                <a:gd name="T0" fmla="*/ 0 w 33"/>
                <a:gd name="T1" fmla="*/ 0 h 24"/>
                <a:gd name="T2" fmla="*/ 405856702 w 33"/>
                <a:gd name="T3" fmla="*/ 2147483647 h 24"/>
                <a:gd name="T4" fmla="*/ 811713836 w 33"/>
                <a:gd name="T5" fmla="*/ 2147483647 h 24"/>
                <a:gd name="T6" fmla="*/ 892885263 w 33"/>
                <a:gd name="T7" fmla="*/ 2147483647 h 24"/>
                <a:gd name="T8" fmla="*/ 974056690 w 33"/>
                <a:gd name="T9" fmla="*/ 2147483647 h 24"/>
                <a:gd name="T10" fmla="*/ 1055227684 w 33"/>
                <a:gd name="T11" fmla="*/ 2147483647 h 24"/>
                <a:gd name="T12" fmla="*/ 1055227684 w 33"/>
                <a:gd name="T13" fmla="*/ 2147483647 h 24"/>
                <a:gd name="T14" fmla="*/ 2147483647 w 33"/>
                <a:gd name="T15" fmla="*/ 0 h 24"/>
                <a:gd name="T16" fmla="*/ 1947925471 w 33"/>
                <a:gd name="T17" fmla="*/ 0 h 24"/>
                <a:gd name="T18" fmla="*/ 1298741965 w 33"/>
                <a:gd name="T19" fmla="*/ 0 h 24"/>
                <a:gd name="T20" fmla="*/ 730542409 w 33"/>
                <a:gd name="T21" fmla="*/ 0 h 24"/>
                <a:gd name="T22" fmla="*/ 0 w 33"/>
                <a:gd name="T23" fmla="*/ 0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" h="24">
                  <a:moveTo>
                    <a:pt x="0" y="0"/>
                  </a:moveTo>
                  <a:lnTo>
                    <a:pt x="5" y="5"/>
                  </a:lnTo>
                  <a:lnTo>
                    <a:pt x="10" y="10"/>
                  </a:lnTo>
                  <a:lnTo>
                    <a:pt x="11" y="13"/>
                  </a:lnTo>
                  <a:lnTo>
                    <a:pt x="12" y="16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33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9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29" name="Freeform 79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9093237" y="4066010"/>
              <a:ext cx="18918" cy="58737"/>
            </a:xfrm>
            <a:custGeom>
              <a:avLst/>
              <a:gdLst>
                <a:gd name="T0" fmla="*/ 2147483647 w 33"/>
                <a:gd name="T1" fmla="*/ 2147483647 h 25"/>
                <a:gd name="T2" fmla="*/ 2147483647 w 33"/>
                <a:gd name="T3" fmla="*/ 2147483647 h 25"/>
                <a:gd name="T4" fmla="*/ 2147483647 w 33"/>
                <a:gd name="T5" fmla="*/ 2147483647 h 25"/>
                <a:gd name="T6" fmla="*/ 2147483647 w 33"/>
                <a:gd name="T7" fmla="*/ 0 h 25"/>
                <a:gd name="T8" fmla="*/ 2147483647 w 33"/>
                <a:gd name="T9" fmla="*/ 0 h 25"/>
                <a:gd name="T10" fmla="*/ 2147483647 w 33"/>
                <a:gd name="T11" fmla="*/ 0 h 25"/>
                <a:gd name="T12" fmla="*/ 889105890 w 33"/>
                <a:gd name="T13" fmla="*/ 0 h 25"/>
                <a:gd name="T14" fmla="*/ 0 w 33"/>
                <a:gd name="T15" fmla="*/ 0 h 25"/>
                <a:gd name="T16" fmla="*/ 2147483647 w 33"/>
                <a:gd name="T17" fmla="*/ 2147483647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3" h="25">
                  <a:moveTo>
                    <a:pt x="26" y="25"/>
                  </a:moveTo>
                  <a:lnTo>
                    <a:pt x="29" y="22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25" y="0"/>
                  </a:lnTo>
                  <a:lnTo>
                    <a:pt x="16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26" y="2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0" name="Freeform 80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8350287" y="3143675"/>
              <a:ext cx="1720" cy="55563"/>
            </a:xfrm>
            <a:custGeom>
              <a:avLst/>
              <a:gdLst>
                <a:gd name="T0" fmla="*/ 0 w 7"/>
                <a:gd name="T1" fmla="*/ 0 h 55563"/>
                <a:gd name="T2" fmla="*/ 81725059 w 7"/>
                <a:gd name="T3" fmla="*/ 0 h 55563"/>
                <a:gd name="T4" fmla="*/ 0 w 7"/>
                <a:gd name="T5" fmla="*/ 0 h 555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55563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1" name="Freeform 81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8413921" y="3088110"/>
              <a:ext cx="6879" cy="57150"/>
            </a:xfrm>
            <a:custGeom>
              <a:avLst/>
              <a:gdLst>
                <a:gd name="T0" fmla="*/ 1000186913 w 16"/>
                <a:gd name="T1" fmla="*/ 0 h 25"/>
                <a:gd name="T2" fmla="*/ 1000186913 w 16"/>
                <a:gd name="T3" fmla="*/ 2147483647 h 25"/>
                <a:gd name="T4" fmla="*/ 875124456 w 16"/>
                <a:gd name="T5" fmla="*/ 2147483647 h 25"/>
                <a:gd name="T6" fmla="*/ 812592831 w 16"/>
                <a:gd name="T7" fmla="*/ 2147483647 h 25"/>
                <a:gd name="T8" fmla="*/ 687687538 w 16"/>
                <a:gd name="T9" fmla="*/ 2147483647 h 25"/>
                <a:gd name="T10" fmla="*/ 437562228 w 16"/>
                <a:gd name="T11" fmla="*/ 2147483647 h 25"/>
                <a:gd name="T12" fmla="*/ 187594081 w 16"/>
                <a:gd name="T13" fmla="*/ 2147483647 h 25"/>
                <a:gd name="T14" fmla="*/ 62531228 w 16"/>
                <a:gd name="T15" fmla="*/ 2147483647 h 25"/>
                <a:gd name="T16" fmla="*/ 0 w 16"/>
                <a:gd name="T17" fmla="*/ 2147483647 h 25"/>
                <a:gd name="T18" fmla="*/ 62531228 w 16"/>
                <a:gd name="T19" fmla="*/ 2147483647 h 25"/>
                <a:gd name="T20" fmla="*/ 125062853 w 16"/>
                <a:gd name="T21" fmla="*/ 2147483647 h 25"/>
                <a:gd name="T22" fmla="*/ 250125706 w 16"/>
                <a:gd name="T23" fmla="*/ 2147483647 h 25"/>
                <a:gd name="T24" fmla="*/ 437562228 w 16"/>
                <a:gd name="T25" fmla="*/ 2147483647 h 25"/>
                <a:gd name="T26" fmla="*/ 687687538 w 16"/>
                <a:gd name="T27" fmla="*/ 2147483647 h 25"/>
                <a:gd name="T28" fmla="*/ 1000186913 w 16"/>
                <a:gd name="T29" fmla="*/ 0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6"/>
                  </a:lnTo>
                  <a:lnTo>
                    <a:pt x="14" y="13"/>
                  </a:lnTo>
                  <a:lnTo>
                    <a:pt x="13" y="16"/>
                  </a:lnTo>
                  <a:lnTo>
                    <a:pt x="11" y="20"/>
                  </a:lnTo>
                  <a:lnTo>
                    <a:pt x="7" y="23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2" y="13"/>
                  </a:lnTo>
                  <a:lnTo>
                    <a:pt x="4" y="9"/>
                  </a:lnTo>
                  <a:lnTo>
                    <a:pt x="7" y="4"/>
                  </a:lnTo>
                  <a:lnTo>
                    <a:pt x="11" y="1"/>
                  </a:lnTo>
                  <a:lnTo>
                    <a:pt x="16" y="0"/>
                  </a:lnTo>
                </a:path>
              </a:pathLst>
            </a:custGeom>
            <a:solidFill>
              <a:srgbClr val="1C778C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2" name="Freeform 82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8536026" y="2976985"/>
              <a:ext cx="5160" cy="57150"/>
            </a:xfrm>
            <a:custGeom>
              <a:avLst/>
              <a:gdLst>
                <a:gd name="T0" fmla="*/ 0 w 14"/>
                <a:gd name="T1" fmla="*/ 0 h 18"/>
                <a:gd name="T2" fmla="*/ 118176494 w 14"/>
                <a:gd name="T3" fmla="*/ 2147483647 h 18"/>
                <a:gd name="T4" fmla="*/ 196883708 w 14"/>
                <a:gd name="T5" fmla="*/ 2147483647 h 18"/>
                <a:gd name="T6" fmla="*/ 275706255 w 14"/>
                <a:gd name="T7" fmla="*/ 2147483647 h 18"/>
                <a:gd name="T8" fmla="*/ 354413469 w 14"/>
                <a:gd name="T9" fmla="*/ 2147483647 h 18"/>
                <a:gd name="T10" fmla="*/ 511943570 w 14"/>
                <a:gd name="T11" fmla="*/ 2147483647 h 18"/>
                <a:gd name="T12" fmla="*/ 551297177 w 14"/>
                <a:gd name="T13" fmla="*/ 2147483647 h 18"/>
                <a:gd name="T14" fmla="*/ 0 w 14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" h="18">
                  <a:moveTo>
                    <a:pt x="0" y="0"/>
                  </a:moveTo>
                  <a:lnTo>
                    <a:pt x="3" y="1"/>
                  </a:lnTo>
                  <a:lnTo>
                    <a:pt x="5" y="2"/>
                  </a:lnTo>
                  <a:lnTo>
                    <a:pt x="7" y="4"/>
                  </a:lnTo>
                  <a:lnTo>
                    <a:pt x="9" y="7"/>
                  </a:lnTo>
                  <a:lnTo>
                    <a:pt x="13" y="13"/>
                  </a:lnTo>
                  <a:lnTo>
                    <a:pt x="14" y="18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3" name="Freeform 83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8701124" y="3675488"/>
              <a:ext cx="29237" cy="58737"/>
            </a:xfrm>
            <a:custGeom>
              <a:avLst/>
              <a:gdLst>
                <a:gd name="T0" fmla="*/ 0 w 67"/>
                <a:gd name="T1" fmla="*/ 0 h 74"/>
                <a:gd name="T2" fmla="*/ 65387896 w 67"/>
                <a:gd name="T3" fmla="*/ 2147483647 h 74"/>
                <a:gd name="T4" fmla="*/ 196001357 w 67"/>
                <a:gd name="T5" fmla="*/ 2147483647 h 74"/>
                <a:gd name="T6" fmla="*/ 457552538 w 67"/>
                <a:gd name="T7" fmla="*/ 2147483647 h 74"/>
                <a:gd name="T8" fmla="*/ 784329284 w 67"/>
                <a:gd name="T9" fmla="*/ 2147483647 h 74"/>
                <a:gd name="T10" fmla="*/ 1111106030 w 67"/>
                <a:gd name="T11" fmla="*/ 2147483647 h 74"/>
                <a:gd name="T12" fmla="*/ 1503270672 w 67"/>
                <a:gd name="T13" fmla="*/ 2147483647 h 74"/>
                <a:gd name="T14" fmla="*/ 1830047821 w 67"/>
                <a:gd name="T15" fmla="*/ 2147483647 h 74"/>
                <a:gd name="T16" fmla="*/ 2147483647 w 67"/>
                <a:gd name="T17" fmla="*/ 2147483647 h 74"/>
                <a:gd name="T18" fmla="*/ 2147483647 w 67"/>
                <a:gd name="T19" fmla="*/ 2147483647 h 74"/>
                <a:gd name="T20" fmla="*/ 2147483647 w 67"/>
                <a:gd name="T21" fmla="*/ 2147483647 h 74"/>
                <a:gd name="T22" fmla="*/ 2147483647 w 67"/>
                <a:gd name="T23" fmla="*/ 2147483647 h 74"/>
                <a:gd name="T24" fmla="*/ 2147483647 w 67"/>
                <a:gd name="T25" fmla="*/ 2147483647 h 74"/>
                <a:gd name="T26" fmla="*/ 2147483647 w 67"/>
                <a:gd name="T27" fmla="*/ 2147483647 h 74"/>
                <a:gd name="T28" fmla="*/ 2147483647 w 67"/>
                <a:gd name="T29" fmla="*/ 2147483647 h 74"/>
                <a:gd name="T30" fmla="*/ 2147483647 w 67"/>
                <a:gd name="T31" fmla="*/ 2147483647 h 74"/>
                <a:gd name="T32" fmla="*/ 2147483647 w 67"/>
                <a:gd name="T33" fmla="*/ 2147483647 h 74"/>
                <a:gd name="T34" fmla="*/ 2147483647 w 67"/>
                <a:gd name="T35" fmla="*/ 2147483647 h 74"/>
                <a:gd name="T36" fmla="*/ 2147483647 w 67"/>
                <a:gd name="T37" fmla="*/ 0 h 74"/>
                <a:gd name="T38" fmla="*/ 2147483647 w 67"/>
                <a:gd name="T39" fmla="*/ 0 h 74"/>
                <a:gd name="T40" fmla="*/ 2147483647 w 67"/>
                <a:gd name="T41" fmla="*/ 0 h 74"/>
                <a:gd name="T42" fmla="*/ 1111106030 w 67"/>
                <a:gd name="T43" fmla="*/ 0 h 74"/>
                <a:gd name="T44" fmla="*/ 0 w 67"/>
                <a:gd name="T45" fmla="*/ 0 h 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7" h="74">
                  <a:moveTo>
                    <a:pt x="0" y="0"/>
                  </a:moveTo>
                  <a:lnTo>
                    <a:pt x="1" y="17"/>
                  </a:lnTo>
                  <a:lnTo>
                    <a:pt x="3" y="30"/>
                  </a:lnTo>
                  <a:lnTo>
                    <a:pt x="7" y="41"/>
                  </a:lnTo>
                  <a:lnTo>
                    <a:pt x="12" y="50"/>
                  </a:lnTo>
                  <a:lnTo>
                    <a:pt x="17" y="58"/>
                  </a:lnTo>
                  <a:lnTo>
                    <a:pt x="23" y="64"/>
                  </a:lnTo>
                  <a:lnTo>
                    <a:pt x="28" y="69"/>
                  </a:lnTo>
                  <a:lnTo>
                    <a:pt x="33" y="74"/>
                  </a:lnTo>
                  <a:lnTo>
                    <a:pt x="44" y="65"/>
                  </a:lnTo>
                  <a:lnTo>
                    <a:pt x="55" y="55"/>
                  </a:lnTo>
                  <a:lnTo>
                    <a:pt x="59" y="49"/>
                  </a:lnTo>
                  <a:lnTo>
                    <a:pt x="63" y="43"/>
                  </a:lnTo>
                  <a:lnTo>
                    <a:pt x="66" y="37"/>
                  </a:lnTo>
                  <a:lnTo>
                    <a:pt x="67" y="30"/>
                  </a:lnTo>
                  <a:lnTo>
                    <a:pt x="67" y="25"/>
                  </a:lnTo>
                  <a:lnTo>
                    <a:pt x="67" y="18"/>
                  </a:lnTo>
                  <a:lnTo>
                    <a:pt x="67" y="9"/>
                  </a:lnTo>
                  <a:lnTo>
                    <a:pt x="67" y="0"/>
                  </a:lnTo>
                  <a:lnTo>
                    <a:pt x="48" y="0"/>
                  </a:lnTo>
                  <a:lnTo>
                    <a:pt x="33" y="0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4" name="Freeform 84"/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8769916" y="3689772"/>
              <a:ext cx="13758" cy="57150"/>
            </a:xfrm>
            <a:custGeom>
              <a:avLst/>
              <a:gdLst>
                <a:gd name="T0" fmla="*/ 0 w 34"/>
                <a:gd name="T1" fmla="*/ 0 h 38"/>
                <a:gd name="T2" fmla="*/ 104224418 w 34"/>
                <a:gd name="T3" fmla="*/ 2147483647 h 38"/>
                <a:gd name="T4" fmla="*/ 208449209 w 34"/>
                <a:gd name="T5" fmla="*/ 2147483647 h 38"/>
                <a:gd name="T6" fmla="*/ 260631268 w 34"/>
                <a:gd name="T7" fmla="*/ 2147483647 h 38"/>
                <a:gd name="T8" fmla="*/ 312673626 w 34"/>
                <a:gd name="T9" fmla="*/ 2147483647 h 38"/>
                <a:gd name="T10" fmla="*/ 521122835 w 34"/>
                <a:gd name="T11" fmla="*/ 2147483647 h 38"/>
                <a:gd name="T12" fmla="*/ 677529685 w 34"/>
                <a:gd name="T13" fmla="*/ 2147483647 h 38"/>
                <a:gd name="T14" fmla="*/ 833796835 w 34"/>
                <a:gd name="T15" fmla="*/ 2147483647 h 38"/>
                <a:gd name="T16" fmla="*/ 1042385371 w 34"/>
                <a:gd name="T17" fmla="*/ 2147483647 h 38"/>
                <a:gd name="T18" fmla="*/ 1198652521 w 34"/>
                <a:gd name="T19" fmla="*/ 2147483647 h 38"/>
                <a:gd name="T20" fmla="*/ 1355059371 w 34"/>
                <a:gd name="T21" fmla="*/ 2147483647 h 38"/>
                <a:gd name="T22" fmla="*/ 1459283788 w 34"/>
                <a:gd name="T23" fmla="*/ 2147483647 h 38"/>
                <a:gd name="T24" fmla="*/ 1667732997 w 34"/>
                <a:gd name="T25" fmla="*/ 2147483647 h 38"/>
                <a:gd name="T26" fmla="*/ 1719775729 w 34"/>
                <a:gd name="T27" fmla="*/ 2147483647 h 38"/>
                <a:gd name="T28" fmla="*/ 1771957788 w 34"/>
                <a:gd name="T29" fmla="*/ 2147483647 h 38"/>
                <a:gd name="T30" fmla="*/ 1615550938 w 34"/>
                <a:gd name="T31" fmla="*/ 2147483647 h 38"/>
                <a:gd name="T32" fmla="*/ 1459283788 w 34"/>
                <a:gd name="T33" fmla="*/ 2147483647 h 38"/>
                <a:gd name="T34" fmla="*/ 1355059371 w 34"/>
                <a:gd name="T35" fmla="*/ 2147483647 h 38"/>
                <a:gd name="T36" fmla="*/ 1250834579 w 34"/>
                <a:gd name="T37" fmla="*/ 2147483647 h 38"/>
                <a:gd name="T38" fmla="*/ 990203312 w 34"/>
                <a:gd name="T39" fmla="*/ 2147483647 h 38"/>
                <a:gd name="T40" fmla="*/ 677529685 w 34"/>
                <a:gd name="T41" fmla="*/ 0 h 38"/>
                <a:gd name="T42" fmla="*/ 312673626 w 34"/>
                <a:gd name="T43" fmla="*/ 0 h 38"/>
                <a:gd name="T44" fmla="*/ 0 w 34"/>
                <a:gd name="T45" fmla="*/ 0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" h="38">
                  <a:moveTo>
                    <a:pt x="0" y="0"/>
                  </a:moveTo>
                  <a:lnTo>
                    <a:pt x="2" y="3"/>
                  </a:lnTo>
                  <a:lnTo>
                    <a:pt x="4" y="7"/>
                  </a:lnTo>
                  <a:lnTo>
                    <a:pt x="5" y="11"/>
                  </a:lnTo>
                  <a:lnTo>
                    <a:pt x="6" y="16"/>
                  </a:lnTo>
                  <a:lnTo>
                    <a:pt x="10" y="28"/>
                  </a:lnTo>
                  <a:lnTo>
                    <a:pt x="13" y="38"/>
                  </a:lnTo>
                  <a:lnTo>
                    <a:pt x="16" y="37"/>
                  </a:lnTo>
                  <a:lnTo>
                    <a:pt x="20" y="36"/>
                  </a:lnTo>
                  <a:lnTo>
                    <a:pt x="23" y="34"/>
                  </a:lnTo>
                  <a:lnTo>
                    <a:pt x="26" y="31"/>
                  </a:lnTo>
                  <a:lnTo>
                    <a:pt x="28" y="28"/>
                  </a:lnTo>
                  <a:lnTo>
                    <a:pt x="32" y="24"/>
                  </a:lnTo>
                  <a:lnTo>
                    <a:pt x="33" y="21"/>
                  </a:lnTo>
                  <a:lnTo>
                    <a:pt x="34" y="19"/>
                  </a:lnTo>
                  <a:lnTo>
                    <a:pt x="31" y="18"/>
                  </a:lnTo>
                  <a:lnTo>
                    <a:pt x="28" y="17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5" name="Freeform 85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8615136" y="3465935"/>
              <a:ext cx="27517" cy="55562"/>
            </a:xfrm>
            <a:custGeom>
              <a:avLst/>
              <a:gdLst>
                <a:gd name="T0" fmla="*/ 2147483647 w 53"/>
                <a:gd name="T1" fmla="*/ 2147483647 h 23"/>
                <a:gd name="T2" fmla="*/ 2147483647 w 53"/>
                <a:gd name="T3" fmla="*/ 2147483647 h 23"/>
                <a:gd name="T4" fmla="*/ 2147483647 w 53"/>
                <a:gd name="T5" fmla="*/ 2147483647 h 23"/>
                <a:gd name="T6" fmla="*/ 2147483647 w 53"/>
                <a:gd name="T7" fmla="*/ 2147483647 h 23"/>
                <a:gd name="T8" fmla="*/ 2147483647 w 53"/>
                <a:gd name="T9" fmla="*/ 0 h 23"/>
                <a:gd name="T10" fmla="*/ 2147483647 w 53"/>
                <a:gd name="T11" fmla="*/ 0 h 23"/>
                <a:gd name="T12" fmla="*/ 2147483647 w 53"/>
                <a:gd name="T13" fmla="*/ 2147483647 h 23"/>
                <a:gd name="T14" fmla="*/ 2147483647 w 53"/>
                <a:gd name="T15" fmla="*/ 2147483647 h 23"/>
                <a:gd name="T16" fmla="*/ 1210852026 w 53"/>
                <a:gd name="T17" fmla="*/ 2147483647 h 23"/>
                <a:gd name="T18" fmla="*/ 0 w 53"/>
                <a:gd name="T19" fmla="*/ 2147483647 h 23"/>
                <a:gd name="T20" fmla="*/ 2147483647 w 53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3" h="23">
                  <a:moveTo>
                    <a:pt x="53" y="23"/>
                  </a:moveTo>
                  <a:lnTo>
                    <a:pt x="53" y="4"/>
                  </a:lnTo>
                  <a:lnTo>
                    <a:pt x="49" y="2"/>
                  </a:lnTo>
                  <a:lnTo>
                    <a:pt x="45" y="1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1" y="1"/>
                  </a:lnTo>
                  <a:lnTo>
                    <a:pt x="24" y="4"/>
                  </a:lnTo>
                  <a:lnTo>
                    <a:pt x="11" y="13"/>
                  </a:lnTo>
                  <a:lnTo>
                    <a:pt x="0" y="23"/>
                  </a:lnTo>
                  <a:lnTo>
                    <a:pt x="53" y="2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6" name="Freeform 86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8553224" y="3440535"/>
              <a:ext cx="12039" cy="57150"/>
            </a:xfrm>
            <a:custGeom>
              <a:avLst/>
              <a:gdLst>
                <a:gd name="T0" fmla="*/ 0 w 26"/>
                <a:gd name="T1" fmla="*/ 0 h 12"/>
                <a:gd name="T2" fmla="*/ 312400535 w 26"/>
                <a:gd name="T3" fmla="*/ 2147483647 h 12"/>
                <a:gd name="T4" fmla="*/ 859010537 w 26"/>
                <a:gd name="T5" fmla="*/ 2147483647 h 12"/>
                <a:gd name="T6" fmla="*/ 1093220004 w 26"/>
                <a:gd name="T7" fmla="*/ 2147483647 h 12"/>
                <a:gd name="T8" fmla="*/ 1405620539 w 26"/>
                <a:gd name="T9" fmla="*/ 2147483647 h 12"/>
                <a:gd name="T10" fmla="*/ 1717838564 w 26"/>
                <a:gd name="T11" fmla="*/ 2147483647 h 12"/>
                <a:gd name="T12" fmla="*/ 2030239527 w 26"/>
                <a:gd name="T13" fmla="*/ 2147483647 h 12"/>
                <a:gd name="T14" fmla="*/ 1639830006 w 26"/>
                <a:gd name="T15" fmla="*/ 2147483647 h 12"/>
                <a:gd name="T16" fmla="*/ 1015211018 w 26"/>
                <a:gd name="T17" fmla="*/ 2147483647 h 12"/>
                <a:gd name="T18" fmla="*/ 390409521 w 26"/>
                <a:gd name="T19" fmla="*/ 2147483647 h 12"/>
                <a:gd name="T20" fmla="*/ 0 w 26"/>
                <a:gd name="T21" fmla="*/ 0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6" h="12">
                  <a:moveTo>
                    <a:pt x="0" y="0"/>
                  </a:moveTo>
                  <a:lnTo>
                    <a:pt x="4" y="4"/>
                  </a:lnTo>
                  <a:lnTo>
                    <a:pt x="11" y="8"/>
                  </a:lnTo>
                  <a:lnTo>
                    <a:pt x="14" y="9"/>
                  </a:lnTo>
                  <a:lnTo>
                    <a:pt x="18" y="11"/>
                  </a:lnTo>
                  <a:lnTo>
                    <a:pt x="22" y="11"/>
                  </a:lnTo>
                  <a:lnTo>
                    <a:pt x="26" y="12"/>
                  </a:lnTo>
                  <a:lnTo>
                    <a:pt x="21" y="7"/>
                  </a:lnTo>
                  <a:lnTo>
                    <a:pt x="13" y="3"/>
                  </a:lnTo>
                  <a:lnTo>
                    <a:pt x="5" y="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7" name="Freeform 87"/>
            <p:cNvSpPr>
              <a:spLocks/>
            </p:cNvSpPr>
            <p:nvPr>
              <p:custDataLst>
                <p:tags r:id="rId68"/>
              </p:custDataLst>
            </p:nvPr>
          </p:nvSpPr>
          <p:spPr bwMode="auto">
            <a:xfrm>
              <a:off x="8769916" y="3772322"/>
              <a:ext cx="34396" cy="57150"/>
            </a:xfrm>
            <a:custGeom>
              <a:avLst/>
              <a:gdLst>
                <a:gd name="T0" fmla="*/ 0 w 73"/>
                <a:gd name="T1" fmla="*/ 0 h 57150"/>
                <a:gd name="T2" fmla="*/ 1645549873 w 73"/>
                <a:gd name="T3" fmla="*/ 0 h 57150"/>
                <a:gd name="T4" fmla="*/ 2147483647 w 73"/>
                <a:gd name="T5" fmla="*/ 0 h 57150"/>
                <a:gd name="T6" fmla="*/ 2147483647 w 73"/>
                <a:gd name="T7" fmla="*/ 0 h 57150"/>
                <a:gd name="T8" fmla="*/ 2147483647 w 73"/>
                <a:gd name="T9" fmla="*/ 0 h 57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57150">
                  <a:moveTo>
                    <a:pt x="0" y="0"/>
                  </a:moveTo>
                  <a:lnTo>
                    <a:pt x="20" y="0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7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8" name="Freeform 88"/>
            <p:cNvSpPr>
              <a:spLocks/>
            </p:cNvSpPr>
            <p:nvPr>
              <p:custDataLst>
                <p:tags r:id="rId69"/>
              </p:custDataLst>
            </p:nvPr>
          </p:nvSpPr>
          <p:spPr bwMode="auto">
            <a:xfrm>
              <a:off x="8721763" y="3761210"/>
              <a:ext cx="24077" cy="57150"/>
            </a:xfrm>
            <a:custGeom>
              <a:avLst/>
              <a:gdLst>
                <a:gd name="T0" fmla="*/ 0 w 53"/>
                <a:gd name="T1" fmla="*/ 0 h 3"/>
                <a:gd name="T2" fmla="*/ 1032390249 w 53"/>
                <a:gd name="T3" fmla="*/ 0 h 3"/>
                <a:gd name="T4" fmla="*/ 1990925145 w 53"/>
                <a:gd name="T5" fmla="*/ 2147483647 h 3"/>
                <a:gd name="T6" fmla="*/ 2147483647 w 53"/>
                <a:gd name="T7" fmla="*/ 2147483647 h 3"/>
                <a:gd name="T8" fmla="*/ 2147483647 w 53"/>
                <a:gd name="T9" fmla="*/ 2147483647 h 3"/>
                <a:gd name="T10" fmla="*/ 2147483647 w 53"/>
                <a:gd name="T11" fmla="*/ 2147483647 h 3"/>
                <a:gd name="T12" fmla="*/ 2147483647 w 53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3" h="3">
                  <a:moveTo>
                    <a:pt x="0" y="0"/>
                  </a:moveTo>
                  <a:lnTo>
                    <a:pt x="14" y="0"/>
                  </a:lnTo>
                  <a:lnTo>
                    <a:pt x="27" y="3"/>
                  </a:lnTo>
                  <a:lnTo>
                    <a:pt x="32" y="3"/>
                  </a:lnTo>
                  <a:lnTo>
                    <a:pt x="39" y="3"/>
                  </a:lnTo>
                  <a:lnTo>
                    <a:pt x="45" y="1"/>
                  </a:lnTo>
                  <a:lnTo>
                    <a:pt x="5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39" name="Line 89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8757879" y="3746922"/>
              <a:ext cx="22357" cy="635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40" name="Freeform 90"/>
            <p:cNvSpPr>
              <a:spLocks/>
            </p:cNvSpPr>
            <p:nvPr>
              <p:custDataLst>
                <p:tags r:id="rId71"/>
              </p:custDataLst>
            </p:nvPr>
          </p:nvSpPr>
          <p:spPr bwMode="auto">
            <a:xfrm>
              <a:off x="8780235" y="3753272"/>
              <a:ext cx="1720" cy="57150"/>
            </a:xfrm>
            <a:custGeom>
              <a:avLst/>
              <a:gdLst>
                <a:gd name="T0" fmla="*/ 0 w 1588"/>
                <a:gd name="T1" fmla="*/ 0 h 13"/>
                <a:gd name="T2" fmla="*/ 0 w 1588"/>
                <a:gd name="T3" fmla="*/ 2147483647 h 13"/>
                <a:gd name="T4" fmla="*/ 0 w 1588"/>
                <a:gd name="T5" fmla="*/ 2147483647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8" h="13">
                  <a:moveTo>
                    <a:pt x="0" y="0"/>
                  </a:moveTo>
                  <a:lnTo>
                    <a:pt x="0" y="6"/>
                  </a:lnTo>
                  <a:lnTo>
                    <a:pt x="0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41" name="Freeform 91"/>
            <p:cNvSpPr>
              <a:spLocks/>
            </p:cNvSpPr>
            <p:nvPr>
              <p:custDataLst>
                <p:tags r:id="rId72"/>
              </p:custDataLst>
            </p:nvPr>
          </p:nvSpPr>
          <p:spPr bwMode="auto">
            <a:xfrm>
              <a:off x="8730363" y="3746922"/>
              <a:ext cx="15478" cy="58738"/>
            </a:xfrm>
            <a:custGeom>
              <a:avLst/>
              <a:gdLst>
                <a:gd name="T0" fmla="*/ 0 w 26"/>
                <a:gd name="T1" fmla="*/ 0 h 58738"/>
                <a:gd name="T2" fmla="*/ 2147483647 w 26"/>
                <a:gd name="T3" fmla="*/ 0 h 58738"/>
                <a:gd name="T4" fmla="*/ 2147483647 w 26"/>
                <a:gd name="T5" fmla="*/ 0 h 587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" h="58738">
                  <a:moveTo>
                    <a:pt x="0" y="0"/>
                  </a:moveTo>
                  <a:lnTo>
                    <a:pt x="15" y="0"/>
                  </a:lnTo>
                  <a:lnTo>
                    <a:pt x="26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42" name="Freeform 92"/>
            <p:cNvSpPr>
              <a:spLocks/>
            </p:cNvSpPr>
            <p:nvPr>
              <p:custDataLst>
                <p:tags r:id="rId73"/>
              </p:custDataLst>
            </p:nvPr>
          </p:nvSpPr>
          <p:spPr bwMode="auto">
            <a:xfrm>
              <a:off x="8723482" y="3727872"/>
              <a:ext cx="6879" cy="60325"/>
            </a:xfrm>
            <a:custGeom>
              <a:avLst/>
              <a:gdLst>
                <a:gd name="T0" fmla="*/ 640119688 w 20"/>
                <a:gd name="T1" fmla="*/ 0 h 25"/>
                <a:gd name="T2" fmla="*/ 0 w 20"/>
                <a:gd name="T3" fmla="*/ 2147483647 h 25"/>
                <a:gd name="T4" fmla="*/ 128023938 w 20"/>
                <a:gd name="T5" fmla="*/ 2147483647 h 25"/>
                <a:gd name="T6" fmla="*/ 320060003 w 20"/>
                <a:gd name="T7" fmla="*/ 2147483647 h 25"/>
                <a:gd name="T8" fmla="*/ 448083940 w 20"/>
                <a:gd name="T9" fmla="*/ 2147483647 h 25"/>
                <a:gd name="T10" fmla="*/ 640119688 w 20"/>
                <a:gd name="T11" fmla="*/ 2147483647 h 25"/>
                <a:gd name="T12" fmla="*/ 640119688 w 20"/>
                <a:gd name="T13" fmla="*/ 0 h 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25">
                  <a:moveTo>
                    <a:pt x="20" y="0"/>
                  </a:moveTo>
                  <a:lnTo>
                    <a:pt x="0" y="13"/>
                  </a:lnTo>
                  <a:lnTo>
                    <a:pt x="4" y="18"/>
                  </a:lnTo>
                  <a:lnTo>
                    <a:pt x="10" y="21"/>
                  </a:lnTo>
                  <a:lnTo>
                    <a:pt x="14" y="24"/>
                  </a:lnTo>
                  <a:lnTo>
                    <a:pt x="20" y="25"/>
                  </a:lnTo>
                  <a:lnTo>
                    <a:pt x="2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43" name="Freeform 93"/>
            <p:cNvSpPr>
              <a:spLocks/>
            </p:cNvSpPr>
            <p:nvPr>
              <p:custDataLst>
                <p:tags r:id="rId74"/>
              </p:custDataLst>
            </p:nvPr>
          </p:nvSpPr>
          <p:spPr bwMode="auto">
            <a:xfrm>
              <a:off x="8811191" y="3454822"/>
              <a:ext cx="1720" cy="57150"/>
            </a:xfrm>
            <a:custGeom>
              <a:avLst/>
              <a:gdLst>
                <a:gd name="T0" fmla="*/ 0 w 6"/>
                <a:gd name="T1" fmla="*/ 2147483647 h 24"/>
                <a:gd name="T2" fmla="*/ 0 w 6"/>
                <a:gd name="T3" fmla="*/ 0 h 24"/>
                <a:gd name="T4" fmla="*/ 111237018 w 6"/>
                <a:gd name="T5" fmla="*/ 2147483647 h 24"/>
                <a:gd name="T6" fmla="*/ 0 w 6"/>
                <a:gd name="T7" fmla="*/ 2147483647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0" y="2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044" name="Group 94"/>
            <p:cNvGrpSpPr>
              <a:grpSpLocks/>
            </p:cNvGrpSpPr>
            <p:nvPr>
              <p:custDataLst>
                <p:tags r:id="rId75"/>
              </p:custDataLst>
            </p:nvPr>
          </p:nvGrpSpPr>
          <p:grpSpPr bwMode="auto">
            <a:xfrm>
              <a:off x="8675328" y="3126210"/>
              <a:ext cx="177138" cy="114300"/>
              <a:chOff x="5379" y="2466"/>
              <a:chExt cx="122" cy="71"/>
            </a:xfrm>
          </p:grpSpPr>
          <p:sp>
            <p:nvSpPr>
              <p:cNvPr id="2490" name="Freeform 95"/>
              <p:cNvSpPr>
                <a:spLocks/>
              </p:cNvSpPr>
              <p:nvPr/>
            </p:nvSpPr>
            <p:spPr bwMode="auto">
              <a:xfrm>
                <a:off x="5428" y="2492"/>
                <a:ext cx="6" cy="9"/>
              </a:xfrm>
              <a:custGeom>
                <a:avLst/>
                <a:gdLst>
                  <a:gd name="T0" fmla="*/ 1 w 19"/>
                  <a:gd name="T1" fmla="*/ 1 h 25"/>
                  <a:gd name="T2" fmla="*/ 1 w 19"/>
                  <a:gd name="T3" fmla="*/ 1 h 25"/>
                  <a:gd name="T4" fmla="*/ 1 w 19"/>
                  <a:gd name="T5" fmla="*/ 0 h 25"/>
                  <a:gd name="T6" fmla="*/ 1 w 19"/>
                  <a:gd name="T7" fmla="*/ 0 h 25"/>
                  <a:gd name="T8" fmla="*/ 1 w 19"/>
                  <a:gd name="T9" fmla="*/ 0 h 25"/>
                  <a:gd name="T10" fmla="*/ 1 w 19"/>
                  <a:gd name="T11" fmla="*/ 0 h 25"/>
                  <a:gd name="T12" fmla="*/ 1 w 19"/>
                  <a:gd name="T13" fmla="*/ 0 h 25"/>
                  <a:gd name="T14" fmla="*/ 0 w 19"/>
                  <a:gd name="T15" fmla="*/ 0 h 25"/>
                  <a:gd name="T16" fmla="*/ 0 w 19"/>
                  <a:gd name="T17" fmla="*/ 0 h 25"/>
                  <a:gd name="T18" fmla="*/ 0 w 19"/>
                  <a:gd name="T19" fmla="*/ 1 h 25"/>
                  <a:gd name="T20" fmla="*/ 0 w 19"/>
                  <a:gd name="T21" fmla="*/ 1 h 25"/>
                  <a:gd name="T22" fmla="*/ 0 w 19"/>
                  <a:gd name="T23" fmla="*/ 1 h 25"/>
                  <a:gd name="T24" fmla="*/ 1 w 19"/>
                  <a:gd name="T25" fmla="*/ 1 h 25"/>
                  <a:gd name="T26" fmla="*/ 1 w 19"/>
                  <a:gd name="T27" fmla="*/ 1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9" h="25">
                    <a:moveTo>
                      <a:pt x="19" y="25"/>
                    </a:moveTo>
                    <a:lnTo>
                      <a:pt x="18" y="20"/>
                    </a:lnTo>
                    <a:lnTo>
                      <a:pt x="17" y="12"/>
                    </a:lnTo>
                    <a:lnTo>
                      <a:pt x="16" y="9"/>
                    </a:lnTo>
                    <a:lnTo>
                      <a:pt x="17" y="6"/>
                    </a:lnTo>
                    <a:lnTo>
                      <a:pt x="17" y="3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1" y="7"/>
                    </a:lnTo>
                    <a:lnTo>
                      <a:pt x="5" y="15"/>
                    </a:lnTo>
                    <a:lnTo>
                      <a:pt x="7" y="19"/>
                    </a:lnTo>
                    <a:lnTo>
                      <a:pt x="11" y="23"/>
                    </a:lnTo>
                    <a:lnTo>
                      <a:pt x="15" y="25"/>
                    </a:lnTo>
                    <a:lnTo>
                      <a:pt x="19" y="25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91" name="Freeform 96"/>
              <p:cNvSpPr>
                <a:spLocks/>
              </p:cNvSpPr>
              <p:nvPr/>
            </p:nvSpPr>
            <p:spPr bwMode="auto">
              <a:xfrm>
                <a:off x="5379" y="2505"/>
                <a:ext cx="7" cy="6"/>
              </a:xfrm>
              <a:custGeom>
                <a:avLst/>
                <a:gdLst>
                  <a:gd name="T0" fmla="*/ 1 w 26"/>
                  <a:gd name="T1" fmla="*/ 1 h 18"/>
                  <a:gd name="T2" fmla="*/ 0 w 26"/>
                  <a:gd name="T3" fmla="*/ 1 h 18"/>
                  <a:gd name="T4" fmla="*/ 0 w 26"/>
                  <a:gd name="T5" fmla="*/ 0 h 18"/>
                  <a:gd name="T6" fmla="*/ 0 w 26"/>
                  <a:gd name="T7" fmla="*/ 0 h 18"/>
                  <a:gd name="T8" fmla="*/ 0 w 26"/>
                  <a:gd name="T9" fmla="*/ 0 h 18"/>
                  <a:gd name="T10" fmla="*/ 0 w 26"/>
                  <a:gd name="T11" fmla="*/ 0 h 18"/>
                  <a:gd name="T12" fmla="*/ 0 w 26"/>
                  <a:gd name="T13" fmla="*/ 0 h 18"/>
                  <a:gd name="T14" fmla="*/ 1 w 26"/>
                  <a:gd name="T15" fmla="*/ 1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6" h="18">
                    <a:moveTo>
                      <a:pt x="26" y="18"/>
                    </a:moveTo>
                    <a:lnTo>
                      <a:pt x="7" y="18"/>
                    </a:lnTo>
                    <a:lnTo>
                      <a:pt x="3" y="9"/>
                    </a:lnTo>
                    <a:lnTo>
                      <a:pt x="0" y="0"/>
                    </a:lnTo>
                    <a:lnTo>
                      <a:pt x="6" y="2"/>
                    </a:lnTo>
                    <a:lnTo>
                      <a:pt x="13" y="6"/>
                    </a:lnTo>
                    <a:lnTo>
                      <a:pt x="20" y="12"/>
                    </a:lnTo>
                    <a:lnTo>
                      <a:pt x="26" y="18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92" name="Freeform 97"/>
              <p:cNvSpPr>
                <a:spLocks/>
              </p:cNvSpPr>
              <p:nvPr/>
            </p:nvSpPr>
            <p:spPr bwMode="auto">
              <a:xfrm>
                <a:off x="5392" y="2466"/>
                <a:ext cx="5" cy="6"/>
              </a:xfrm>
              <a:custGeom>
                <a:avLst/>
                <a:gdLst>
                  <a:gd name="T0" fmla="*/ 0 w 13"/>
                  <a:gd name="T1" fmla="*/ 1 h 18"/>
                  <a:gd name="T2" fmla="*/ 1 w 13"/>
                  <a:gd name="T3" fmla="*/ 0 h 18"/>
                  <a:gd name="T4" fmla="*/ 0 w 13"/>
                  <a:gd name="T5" fmla="*/ 1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8">
                    <a:moveTo>
                      <a:pt x="0" y="18"/>
                    </a:moveTo>
                    <a:lnTo>
                      <a:pt x="13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93" name="Freeform 98"/>
              <p:cNvSpPr>
                <a:spLocks/>
              </p:cNvSpPr>
              <p:nvPr/>
            </p:nvSpPr>
            <p:spPr bwMode="auto">
              <a:xfrm>
                <a:off x="5426" y="2468"/>
                <a:ext cx="8" cy="8"/>
              </a:xfrm>
              <a:custGeom>
                <a:avLst/>
                <a:gdLst>
                  <a:gd name="T0" fmla="*/ 0 w 26"/>
                  <a:gd name="T1" fmla="*/ 1 h 24"/>
                  <a:gd name="T2" fmla="*/ 0 w 26"/>
                  <a:gd name="T3" fmla="*/ 1 h 24"/>
                  <a:gd name="T4" fmla="*/ 0 w 26"/>
                  <a:gd name="T5" fmla="*/ 1 h 24"/>
                  <a:gd name="T6" fmla="*/ 0 w 26"/>
                  <a:gd name="T7" fmla="*/ 1 h 24"/>
                  <a:gd name="T8" fmla="*/ 1 w 26"/>
                  <a:gd name="T9" fmla="*/ 1 h 24"/>
                  <a:gd name="T10" fmla="*/ 1 w 26"/>
                  <a:gd name="T11" fmla="*/ 0 h 24"/>
                  <a:gd name="T12" fmla="*/ 1 w 26"/>
                  <a:gd name="T13" fmla="*/ 0 h 24"/>
                  <a:gd name="T14" fmla="*/ 1 w 26"/>
                  <a:gd name="T15" fmla="*/ 0 h 24"/>
                  <a:gd name="T16" fmla="*/ 1 w 26"/>
                  <a:gd name="T17" fmla="*/ 0 h 24"/>
                  <a:gd name="T18" fmla="*/ 0 w 26"/>
                  <a:gd name="T19" fmla="*/ 1 h 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6" h="24">
                    <a:moveTo>
                      <a:pt x="0" y="24"/>
                    </a:moveTo>
                    <a:lnTo>
                      <a:pt x="3" y="23"/>
                    </a:lnTo>
                    <a:lnTo>
                      <a:pt x="7" y="22"/>
                    </a:lnTo>
                    <a:lnTo>
                      <a:pt x="11" y="19"/>
                    </a:lnTo>
                    <a:lnTo>
                      <a:pt x="16" y="16"/>
                    </a:lnTo>
                    <a:lnTo>
                      <a:pt x="20" y="13"/>
                    </a:lnTo>
                    <a:lnTo>
                      <a:pt x="23" y="9"/>
                    </a:lnTo>
                    <a:lnTo>
                      <a:pt x="25" y="4"/>
                    </a:lnTo>
                    <a:lnTo>
                      <a:pt x="26" y="0"/>
                    </a:lnTo>
                    <a:lnTo>
                      <a:pt x="0" y="24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94" name="Freeform 99"/>
              <p:cNvSpPr>
                <a:spLocks/>
              </p:cNvSpPr>
              <p:nvPr/>
            </p:nvSpPr>
            <p:spPr bwMode="auto">
              <a:xfrm>
                <a:off x="5490" y="2490"/>
                <a:ext cx="11" cy="2"/>
              </a:xfrm>
              <a:custGeom>
                <a:avLst/>
                <a:gdLst>
                  <a:gd name="T0" fmla="*/ 0 w 34"/>
                  <a:gd name="T1" fmla="*/ 0 h 6"/>
                  <a:gd name="T2" fmla="*/ 0 w 34"/>
                  <a:gd name="T3" fmla="*/ 0 h 6"/>
                  <a:gd name="T4" fmla="*/ 1 w 34"/>
                  <a:gd name="T5" fmla="*/ 0 h 6"/>
                  <a:gd name="T6" fmla="*/ 1 w 34"/>
                  <a:gd name="T7" fmla="*/ 0 h 6"/>
                  <a:gd name="T8" fmla="*/ 1 w 34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" h="6">
                    <a:moveTo>
                      <a:pt x="0" y="6"/>
                    </a:moveTo>
                    <a:lnTo>
                      <a:pt x="10" y="6"/>
                    </a:lnTo>
                    <a:lnTo>
                      <a:pt x="17" y="5"/>
                    </a:lnTo>
                    <a:lnTo>
                      <a:pt x="25" y="4"/>
                    </a:lnTo>
                    <a:lnTo>
                      <a:pt x="34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95" name="Line 100"/>
              <p:cNvSpPr>
                <a:spLocks noChangeShapeType="1"/>
              </p:cNvSpPr>
              <p:nvPr/>
            </p:nvSpPr>
            <p:spPr bwMode="auto">
              <a:xfrm flipH="1">
                <a:off x="5495" y="2490"/>
                <a:ext cx="6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96" name="Freeform 101"/>
              <p:cNvSpPr>
                <a:spLocks/>
              </p:cNvSpPr>
              <p:nvPr/>
            </p:nvSpPr>
            <p:spPr bwMode="auto">
              <a:xfrm>
                <a:off x="5464" y="2530"/>
                <a:ext cx="1" cy="7"/>
              </a:xfrm>
              <a:custGeom>
                <a:avLst/>
                <a:gdLst>
                  <a:gd name="T0" fmla="*/ 0 w 1"/>
                  <a:gd name="T1" fmla="*/ 1 h 19"/>
                  <a:gd name="T2" fmla="*/ 0 w 1"/>
                  <a:gd name="T3" fmla="*/ 0 h 19"/>
                  <a:gd name="T4" fmla="*/ 0 w 1"/>
                  <a:gd name="T5" fmla="*/ 0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" h="19">
                    <a:moveTo>
                      <a:pt x="0" y="19"/>
                    </a:move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97" name="Line 102"/>
              <p:cNvSpPr>
                <a:spLocks noChangeShapeType="1"/>
              </p:cNvSpPr>
              <p:nvPr/>
            </p:nvSpPr>
            <p:spPr bwMode="auto">
              <a:xfrm>
                <a:off x="5464" y="2530"/>
                <a:ext cx="6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98" name="Freeform 103"/>
              <p:cNvSpPr>
                <a:spLocks/>
              </p:cNvSpPr>
              <p:nvPr/>
            </p:nvSpPr>
            <p:spPr bwMode="auto">
              <a:xfrm>
                <a:off x="5466" y="2530"/>
                <a:ext cx="4" cy="2"/>
              </a:xfrm>
              <a:custGeom>
                <a:avLst/>
                <a:gdLst>
                  <a:gd name="T0" fmla="*/ 0 w 14"/>
                  <a:gd name="T1" fmla="*/ 0 h 6"/>
                  <a:gd name="T2" fmla="*/ 0 w 14"/>
                  <a:gd name="T3" fmla="*/ 0 h 6"/>
                  <a:gd name="T4" fmla="*/ 0 w 14"/>
                  <a:gd name="T5" fmla="*/ 0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6">
                    <a:moveTo>
                      <a:pt x="14" y="0"/>
                    </a:moveTo>
                    <a:lnTo>
                      <a:pt x="7" y="3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045" name="Freeform 104"/>
            <p:cNvSpPr>
              <a:spLocks/>
            </p:cNvSpPr>
            <p:nvPr>
              <p:custDataLst>
                <p:tags r:id="rId76"/>
              </p:custDataLst>
            </p:nvPr>
          </p:nvSpPr>
          <p:spPr bwMode="auto">
            <a:xfrm>
              <a:off x="7141275" y="2988097"/>
              <a:ext cx="6879" cy="57150"/>
            </a:xfrm>
            <a:custGeom>
              <a:avLst/>
              <a:gdLst>
                <a:gd name="T0" fmla="*/ 189384598 w 26"/>
                <a:gd name="T1" fmla="*/ 2147483647 h 111"/>
                <a:gd name="T2" fmla="*/ 131107717 w 26"/>
                <a:gd name="T3" fmla="*/ 2147483647 h 111"/>
                <a:gd name="T4" fmla="*/ 58276637 w 26"/>
                <a:gd name="T5" fmla="*/ 2147483647 h 111"/>
                <a:gd name="T6" fmla="*/ 29108644 w 26"/>
                <a:gd name="T7" fmla="*/ 2147483647 h 111"/>
                <a:gd name="T8" fmla="*/ 14554200 w 26"/>
                <a:gd name="T9" fmla="*/ 2147483647 h 111"/>
                <a:gd name="T10" fmla="*/ 0 w 26"/>
                <a:gd name="T11" fmla="*/ 2147483647 h 111"/>
                <a:gd name="T12" fmla="*/ 0 w 26"/>
                <a:gd name="T13" fmla="*/ 2147483647 h 111"/>
                <a:gd name="T14" fmla="*/ 0 w 26"/>
                <a:gd name="T15" fmla="*/ 2147483647 h 111"/>
                <a:gd name="T16" fmla="*/ 14554200 w 26"/>
                <a:gd name="T17" fmla="*/ 2147483647 h 111"/>
                <a:gd name="T18" fmla="*/ 43722437 w 26"/>
                <a:gd name="T19" fmla="*/ 2147483647 h 111"/>
                <a:gd name="T20" fmla="*/ 72831081 w 26"/>
                <a:gd name="T21" fmla="*/ 2147483647 h 111"/>
                <a:gd name="T22" fmla="*/ 131107717 w 26"/>
                <a:gd name="T23" fmla="*/ 2147483647 h 111"/>
                <a:gd name="T24" fmla="*/ 203938798 w 26"/>
                <a:gd name="T25" fmla="*/ 2147483647 h 111"/>
                <a:gd name="T26" fmla="*/ 291383671 w 26"/>
                <a:gd name="T27" fmla="*/ 1228407843 h 111"/>
                <a:gd name="T28" fmla="*/ 378768952 w 26"/>
                <a:gd name="T29" fmla="*/ 0 h 111"/>
                <a:gd name="T30" fmla="*/ 378768952 w 26"/>
                <a:gd name="T31" fmla="*/ 818850349 h 111"/>
                <a:gd name="T32" fmla="*/ 378768952 w 26"/>
                <a:gd name="T33" fmla="*/ 1774219691 h 111"/>
                <a:gd name="T34" fmla="*/ 378768952 w 26"/>
                <a:gd name="T35" fmla="*/ 2147483647 h 111"/>
                <a:gd name="T36" fmla="*/ 378768952 w 26"/>
                <a:gd name="T37" fmla="*/ 2147483647 h 111"/>
                <a:gd name="T38" fmla="*/ 364214752 w 26"/>
                <a:gd name="T39" fmla="*/ 2147483647 h 111"/>
                <a:gd name="T40" fmla="*/ 320492315 w 26"/>
                <a:gd name="T41" fmla="*/ 2147483647 h 111"/>
                <a:gd name="T42" fmla="*/ 262215435 w 26"/>
                <a:gd name="T43" fmla="*/ 2147483647 h 111"/>
                <a:gd name="T44" fmla="*/ 189384598 w 26"/>
                <a:gd name="T45" fmla="*/ 2147483647 h 111"/>
                <a:gd name="T46" fmla="*/ 189384598 w 26"/>
                <a:gd name="T47" fmla="*/ 2147483647 h 11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6" h="111">
                  <a:moveTo>
                    <a:pt x="13" y="111"/>
                  </a:moveTo>
                  <a:lnTo>
                    <a:pt x="9" y="103"/>
                  </a:lnTo>
                  <a:lnTo>
                    <a:pt x="4" y="95"/>
                  </a:lnTo>
                  <a:lnTo>
                    <a:pt x="2" y="91"/>
                  </a:lnTo>
                  <a:lnTo>
                    <a:pt x="1" y="87"/>
                  </a:lnTo>
                  <a:lnTo>
                    <a:pt x="0" y="80"/>
                  </a:lnTo>
                  <a:lnTo>
                    <a:pt x="0" y="74"/>
                  </a:lnTo>
                  <a:lnTo>
                    <a:pt x="0" y="61"/>
                  </a:lnTo>
                  <a:lnTo>
                    <a:pt x="1" y="51"/>
                  </a:lnTo>
                  <a:lnTo>
                    <a:pt x="3" y="41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4" y="17"/>
                  </a:lnTo>
                  <a:lnTo>
                    <a:pt x="20" y="9"/>
                  </a:lnTo>
                  <a:lnTo>
                    <a:pt x="26" y="0"/>
                  </a:lnTo>
                  <a:lnTo>
                    <a:pt x="26" y="6"/>
                  </a:lnTo>
                  <a:lnTo>
                    <a:pt x="26" y="13"/>
                  </a:lnTo>
                  <a:lnTo>
                    <a:pt x="26" y="22"/>
                  </a:lnTo>
                  <a:lnTo>
                    <a:pt x="26" y="32"/>
                  </a:lnTo>
                  <a:lnTo>
                    <a:pt x="25" y="44"/>
                  </a:lnTo>
                  <a:lnTo>
                    <a:pt x="22" y="56"/>
                  </a:lnTo>
                  <a:lnTo>
                    <a:pt x="18" y="67"/>
                  </a:lnTo>
                  <a:lnTo>
                    <a:pt x="13" y="80"/>
                  </a:lnTo>
                  <a:lnTo>
                    <a:pt x="13" y="11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46" name="Freeform 105"/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3782522" y="5128047"/>
              <a:ext cx="58473" cy="58738"/>
            </a:xfrm>
            <a:custGeom>
              <a:avLst/>
              <a:gdLst>
                <a:gd name="T0" fmla="*/ 0 w 126"/>
                <a:gd name="T1" fmla="*/ 2147483647 h 62"/>
                <a:gd name="T2" fmla="*/ 864668362 w 126"/>
                <a:gd name="T3" fmla="*/ 2147483647 h 62"/>
                <a:gd name="T4" fmla="*/ 1650797102 w 126"/>
                <a:gd name="T5" fmla="*/ 2147483647 h 62"/>
                <a:gd name="T6" fmla="*/ 2147483647 w 126"/>
                <a:gd name="T7" fmla="*/ 2147483647 h 62"/>
                <a:gd name="T8" fmla="*/ 2147483647 w 126"/>
                <a:gd name="T9" fmla="*/ 2147483647 h 62"/>
                <a:gd name="T10" fmla="*/ 2147483647 w 126"/>
                <a:gd name="T11" fmla="*/ 2147483647 h 62"/>
                <a:gd name="T12" fmla="*/ 2147483647 w 126"/>
                <a:gd name="T13" fmla="*/ 2147483647 h 62"/>
                <a:gd name="T14" fmla="*/ 2147483647 w 126"/>
                <a:gd name="T15" fmla="*/ 2147483647 h 62"/>
                <a:gd name="T16" fmla="*/ 2147483647 w 126"/>
                <a:gd name="T17" fmla="*/ 2147483647 h 62"/>
                <a:gd name="T18" fmla="*/ 2147483647 w 126"/>
                <a:gd name="T19" fmla="*/ 2147483647 h 62"/>
                <a:gd name="T20" fmla="*/ 2147483647 w 126"/>
                <a:gd name="T21" fmla="*/ 2147483647 h 62"/>
                <a:gd name="T22" fmla="*/ 2147483647 w 126"/>
                <a:gd name="T23" fmla="*/ 2147483647 h 62"/>
                <a:gd name="T24" fmla="*/ 2147483647 w 126"/>
                <a:gd name="T25" fmla="*/ 2147483647 h 62"/>
                <a:gd name="T26" fmla="*/ 2147483647 w 126"/>
                <a:gd name="T27" fmla="*/ 2147483647 h 62"/>
                <a:gd name="T28" fmla="*/ 2147483647 w 126"/>
                <a:gd name="T29" fmla="*/ 2147483647 h 62"/>
                <a:gd name="T30" fmla="*/ 2147483647 w 126"/>
                <a:gd name="T31" fmla="*/ 2147483647 h 62"/>
                <a:gd name="T32" fmla="*/ 2147483647 w 126"/>
                <a:gd name="T33" fmla="*/ 2147483647 h 62"/>
                <a:gd name="T34" fmla="*/ 2147483647 w 126"/>
                <a:gd name="T35" fmla="*/ 2147483647 h 62"/>
                <a:gd name="T36" fmla="*/ 2147483647 w 126"/>
                <a:gd name="T37" fmla="*/ 2147483647 h 62"/>
                <a:gd name="T38" fmla="*/ 2147483647 w 126"/>
                <a:gd name="T39" fmla="*/ 2147483647 h 62"/>
                <a:gd name="T40" fmla="*/ 2147483647 w 126"/>
                <a:gd name="T41" fmla="*/ 2147483647 h 62"/>
                <a:gd name="T42" fmla="*/ 2147483647 w 126"/>
                <a:gd name="T43" fmla="*/ 2147483647 h 62"/>
                <a:gd name="T44" fmla="*/ 2147483647 w 126"/>
                <a:gd name="T45" fmla="*/ 2147483647 h 62"/>
                <a:gd name="T46" fmla="*/ 2147483647 w 126"/>
                <a:gd name="T47" fmla="*/ 2147483647 h 62"/>
                <a:gd name="T48" fmla="*/ 2147483647 w 126"/>
                <a:gd name="T49" fmla="*/ 0 h 62"/>
                <a:gd name="T50" fmla="*/ 0 w 126"/>
                <a:gd name="T51" fmla="*/ 0 h 62"/>
                <a:gd name="T52" fmla="*/ 0 w 126"/>
                <a:gd name="T53" fmla="*/ 2147483647 h 62"/>
                <a:gd name="T54" fmla="*/ 0 w 126"/>
                <a:gd name="T55" fmla="*/ 2147483647 h 6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26" h="62">
                  <a:moveTo>
                    <a:pt x="0" y="19"/>
                  </a:moveTo>
                  <a:lnTo>
                    <a:pt x="11" y="20"/>
                  </a:lnTo>
                  <a:lnTo>
                    <a:pt x="21" y="21"/>
                  </a:lnTo>
                  <a:lnTo>
                    <a:pt x="29" y="23"/>
                  </a:lnTo>
                  <a:lnTo>
                    <a:pt x="36" y="26"/>
                  </a:lnTo>
                  <a:lnTo>
                    <a:pt x="50" y="33"/>
                  </a:lnTo>
                  <a:lnTo>
                    <a:pt x="61" y="40"/>
                  </a:lnTo>
                  <a:lnTo>
                    <a:pt x="70" y="48"/>
                  </a:lnTo>
                  <a:lnTo>
                    <a:pt x="79" y="55"/>
                  </a:lnTo>
                  <a:lnTo>
                    <a:pt x="84" y="58"/>
                  </a:lnTo>
                  <a:lnTo>
                    <a:pt x="89" y="60"/>
                  </a:lnTo>
                  <a:lnTo>
                    <a:pt x="95" y="61"/>
                  </a:lnTo>
                  <a:lnTo>
                    <a:pt x="100" y="62"/>
                  </a:lnTo>
                  <a:lnTo>
                    <a:pt x="105" y="61"/>
                  </a:lnTo>
                  <a:lnTo>
                    <a:pt x="109" y="60"/>
                  </a:lnTo>
                  <a:lnTo>
                    <a:pt x="113" y="58"/>
                  </a:lnTo>
                  <a:lnTo>
                    <a:pt x="117" y="56"/>
                  </a:lnTo>
                  <a:lnTo>
                    <a:pt x="122" y="51"/>
                  </a:lnTo>
                  <a:lnTo>
                    <a:pt x="126" y="49"/>
                  </a:lnTo>
                  <a:lnTo>
                    <a:pt x="110" y="33"/>
                  </a:lnTo>
                  <a:lnTo>
                    <a:pt x="96" y="21"/>
                  </a:lnTo>
                  <a:lnTo>
                    <a:pt x="89" y="15"/>
                  </a:lnTo>
                  <a:lnTo>
                    <a:pt x="81" y="9"/>
                  </a:lnTo>
                  <a:lnTo>
                    <a:pt x="72" y="5"/>
                  </a:lnTo>
                  <a:lnTo>
                    <a:pt x="61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47" name="Freeform 107"/>
            <p:cNvSpPr>
              <a:spLocks/>
            </p:cNvSpPr>
            <p:nvPr>
              <p:custDataLst>
                <p:tags r:id="rId78"/>
              </p:custDataLst>
            </p:nvPr>
          </p:nvSpPr>
          <p:spPr bwMode="auto">
            <a:xfrm>
              <a:off x="8609977" y="1737147"/>
              <a:ext cx="22357" cy="57150"/>
            </a:xfrm>
            <a:custGeom>
              <a:avLst/>
              <a:gdLst>
                <a:gd name="T0" fmla="*/ 2147483647 w 46"/>
                <a:gd name="T1" fmla="*/ 0 h 16"/>
                <a:gd name="T2" fmla="*/ 2147483647 w 46"/>
                <a:gd name="T3" fmla="*/ 2147483647 h 16"/>
                <a:gd name="T4" fmla="*/ 2147483647 w 46"/>
                <a:gd name="T5" fmla="*/ 2147483647 h 16"/>
                <a:gd name="T6" fmla="*/ 2147483647 w 46"/>
                <a:gd name="T7" fmla="*/ 2147483647 h 16"/>
                <a:gd name="T8" fmla="*/ 2147483647 w 46"/>
                <a:gd name="T9" fmla="*/ 2147483647 h 16"/>
                <a:gd name="T10" fmla="*/ 2147483647 w 46"/>
                <a:gd name="T11" fmla="*/ 2147483647 h 16"/>
                <a:gd name="T12" fmla="*/ 2076897362 w 46"/>
                <a:gd name="T13" fmla="*/ 2147483647 h 16"/>
                <a:gd name="T14" fmla="*/ 1444710682 w 46"/>
                <a:gd name="T15" fmla="*/ 2147483647 h 16"/>
                <a:gd name="T16" fmla="*/ 993263745 w 46"/>
                <a:gd name="T17" fmla="*/ 2147483647 h 16"/>
                <a:gd name="T18" fmla="*/ 451446937 w 46"/>
                <a:gd name="T19" fmla="*/ 2147483647 h 16"/>
                <a:gd name="T20" fmla="*/ 0 w 46"/>
                <a:gd name="T21" fmla="*/ 0 h 16"/>
                <a:gd name="T22" fmla="*/ 2147483647 w 46"/>
                <a:gd name="T23" fmla="*/ 0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" h="16">
                  <a:moveTo>
                    <a:pt x="46" y="0"/>
                  </a:moveTo>
                  <a:lnTo>
                    <a:pt x="40" y="7"/>
                  </a:lnTo>
                  <a:lnTo>
                    <a:pt x="35" y="13"/>
                  </a:lnTo>
                  <a:lnTo>
                    <a:pt x="31" y="14"/>
                  </a:lnTo>
                  <a:lnTo>
                    <a:pt x="29" y="15"/>
                  </a:lnTo>
                  <a:lnTo>
                    <a:pt x="26" y="16"/>
                  </a:lnTo>
                  <a:lnTo>
                    <a:pt x="23" y="16"/>
                  </a:lnTo>
                  <a:lnTo>
                    <a:pt x="16" y="14"/>
                  </a:lnTo>
                  <a:lnTo>
                    <a:pt x="11" y="11"/>
                  </a:lnTo>
                  <a:lnTo>
                    <a:pt x="5" y="6"/>
                  </a:lnTo>
                  <a:lnTo>
                    <a:pt x="0" y="0"/>
                  </a:lnTo>
                  <a:lnTo>
                    <a:pt x="46" y="0"/>
                  </a:lnTo>
                </a:path>
              </a:pathLst>
            </a:custGeom>
            <a:solidFill>
              <a:srgbClr val="4382FF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48" name="Freeform 108"/>
            <p:cNvSpPr>
              <a:spLocks/>
            </p:cNvSpPr>
            <p:nvPr>
              <p:custDataLst>
                <p:tags r:id="rId79"/>
              </p:custDataLst>
            </p:nvPr>
          </p:nvSpPr>
          <p:spPr bwMode="auto">
            <a:xfrm>
              <a:off x="8800874" y="1770485"/>
              <a:ext cx="17198" cy="57150"/>
            </a:xfrm>
            <a:custGeom>
              <a:avLst/>
              <a:gdLst>
                <a:gd name="T0" fmla="*/ 2147483647 w 39"/>
                <a:gd name="T1" fmla="*/ 2147483647 h 26"/>
                <a:gd name="T2" fmla="*/ 2147483647 w 39"/>
                <a:gd name="T3" fmla="*/ 2147483647 h 26"/>
                <a:gd name="T4" fmla="*/ 2147483647 w 39"/>
                <a:gd name="T5" fmla="*/ 2147483647 h 26"/>
                <a:gd name="T6" fmla="*/ 1888377247 w 39"/>
                <a:gd name="T7" fmla="*/ 2147483647 h 26"/>
                <a:gd name="T8" fmla="*/ 1686069096 w 39"/>
                <a:gd name="T9" fmla="*/ 2147483647 h 26"/>
                <a:gd name="T10" fmla="*/ 1214016202 w 39"/>
                <a:gd name="T11" fmla="*/ 2147483647 h 26"/>
                <a:gd name="T12" fmla="*/ 809399494 w 39"/>
                <a:gd name="T13" fmla="*/ 2147483647 h 26"/>
                <a:gd name="T14" fmla="*/ 472052894 w 39"/>
                <a:gd name="T15" fmla="*/ 2147483647 h 26"/>
                <a:gd name="T16" fmla="*/ 202308558 w 39"/>
                <a:gd name="T17" fmla="*/ 2147483647 h 26"/>
                <a:gd name="T18" fmla="*/ 67436186 w 39"/>
                <a:gd name="T19" fmla="*/ 2147483647 h 26"/>
                <a:gd name="T20" fmla="*/ 0 w 39"/>
                <a:gd name="T21" fmla="*/ 0 h 26"/>
                <a:gd name="T22" fmla="*/ 741963308 w 39"/>
                <a:gd name="T23" fmla="*/ 2147483647 h 26"/>
                <a:gd name="T24" fmla="*/ 1483760538 w 39"/>
                <a:gd name="T25" fmla="*/ 2147483647 h 26"/>
                <a:gd name="T26" fmla="*/ 2147483647 w 39"/>
                <a:gd name="T27" fmla="*/ 2147483647 h 26"/>
                <a:gd name="T28" fmla="*/ 2147483647 w 39"/>
                <a:gd name="T29" fmla="*/ 2147483647 h 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9" h="26">
                  <a:moveTo>
                    <a:pt x="39" y="25"/>
                  </a:move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5" y="25"/>
                  </a:lnTo>
                  <a:lnTo>
                    <a:pt x="18" y="22"/>
                  </a:lnTo>
                  <a:lnTo>
                    <a:pt x="12" y="18"/>
                  </a:lnTo>
                  <a:lnTo>
                    <a:pt x="7" y="13"/>
                  </a:lnTo>
                  <a:lnTo>
                    <a:pt x="3" y="7"/>
                  </a:lnTo>
                  <a:lnTo>
                    <a:pt x="1" y="3"/>
                  </a:lnTo>
                  <a:lnTo>
                    <a:pt x="0" y="0"/>
                  </a:lnTo>
                  <a:lnTo>
                    <a:pt x="11" y="6"/>
                  </a:lnTo>
                  <a:lnTo>
                    <a:pt x="22" y="13"/>
                  </a:lnTo>
                  <a:lnTo>
                    <a:pt x="33" y="20"/>
                  </a:lnTo>
                  <a:lnTo>
                    <a:pt x="39" y="25"/>
                  </a:lnTo>
                </a:path>
              </a:pathLst>
            </a:custGeom>
            <a:solidFill>
              <a:srgbClr val="4382FF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49" name="Freeform 109"/>
            <p:cNvSpPr>
              <a:spLocks/>
            </p:cNvSpPr>
            <p:nvPr>
              <p:custDataLst>
                <p:tags r:id="rId80"/>
              </p:custDataLst>
            </p:nvPr>
          </p:nvSpPr>
          <p:spPr bwMode="auto">
            <a:xfrm>
              <a:off x="8204106" y="2000672"/>
              <a:ext cx="5159" cy="58738"/>
            </a:xfrm>
            <a:custGeom>
              <a:avLst/>
              <a:gdLst>
                <a:gd name="T0" fmla="*/ 892447719 w 11"/>
                <a:gd name="T1" fmla="*/ 0 h 25"/>
                <a:gd name="T2" fmla="*/ 892447719 w 11"/>
                <a:gd name="T3" fmla="*/ 2147483647 h 25"/>
                <a:gd name="T4" fmla="*/ 811298910 w 11"/>
                <a:gd name="T5" fmla="*/ 2147483647 h 25"/>
                <a:gd name="T6" fmla="*/ 730150533 w 11"/>
                <a:gd name="T7" fmla="*/ 2147483647 h 25"/>
                <a:gd name="T8" fmla="*/ 324594803 w 11"/>
                <a:gd name="T9" fmla="*/ 2147483647 h 25"/>
                <a:gd name="T10" fmla="*/ 162297185 w 11"/>
                <a:gd name="T11" fmla="*/ 2147483647 h 25"/>
                <a:gd name="T12" fmla="*/ 81148809 w 11"/>
                <a:gd name="T13" fmla="*/ 2147483647 h 25"/>
                <a:gd name="T14" fmla="*/ 0 w 11"/>
                <a:gd name="T15" fmla="*/ 2147483647 h 25"/>
                <a:gd name="T16" fmla="*/ 0 w 11"/>
                <a:gd name="T17" fmla="*/ 2147483647 h 25"/>
                <a:gd name="T18" fmla="*/ 81148809 w 11"/>
                <a:gd name="T19" fmla="*/ 2147483647 h 25"/>
                <a:gd name="T20" fmla="*/ 243445994 w 11"/>
                <a:gd name="T21" fmla="*/ 2147483647 h 25"/>
                <a:gd name="T22" fmla="*/ 486704539 w 11"/>
                <a:gd name="T23" fmla="*/ 2147483647 h 25"/>
                <a:gd name="T24" fmla="*/ 892447719 w 11"/>
                <a:gd name="T25" fmla="*/ 0 h 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" h="25">
                  <a:moveTo>
                    <a:pt x="11" y="0"/>
                  </a:moveTo>
                  <a:lnTo>
                    <a:pt x="11" y="5"/>
                  </a:lnTo>
                  <a:lnTo>
                    <a:pt x="10" y="12"/>
                  </a:lnTo>
                  <a:lnTo>
                    <a:pt x="9" y="20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5"/>
                  </a:lnTo>
                  <a:lnTo>
                    <a:pt x="6" y="2"/>
                  </a:lnTo>
                  <a:lnTo>
                    <a:pt x="11" y="0"/>
                  </a:lnTo>
                </a:path>
              </a:pathLst>
            </a:custGeom>
            <a:solidFill>
              <a:srgbClr val="1C778C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50" name="Freeform 110"/>
            <p:cNvSpPr>
              <a:spLocks/>
            </p:cNvSpPr>
            <p:nvPr>
              <p:custDataLst>
                <p:tags r:id="rId81"/>
              </p:custDataLst>
            </p:nvPr>
          </p:nvSpPr>
          <p:spPr bwMode="auto">
            <a:xfrm>
              <a:off x="8002890" y="2562647"/>
              <a:ext cx="15479" cy="58738"/>
            </a:xfrm>
            <a:custGeom>
              <a:avLst/>
              <a:gdLst>
                <a:gd name="T0" fmla="*/ 2147483647 w 20"/>
                <a:gd name="T1" fmla="*/ 0 h 31"/>
                <a:gd name="T2" fmla="*/ 2147483647 w 20"/>
                <a:gd name="T3" fmla="*/ 2147483647 h 31"/>
                <a:gd name="T4" fmla="*/ 2147483647 w 20"/>
                <a:gd name="T5" fmla="*/ 2147483647 h 31"/>
                <a:gd name="T6" fmla="*/ 1823032353 w 20"/>
                <a:gd name="T7" fmla="*/ 2147483647 h 31"/>
                <a:gd name="T8" fmla="*/ 0 w 20"/>
                <a:gd name="T9" fmla="*/ 2147483647 h 31"/>
                <a:gd name="T10" fmla="*/ 0 w 20"/>
                <a:gd name="T11" fmla="*/ 2147483647 h 31"/>
                <a:gd name="T12" fmla="*/ 364402581 w 20"/>
                <a:gd name="T13" fmla="*/ 2147483647 h 31"/>
                <a:gd name="T14" fmla="*/ 729315243 w 20"/>
                <a:gd name="T15" fmla="*/ 2147483647 h 31"/>
                <a:gd name="T16" fmla="*/ 1823032353 w 20"/>
                <a:gd name="T17" fmla="*/ 2147483647 h 31"/>
                <a:gd name="T18" fmla="*/ 2147483647 w 20"/>
                <a:gd name="T19" fmla="*/ 2147483647 h 31"/>
                <a:gd name="T20" fmla="*/ 2147483647 w 20"/>
                <a:gd name="T21" fmla="*/ 2147483647 h 31"/>
                <a:gd name="T22" fmla="*/ 2147483647 w 20"/>
                <a:gd name="T23" fmla="*/ 0 h 31"/>
                <a:gd name="T24" fmla="*/ 2147483647 w 20"/>
                <a:gd name="T25" fmla="*/ 0 h 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" h="31">
                  <a:moveTo>
                    <a:pt x="20" y="0"/>
                  </a:moveTo>
                  <a:lnTo>
                    <a:pt x="16" y="12"/>
                  </a:lnTo>
                  <a:lnTo>
                    <a:pt x="10" y="20"/>
                  </a:lnTo>
                  <a:lnTo>
                    <a:pt x="5" y="26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1" y="19"/>
                  </a:lnTo>
                  <a:lnTo>
                    <a:pt x="2" y="13"/>
                  </a:lnTo>
                  <a:lnTo>
                    <a:pt x="5" y="9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6" y="0"/>
                  </a:lnTo>
                  <a:lnTo>
                    <a:pt x="20" y="0"/>
                  </a:lnTo>
                </a:path>
              </a:pathLst>
            </a:custGeom>
            <a:solidFill>
              <a:srgbClr val="001F5B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51" name="Freeform 111"/>
            <p:cNvSpPr>
              <a:spLocks/>
            </p:cNvSpPr>
            <p:nvPr>
              <p:custDataLst>
                <p:tags r:id="rId82"/>
              </p:custDataLst>
            </p:nvPr>
          </p:nvSpPr>
          <p:spPr bwMode="auto">
            <a:xfrm>
              <a:off x="8021809" y="2497560"/>
              <a:ext cx="17198" cy="57150"/>
            </a:xfrm>
            <a:custGeom>
              <a:avLst/>
              <a:gdLst>
                <a:gd name="T0" fmla="*/ 2147483647 w 26"/>
                <a:gd name="T1" fmla="*/ 2147483647 h 37"/>
                <a:gd name="T2" fmla="*/ 0 w 26"/>
                <a:gd name="T3" fmla="*/ 2147483647 h 37"/>
                <a:gd name="T4" fmla="*/ 1365581543 w 26"/>
                <a:gd name="T5" fmla="*/ 2147483647 h 37"/>
                <a:gd name="T6" fmla="*/ 2147483647 w 26"/>
                <a:gd name="T7" fmla="*/ 2147483647 h 37"/>
                <a:gd name="T8" fmla="*/ 2147483647 w 26"/>
                <a:gd name="T9" fmla="*/ 2147483647 h 37"/>
                <a:gd name="T10" fmla="*/ 2147483647 w 26"/>
                <a:gd name="T11" fmla="*/ 0 h 37"/>
                <a:gd name="T12" fmla="*/ 2147483647 w 26"/>
                <a:gd name="T13" fmla="*/ 2147483647 h 37"/>
                <a:gd name="T14" fmla="*/ 2147483647 w 26"/>
                <a:gd name="T15" fmla="*/ 2147483647 h 37"/>
                <a:gd name="T16" fmla="*/ 2147483647 w 26"/>
                <a:gd name="T17" fmla="*/ 2147483647 h 37"/>
                <a:gd name="T18" fmla="*/ 2147483647 w 26"/>
                <a:gd name="T19" fmla="*/ 2147483647 h 37"/>
                <a:gd name="T20" fmla="*/ 2147483647 w 26"/>
                <a:gd name="T21" fmla="*/ 2147483647 h 37"/>
                <a:gd name="T22" fmla="*/ 2147483647 w 26"/>
                <a:gd name="T23" fmla="*/ 2147483647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" h="37">
                  <a:moveTo>
                    <a:pt x="13" y="37"/>
                  </a:moveTo>
                  <a:lnTo>
                    <a:pt x="0" y="12"/>
                  </a:lnTo>
                  <a:lnTo>
                    <a:pt x="6" y="7"/>
                  </a:lnTo>
                  <a:lnTo>
                    <a:pt x="13" y="4"/>
                  </a:lnTo>
                  <a:lnTo>
                    <a:pt x="21" y="1"/>
                  </a:lnTo>
                  <a:lnTo>
                    <a:pt x="26" y="0"/>
                  </a:lnTo>
                  <a:lnTo>
                    <a:pt x="26" y="6"/>
                  </a:lnTo>
                  <a:lnTo>
                    <a:pt x="25" y="11"/>
                  </a:lnTo>
                  <a:lnTo>
                    <a:pt x="24" y="17"/>
                  </a:lnTo>
                  <a:lnTo>
                    <a:pt x="23" y="21"/>
                  </a:lnTo>
                  <a:lnTo>
                    <a:pt x="18" y="29"/>
                  </a:lnTo>
                  <a:lnTo>
                    <a:pt x="13" y="37"/>
                  </a:lnTo>
                </a:path>
              </a:pathLst>
            </a:custGeom>
            <a:solidFill>
              <a:srgbClr val="1C778C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52" name="Freeform 112"/>
            <p:cNvSpPr>
              <a:spLocks/>
            </p:cNvSpPr>
            <p:nvPr>
              <p:custDataLst>
                <p:tags r:id="rId83"/>
              </p:custDataLst>
            </p:nvPr>
          </p:nvSpPr>
          <p:spPr bwMode="auto">
            <a:xfrm>
              <a:off x="7901423" y="2346750"/>
              <a:ext cx="1719" cy="60325"/>
            </a:xfrm>
            <a:custGeom>
              <a:avLst/>
              <a:gdLst>
                <a:gd name="T0" fmla="*/ 0 w 7"/>
                <a:gd name="T1" fmla="*/ 2147483647 h 18"/>
                <a:gd name="T2" fmla="*/ 0 w 7"/>
                <a:gd name="T3" fmla="*/ 0 h 18"/>
                <a:gd name="T4" fmla="*/ 81570893 w 7"/>
                <a:gd name="T5" fmla="*/ 2147483647 h 18"/>
                <a:gd name="T6" fmla="*/ 0 w 7"/>
                <a:gd name="T7" fmla="*/ 2147483647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18">
                  <a:moveTo>
                    <a:pt x="0" y="18"/>
                  </a:moveTo>
                  <a:lnTo>
                    <a:pt x="0" y="0"/>
                  </a:lnTo>
                  <a:lnTo>
                    <a:pt x="7" y="12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53" name="Freeform 113"/>
            <p:cNvSpPr>
              <a:spLocks/>
            </p:cNvSpPr>
            <p:nvPr>
              <p:custDataLst>
                <p:tags r:id="rId84"/>
              </p:custDataLst>
            </p:nvPr>
          </p:nvSpPr>
          <p:spPr bwMode="auto">
            <a:xfrm>
              <a:off x="4491076" y="1473622"/>
              <a:ext cx="10319" cy="57150"/>
            </a:xfrm>
            <a:custGeom>
              <a:avLst/>
              <a:gdLst>
                <a:gd name="T0" fmla="*/ 0 w 33"/>
                <a:gd name="T1" fmla="*/ 2147483647 h 31"/>
                <a:gd name="T2" fmla="*/ 456877305 w 33"/>
                <a:gd name="T3" fmla="*/ 0 h 31"/>
                <a:gd name="T4" fmla="*/ 577094927 w 33"/>
                <a:gd name="T5" fmla="*/ 2147483647 h 31"/>
                <a:gd name="T6" fmla="*/ 673319075 w 33"/>
                <a:gd name="T7" fmla="*/ 2147483647 h 31"/>
                <a:gd name="T8" fmla="*/ 769459807 w 33"/>
                <a:gd name="T9" fmla="*/ 2147483647 h 31"/>
                <a:gd name="T10" fmla="*/ 793536698 w 33"/>
                <a:gd name="T11" fmla="*/ 2147483647 h 31"/>
                <a:gd name="T12" fmla="*/ 649242184 w 33"/>
                <a:gd name="T13" fmla="*/ 2147483647 h 31"/>
                <a:gd name="T14" fmla="*/ 529024561 w 33"/>
                <a:gd name="T15" fmla="*/ 2147483647 h 31"/>
                <a:gd name="T16" fmla="*/ 384730048 w 33"/>
                <a:gd name="T17" fmla="*/ 2147483647 h 31"/>
                <a:gd name="T18" fmla="*/ 264512136 w 33"/>
                <a:gd name="T19" fmla="*/ 2147483647 h 31"/>
                <a:gd name="T20" fmla="*/ 72147257 w 33"/>
                <a:gd name="T21" fmla="*/ 2147483647 h 31"/>
                <a:gd name="T22" fmla="*/ 0 w 33"/>
                <a:gd name="T23" fmla="*/ 2147483647 h 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" h="31">
                  <a:moveTo>
                    <a:pt x="0" y="12"/>
                  </a:moveTo>
                  <a:lnTo>
                    <a:pt x="19" y="0"/>
                  </a:lnTo>
                  <a:lnTo>
                    <a:pt x="24" y="5"/>
                  </a:lnTo>
                  <a:lnTo>
                    <a:pt x="28" y="12"/>
                  </a:lnTo>
                  <a:lnTo>
                    <a:pt x="32" y="22"/>
                  </a:lnTo>
                  <a:lnTo>
                    <a:pt x="33" y="31"/>
                  </a:lnTo>
                  <a:lnTo>
                    <a:pt x="27" y="30"/>
                  </a:lnTo>
                  <a:lnTo>
                    <a:pt x="22" y="28"/>
                  </a:lnTo>
                  <a:lnTo>
                    <a:pt x="16" y="25"/>
                  </a:lnTo>
                  <a:lnTo>
                    <a:pt x="11" y="22"/>
                  </a:lnTo>
                  <a:lnTo>
                    <a:pt x="3" y="15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54" name="Freeform 114"/>
            <p:cNvSpPr>
              <a:spLocks/>
            </p:cNvSpPr>
            <p:nvPr>
              <p:custDataLst>
                <p:tags r:id="rId85"/>
              </p:custDataLst>
            </p:nvPr>
          </p:nvSpPr>
          <p:spPr bwMode="auto">
            <a:xfrm>
              <a:off x="4475598" y="1241847"/>
              <a:ext cx="3440" cy="57150"/>
            </a:xfrm>
            <a:custGeom>
              <a:avLst/>
              <a:gdLst>
                <a:gd name="T0" fmla="*/ 163295920 w 14"/>
                <a:gd name="T1" fmla="*/ 0 h 6"/>
                <a:gd name="T2" fmla="*/ 0 w 14"/>
                <a:gd name="T3" fmla="*/ 2147483647 h 6"/>
                <a:gd name="T4" fmla="*/ 163295920 w 14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6">
                  <a:moveTo>
                    <a:pt x="14" y="0"/>
                  </a:moveTo>
                  <a:lnTo>
                    <a:pt x="0" y="6"/>
                  </a:lnTo>
                  <a:lnTo>
                    <a:pt x="14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55" name="Freeform 115"/>
            <p:cNvSpPr>
              <a:spLocks/>
            </p:cNvSpPr>
            <p:nvPr>
              <p:custDataLst>
                <p:tags r:id="rId86"/>
              </p:custDataLst>
            </p:nvPr>
          </p:nvSpPr>
          <p:spPr bwMode="auto">
            <a:xfrm>
              <a:off x="6080163" y="3019850"/>
              <a:ext cx="27517" cy="55563"/>
            </a:xfrm>
            <a:custGeom>
              <a:avLst/>
              <a:gdLst>
                <a:gd name="T0" fmla="*/ 2147483647 w 59"/>
                <a:gd name="T1" fmla="*/ 2147483647 h 31"/>
                <a:gd name="T2" fmla="*/ 2147483647 w 59"/>
                <a:gd name="T3" fmla="*/ 2147483647 h 31"/>
                <a:gd name="T4" fmla="*/ 2147483647 w 59"/>
                <a:gd name="T5" fmla="*/ 2147483647 h 31"/>
                <a:gd name="T6" fmla="*/ 2147483647 w 59"/>
                <a:gd name="T7" fmla="*/ 2147483647 h 31"/>
                <a:gd name="T8" fmla="*/ 2147483647 w 59"/>
                <a:gd name="T9" fmla="*/ 2147483647 h 31"/>
                <a:gd name="T10" fmla="*/ 2147483647 w 59"/>
                <a:gd name="T11" fmla="*/ 2147483647 h 31"/>
                <a:gd name="T12" fmla="*/ 2147483647 w 59"/>
                <a:gd name="T13" fmla="*/ 2147483647 h 31"/>
                <a:gd name="T14" fmla="*/ 2147483647 w 59"/>
                <a:gd name="T15" fmla="*/ 2147483647 h 31"/>
                <a:gd name="T16" fmla="*/ 2074483007 w 59"/>
                <a:gd name="T17" fmla="*/ 2147483647 h 31"/>
                <a:gd name="T18" fmla="*/ 1675636708 w 59"/>
                <a:gd name="T19" fmla="*/ 2147483647 h 31"/>
                <a:gd name="T20" fmla="*/ 1356485708 w 59"/>
                <a:gd name="T21" fmla="*/ 2147483647 h 31"/>
                <a:gd name="T22" fmla="*/ 1117029576 w 59"/>
                <a:gd name="T23" fmla="*/ 2147483647 h 31"/>
                <a:gd name="T24" fmla="*/ 877758563 w 59"/>
                <a:gd name="T25" fmla="*/ 2147483647 h 31"/>
                <a:gd name="T26" fmla="*/ 319151431 w 59"/>
                <a:gd name="T27" fmla="*/ 2147483647 h 31"/>
                <a:gd name="T28" fmla="*/ 0 w 59"/>
                <a:gd name="T29" fmla="*/ 2147483647 h 31"/>
                <a:gd name="T30" fmla="*/ 79880417 w 59"/>
                <a:gd name="T31" fmla="*/ 2147483647 h 31"/>
                <a:gd name="T32" fmla="*/ 239456132 w 59"/>
                <a:gd name="T33" fmla="*/ 2147483647 h 31"/>
                <a:gd name="T34" fmla="*/ 399031847 w 59"/>
                <a:gd name="T35" fmla="*/ 2147483647 h 31"/>
                <a:gd name="T36" fmla="*/ 638302431 w 59"/>
                <a:gd name="T37" fmla="*/ 2147483647 h 31"/>
                <a:gd name="T38" fmla="*/ 1276604861 w 59"/>
                <a:gd name="T39" fmla="*/ 2147483647 h 31"/>
                <a:gd name="T40" fmla="*/ 1914907722 w 59"/>
                <a:gd name="T41" fmla="*/ 0 h 31"/>
                <a:gd name="T42" fmla="*/ 2147483647 w 59"/>
                <a:gd name="T43" fmla="*/ 0 h 31"/>
                <a:gd name="T44" fmla="*/ 2147483647 w 59"/>
                <a:gd name="T45" fmla="*/ 2147483647 h 31"/>
                <a:gd name="T46" fmla="*/ 2147483647 w 59"/>
                <a:gd name="T47" fmla="*/ 2147483647 h 31"/>
                <a:gd name="T48" fmla="*/ 2147483647 w 59"/>
                <a:gd name="T49" fmla="*/ 2147483647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9" h="31">
                  <a:moveTo>
                    <a:pt x="59" y="6"/>
                  </a:moveTo>
                  <a:lnTo>
                    <a:pt x="57" y="11"/>
                  </a:lnTo>
                  <a:lnTo>
                    <a:pt x="53" y="15"/>
                  </a:lnTo>
                  <a:lnTo>
                    <a:pt x="49" y="19"/>
                  </a:lnTo>
                  <a:lnTo>
                    <a:pt x="45" y="24"/>
                  </a:lnTo>
                  <a:lnTo>
                    <a:pt x="40" y="27"/>
                  </a:lnTo>
                  <a:lnTo>
                    <a:pt x="36" y="29"/>
                  </a:lnTo>
                  <a:lnTo>
                    <a:pt x="30" y="31"/>
                  </a:lnTo>
                  <a:lnTo>
                    <a:pt x="26" y="31"/>
                  </a:lnTo>
                  <a:lnTo>
                    <a:pt x="21" y="31"/>
                  </a:lnTo>
                  <a:lnTo>
                    <a:pt x="17" y="30"/>
                  </a:lnTo>
                  <a:lnTo>
                    <a:pt x="14" y="29"/>
                  </a:lnTo>
                  <a:lnTo>
                    <a:pt x="11" y="27"/>
                  </a:lnTo>
                  <a:lnTo>
                    <a:pt x="4" y="20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4"/>
                  </a:lnTo>
                  <a:lnTo>
                    <a:pt x="8" y="3"/>
                  </a:lnTo>
                  <a:lnTo>
                    <a:pt x="16" y="1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2" y="2"/>
                  </a:lnTo>
                  <a:lnTo>
                    <a:pt x="51" y="4"/>
                  </a:lnTo>
                  <a:lnTo>
                    <a:pt x="59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56" name="Freeform 116"/>
            <p:cNvSpPr>
              <a:spLocks/>
            </p:cNvSpPr>
            <p:nvPr>
              <p:custDataLst>
                <p:tags r:id="rId87"/>
              </p:custDataLst>
            </p:nvPr>
          </p:nvSpPr>
          <p:spPr bwMode="auto">
            <a:xfrm>
              <a:off x="5758561" y="2881738"/>
              <a:ext cx="20638" cy="58737"/>
            </a:xfrm>
            <a:custGeom>
              <a:avLst/>
              <a:gdLst>
                <a:gd name="T0" fmla="*/ 932145278 w 47"/>
                <a:gd name="T1" fmla="*/ 0 h 68"/>
                <a:gd name="T2" fmla="*/ 532771755 w 47"/>
                <a:gd name="T3" fmla="*/ 2147483647 h 68"/>
                <a:gd name="T4" fmla="*/ 266303598 w 47"/>
                <a:gd name="T5" fmla="*/ 2147483647 h 68"/>
                <a:gd name="T6" fmla="*/ 133234079 w 47"/>
                <a:gd name="T7" fmla="*/ 2147483647 h 68"/>
                <a:gd name="T8" fmla="*/ 0 w 47"/>
                <a:gd name="T9" fmla="*/ 2147483647 h 68"/>
                <a:gd name="T10" fmla="*/ 0 w 47"/>
                <a:gd name="T11" fmla="*/ 2147483647 h 68"/>
                <a:gd name="T12" fmla="*/ 133234079 w 47"/>
                <a:gd name="T13" fmla="*/ 2147483647 h 68"/>
                <a:gd name="T14" fmla="*/ 199768838 w 47"/>
                <a:gd name="T15" fmla="*/ 2147483647 h 68"/>
                <a:gd name="T16" fmla="*/ 333002917 w 47"/>
                <a:gd name="T17" fmla="*/ 2147483647 h 68"/>
                <a:gd name="T18" fmla="*/ 466072436 w 47"/>
                <a:gd name="T19" fmla="*/ 2147483647 h 68"/>
                <a:gd name="T20" fmla="*/ 599306515 w 47"/>
                <a:gd name="T21" fmla="*/ 2147483647 h 68"/>
                <a:gd name="T22" fmla="*/ 865610518 w 47"/>
                <a:gd name="T23" fmla="*/ 2147483647 h 68"/>
                <a:gd name="T24" fmla="*/ 1065379356 w 47"/>
                <a:gd name="T25" fmla="*/ 2147483647 h 68"/>
                <a:gd name="T26" fmla="*/ 1464917033 w 47"/>
                <a:gd name="T27" fmla="*/ 2147483647 h 68"/>
                <a:gd name="T28" fmla="*/ 2064223548 w 47"/>
                <a:gd name="T29" fmla="*/ 2147483647 h 68"/>
                <a:gd name="T30" fmla="*/ 2147483647 w 47"/>
                <a:gd name="T31" fmla="*/ 2147483647 h 68"/>
                <a:gd name="T32" fmla="*/ 2147483647 w 47"/>
                <a:gd name="T33" fmla="*/ 2147483647 h 68"/>
                <a:gd name="T34" fmla="*/ 2147483647 w 47"/>
                <a:gd name="T35" fmla="*/ 2147483647 h 68"/>
                <a:gd name="T36" fmla="*/ 2147483647 w 47"/>
                <a:gd name="T37" fmla="*/ 2147483647 h 68"/>
                <a:gd name="T38" fmla="*/ 2147483647 w 47"/>
                <a:gd name="T39" fmla="*/ 2147483647 h 68"/>
                <a:gd name="T40" fmla="*/ 2147483647 w 47"/>
                <a:gd name="T41" fmla="*/ 2147483647 h 68"/>
                <a:gd name="T42" fmla="*/ 2147483647 w 47"/>
                <a:gd name="T43" fmla="*/ 2147483647 h 68"/>
                <a:gd name="T44" fmla="*/ 2147483647 w 47"/>
                <a:gd name="T45" fmla="*/ 2147483647 h 68"/>
                <a:gd name="T46" fmla="*/ 1598151112 w 47"/>
                <a:gd name="T47" fmla="*/ 2147483647 h 68"/>
                <a:gd name="T48" fmla="*/ 932145278 w 47"/>
                <a:gd name="T49" fmla="*/ 0 h 6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7" h="68">
                  <a:moveTo>
                    <a:pt x="14" y="0"/>
                  </a:moveTo>
                  <a:lnTo>
                    <a:pt x="8" y="10"/>
                  </a:lnTo>
                  <a:lnTo>
                    <a:pt x="4" y="19"/>
                  </a:lnTo>
                  <a:lnTo>
                    <a:pt x="2" y="28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2" y="47"/>
                  </a:lnTo>
                  <a:lnTo>
                    <a:pt x="3" y="51"/>
                  </a:lnTo>
                  <a:lnTo>
                    <a:pt x="5" y="55"/>
                  </a:lnTo>
                  <a:lnTo>
                    <a:pt x="7" y="58"/>
                  </a:lnTo>
                  <a:lnTo>
                    <a:pt x="9" y="60"/>
                  </a:lnTo>
                  <a:lnTo>
                    <a:pt x="13" y="62"/>
                  </a:lnTo>
                  <a:lnTo>
                    <a:pt x="16" y="64"/>
                  </a:lnTo>
                  <a:lnTo>
                    <a:pt x="22" y="67"/>
                  </a:lnTo>
                  <a:lnTo>
                    <a:pt x="31" y="68"/>
                  </a:lnTo>
                  <a:lnTo>
                    <a:pt x="39" y="68"/>
                  </a:lnTo>
                  <a:lnTo>
                    <a:pt x="47" y="68"/>
                  </a:lnTo>
                  <a:lnTo>
                    <a:pt x="41" y="58"/>
                  </a:lnTo>
                  <a:lnTo>
                    <a:pt x="38" y="48"/>
                  </a:lnTo>
                  <a:lnTo>
                    <a:pt x="36" y="43"/>
                  </a:lnTo>
                  <a:lnTo>
                    <a:pt x="35" y="38"/>
                  </a:lnTo>
                  <a:lnTo>
                    <a:pt x="33" y="31"/>
                  </a:lnTo>
                  <a:lnTo>
                    <a:pt x="33" y="25"/>
                  </a:lnTo>
                  <a:lnTo>
                    <a:pt x="24" y="13"/>
                  </a:lnTo>
                  <a:lnTo>
                    <a:pt x="14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057" name="Group 117"/>
            <p:cNvGrpSpPr>
              <a:grpSpLocks/>
            </p:cNvGrpSpPr>
            <p:nvPr>
              <p:custDataLst>
                <p:tags r:id="rId88"/>
              </p:custDataLst>
            </p:nvPr>
          </p:nvGrpSpPr>
          <p:grpSpPr bwMode="auto">
            <a:xfrm>
              <a:off x="6594382" y="3069060"/>
              <a:ext cx="49873" cy="374650"/>
              <a:chOff x="3950" y="2430"/>
              <a:chExt cx="36" cy="234"/>
            </a:xfrm>
          </p:grpSpPr>
          <p:sp>
            <p:nvSpPr>
              <p:cNvPr id="2459" name="Freeform 118"/>
              <p:cNvSpPr>
                <a:spLocks/>
              </p:cNvSpPr>
              <p:nvPr/>
            </p:nvSpPr>
            <p:spPr bwMode="auto">
              <a:xfrm>
                <a:off x="3975" y="2658"/>
                <a:ext cx="6" cy="6"/>
              </a:xfrm>
              <a:custGeom>
                <a:avLst/>
                <a:gdLst>
                  <a:gd name="T0" fmla="*/ 0 w 19"/>
                  <a:gd name="T1" fmla="*/ 0 h 20"/>
                  <a:gd name="T2" fmla="*/ 0 w 19"/>
                  <a:gd name="T3" fmla="*/ 1 h 20"/>
                  <a:gd name="T4" fmla="*/ 1 w 19"/>
                  <a:gd name="T5" fmla="*/ 0 h 20"/>
                  <a:gd name="T6" fmla="*/ 0 w 19"/>
                  <a:gd name="T7" fmla="*/ 0 h 20"/>
                  <a:gd name="T8" fmla="*/ 0 w 19"/>
                  <a:gd name="T9" fmla="*/ 0 h 20"/>
                  <a:gd name="T10" fmla="*/ 0 w 19"/>
                  <a:gd name="T11" fmla="*/ 0 h 20"/>
                  <a:gd name="T12" fmla="*/ 0 w 19"/>
                  <a:gd name="T13" fmla="*/ 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9" h="20">
                    <a:moveTo>
                      <a:pt x="0" y="0"/>
                    </a:moveTo>
                    <a:lnTo>
                      <a:pt x="0" y="20"/>
                    </a:lnTo>
                    <a:lnTo>
                      <a:pt x="19" y="14"/>
                    </a:lnTo>
                    <a:lnTo>
                      <a:pt x="14" y="8"/>
                    </a:lnTo>
                    <a:lnTo>
                      <a:pt x="10" y="4"/>
                    </a:lnTo>
                    <a:lnTo>
                      <a:pt x="4" y="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0" name="Freeform 119"/>
              <p:cNvSpPr>
                <a:spLocks/>
              </p:cNvSpPr>
              <p:nvPr/>
            </p:nvSpPr>
            <p:spPr bwMode="auto">
              <a:xfrm>
                <a:off x="3975" y="2644"/>
                <a:ext cx="6" cy="4"/>
              </a:xfrm>
              <a:custGeom>
                <a:avLst/>
                <a:gdLst>
                  <a:gd name="T0" fmla="*/ 0 w 19"/>
                  <a:gd name="T1" fmla="*/ 0 h 12"/>
                  <a:gd name="T2" fmla="*/ 1 w 19"/>
                  <a:gd name="T3" fmla="*/ 0 h 12"/>
                  <a:gd name="T4" fmla="*/ 0 w 19"/>
                  <a:gd name="T5" fmla="*/ 0 h 12"/>
                  <a:gd name="T6" fmla="*/ 0 w 19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" h="12">
                    <a:moveTo>
                      <a:pt x="13" y="12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13" y="1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1" name="Freeform 120"/>
              <p:cNvSpPr>
                <a:spLocks/>
              </p:cNvSpPr>
              <p:nvPr/>
            </p:nvSpPr>
            <p:spPr bwMode="auto">
              <a:xfrm>
                <a:off x="3975" y="2637"/>
                <a:ext cx="6" cy="1"/>
              </a:xfrm>
              <a:custGeom>
                <a:avLst/>
                <a:gdLst>
                  <a:gd name="T0" fmla="*/ 0 w 19"/>
                  <a:gd name="T1" fmla="*/ 0 h 1"/>
                  <a:gd name="T2" fmla="*/ 0 w 19"/>
                  <a:gd name="T3" fmla="*/ 0 h 1"/>
                  <a:gd name="T4" fmla="*/ 1 w 19"/>
                  <a:gd name="T5" fmla="*/ 0 h 1"/>
                  <a:gd name="T6" fmla="*/ 0 w 19"/>
                  <a:gd name="T7" fmla="*/ 0 h 1"/>
                  <a:gd name="T8" fmla="*/ 0 w 19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">
                    <a:moveTo>
                      <a:pt x="0" y="0"/>
                    </a:moveTo>
                    <a:lnTo>
                      <a:pt x="10" y="0"/>
                    </a:lnTo>
                    <a:lnTo>
                      <a:pt x="19" y="0"/>
                    </a:ln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2" name="Rectangle 121"/>
              <p:cNvSpPr>
                <a:spLocks noChangeArrowheads="1"/>
              </p:cNvSpPr>
              <p:nvPr/>
            </p:nvSpPr>
            <p:spPr bwMode="auto">
              <a:xfrm>
                <a:off x="3975" y="2632"/>
                <a:ext cx="8" cy="2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329" eaLnBrk="1" fontAlgn="base" hangingPunct="1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it-IT" altLang="it-IT" sz="1500">
                  <a:solidFill>
                    <a:srgbClr val="7F7F7F"/>
                  </a:solidFill>
                  <a:cs typeface="Arial" charset="0"/>
                </a:endParaRPr>
              </a:p>
            </p:txBody>
          </p:sp>
          <p:sp>
            <p:nvSpPr>
              <p:cNvPr id="2463" name="Line 122"/>
              <p:cNvSpPr>
                <a:spLocks noChangeShapeType="1"/>
              </p:cNvSpPr>
              <p:nvPr/>
            </p:nvSpPr>
            <p:spPr bwMode="auto">
              <a:xfrm flipV="1">
                <a:off x="3972" y="2595"/>
                <a:ext cx="5" cy="4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4" name="Freeform 123"/>
              <p:cNvSpPr>
                <a:spLocks/>
              </p:cNvSpPr>
              <p:nvPr/>
            </p:nvSpPr>
            <p:spPr bwMode="auto">
              <a:xfrm>
                <a:off x="3975" y="2595"/>
                <a:ext cx="2" cy="1"/>
              </a:xfrm>
              <a:custGeom>
                <a:avLst/>
                <a:gdLst>
                  <a:gd name="T0" fmla="*/ 0 w 6"/>
                  <a:gd name="T1" fmla="*/ 0 h 3"/>
                  <a:gd name="T2" fmla="*/ 0 w 6"/>
                  <a:gd name="T3" fmla="*/ 0 h 3"/>
                  <a:gd name="T4" fmla="*/ 0 w 6"/>
                  <a:gd name="T5" fmla="*/ 0 h 3"/>
                  <a:gd name="T6" fmla="*/ 0 w 6"/>
                  <a:gd name="T7" fmla="*/ 0 h 3"/>
                  <a:gd name="T8" fmla="*/ 0 w 6"/>
                  <a:gd name="T9" fmla="*/ 0 h 3"/>
                  <a:gd name="T10" fmla="*/ 0 w 6"/>
                  <a:gd name="T11" fmla="*/ 0 h 3"/>
                  <a:gd name="T12" fmla="*/ 0 w 6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lnTo>
                      <a:pt x="5" y="1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5" name="Freeform 124"/>
              <p:cNvSpPr>
                <a:spLocks/>
              </p:cNvSpPr>
              <p:nvPr/>
            </p:nvSpPr>
            <p:spPr bwMode="auto">
              <a:xfrm>
                <a:off x="3981" y="2555"/>
                <a:ext cx="5" cy="8"/>
              </a:xfrm>
              <a:custGeom>
                <a:avLst/>
                <a:gdLst>
                  <a:gd name="T0" fmla="*/ 1 w 14"/>
                  <a:gd name="T1" fmla="*/ 0 h 24"/>
                  <a:gd name="T2" fmla="*/ 1 w 14"/>
                  <a:gd name="T3" fmla="*/ 0 h 24"/>
                  <a:gd name="T4" fmla="*/ 0 w 14"/>
                  <a:gd name="T5" fmla="*/ 0 h 24"/>
                  <a:gd name="T6" fmla="*/ 0 w 14"/>
                  <a:gd name="T7" fmla="*/ 1 h 24"/>
                  <a:gd name="T8" fmla="*/ 0 w 14"/>
                  <a:gd name="T9" fmla="*/ 1 h 24"/>
                  <a:gd name="T10" fmla="*/ 0 w 14"/>
                  <a:gd name="T11" fmla="*/ 1 h 24"/>
                  <a:gd name="T12" fmla="*/ 0 w 1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" h="24">
                    <a:moveTo>
                      <a:pt x="14" y="0"/>
                    </a:moveTo>
                    <a:lnTo>
                      <a:pt x="13" y="5"/>
                    </a:lnTo>
                    <a:lnTo>
                      <a:pt x="9" y="12"/>
                    </a:lnTo>
                    <a:lnTo>
                      <a:pt x="5" y="19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6" name="Line 125"/>
              <p:cNvSpPr>
                <a:spLocks noChangeShapeType="1"/>
              </p:cNvSpPr>
              <p:nvPr/>
            </p:nvSpPr>
            <p:spPr bwMode="auto">
              <a:xfrm>
                <a:off x="3981" y="2559"/>
                <a:ext cx="2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7" name="Freeform 126"/>
              <p:cNvSpPr>
                <a:spLocks/>
              </p:cNvSpPr>
              <p:nvPr/>
            </p:nvSpPr>
            <p:spPr bwMode="auto">
              <a:xfrm>
                <a:off x="3977" y="2572"/>
                <a:ext cx="4" cy="3"/>
              </a:xfrm>
              <a:custGeom>
                <a:avLst/>
                <a:gdLst>
                  <a:gd name="T0" fmla="*/ 0 w 13"/>
                  <a:gd name="T1" fmla="*/ 0 h 12"/>
                  <a:gd name="T2" fmla="*/ 0 w 13"/>
                  <a:gd name="T3" fmla="*/ 0 h 12"/>
                  <a:gd name="T4" fmla="*/ 0 w 13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2">
                    <a:moveTo>
                      <a:pt x="13" y="12"/>
                    </a:moveTo>
                    <a:lnTo>
                      <a:pt x="0" y="0"/>
                    </a:lnTo>
                    <a:lnTo>
                      <a:pt x="13" y="1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8" name="Freeform 127"/>
              <p:cNvSpPr>
                <a:spLocks/>
              </p:cNvSpPr>
              <p:nvPr/>
            </p:nvSpPr>
            <p:spPr bwMode="auto">
              <a:xfrm>
                <a:off x="3981" y="2585"/>
                <a:ext cx="2" cy="6"/>
              </a:xfrm>
              <a:custGeom>
                <a:avLst/>
                <a:gdLst>
                  <a:gd name="T0" fmla="*/ 0 w 7"/>
                  <a:gd name="T1" fmla="*/ 0 h 19"/>
                  <a:gd name="T2" fmla="*/ 0 w 7"/>
                  <a:gd name="T3" fmla="*/ 1 h 19"/>
                  <a:gd name="T4" fmla="*/ 0 w 7"/>
                  <a:gd name="T5" fmla="*/ 0 h 19"/>
                  <a:gd name="T6" fmla="*/ 0 w 7"/>
                  <a:gd name="T7" fmla="*/ 0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9">
                    <a:moveTo>
                      <a:pt x="0" y="0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69" name="Line 128"/>
              <p:cNvSpPr>
                <a:spLocks noChangeShapeType="1"/>
              </p:cNvSpPr>
              <p:nvPr/>
            </p:nvSpPr>
            <p:spPr bwMode="auto">
              <a:xfrm flipV="1">
                <a:off x="3981" y="2599"/>
                <a:ext cx="1" cy="4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0" name="Freeform 129"/>
              <p:cNvSpPr>
                <a:spLocks/>
              </p:cNvSpPr>
              <p:nvPr/>
            </p:nvSpPr>
            <p:spPr bwMode="auto">
              <a:xfrm>
                <a:off x="3970" y="2545"/>
                <a:ext cx="2" cy="6"/>
              </a:xfrm>
              <a:custGeom>
                <a:avLst/>
                <a:gdLst>
                  <a:gd name="T0" fmla="*/ 0 w 8"/>
                  <a:gd name="T1" fmla="*/ 1 h 18"/>
                  <a:gd name="T2" fmla="*/ 0 w 8"/>
                  <a:gd name="T3" fmla="*/ 0 h 18"/>
                  <a:gd name="T4" fmla="*/ 0 w 8"/>
                  <a:gd name="T5" fmla="*/ 0 h 18"/>
                  <a:gd name="T6" fmla="*/ 0 w 8"/>
                  <a:gd name="T7" fmla="*/ 1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18">
                    <a:moveTo>
                      <a:pt x="0" y="18"/>
                    </a:moveTo>
                    <a:lnTo>
                      <a:pt x="8" y="6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1" name="Freeform 130"/>
              <p:cNvSpPr>
                <a:spLocks/>
              </p:cNvSpPr>
              <p:nvPr/>
            </p:nvSpPr>
            <p:spPr bwMode="auto">
              <a:xfrm>
                <a:off x="3968" y="2532"/>
                <a:ext cx="2" cy="7"/>
              </a:xfrm>
              <a:custGeom>
                <a:avLst/>
                <a:gdLst>
                  <a:gd name="T0" fmla="*/ 0 w 6"/>
                  <a:gd name="T1" fmla="*/ 0 h 19"/>
                  <a:gd name="T2" fmla="*/ 0 w 6"/>
                  <a:gd name="T3" fmla="*/ 1 h 19"/>
                  <a:gd name="T4" fmla="*/ 0 w 6"/>
                  <a:gd name="T5" fmla="*/ 1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19">
                    <a:moveTo>
                      <a:pt x="0" y="0"/>
                    </a:moveTo>
                    <a:lnTo>
                      <a:pt x="0" y="19"/>
                    </a:lnTo>
                    <a:lnTo>
                      <a:pt x="6" y="13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2" name="Freeform 131"/>
              <p:cNvSpPr>
                <a:spLocks/>
              </p:cNvSpPr>
              <p:nvPr/>
            </p:nvSpPr>
            <p:spPr bwMode="auto">
              <a:xfrm>
                <a:off x="3965" y="2513"/>
                <a:ext cx="10" cy="5"/>
              </a:xfrm>
              <a:custGeom>
                <a:avLst/>
                <a:gdLst>
                  <a:gd name="T0" fmla="*/ 0 w 28"/>
                  <a:gd name="T1" fmla="*/ 0 h 19"/>
                  <a:gd name="T2" fmla="*/ 0 w 28"/>
                  <a:gd name="T3" fmla="*/ 0 h 19"/>
                  <a:gd name="T4" fmla="*/ 1 w 28"/>
                  <a:gd name="T5" fmla="*/ 0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" h="19">
                    <a:moveTo>
                      <a:pt x="0" y="0"/>
                    </a:moveTo>
                    <a:lnTo>
                      <a:pt x="0" y="19"/>
                    </a:lnTo>
                    <a:lnTo>
                      <a:pt x="28" y="19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3" name="Freeform 132"/>
              <p:cNvSpPr>
                <a:spLocks/>
              </p:cNvSpPr>
              <p:nvPr/>
            </p:nvSpPr>
            <p:spPr bwMode="auto">
              <a:xfrm>
                <a:off x="3970" y="2513"/>
                <a:ext cx="5" cy="5"/>
              </a:xfrm>
              <a:custGeom>
                <a:avLst/>
                <a:gdLst>
                  <a:gd name="T0" fmla="*/ 1 w 15"/>
                  <a:gd name="T1" fmla="*/ 0 h 19"/>
                  <a:gd name="T2" fmla="*/ 0 w 15"/>
                  <a:gd name="T3" fmla="*/ 0 h 19"/>
                  <a:gd name="T4" fmla="*/ 0 w 15"/>
                  <a:gd name="T5" fmla="*/ 0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19">
                    <a:moveTo>
                      <a:pt x="15" y="19"/>
                    </a:moveTo>
                    <a:lnTo>
                      <a:pt x="8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4" name="Freeform 133"/>
              <p:cNvSpPr>
                <a:spLocks/>
              </p:cNvSpPr>
              <p:nvPr/>
            </p:nvSpPr>
            <p:spPr bwMode="auto">
              <a:xfrm>
                <a:off x="3975" y="2658"/>
                <a:ext cx="6" cy="6"/>
              </a:xfrm>
              <a:custGeom>
                <a:avLst/>
                <a:gdLst>
                  <a:gd name="T0" fmla="*/ 0 w 19"/>
                  <a:gd name="T1" fmla="*/ 0 h 20"/>
                  <a:gd name="T2" fmla="*/ 0 w 19"/>
                  <a:gd name="T3" fmla="*/ 1 h 20"/>
                  <a:gd name="T4" fmla="*/ 1 w 19"/>
                  <a:gd name="T5" fmla="*/ 0 h 20"/>
                  <a:gd name="T6" fmla="*/ 0 w 19"/>
                  <a:gd name="T7" fmla="*/ 0 h 20"/>
                  <a:gd name="T8" fmla="*/ 0 w 19"/>
                  <a:gd name="T9" fmla="*/ 0 h 20"/>
                  <a:gd name="T10" fmla="*/ 0 w 19"/>
                  <a:gd name="T11" fmla="*/ 0 h 20"/>
                  <a:gd name="T12" fmla="*/ 0 w 19"/>
                  <a:gd name="T13" fmla="*/ 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9" h="20">
                    <a:moveTo>
                      <a:pt x="0" y="0"/>
                    </a:moveTo>
                    <a:lnTo>
                      <a:pt x="0" y="20"/>
                    </a:lnTo>
                    <a:lnTo>
                      <a:pt x="19" y="14"/>
                    </a:lnTo>
                    <a:lnTo>
                      <a:pt x="14" y="8"/>
                    </a:lnTo>
                    <a:lnTo>
                      <a:pt x="10" y="4"/>
                    </a:lnTo>
                    <a:lnTo>
                      <a:pt x="4" y="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5" name="Freeform 134"/>
              <p:cNvSpPr>
                <a:spLocks/>
              </p:cNvSpPr>
              <p:nvPr/>
            </p:nvSpPr>
            <p:spPr bwMode="auto">
              <a:xfrm>
                <a:off x="3975" y="2644"/>
                <a:ext cx="6" cy="4"/>
              </a:xfrm>
              <a:custGeom>
                <a:avLst/>
                <a:gdLst>
                  <a:gd name="T0" fmla="*/ 0 w 19"/>
                  <a:gd name="T1" fmla="*/ 0 h 12"/>
                  <a:gd name="T2" fmla="*/ 1 w 19"/>
                  <a:gd name="T3" fmla="*/ 0 h 12"/>
                  <a:gd name="T4" fmla="*/ 0 w 19"/>
                  <a:gd name="T5" fmla="*/ 0 h 12"/>
                  <a:gd name="T6" fmla="*/ 0 w 19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" h="12">
                    <a:moveTo>
                      <a:pt x="13" y="12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13" y="1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6" name="Freeform 135"/>
              <p:cNvSpPr>
                <a:spLocks/>
              </p:cNvSpPr>
              <p:nvPr/>
            </p:nvSpPr>
            <p:spPr bwMode="auto">
              <a:xfrm>
                <a:off x="3975" y="2637"/>
                <a:ext cx="6" cy="1"/>
              </a:xfrm>
              <a:custGeom>
                <a:avLst/>
                <a:gdLst>
                  <a:gd name="T0" fmla="*/ 0 w 19"/>
                  <a:gd name="T1" fmla="*/ 0 h 1"/>
                  <a:gd name="T2" fmla="*/ 0 w 19"/>
                  <a:gd name="T3" fmla="*/ 0 h 1"/>
                  <a:gd name="T4" fmla="*/ 1 w 19"/>
                  <a:gd name="T5" fmla="*/ 0 h 1"/>
                  <a:gd name="T6" fmla="*/ 0 w 19"/>
                  <a:gd name="T7" fmla="*/ 0 h 1"/>
                  <a:gd name="T8" fmla="*/ 0 w 19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">
                    <a:moveTo>
                      <a:pt x="0" y="0"/>
                    </a:moveTo>
                    <a:lnTo>
                      <a:pt x="10" y="0"/>
                    </a:lnTo>
                    <a:lnTo>
                      <a:pt x="19" y="0"/>
                    </a:ln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7" name="Rectangle 136"/>
              <p:cNvSpPr>
                <a:spLocks noChangeArrowheads="1"/>
              </p:cNvSpPr>
              <p:nvPr/>
            </p:nvSpPr>
            <p:spPr bwMode="auto">
              <a:xfrm>
                <a:off x="3975" y="2632"/>
                <a:ext cx="8" cy="2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defTabSz="914329" eaLnBrk="1" fontAlgn="base" hangingPunct="1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it-IT" altLang="it-IT" sz="1500">
                  <a:solidFill>
                    <a:srgbClr val="7F7F7F"/>
                  </a:solidFill>
                  <a:cs typeface="Arial" charset="0"/>
                </a:endParaRPr>
              </a:p>
            </p:txBody>
          </p:sp>
          <p:sp>
            <p:nvSpPr>
              <p:cNvPr id="2478" name="Line 137"/>
              <p:cNvSpPr>
                <a:spLocks noChangeShapeType="1"/>
              </p:cNvSpPr>
              <p:nvPr/>
            </p:nvSpPr>
            <p:spPr bwMode="auto">
              <a:xfrm flipV="1">
                <a:off x="3972" y="2595"/>
                <a:ext cx="5" cy="4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79" name="Freeform 138"/>
              <p:cNvSpPr>
                <a:spLocks/>
              </p:cNvSpPr>
              <p:nvPr/>
            </p:nvSpPr>
            <p:spPr bwMode="auto">
              <a:xfrm>
                <a:off x="3975" y="2595"/>
                <a:ext cx="2" cy="1"/>
              </a:xfrm>
              <a:custGeom>
                <a:avLst/>
                <a:gdLst>
                  <a:gd name="T0" fmla="*/ 0 w 6"/>
                  <a:gd name="T1" fmla="*/ 0 h 3"/>
                  <a:gd name="T2" fmla="*/ 0 w 6"/>
                  <a:gd name="T3" fmla="*/ 0 h 3"/>
                  <a:gd name="T4" fmla="*/ 0 w 6"/>
                  <a:gd name="T5" fmla="*/ 0 h 3"/>
                  <a:gd name="T6" fmla="*/ 0 w 6"/>
                  <a:gd name="T7" fmla="*/ 0 h 3"/>
                  <a:gd name="T8" fmla="*/ 0 w 6"/>
                  <a:gd name="T9" fmla="*/ 0 h 3"/>
                  <a:gd name="T10" fmla="*/ 0 w 6"/>
                  <a:gd name="T11" fmla="*/ 0 h 3"/>
                  <a:gd name="T12" fmla="*/ 0 w 6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lnTo>
                      <a:pt x="5" y="1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0" name="Freeform 139"/>
              <p:cNvSpPr>
                <a:spLocks/>
              </p:cNvSpPr>
              <p:nvPr/>
            </p:nvSpPr>
            <p:spPr bwMode="auto">
              <a:xfrm>
                <a:off x="3981" y="2555"/>
                <a:ext cx="5" cy="8"/>
              </a:xfrm>
              <a:custGeom>
                <a:avLst/>
                <a:gdLst>
                  <a:gd name="T0" fmla="*/ 1 w 14"/>
                  <a:gd name="T1" fmla="*/ 0 h 24"/>
                  <a:gd name="T2" fmla="*/ 1 w 14"/>
                  <a:gd name="T3" fmla="*/ 0 h 24"/>
                  <a:gd name="T4" fmla="*/ 0 w 14"/>
                  <a:gd name="T5" fmla="*/ 0 h 24"/>
                  <a:gd name="T6" fmla="*/ 0 w 14"/>
                  <a:gd name="T7" fmla="*/ 1 h 24"/>
                  <a:gd name="T8" fmla="*/ 0 w 14"/>
                  <a:gd name="T9" fmla="*/ 1 h 24"/>
                  <a:gd name="T10" fmla="*/ 0 w 14"/>
                  <a:gd name="T11" fmla="*/ 1 h 24"/>
                  <a:gd name="T12" fmla="*/ 0 w 1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" h="24">
                    <a:moveTo>
                      <a:pt x="14" y="0"/>
                    </a:moveTo>
                    <a:lnTo>
                      <a:pt x="13" y="5"/>
                    </a:lnTo>
                    <a:lnTo>
                      <a:pt x="9" y="12"/>
                    </a:lnTo>
                    <a:lnTo>
                      <a:pt x="5" y="19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1" name="Line 140"/>
              <p:cNvSpPr>
                <a:spLocks noChangeShapeType="1"/>
              </p:cNvSpPr>
              <p:nvPr/>
            </p:nvSpPr>
            <p:spPr bwMode="auto">
              <a:xfrm>
                <a:off x="3981" y="2559"/>
                <a:ext cx="2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2" name="Freeform 141"/>
              <p:cNvSpPr>
                <a:spLocks/>
              </p:cNvSpPr>
              <p:nvPr/>
            </p:nvSpPr>
            <p:spPr bwMode="auto">
              <a:xfrm>
                <a:off x="3977" y="2572"/>
                <a:ext cx="4" cy="3"/>
              </a:xfrm>
              <a:custGeom>
                <a:avLst/>
                <a:gdLst>
                  <a:gd name="T0" fmla="*/ 0 w 13"/>
                  <a:gd name="T1" fmla="*/ 0 h 12"/>
                  <a:gd name="T2" fmla="*/ 0 w 13"/>
                  <a:gd name="T3" fmla="*/ 0 h 12"/>
                  <a:gd name="T4" fmla="*/ 0 w 13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2">
                    <a:moveTo>
                      <a:pt x="13" y="12"/>
                    </a:moveTo>
                    <a:lnTo>
                      <a:pt x="0" y="0"/>
                    </a:lnTo>
                    <a:lnTo>
                      <a:pt x="13" y="12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3" name="Freeform 142"/>
              <p:cNvSpPr>
                <a:spLocks/>
              </p:cNvSpPr>
              <p:nvPr/>
            </p:nvSpPr>
            <p:spPr bwMode="auto">
              <a:xfrm>
                <a:off x="3981" y="2585"/>
                <a:ext cx="2" cy="6"/>
              </a:xfrm>
              <a:custGeom>
                <a:avLst/>
                <a:gdLst>
                  <a:gd name="T0" fmla="*/ 0 w 7"/>
                  <a:gd name="T1" fmla="*/ 0 h 19"/>
                  <a:gd name="T2" fmla="*/ 0 w 7"/>
                  <a:gd name="T3" fmla="*/ 1 h 19"/>
                  <a:gd name="T4" fmla="*/ 0 w 7"/>
                  <a:gd name="T5" fmla="*/ 0 h 19"/>
                  <a:gd name="T6" fmla="*/ 0 w 7"/>
                  <a:gd name="T7" fmla="*/ 0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9">
                    <a:moveTo>
                      <a:pt x="0" y="0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4" name="Line 143"/>
              <p:cNvSpPr>
                <a:spLocks noChangeShapeType="1"/>
              </p:cNvSpPr>
              <p:nvPr/>
            </p:nvSpPr>
            <p:spPr bwMode="auto">
              <a:xfrm flipV="1">
                <a:off x="3981" y="2599"/>
                <a:ext cx="1" cy="4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5" name="Freeform 144"/>
              <p:cNvSpPr>
                <a:spLocks/>
              </p:cNvSpPr>
              <p:nvPr/>
            </p:nvSpPr>
            <p:spPr bwMode="auto">
              <a:xfrm>
                <a:off x="3970" y="2545"/>
                <a:ext cx="2" cy="6"/>
              </a:xfrm>
              <a:custGeom>
                <a:avLst/>
                <a:gdLst>
                  <a:gd name="T0" fmla="*/ 0 w 8"/>
                  <a:gd name="T1" fmla="*/ 1 h 18"/>
                  <a:gd name="T2" fmla="*/ 0 w 8"/>
                  <a:gd name="T3" fmla="*/ 0 h 18"/>
                  <a:gd name="T4" fmla="*/ 0 w 8"/>
                  <a:gd name="T5" fmla="*/ 0 h 18"/>
                  <a:gd name="T6" fmla="*/ 0 w 8"/>
                  <a:gd name="T7" fmla="*/ 1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18">
                    <a:moveTo>
                      <a:pt x="0" y="18"/>
                    </a:moveTo>
                    <a:lnTo>
                      <a:pt x="8" y="6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6" name="Freeform 145"/>
              <p:cNvSpPr>
                <a:spLocks/>
              </p:cNvSpPr>
              <p:nvPr/>
            </p:nvSpPr>
            <p:spPr bwMode="auto">
              <a:xfrm>
                <a:off x="3968" y="2532"/>
                <a:ext cx="2" cy="7"/>
              </a:xfrm>
              <a:custGeom>
                <a:avLst/>
                <a:gdLst>
                  <a:gd name="T0" fmla="*/ 0 w 6"/>
                  <a:gd name="T1" fmla="*/ 0 h 19"/>
                  <a:gd name="T2" fmla="*/ 0 w 6"/>
                  <a:gd name="T3" fmla="*/ 1 h 19"/>
                  <a:gd name="T4" fmla="*/ 0 w 6"/>
                  <a:gd name="T5" fmla="*/ 1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19">
                    <a:moveTo>
                      <a:pt x="0" y="0"/>
                    </a:moveTo>
                    <a:lnTo>
                      <a:pt x="0" y="19"/>
                    </a:lnTo>
                    <a:lnTo>
                      <a:pt x="6" y="13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7" name="Freeform 146"/>
              <p:cNvSpPr>
                <a:spLocks/>
              </p:cNvSpPr>
              <p:nvPr/>
            </p:nvSpPr>
            <p:spPr bwMode="auto">
              <a:xfrm>
                <a:off x="3965" y="2513"/>
                <a:ext cx="10" cy="5"/>
              </a:xfrm>
              <a:custGeom>
                <a:avLst/>
                <a:gdLst>
                  <a:gd name="T0" fmla="*/ 0 w 28"/>
                  <a:gd name="T1" fmla="*/ 0 h 19"/>
                  <a:gd name="T2" fmla="*/ 0 w 28"/>
                  <a:gd name="T3" fmla="*/ 0 h 19"/>
                  <a:gd name="T4" fmla="*/ 1 w 28"/>
                  <a:gd name="T5" fmla="*/ 0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" h="19">
                    <a:moveTo>
                      <a:pt x="0" y="0"/>
                    </a:moveTo>
                    <a:lnTo>
                      <a:pt x="0" y="19"/>
                    </a:lnTo>
                    <a:lnTo>
                      <a:pt x="28" y="19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8" name="Freeform 147"/>
              <p:cNvSpPr>
                <a:spLocks/>
              </p:cNvSpPr>
              <p:nvPr/>
            </p:nvSpPr>
            <p:spPr bwMode="auto">
              <a:xfrm>
                <a:off x="3970" y="2513"/>
                <a:ext cx="5" cy="5"/>
              </a:xfrm>
              <a:custGeom>
                <a:avLst/>
                <a:gdLst>
                  <a:gd name="T0" fmla="*/ 1 w 15"/>
                  <a:gd name="T1" fmla="*/ 0 h 19"/>
                  <a:gd name="T2" fmla="*/ 0 w 15"/>
                  <a:gd name="T3" fmla="*/ 0 h 19"/>
                  <a:gd name="T4" fmla="*/ 0 w 15"/>
                  <a:gd name="T5" fmla="*/ 0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19">
                    <a:moveTo>
                      <a:pt x="15" y="19"/>
                    </a:moveTo>
                    <a:lnTo>
                      <a:pt x="8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89" name="Freeform 148"/>
              <p:cNvSpPr>
                <a:spLocks/>
              </p:cNvSpPr>
              <p:nvPr/>
            </p:nvSpPr>
            <p:spPr bwMode="auto">
              <a:xfrm>
                <a:off x="3950" y="2430"/>
                <a:ext cx="7" cy="6"/>
              </a:xfrm>
              <a:custGeom>
                <a:avLst/>
                <a:gdLst>
                  <a:gd name="T0" fmla="*/ 1 w 20"/>
                  <a:gd name="T1" fmla="*/ 1 h 18"/>
                  <a:gd name="T2" fmla="*/ 1 w 20"/>
                  <a:gd name="T3" fmla="*/ 0 h 18"/>
                  <a:gd name="T4" fmla="*/ 0 w 20"/>
                  <a:gd name="T5" fmla="*/ 0 h 18"/>
                  <a:gd name="T6" fmla="*/ 1 w 20"/>
                  <a:gd name="T7" fmla="*/ 1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" h="18">
                    <a:moveTo>
                      <a:pt x="13" y="18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13" y="18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058" name="Group 149"/>
            <p:cNvGrpSpPr>
              <a:grpSpLocks/>
            </p:cNvGrpSpPr>
            <p:nvPr>
              <p:custDataLst>
                <p:tags r:id="rId89"/>
              </p:custDataLst>
            </p:nvPr>
          </p:nvGrpSpPr>
          <p:grpSpPr bwMode="auto">
            <a:xfrm>
              <a:off x="8831829" y="3569122"/>
              <a:ext cx="201216" cy="214313"/>
              <a:chOff x="5486" y="2743"/>
              <a:chExt cx="137" cy="132"/>
            </a:xfrm>
          </p:grpSpPr>
          <p:sp>
            <p:nvSpPr>
              <p:cNvPr id="2450" name="Freeform 150"/>
              <p:cNvSpPr>
                <a:spLocks/>
              </p:cNvSpPr>
              <p:nvPr/>
            </p:nvSpPr>
            <p:spPr bwMode="auto">
              <a:xfrm>
                <a:off x="5595" y="2806"/>
                <a:ext cx="13" cy="28"/>
              </a:xfrm>
              <a:custGeom>
                <a:avLst/>
                <a:gdLst>
                  <a:gd name="T0" fmla="*/ 0 w 40"/>
                  <a:gd name="T1" fmla="*/ 1 h 87"/>
                  <a:gd name="T2" fmla="*/ 0 w 40"/>
                  <a:gd name="T3" fmla="*/ 2 h 87"/>
                  <a:gd name="T4" fmla="*/ 0 w 40"/>
                  <a:gd name="T5" fmla="*/ 2 h 87"/>
                  <a:gd name="T6" fmla="*/ 0 w 40"/>
                  <a:gd name="T7" fmla="*/ 2 h 87"/>
                  <a:gd name="T8" fmla="*/ 0 w 40"/>
                  <a:gd name="T9" fmla="*/ 2 h 87"/>
                  <a:gd name="T10" fmla="*/ 1 w 40"/>
                  <a:gd name="T11" fmla="*/ 2 h 87"/>
                  <a:gd name="T12" fmla="*/ 1 w 40"/>
                  <a:gd name="T13" fmla="*/ 3 h 87"/>
                  <a:gd name="T14" fmla="*/ 1 w 40"/>
                  <a:gd name="T15" fmla="*/ 3 h 87"/>
                  <a:gd name="T16" fmla="*/ 1 w 40"/>
                  <a:gd name="T17" fmla="*/ 3 h 87"/>
                  <a:gd name="T18" fmla="*/ 1 w 40"/>
                  <a:gd name="T19" fmla="*/ 3 h 87"/>
                  <a:gd name="T20" fmla="*/ 1 w 40"/>
                  <a:gd name="T21" fmla="*/ 3 h 87"/>
                  <a:gd name="T22" fmla="*/ 1 w 40"/>
                  <a:gd name="T23" fmla="*/ 2 h 87"/>
                  <a:gd name="T24" fmla="*/ 1 w 40"/>
                  <a:gd name="T25" fmla="*/ 2 h 87"/>
                  <a:gd name="T26" fmla="*/ 1 w 40"/>
                  <a:gd name="T27" fmla="*/ 2 h 87"/>
                  <a:gd name="T28" fmla="*/ 1 w 40"/>
                  <a:gd name="T29" fmla="*/ 1 h 87"/>
                  <a:gd name="T30" fmla="*/ 1 w 40"/>
                  <a:gd name="T31" fmla="*/ 1 h 87"/>
                  <a:gd name="T32" fmla="*/ 0 w 40"/>
                  <a:gd name="T33" fmla="*/ 1 h 87"/>
                  <a:gd name="T34" fmla="*/ 0 w 40"/>
                  <a:gd name="T35" fmla="*/ 0 h 87"/>
                  <a:gd name="T36" fmla="*/ 0 w 40"/>
                  <a:gd name="T37" fmla="*/ 0 h 87"/>
                  <a:gd name="T38" fmla="*/ 0 w 40"/>
                  <a:gd name="T39" fmla="*/ 0 h 87"/>
                  <a:gd name="T40" fmla="*/ 0 w 40"/>
                  <a:gd name="T41" fmla="*/ 0 h 87"/>
                  <a:gd name="T42" fmla="*/ 0 w 40"/>
                  <a:gd name="T43" fmla="*/ 0 h 87"/>
                  <a:gd name="T44" fmla="*/ 0 w 40"/>
                  <a:gd name="T45" fmla="*/ 1 h 87"/>
                  <a:gd name="T46" fmla="*/ 0 w 40"/>
                  <a:gd name="T47" fmla="*/ 1 h 87"/>
                  <a:gd name="T48" fmla="*/ 0 w 40"/>
                  <a:gd name="T49" fmla="*/ 1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40" h="87">
                    <a:moveTo>
                      <a:pt x="0" y="31"/>
                    </a:moveTo>
                    <a:lnTo>
                      <a:pt x="0" y="42"/>
                    </a:lnTo>
                    <a:lnTo>
                      <a:pt x="2" y="51"/>
                    </a:lnTo>
                    <a:lnTo>
                      <a:pt x="5" y="59"/>
                    </a:lnTo>
                    <a:lnTo>
                      <a:pt x="10" y="66"/>
                    </a:lnTo>
                    <a:lnTo>
                      <a:pt x="15" y="72"/>
                    </a:lnTo>
                    <a:lnTo>
                      <a:pt x="22" y="77"/>
                    </a:lnTo>
                    <a:lnTo>
                      <a:pt x="31" y="82"/>
                    </a:lnTo>
                    <a:lnTo>
                      <a:pt x="40" y="87"/>
                    </a:lnTo>
                    <a:lnTo>
                      <a:pt x="35" y="82"/>
                    </a:lnTo>
                    <a:lnTo>
                      <a:pt x="32" y="77"/>
                    </a:lnTo>
                    <a:lnTo>
                      <a:pt x="29" y="71"/>
                    </a:lnTo>
                    <a:lnTo>
                      <a:pt x="26" y="65"/>
                    </a:lnTo>
                    <a:lnTo>
                      <a:pt x="22" y="52"/>
                    </a:lnTo>
                    <a:lnTo>
                      <a:pt x="20" y="39"/>
                    </a:lnTo>
                    <a:lnTo>
                      <a:pt x="18" y="27"/>
                    </a:lnTo>
                    <a:lnTo>
                      <a:pt x="13" y="16"/>
                    </a:lnTo>
                    <a:lnTo>
                      <a:pt x="11" y="11"/>
                    </a:lnTo>
                    <a:lnTo>
                      <a:pt x="8" y="6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16"/>
                    </a:lnTo>
                    <a:lnTo>
                      <a:pt x="0" y="23"/>
                    </a:lnTo>
                    <a:lnTo>
                      <a:pt x="0" y="31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51" name="Freeform 151"/>
              <p:cNvSpPr>
                <a:spLocks/>
              </p:cNvSpPr>
              <p:nvPr/>
            </p:nvSpPr>
            <p:spPr bwMode="auto">
              <a:xfrm>
                <a:off x="5603" y="2842"/>
                <a:ext cx="20" cy="12"/>
              </a:xfrm>
              <a:custGeom>
                <a:avLst/>
                <a:gdLst>
                  <a:gd name="T0" fmla="*/ 0 w 61"/>
                  <a:gd name="T1" fmla="*/ 1 h 37"/>
                  <a:gd name="T2" fmla="*/ 1 w 61"/>
                  <a:gd name="T3" fmla="*/ 1 h 37"/>
                  <a:gd name="T4" fmla="*/ 1 w 61"/>
                  <a:gd name="T5" fmla="*/ 1 h 37"/>
                  <a:gd name="T6" fmla="*/ 2 w 61"/>
                  <a:gd name="T7" fmla="*/ 1 h 37"/>
                  <a:gd name="T8" fmla="*/ 2 w 61"/>
                  <a:gd name="T9" fmla="*/ 1 h 37"/>
                  <a:gd name="T10" fmla="*/ 2 w 61"/>
                  <a:gd name="T11" fmla="*/ 1 h 37"/>
                  <a:gd name="T12" fmla="*/ 2 w 61"/>
                  <a:gd name="T13" fmla="*/ 1 h 37"/>
                  <a:gd name="T14" fmla="*/ 2 w 61"/>
                  <a:gd name="T15" fmla="*/ 1 h 37"/>
                  <a:gd name="T16" fmla="*/ 1 w 61"/>
                  <a:gd name="T17" fmla="*/ 0 h 37"/>
                  <a:gd name="T18" fmla="*/ 1 w 61"/>
                  <a:gd name="T19" fmla="*/ 0 h 37"/>
                  <a:gd name="T20" fmla="*/ 1 w 61"/>
                  <a:gd name="T21" fmla="*/ 0 h 37"/>
                  <a:gd name="T22" fmla="*/ 0 w 61"/>
                  <a:gd name="T23" fmla="*/ 0 h 37"/>
                  <a:gd name="T24" fmla="*/ 0 w 61"/>
                  <a:gd name="T25" fmla="*/ 0 h 37"/>
                  <a:gd name="T26" fmla="*/ 0 w 61"/>
                  <a:gd name="T27" fmla="*/ 1 h 3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61" h="37">
                    <a:moveTo>
                      <a:pt x="0" y="31"/>
                    </a:moveTo>
                    <a:lnTo>
                      <a:pt x="19" y="32"/>
                    </a:lnTo>
                    <a:lnTo>
                      <a:pt x="35" y="34"/>
                    </a:lnTo>
                    <a:lnTo>
                      <a:pt x="49" y="36"/>
                    </a:lnTo>
                    <a:lnTo>
                      <a:pt x="61" y="37"/>
                    </a:lnTo>
                    <a:lnTo>
                      <a:pt x="55" y="29"/>
                    </a:lnTo>
                    <a:lnTo>
                      <a:pt x="49" y="22"/>
                    </a:lnTo>
                    <a:lnTo>
                      <a:pt x="42" y="17"/>
                    </a:lnTo>
                    <a:lnTo>
                      <a:pt x="35" y="12"/>
                    </a:lnTo>
                    <a:lnTo>
                      <a:pt x="28" y="9"/>
                    </a:lnTo>
                    <a:lnTo>
                      <a:pt x="19" y="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31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52" name="Freeform 152"/>
              <p:cNvSpPr>
                <a:spLocks/>
              </p:cNvSpPr>
              <p:nvPr/>
            </p:nvSpPr>
            <p:spPr bwMode="auto">
              <a:xfrm>
                <a:off x="5568" y="2865"/>
                <a:ext cx="13" cy="10"/>
              </a:xfrm>
              <a:custGeom>
                <a:avLst/>
                <a:gdLst>
                  <a:gd name="T0" fmla="*/ 1 w 40"/>
                  <a:gd name="T1" fmla="*/ 1 h 30"/>
                  <a:gd name="T2" fmla="*/ 1 w 40"/>
                  <a:gd name="T3" fmla="*/ 1 h 30"/>
                  <a:gd name="T4" fmla="*/ 1 w 40"/>
                  <a:gd name="T5" fmla="*/ 1 h 30"/>
                  <a:gd name="T6" fmla="*/ 1 w 40"/>
                  <a:gd name="T7" fmla="*/ 1 h 30"/>
                  <a:gd name="T8" fmla="*/ 1 w 40"/>
                  <a:gd name="T9" fmla="*/ 1 h 30"/>
                  <a:gd name="T10" fmla="*/ 0 w 40"/>
                  <a:gd name="T11" fmla="*/ 1 h 30"/>
                  <a:gd name="T12" fmla="*/ 0 w 40"/>
                  <a:gd name="T13" fmla="*/ 0 h 30"/>
                  <a:gd name="T14" fmla="*/ 0 w 40"/>
                  <a:gd name="T15" fmla="*/ 0 h 30"/>
                  <a:gd name="T16" fmla="*/ 0 w 40"/>
                  <a:gd name="T17" fmla="*/ 0 h 30"/>
                  <a:gd name="T18" fmla="*/ 0 w 40"/>
                  <a:gd name="T19" fmla="*/ 0 h 30"/>
                  <a:gd name="T20" fmla="*/ 1 w 40"/>
                  <a:gd name="T21" fmla="*/ 0 h 30"/>
                  <a:gd name="T22" fmla="*/ 1 w 40"/>
                  <a:gd name="T23" fmla="*/ 0 h 30"/>
                  <a:gd name="T24" fmla="*/ 1 w 40"/>
                  <a:gd name="T25" fmla="*/ 1 h 30"/>
                  <a:gd name="T26" fmla="*/ 1 w 40"/>
                  <a:gd name="T27" fmla="*/ 1 h 30"/>
                  <a:gd name="T28" fmla="*/ 1 w 40"/>
                  <a:gd name="T29" fmla="*/ 1 h 30"/>
                  <a:gd name="T30" fmla="*/ 1 w 40"/>
                  <a:gd name="T31" fmla="*/ 1 h 30"/>
                  <a:gd name="T32" fmla="*/ 1 w 40"/>
                  <a:gd name="T33" fmla="*/ 1 h 3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30">
                    <a:moveTo>
                      <a:pt x="40" y="30"/>
                    </a:moveTo>
                    <a:lnTo>
                      <a:pt x="33" y="28"/>
                    </a:lnTo>
                    <a:lnTo>
                      <a:pt x="26" y="25"/>
                    </a:lnTo>
                    <a:lnTo>
                      <a:pt x="21" y="22"/>
                    </a:lnTo>
                    <a:lnTo>
                      <a:pt x="15" y="19"/>
                    </a:lnTo>
                    <a:lnTo>
                      <a:pt x="11" y="16"/>
                    </a:lnTo>
                    <a:lnTo>
                      <a:pt x="6" y="11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8" y="2"/>
                    </a:lnTo>
                    <a:lnTo>
                      <a:pt x="15" y="6"/>
                    </a:lnTo>
                    <a:lnTo>
                      <a:pt x="22" y="10"/>
                    </a:lnTo>
                    <a:lnTo>
                      <a:pt x="27" y="15"/>
                    </a:lnTo>
                    <a:lnTo>
                      <a:pt x="33" y="19"/>
                    </a:lnTo>
                    <a:lnTo>
                      <a:pt x="36" y="23"/>
                    </a:lnTo>
                    <a:lnTo>
                      <a:pt x="39" y="27"/>
                    </a:lnTo>
                    <a:lnTo>
                      <a:pt x="40" y="3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53" name="Freeform 153"/>
              <p:cNvSpPr>
                <a:spLocks/>
              </p:cNvSpPr>
              <p:nvPr/>
            </p:nvSpPr>
            <p:spPr bwMode="auto">
              <a:xfrm>
                <a:off x="5515" y="2789"/>
                <a:ext cx="24" cy="26"/>
              </a:xfrm>
              <a:custGeom>
                <a:avLst/>
                <a:gdLst>
                  <a:gd name="T0" fmla="*/ 3 w 74"/>
                  <a:gd name="T1" fmla="*/ 3 h 80"/>
                  <a:gd name="T2" fmla="*/ 2 w 74"/>
                  <a:gd name="T3" fmla="*/ 3 h 80"/>
                  <a:gd name="T4" fmla="*/ 2 w 74"/>
                  <a:gd name="T5" fmla="*/ 2 h 80"/>
                  <a:gd name="T6" fmla="*/ 2 w 74"/>
                  <a:gd name="T7" fmla="*/ 2 h 80"/>
                  <a:gd name="T8" fmla="*/ 2 w 74"/>
                  <a:gd name="T9" fmla="*/ 2 h 80"/>
                  <a:gd name="T10" fmla="*/ 2 w 74"/>
                  <a:gd name="T11" fmla="*/ 2 h 80"/>
                  <a:gd name="T12" fmla="*/ 2 w 74"/>
                  <a:gd name="T13" fmla="*/ 1 h 80"/>
                  <a:gd name="T14" fmla="*/ 1 w 74"/>
                  <a:gd name="T15" fmla="*/ 1 h 80"/>
                  <a:gd name="T16" fmla="*/ 1 w 74"/>
                  <a:gd name="T17" fmla="*/ 1 h 80"/>
                  <a:gd name="T18" fmla="*/ 1 w 74"/>
                  <a:gd name="T19" fmla="*/ 0 h 80"/>
                  <a:gd name="T20" fmla="*/ 0 w 74"/>
                  <a:gd name="T21" fmla="*/ 0 h 80"/>
                  <a:gd name="T22" fmla="*/ 0 w 74"/>
                  <a:gd name="T23" fmla="*/ 0 h 80"/>
                  <a:gd name="T24" fmla="*/ 0 w 74"/>
                  <a:gd name="T25" fmla="*/ 0 h 80"/>
                  <a:gd name="T26" fmla="*/ 0 w 74"/>
                  <a:gd name="T27" fmla="*/ 1 h 80"/>
                  <a:gd name="T28" fmla="*/ 0 w 74"/>
                  <a:gd name="T29" fmla="*/ 1 h 80"/>
                  <a:gd name="T30" fmla="*/ 0 w 74"/>
                  <a:gd name="T31" fmla="*/ 1 h 80"/>
                  <a:gd name="T32" fmla="*/ 0 w 74"/>
                  <a:gd name="T33" fmla="*/ 1 h 80"/>
                  <a:gd name="T34" fmla="*/ 0 w 74"/>
                  <a:gd name="T35" fmla="*/ 1 h 80"/>
                  <a:gd name="T36" fmla="*/ 0 w 74"/>
                  <a:gd name="T37" fmla="*/ 1 h 80"/>
                  <a:gd name="T38" fmla="*/ 0 w 74"/>
                  <a:gd name="T39" fmla="*/ 2 h 80"/>
                  <a:gd name="T40" fmla="*/ 1 w 74"/>
                  <a:gd name="T41" fmla="*/ 2 h 80"/>
                  <a:gd name="T42" fmla="*/ 1 w 74"/>
                  <a:gd name="T43" fmla="*/ 2 h 80"/>
                  <a:gd name="T44" fmla="*/ 1 w 74"/>
                  <a:gd name="T45" fmla="*/ 2 h 80"/>
                  <a:gd name="T46" fmla="*/ 1 w 74"/>
                  <a:gd name="T47" fmla="*/ 2 h 80"/>
                  <a:gd name="T48" fmla="*/ 1 w 74"/>
                  <a:gd name="T49" fmla="*/ 2 h 80"/>
                  <a:gd name="T50" fmla="*/ 2 w 74"/>
                  <a:gd name="T51" fmla="*/ 2 h 80"/>
                  <a:gd name="T52" fmla="*/ 2 w 74"/>
                  <a:gd name="T53" fmla="*/ 3 h 80"/>
                  <a:gd name="T54" fmla="*/ 2 w 74"/>
                  <a:gd name="T55" fmla="*/ 3 h 80"/>
                  <a:gd name="T56" fmla="*/ 2 w 74"/>
                  <a:gd name="T57" fmla="*/ 3 h 80"/>
                  <a:gd name="T58" fmla="*/ 2 w 74"/>
                  <a:gd name="T59" fmla="*/ 3 h 80"/>
                  <a:gd name="T60" fmla="*/ 3 w 74"/>
                  <a:gd name="T61" fmla="*/ 3 h 8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4" h="80">
                    <a:moveTo>
                      <a:pt x="74" y="80"/>
                    </a:moveTo>
                    <a:lnTo>
                      <a:pt x="72" y="73"/>
                    </a:lnTo>
                    <a:lnTo>
                      <a:pt x="71" y="66"/>
                    </a:lnTo>
                    <a:lnTo>
                      <a:pt x="69" y="60"/>
                    </a:lnTo>
                    <a:lnTo>
                      <a:pt x="66" y="53"/>
                    </a:lnTo>
                    <a:lnTo>
                      <a:pt x="58" y="42"/>
                    </a:lnTo>
                    <a:lnTo>
                      <a:pt x="48" y="33"/>
                    </a:lnTo>
                    <a:lnTo>
                      <a:pt x="38" y="25"/>
                    </a:lnTo>
                    <a:lnTo>
                      <a:pt x="29" y="17"/>
                    </a:lnTo>
                    <a:lnTo>
                      <a:pt x="20" y="9"/>
                    </a:lnTo>
                    <a:lnTo>
                      <a:pt x="13" y="0"/>
                    </a:lnTo>
                    <a:lnTo>
                      <a:pt x="9" y="5"/>
                    </a:lnTo>
                    <a:lnTo>
                      <a:pt x="4" y="10"/>
                    </a:lnTo>
                    <a:lnTo>
                      <a:pt x="1" y="14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2" y="30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0" y="46"/>
                    </a:lnTo>
                    <a:lnTo>
                      <a:pt x="14" y="51"/>
                    </a:lnTo>
                    <a:lnTo>
                      <a:pt x="19" y="56"/>
                    </a:lnTo>
                    <a:lnTo>
                      <a:pt x="24" y="61"/>
                    </a:lnTo>
                    <a:lnTo>
                      <a:pt x="30" y="66"/>
                    </a:lnTo>
                    <a:lnTo>
                      <a:pt x="35" y="69"/>
                    </a:lnTo>
                    <a:lnTo>
                      <a:pt x="42" y="72"/>
                    </a:lnTo>
                    <a:lnTo>
                      <a:pt x="47" y="75"/>
                    </a:lnTo>
                    <a:lnTo>
                      <a:pt x="54" y="77"/>
                    </a:lnTo>
                    <a:lnTo>
                      <a:pt x="60" y="79"/>
                    </a:lnTo>
                    <a:lnTo>
                      <a:pt x="67" y="80"/>
                    </a:lnTo>
                    <a:lnTo>
                      <a:pt x="74" y="8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54" name="Freeform 154"/>
              <p:cNvSpPr>
                <a:spLocks/>
              </p:cNvSpPr>
              <p:nvPr/>
            </p:nvSpPr>
            <p:spPr bwMode="auto">
              <a:xfrm>
                <a:off x="5555" y="2785"/>
                <a:ext cx="26" cy="27"/>
              </a:xfrm>
              <a:custGeom>
                <a:avLst/>
                <a:gdLst>
                  <a:gd name="T0" fmla="*/ 2 w 86"/>
                  <a:gd name="T1" fmla="*/ 3 h 80"/>
                  <a:gd name="T2" fmla="*/ 2 w 86"/>
                  <a:gd name="T3" fmla="*/ 3 h 80"/>
                  <a:gd name="T4" fmla="*/ 2 w 86"/>
                  <a:gd name="T5" fmla="*/ 2 h 80"/>
                  <a:gd name="T6" fmla="*/ 2 w 86"/>
                  <a:gd name="T7" fmla="*/ 2 h 80"/>
                  <a:gd name="T8" fmla="*/ 2 w 86"/>
                  <a:gd name="T9" fmla="*/ 2 h 80"/>
                  <a:gd name="T10" fmla="*/ 2 w 86"/>
                  <a:gd name="T11" fmla="*/ 2 h 80"/>
                  <a:gd name="T12" fmla="*/ 2 w 86"/>
                  <a:gd name="T13" fmla="*/ 2 h 80"/>
                  <a:gd name="T14" fmla="*/ 2 w 86"/>
                  <a:gd name="T15" fmla="*/ 2 h 80"/>
                  <a:gd name="T16" fmla="*/ 1 w 86"/>
                  <a:gd name="T17" fmla="*/ 1 h 80"/>
                  <a:gd name="T18" fmla="*/ 1 w 86"/>
                  <a:gd name="T19" fmla="*/ 1 h 80"/>
                  <a:gd name="T20" fmla="*/ 1 w 86"/>
                  <a:gd name="T21" fmla="*/ 1 h 80"/>
                  <a:gd name="T22" fmla="*/ 0 w 86"/>
                  <a:gd name="T23" fmla="*/ 0 h 80"/>
                  <a:gd name="T24" fmla="*/ 0 w 86"/>
                  <a:gd name="T25" fmla="*/ 0 h 80"/>
                  <a:gd name="T26" fmla="*/ 0 w 86"/>
                  <a:gd name="T27" fmla="*/ 0 h 80"/>
                  <a:gd name="T28" fmla="*/ 0 w 86"/>
                  <a:gd name="T29" fmla="*/ 1 h 80"/>
                  <a:gd name="T30" fmla="*/ 0 w 86"/>
                  <a:gd name="T31" fmla="*/ 1 h 80"/>
                  <a:gd name="T32" fmla="*/ 1 w 86"/>
                  <a:gd name="T33" fmla="*/ 2 h 80"/>
                  <a:gd name="T34" fmla="*/ 1 w 86"/>
                  <a:gd name="T35" fmla="*/ 2 h 80"/>
                  <a:gd name="T36" fmla="*/ 1 w 86"/>
                  <a:gd name="T37" fmla="*/ 3 h 80"/>
                  <a:gd name="T38" fmla="*/ 1 w 86"/>
                  <a:gd name="T39" fmla="*/ 3 h 80"/>
                  <a:gd name="T40" fmla="*/ 1 w 86"/>
                  <a:gd name="T41" fmla="*/ 3 h 80"/>
                  <a:gd name="T42" fmla="*/ 2 w 86"/>
                  <a:gd name="T43" fmla="*/ 3 h 80"/>
                  <a:gd name="T44" fmla="*/ 2 w 86"/>
                  <a:gd name="T45" fmla="*/ 3 h 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86" h="80">
                    <a:moveTo>
                      <a:pt x="52" y="80"/>
                    </a:moveTo>
                    <a:lnTo>
                      <a:pt x="86" y="80"/>
                    </a:lnTo>
                    <a:lnTo>
                      <a:pt x="86" y="61"/>
                    </a:lnTo>
                    <a:lnTo>
                      <a:pt x="79" y="59"/>
                    </a:lnTo>
                    <a:lnTo>
                      <a:pt x="72" y="56"/>
                    </a:lnTo>
                    <a:lnTo>
                      <a:pt x="67" y="53"/>
                    </a:lnTo>
                    <a:lnTo>
                      <a:pt x="61" y="49"/>
                    </a:lnTo>
                    <a:lnTo>
                      <a:pt x="51" y="41"/>
                    </a:lnTo>
                    <a:lnTo>
                      <a:pt x="43" y="33"/>
                    </a:lnTo>
                    <a:lnTo>
                      <a:pt x="34" y="25"/>
                    </a:lnTo>
                    <a:lnTo>
                      <a:pt x="24" y="16"/>
                    </a:lnTo>
                    <a:lnTo>
                      <a:pt x="13" y="7"/>
                    </a:lnTo>
                    <a:lnTo>
                      <a:pt x="0" y="0"/>
                    </a:lnTo>
                    <a:lnTo>
                      <a:pt x="1" y="8"/>
                    </a:lnTo>
                    <a:lnTo>
                      <a:pt x="5" y="20"/>
                    </a:lnTo>
                    <a:lnTo>
                      <a:pt x="11" y="32"/>
                    </a:lnTo>
                    <a:lnTo>
                      <a:pt x="18" y="44"/>
                    </a:lnTo>
                    <a:lnTo>
                      <a:pt x="27" y="57"/>
                    </a:lnTo>
                    <a:lnTo>
                      <a:pt x="36" y="67"/>
                    </a:lnTo>
                    <a:lnTo>
                      <a:pt x="40" y="72"/>
                    </a:lnTo>
                    <a:lnTo>
                      <a:pt x="45" y="76"/>
                    </a:lnTo>
                    <a:lnTo>
                      <a:pt x="49" y="79"/>
                    </a:lnTo>
                    <a:lnTo>
                      <a:pt x="52" y="8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55" name="Freeform 155"/>
              <p:cNvSpPr>
                <a:spLocks/>
              </p:cNvSpPr>
              <p:nvPr/>
            </p:nvSpPr>
            <p:spPr bwMode="auto">
              <a:xfrm>
                <a:off x="5570" y="2825"/>
                <a:ext cx="25" cy="11"/>
              </a:xfrm>
              <a:custGeom>
                <a:avLst/>
                <a:gdLst>
                  <a:gd name="T0" fmla="*/ 0 w 74"/>
                  <a:gd name="T1" fmla="*/ 0 h 31"/>
                  <a:gd name="T2" fmla="*/ 0 w 74"/>
                  <a:gd name="T3" fmla="*/ 0 h 31"/>
                  <a:gd name="T4" fmla="*/ 0 w 74"/>
                  <a:gd name="T5" fmla="*/ 1 h 31"/>
                  <a:gd name="T6" fmla="*/ 0 w 74"/>
                  <a:gd name="T7" fmla="*/ 1 h 31"/>
                  <a:gd name="T8" fmla="*/ 1 w 74"/>
                  <a:gd name="T9" fmla="*/ 1 h 31"/>
                  <a:gd name="T10" fmla="*/ 1 w 74"/>
                  <a:gd name="T11" fmla="*/ 1 h 31"/>
                  <a:gd name="T12" fmla="*/ 1 w 74"/>
                  <a:gd name="T13" fmla="*/ 1 h 31"/>
                  <a:gd name="T14" fmla="*/ 1 w 74"/>
                  <a:gd name="T15" fmla="*/ 1 h 31"/>
                  <a:gd name="T16" fmla="*/ 1 w 74"/>
                  <a:gd name="T17" fmla="*/ 1 h 31"/>
                  <a:gd name="T18" fmla="*/ 2 w 74"/>
                  <a:gd name="T19" fmla="*/ 1 h 31"/>
                  <a:gd name="T20" fmla="*/ 2 w 74"/>
                  <a:gd name="T21" fmla="*/ 1 h 31"/>
                  <a:gd name="T22" fmla="*/ 2 w 74"/>
                  <a:gd name="T23" fmla="*/ 1 h 31"/>
                  <a:gd name="T24" fmla="*/ 3 w 74"/>
                  <a:gd name="T25" fmla="*/ 1 h 31"/>
                  <a:gd name="T26" fmla="*/ 3 w 74"/>
                  <a:gd name="T27" fmla="*/ 1 h 31"/>
                  <a:gd name="T28" fmla="*/ 3 w 74"/>
                  <a:gd name="T29" fmla="*/ 1 h 31"/>
                  <a:gd name="T30" fmla="*/ 2 w 74"/>
                  <a:gd name="T31" fmla="*/ 1 h 31"/>
                  <a:gd name="T32" fmla="*/ 2 w 74"/>
                  <a:gd name="T33" fmla="*/ 1 h 31"/>
                  <a:gd name="T34" fmla="*/ 2 w 74"/>
                  <a:gd name="T35" fmla="*/ 0 h 31"/>
                  <a:gd name="T36" fmla="*/ 2 w 74"/>
                  <a:gd name="T37" fmla="*/ 0 h 31"/>
                  <a:gd name="T38" fmla="*/ 2 w 74"/>
                  <a:gd name="T39" fmla="*/ 0 h 31"/>
                  <a:gd name="T40" fmla="*/ 2 w 74"/>
                  <a:gd name="T41" fmla="*/ 0 h 31"/>
                  <a:gd name="T42" fmla="*/ 1 w 74"/>
                  <a:gd name="T43" fmla="*/ 0 h 31"/>
                  <a:gd name="T44" fmla="*/ 1 w 74"/>
                  <a:gd name="T45" fmla="*/ 0 h 31"/>
                  <a:gd name="T46" fmla="*/ 1 w 74"/>
                  <a:gd name="T47" fmla="*/ 0 h 31"/>
                  <a:gd name="T48" fmla="*/ 1 w 74"/>
                  <a:gd name="T49" fmla="*/ 0 h 31"/>
                  <a:gd name="T50" fmla="*/ 1 w 74"/>
                  <a:gd name="T51" fmla="*/ 0 h 31"/>
                  <a:gd name="T52" fmla="*/ 0 w 74"/>
                  <a:gd name="T53" fmla="*/ 0 h 31"/>
                  <a:gd name="T54" fmla="*/ 0 w 74"/>
                  <a:gd name="T55" fmla="*/ 0 h 31"/>
                  <a:gd name="T56" fmla="*/ 0 w 74"/>
                  <a:gd name="T57" fmla="*/ 0 h 3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4" h="31">
                    <a:moveTo>
                      <a:pt x="0" y="7"/>
                    </a:moveTo>
                    <a:lnTo>
                      <a:pt x="3" y="11"/>
                    </a:lnTo>
                    <a:lnTo>
                      <a:pt x="5" y="15"/>
                    </a:lnTo>
                    <a:lnTo>
                      <a:pt x="9" y="18"/>
                    </a:lnTo>
                    <a:lnTo>
                      <a:pt x="14" y="21"/>
                    </a:lnTo>
                    <a:lnTo>
                      <a:pt x="18" y="24"/>
                    </a:lnTo>
                    <a:lnTo>
                      <a:pt x="23" y="26"/>
                    </a:lnTo>
                    <a:lnTo>
                      <a:pt x="29" y="28"/>
                    </a:lnTo>
                    <a:lnTo>
                      <a:pt x="34" y="29"/>
                    </a:lnTo>
                    <a:lnTo>
                      <a:pt x="47" y="31"/>
                    </a:lnTo>
                    <a:lnTo>
                      <a:pt x="58" y="31"/>
                    </a:lnTo>
                    <a:lnTo>
                      <a:pt x="63" y="30"/>
                    </a:lnTo>
                    <a:lnTo>
                      <a:pt x="67" y="29"/>
                    </a:lnTo>
                    <a:lnTo>
                      <a:pt x="71" y="27"/>
                    </a:lnTo>
                    <a:lnTo>
                      <a:pt x="74" y="25"/>
                    </a:lnTo>
                    <a:lnTo>
                      <a:pt x="64" y="18"/>
                    </a:lnTo>
                    <a:lnTo>
                      <a:pt x="55" y="13"/>
                    </a:lnTo>
                    <a:lnTo>
                      <a:pt x="51" y="10"/>
                    </a:lnTo>
                    <a:lnTo>
                      <a:pt x="47" y="8"/>
                    </a:lnTo>
                    <a:lnTo>
                      <a:pt x="43" y="5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8" y="1"/>
                    </a:lnTo>
                    <a:lnTo>
                      <a:pt x="22" y="1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3"/>
                    </a:lnTo>
                    <a:lnTo>
                      <a:pt x="0" y="7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56" name="Freeform 156"/>
              <p:cNvSpPr>
                <a:spLocks/>
              </p:cNvSpPr>
              <p:nvPr/>
            </p:nvSpPr>
            <p:spPr bwMode="auto">
              <a:xfrm>
                <a:off x="5562" y="2819"/>
                <a:ext cx="6" cy="1"/>
              </a:xfrm>
              <a:custGeom>
                <a:avLst/>
                <a:gdLst>
                  <a:gd name="T0" fmla="*/ 1 w 20"/>
                  <a:gd name="T1" fmla="*/ 0 h 1"/>
                  <a:gd name="T2" fmla="*/ 0 w 20"/>
                  <a:gd name="T3" fmla="*/ 0 h 1"/>
                  <a:gd name="T4" fmla="*/ 0 w 20"/>
                  <a:gd name="T5" fmla="*/ 0 h 1"/>
                  <a:gd name="T6" fmla="*/ 1 w 20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" h="1">
                    <a:moveTo>
                      <a:pt x="20" y="0"/>
                    </a:moveTo>
                    <a:lnTo>
                      <a:pt x="0" y="0"/>
                    </a:lnTo>
                    <a:lnTo>
                      <a:pt x="10" y="0"/>
                    </a:lnTo>
                    <a:lnTo>
                      <a:pt x="2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57" name="Freeform 157"/>
              <p:cNvSpPr>
                <a:spLocks/>
              </p:cNvSpPr>
              <p:nvPr/>
            </p:nvSpPr>
            <p:spPr bwMode="auto">
              <a:xfrm>
                <a:off x="5509" y="2769"/>
                <a:ext cx="32" cy="21"/>
              </a:xfrm>
              <a:custGeom>
                <a:avLst/>
                <a:gdLst>
                  <a:gd name="T0" fmla="*/ 0 w 100"/>
                  <a:gd name="T1" fmla="*/ 1 h 65"/>
                  <a:gd name="T2" fmla="*/ 1 w 100"/>
                  <a:gd name="T3" fmla="*/ 1 h 65"/>
                  <a:gd name="T4" fmla="*/ 2 w 100"/>
                  <a:gd name="T5" fmla="*/ 2 h 65"/>
                  <a:gd name="T6" fmla="*/ 2 w 100"/>
                  <a:gd name="T7" fmla="*/ 2 h 65"/>
                  <a:gd name="T8" fmla="*/ 3 w 100"/>
                  <a:gd name="T9" fmla="*/ 2 h 65"/>
                  <a:gd name="T10" fmla="*/ 3 w 100"/>
                  <a:gd name="T11" fmla="*/ 2 h 65"/>
                  <a:gd name="T12" fmla="*/ 3 w 100"/>
                  <a:gd name="T13" fmla="*/ 2 h 65"/>
                  <a:gd name="T14" fmla="*/ 3 w 100"/>
                  <a:gd name="T15" fmla="*/ 2 h 65"/>
                  <a:gd name="T16" fmla="*/ 3 w 100"/>
                  <a:gd name="T17" fmla="*/ 2 h 65"/>
                  <a:gd name="T18" fmla="*/ 3 w 100"/>
                  <a:gd name="T19" fmla="*/ 2 h 65"/>
                  <a:gd name="T20" fmla="*/ 3 w 100"/>
                  <a:gd name="T21" fmla="*/ 2 h 65"/>
                  <a:gd name="T22" fmla="*/ 3 w 100"/>
                  <a:gd name="T23" fmla="*/ 2 h 65"/>
                  <a:gd name="T24" fmla="*/ 3 w 100"/>
                  <a:gd name="T25" fmla="*/ 2 h 65"/>
                  <a:gd name="T26" fmla="*/ 2 w 100"/>
                  <a:gd name="T27" fmla="*/ 1 h 65"/>
                  <a:gd name="T28" fmla="*/ 2 w 100"/>
                  <a:gd name="T29" fmla="*/ 1 h 65"/>
                  <a:gd name="T30" fmla="*/ 2 w 100"/>
                  <a:gd name="T31" fmla="*/ 1 h 65"/>
                  <a:gd name="T32" fmla="*/ 2 w 100"/>
                  <a:gd name="T33" fmla="*/ 0 h 65"/>
                  <a:gd name="T34" fmla="*/ 1 w 100"/>
                  <a:gd name="T35" fmla="*/ 0 h 65"/>
                  <a:gd name="T36" fmla="*/ 1 w 100"/>
                  <a:gd name="T37" fmla="*/ 0 h 65"/>
                  <a:gd name="T38" fmla="*/ 1 w 100"/>
                  <a:gd name="T39" fmla="*/ 0 h 65"/>
                  <a:gd name="T40" fmla="*/ 1 w 100"/>
                  <a:gd name="T41" fmla="*/ 0 h 65"/>
                  <a:gd name="T42" fmla="*/ 0 w 100"/>
                  <a:gd name="T43" fmla="*/ 0 h 65"/>
                  <a:gd name="T44" fmla="*/ 0 w 100"/>
                  <a:gd name="T45" fmla="*/ 0 h 65"/>
                  <a:gd name="T46" fmla="*/ 0 w 100"/>
                  <a:gd name="T47" fmla="*/ 1 h 6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0" h="65">
                    <a:moveTo>
                      <a:pt x="7" y="25"/>
                    </a:moveTo>
                    <a:lnTo>
                      <a:pt x="35" y="40"/>
                    </a:lnTo>
                    <a:lnTo>
                      <a:pt x="61" y="55"/>
                    </a:lnTo>
                    <a:lnTo>
                      <a:pt x="72" y="60"/>
                    </a:lnTo>
                    <a:lnTo>
                      <a:pt x="83" y="65"/>
                    </a:lnTo>
                    <a:lnTo>
                      <a:pt x="87" y="65"/>
                    </a:lnTo>
                    <a:lnTo>
                      <a:pt x="91" y="65"/>
                    </a:lnTo>
                    <a:lnTo>
                      <a:pt x="96" y="65"/>
                    </a:lnTo>
                    <a:lnTo>
                      <a:pt x="100" y="62"/>
                    </a:lnTo>
                    <a:lnTo>
                      <a:pt x="94" y="60"/>
                    </a:lnTo>
                    <a:lnTo>
                      <a:pt x="88" y="56"/>
                    </a:lnTo>
                    <a:lnTo>
                      <a:pt x="83" y="52"/>
                    </a:lnTo>
                    <a:lnTo>
                      <a:pt x="78" y="46"/>
                    </a:lnTo>
                    <a:lnTo>
                      <a:pt x="67" y="34"/>
                    </a:lnTo>
                    <a:lnTo>
                      <a:pt x="57" y="21"/>
                    </a:lnTo>
                    <a:lnTo>
                      <a:pt x="52" y="15"/>
                    </a:lnTo>
                    <a:lnTo>
                      <a:pt x="46" y="10"/>
                    </a:lnTo>
                    <a:lnTo>
                      <a:pt x="40" y="4"/>
                    </a:lnTo>
                    <a:lnTo>
                      <a:pt x="33" y="1"/>
                    </a:lnTo>
                    <a:lnTo>
                      <a:pt x="27" y="0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0" y="6"/>
                    </a:lnTo>
                    <a:lnTo>
                      <a:pt x="7" y="25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58" name="Freeform 158"/>
              <p:cNvSpPr>
                <a:spLocks/>
              </p:cNvSpPr>
              <p:nvPr/>
            </p:nvSpPr>
            <p:spPr bwMode="auto">
              <a:xfrm>
                <a:off x="5486" y="2743"/>
                <a:ext cx="24" cy="34"/>
              </a:xfrm>
              <a:custGeom>
                <a:avLst/>
                <a:gdLst>
                  <a:gd name="T0" fmla="*/ 2 w 79"/>
                  <a:gd name="T1" fmla="*/ 3 h 104"/>
                  <a:gd name="T2" fmla="*/ 2 w 79"/>
                  <a:gd name="T3" fmla="*/ 2 h 104"/>
                  <a:gd name="T4" fmla="*/ 1 w 79"/>
                  <a:gd name="T5" fmla="*/ 1 h 104"/>
                  <a:gd name="T6" fmla="*/ 1 w 79"/>
                  <a:gd name="T7" fmla="*/ 1 h 104"/>
                  <a:gd name="T8" fmla="*/ 0 w 79"/>
                  <a:gd name="T9" fmla="*/ 0 h 104"/>
                  <a:gd name="T10" fmla="*/ 0 w 79"/>
                  <a:gd name="T11" fmla="*/ 1 h 104"/>
                  <a:gd name="T12" fmla="*/ 0 w 79"/>
                  <a:gd name="T13" fmla="*/ 1 h 104"/>
                  <a:gd name="T14" fmla="*/ 0 w 79"/>
                  <a:gd name="T15" fmla="*/ 1 h 104"/>
                  <a:gd name="T16" fmla="*/ 0 w 79"/>
                  <a:gd name="T17" fmla="*/ 2 h 104"/>
                  <a:gd name="T18" fmla="*/ 0 w 79"/>
                  <a:gd name="T19" fmla="*/ 2 h 104"/>
                  <a:gd name="T20" fmla="*/ 0 w 79"/>
                  <a:gd name="T21" fmla="*/ 2 h 104"/>
                  <a:gd name="T22" fmla="*/ 0 w 79"/>
                  <a:gd name="T23" fmla="*/ 2 h 104"/>
                  <a:gd name="T24" fmla="*/ 0 w 79"/>
                  <a:gd name="T25" fmla="*/ 3 h 104"/>
                  <a:gd name="T26" fmla="*/ 0 w 79"/>
                  <a:gd name="T27" fmla="*/ 3 h 104"/>
                  <a:gd name="T28" fmla="*/ 0 w 79"/>
                  <a:gd name="T29" fmla="*/ 3 h 104"/>
                  <a:gd name="T30" fmla="*/ 0 w 79"/>
                  <a:gd name="T31" fmla="*/ 3 h 104"/>
                  <a:gd name="T32" fmla="*/ 1 w 79"/>
                  <a:gd name="T33" fmla="*/ 3 h 104"/>
                  <a:gd name="T34" fmla="*/ 1 w 79"/>
                  <a:gd name="T35" fmla="*/ 3 h 104"/>
                  <a:gd name="T36" fmla="*/ 1 w 79"/>
                  <a:gd name="T37" fmla="*/ 3 h 104"/>
                  <a:gd name="T38" fmla="*/ 1 w 79"/>
                  <a:gd name="T39" fmla="*/ 3 h 104"/>
                  <a:gd name="T40" fmla="*/ 2 w 79"/>
                  <a:gd name="T41" fmla="*/ 3 h 104"/>
                  <a:gd name="T42" fmla="*/ 2 w 79"/>
                  <a:gd name="T43" fmla="*/ 4 h 104"/>
                  <a:gd name="T44" fmla="*/ 2 w 79"/>
                  <a:gd name="T45" fmla="*/ 4 h 104"/>
                  <a:gd name="T46" fmla="*/ 2 w 79"/>
                  <a:gd name="T47" fmla="*/ 3 h 10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79" h="104">
                    <a:moveTo>
                      <a:pt x="72" y="85"/>
                    </a:moveTo>
                    <a:lnTo>
                      <a:pt x="56" y="61"/>
                    </a:lnTo>
                    <a:lnTo>
                      <a:pt x="43" y="41"/>
                    </a:lnTo>
                    <a:lnTo>
                      <a:pt x="29" y="20"/>
                    </a:lnTo>
                    <a:lnTo>
                      <a:pt x="12" y="0"/>
                    </a:lnTo>
                    <a:lnTo>
                      <a:pt x="6" y="16"/>
                    </a:lnTo>
                    <a:lnTo>
                      <a:pt x="2" y="33"/>
                    </a:lnTo>
                    <a:lnTo>
                      <a:pt x="0" y="40"/>
                    </a:lnTo>
                    <a:lnTo>
                      <a:pt x="0" y="48"/>
                    </a:lnTo>
                    <a:lnTo>
                      <a:pt x="0" y="55"/>
                    </a:lnTo>
                    <a:lnTo>
                      <a:pt x="0" y="62"/>
                    </a:lnTo>
                    <a:lnTo>
                      <a:pt x="1" y="68"/>
                    </a:lnTo>
                    <a:lnTo>
                      <a:pt x="3" y="74"/>
                    </a:lnTo>
                    <a:lnTo>
                      <a:pt x="6" y="79"/>
                    </a:lnTo>
                    <a:lnTo>
                      <a:pt x="10" y="83"/>
                    </a:lnTo>
                    <a:lnTo>
                      <a:pt x="14" y="88"/>
                    </a:lnTo>
                    <a:lnTo>
                      <a:pt x="20" y="90"/>
                    </a:lnTo>
                    <a:lnTo>
                      <a:pt x="25" y="92"/>
                    </a:lnTo>
                    <a:lnTo>
                      <a:pt x="33" y="92"/>
                    </a:lnTo>
                    <a:lnTo>
                      <a:pt x="43" y="93"/>
                    </a:lnTo>
                    <a:lnTo>
                      <a:pt x="54" y="96"/>
                    </a:lnTo>
                    <a:lnTo>
                      <a:pt x="65" y="100"/>
                    </a:lnTo>
                    <a:lnTo>
                      <a:pt x="79" y="104"/>
                    </a:lnTo>
                    <a:lnTo>
                      <a:pt x="72" y="85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059" name="Freeform 159"/>
            <p:cNvSpPr>
              <a:spLocks/>
            </p:cNvSpPr>
            <p:nvPr>
              <p:custDataLst>
                <p:tags r:id="rId90"/>
              </p:custDataLst>
            </p:nvPr>
          </p:nvSpPr>
          <p:spPr bwMode="auto">
            <a:xfrm>
              <a:off x="4872870" y="3307185"/>
              <a:ext cx="12039" cy="55562"/>
            </a:xfrm>
            <a:custGeom>
              <a:avLst/>
              <a:gdLst>
                <a:gd name="T0" fmla="*/ 1882636043 w 27"/>
                <a:gd name="T1" fmla="*/ 0 h 19"/>
                <a:gd name="T2" fmla="*/ 1882636043 w 27"/>
                <a:gd name="T3" fmla="*/ 2147483647 h 19"/>
                <a:gd name="T4" fmla="*/ 1882636043 w 27"/>
                <a:gd name="T5" fmla="*/ 2147483647 h 19"/>
                <a:gd name="T6" fmla="*/ 627488960 w 27"/>
                <a:gd name="T7" fmla="*/ 2147483647 h 19"/>
                <a:gd name="T8" fmla="*/ 0 w 27"/>
                <a:gd name="T9" fmla="*/ 2147483647 h 19"/>
                <a:gd name="T10" fmla="*/ 627488960 w 27"/>
                <a:gd name="T11" fmla="*/ 2147483647 h 19"/>
                <a:gd name="T12" fmla="*/ 1882636043 w 27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19">
                  <a:moveTo>
                    <a:pt x="27" y="0"/>
                  </a:moveTo>
                  <a:lnTo>
                    <a:pt x="27" y="12"/>
                  </a:lnTo>
                  <a:lnTo>
                    <a:pt x="27" y="19"/>
                  </a:lnTo>
                  <a:lnTo>
                    <a:pt x="9" y="19"/>
                  </a:lnTo>
                  <a:lnTo>
                    <a:pt x="0" y="19"/>
                  </a:lnTo>
                  <a:lnTo>
                    <a:pt x="9" y="12"/>
                  </a:lnTo>
                  <a:lnTo>
                    <a:pt x="2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60" name="Freeform 160"/>
            <p:cNvSpPr>
              <a:spLocks/>
            </p:cNvSpPr>
            <p:nvPr>
              <p:custDataLst>
                <p:tags r:id="rId91"/>
              </p:custDataLst>
            </p:nvPr>
          </p:nvSpPr>
          <p:spPr bwMode="auto">
            <a:xfrm>
              <a:off x="4790319" y="3446885"/>
              <a:ext cx="15479" cy="57150"/>
            </a:xfrm>
            <a:custGeom>
              <a:avLst/>
              <a:gdLst>
                <a:gd name="T0" fmla="*/ 0 w 39"/>
                <a:gd name="T1" fmla="*/ 0 h 35"/>
                <a:gd name="T2" fmla="*/ 1917719607 w 39"/>
                <a:gd name="T3" fmla="*/ 0 h 35"/>
                <a:gd name="T4" fmla="*/ 1770213225 w 39"/>
                <a:gd name="T5" fmla="*/ 2147483647 h 35"/>
                <a:gd name="T6" fmla="*/ 1622706478 w 39"/>
                <a:gd name="T7" fmla="*/ 2147483647 h 35"/>
                <a:gd name="T8" fmla="*/ 1327693349 w 39"/>
                <a:gd name="T9" fmla="*/ 2147483647 h 35"/>
                <a:gd name="T10" fmla="*/ 1081804197 w 39"/>
                <a:gd name="T11" fmla="*/ 2147483647 h 35"/>
                <a:gd name="T12" fmla="*/ 934297815 w 39"/>
                <a:gd name="T13" fmla="*/ 2147483647 h 35"/>
                <a:gd name="T14" fmla="*/ 786791068 w 39"/>
                <a:gd name="T15" fmla="*/ 2147483647 h 35"/>
                <a:gd name="T16" fmla="*/ 639284687 w 39"/>
                <a:gd name="T17" fmla="*/ 2147483647 h 35"/>
                <a:gd name="T18" fmla="*/ 540902281 w 39"/>
                <a:gd name="T19" fmla="*/ 2147483647 h 35"/>
                <a:gd name="T20" fmla="*/ 344271558 w 39"/>
                <a:gd name="T21" fmla="*/ 2147483647 h 35"/>
                <a:gd name="T22" fmla="*/ 245889153 w 39"/>
                <a:gd name="T23" fmla="*/ 2147483647 h 35"/>
                <a:gd name="T24" fmla="*/ 98382405 w 39"/>
                <a:gd name="T25" fmla="*/ 2147483647 h 35"/>
                <a:gd name="T26" fmla="*/ 0 w 39"/>
                <a:gd name="T27" fmla="*/ 0 h 3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9" h="35">
                  <a:moveTo>
                    <a:pt x="0" y="0"/>
                  </a:moveTo>
                  <a:lnTo>
                    <a:pt x="39" y="0"/>
                  </a:lnTo>
                  <a:lnTo>
                    <a:pt x="36" y="9"/>
                  </a:lnTo>
                  <a:lnTo>
                    <a:pt x="33" y="19"/>
                  </a:lnTo>
                  <a:lnTo>
                    <a:pt x="27" y="28"/>
                  </a:lnTo>
                  <a:lnTo>
                    <a:pt x="22" y="34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1" y="31"/>
                  </a:lnTo>
                  <a:lnTo>
                    <a:pt x="7" y="26"/>
                  </a:lnTo>
                  <a:lnTo>
                    <a:pt x="5" y="20"/>
                  </a:lnTo>
                  <a:lnTo>
                    <a:pt x="2" y="1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61" name="Freeform 161"/>
            <p:cNvSpPr>
              <a:spLocks/>
            </p:cNvSpPr>
            <p:nvPr>
              <p:custDataLst>
                <p:tags r:id="rId92"/>
              </p:custDataLst>
            </p:nvPr>
          </p:nvSpPr>
          <p:spPr bwMode="auto">
            <a:xfrm>
              <a:off x="6738842" y="1773660"/>
              <a:ext cx="789384" cy="331787"/>
            </a:xfrm>
            <a:custGeom>
              <a:avLst/>
              <a:gdLst>
                <a:gd name="T0" fmla="*/ 2147483647 w 1688"/>
                <a:gd name="T1" fmla="*/ 2147483647 h 630"/>
                <a:gd name="T2" fmla="*/ 2147483647 w 1688"/>
                <a:gd name="T3" fmla="*/ 2147483647 h 630"/>
                <a:gd name="T4" fmla="*/ 2147483647 w 1688"/>
                <a:gd name="T5" fmla="*/ 2147483647 h 630"/>
                <a:gd name="T6" fmla="*/ 2147483647 w 1688"/>
                <a:gd name="T7" fmla="*/ 2147483647 h 630"/>
                <a:gd name="T8" fmla="*/ 2147483647 w 1688"/>
                <a:gd name="T9" fmla="*/ 2147483647 h 630"/>
                <a:gd name="T10" fmla="*/ 2147483647 w 1688"/>
                <a:gd name="T11" fmla="*/ 2147483647 h 630"/>
                <a:gd name="T12" fmla="*/ 2147483647 w 1688"/>
                <a:gd name="T13" fmla="*/ 2147483647 h 630"/>
                <a:gd name="T14" fmla="*/ 2147483647 w 1688"/>
                <a:gd name="T15" fmla="*/ 2147483647 h 630"/>
                <a:gd name="T16" fmla="*/ 2147483647 w 1688"/>
                <a:gd name="T17" fmla="*/ 2147483647 h 630"/>
                <a:gd name="T18" fmla="*/ 2147483647 w 1688"/>
                <a:gd name="T19" fmla="*/ 2147483647 h 630"/>
                <a:gd name="T20" fmla="*/ 2147483647 w 1688"/>
                <a:gd name="T21" fmla="*/ 2147483647 h 630"/>
                <a:gd name="T22" fmla="*/ 2147483647 w 1688"/>
                <a:gd name="T23" fmla="*/ 2147483647 h 630"/>
                <a:gd name="T24" fmla="*/ 2147483647 w 1688"/>
                <a:gd name="T25" fmla="*/ 2147483647 h 630"/>
                <a:gd name="T26" fmla="*/ 2147483647 w 1688"/>
                <a:gd name="T27" fmla="*/ 2147483647 h 630"/>
                <a:gd name="T28" fmla="*/ 2147483647 w 1688"/>
                <a:gd name="T29" fmla="*/ 2147483647 h 630"/>
                <a:gd name="T30" fmla="*/ 2147483647 w 1688"/>
                <a:gd name="T31" fmla="*/ 2147483647 h 630"/>
                <a:gd name="T32" fmla="*/ 2147483647 w 1688"/>
                <a:gd name="T33" fmla="*/ 2147483647 h 630"/>
                <a:gd name="T34" fmla="*/ 2147483647 w 1688"/>
                <a:gd name="T35" fmla="*/ 2147483647 h 630"/>
                <a:gd name="T36" fmla="*/ 2147483647 w 1688"/>
                <a:gd name="T37" fmla="*/ 2147483647 h 630"/>
                <a:gd name="T38" fmla="*/ 2147483647 w 1688"/>
                <a:gd name="T39" fmla="*/ 2147483647 h 630"/>
                <a:gd name="T40" fmla="*/ 2147483647 w 1688"/>
                <a:gd name="T41" fmla="*/ 2147483647 h 630"/>
                <a:gd name="T42" fmla="*/ 2147483647 w 1688"/>
                <a:gd name="T43" fmla="*/ 2147483647 h 630"/>
                <a:gd name="T44" fmla="*/ 2147483647 w 1688"/>
                <a:gd name="T45" fmla="*/ 2147483647 h 630"/>
                <a:gd name="T46" fmla="*/ 2147483647 w 1688"/>
                <a:gd name="T47" fmla="*/ 2147483647 h 630"/>
                <a:gd name="T48" fmla="*/ 2147483647 w 1688"/>
                <a:gd name="T49" fmla="*/ 2147483647 h 630"/>
                <a:gd name="T50" fmla="*/ 2147483647 w 1688"/>
                <a:gd name="T51" fmla="*/ 2147483647 h 630"/>
                <a:gd name="T52" fmla="*/ 2147483647 w 1688"/>
                <a:gd name="T53" fmla="*/ 2147483647 h 630"/>
                <a:gd name="T54" fmla="*/ 2147483647 w 1688"/>
                <a:gd name="T55" fmla="*/ 2147483647 h 630"/>
                <a:gd name="T56" fmla="*/ 2147483647 w 1688"/>
                <a:gd name="T57" fmla="*/ 2147483647 h 630"/>
                <a:gd name="T58" fmla="*/ 2147483647 w 1688"/>
                <a:gd name="T59" fmla="*/ 2147483647 h 630"/>
                <a:gd name="T60" fmla="*/ 2147483647 w 1688"/>
                <a:gd name="T61" fmla="*/ 2147483647 h 630"/>
                <a:gd name="T62" fmla="*/ 2147483647 w 1688"/>
                <a:gd name="T63" fmla="*/ 2147483647 h 630"/>
                <a:gd name="T64" fmla="*/ 2147483647 w 1688"/>
                <a:gd name="T65" fmla="*/ 2147483647 h 630"/>
                <a:gd name="T66" fmla="*/ 2147483647 w 1688"/>
                <a:gd name="T67" fmla="*/ 2147483647 h 630"/>
                <a:gd name="T68" fmla="*/ 2147483647 w 1688"/>
                <a:gd name="T69" fmla="*/ 2147483647 h 630"/>
                <a:gd name="T70" fmla="*/ 2147483647 w 1688"/>
                <a:gd name="T71" fmla="*/ 2147483647 h 630"/>
                <a:gd name="T72" fmla="*/ 2147483647 w 1688"/>
                <a:gd name="T73" fmla="*/ 2147483647 h 630"/>
                <a:gd name="T74" fmla="*/ 2147483647 w 1688"/>
                <a:gd name="T75" fmla="*/ 2147483647 h 630"/>
                <a:gd name="T76" fmla="*/ 2147483647 w 1688"/>
                <a:gd name="T77" fmla="*/ 2147483647 h 630"/>
                <a:gd name="T78" fmla="*/ 2147483647 w 1688"/>
                <a:gd name="T79" fmla="*/ 2147483647 h 630"/>
                <a:gd name="T80" fmla="*/ 2147483647 w 1688"/>
                <a:gd name="T81" fmla="*/ 2147483647 h 630"/>
                <a:gd name="T82" fmla="*/ 2147483647 w 1688"/>
                <a:gd name="T83" fmla="*/ 2147483647 h 630"/>
                <a:gd name="T84" fmla="*/ 2147483647 w 1688"/>
                <a:gd name="T85" fmla="*/ 2147483647 h 630"/>
                <a:gd name="T86" fmla="*/ 2147483647 w 1688"/>
                <a:gd name="T87" fmla="*/ 2147483647 h 630"/>
                <a:gd name="T88" fmla="*/ 2147483647 w 1688"/>
                <a:gd name="T89" fmla="*/ 2147483647 h 630"/>
                <a:gd name="T90" fmla="*/ 2147483647 w 1688"/>
                <a:gd name="T91" fmla="*/ 2147483647 h 630"/>
                <a:gd name="T92" fmla="*/ 2147483647 w 1688"/>
                <a:gd name="T93" fmla="*/ 2147483647 h 630"/>
                <a:gd name="T94" fmla="*/ 2147483647 w 1688"/>
                <a:gd name="T95" fmla="*/ 1022611772 h 630"/>
                <a:gd name="T96" fmla="*/ 2147483647 w 1688"/>
                <a:gd name="T97" fmla="*/ 2147483647 h 630"/>
                <a:gd name="T98" fmla="*/ 2147483647 w 1688"/>
                <a:gd name="T99" fmla="*/ 2147483647 h 630"/>
                <a:gd name="T100" fmla="*/ 2147483647 w 1688"/>
                <a:gd name="T101" fmla="*/ 2147483647 h 630"/>
                <a:gd name="T102" fmla="*/ 2147483647 w 1688"/>
                <a:gd name="T103" fmla="*/ 2147483647 h 630"/>
                <a:gd name="T104" fmla="*/ 2147483647 w 1688"/>
                <a:gd name="T105" fmla="*/ 2147483647 h 630"/>
                <a:gd name="T106" fmla="*/ 2147483647 w 1688"/>
                <a:gd name="T107" fmla="*/ 2147483647 h 630"/>
                <a:gd name="T108" fmla="*/ 2147483647 w 1688"/>
                <a:gd name="T109" fmla="*/ 2147483647 h 630"/>
                <a:gd name="T110" fmla="*/ 2147483647 w 1688"/>
                <a:gd name="T111" fmla="*/ 2147483647 h 630"/>
                <a:gd name="T112" fmla="*/ 2147483647 w 1688"/>
                <a:gd name="T113" fmla="*/ 2147483647 h 630"/>
                <a:gd name="T114" fmla="*/ 2147483647 w 1688"/>
                <a:gd name="T115" fmla="*/ 2147483647 h 630"/>
                <a:gd name="T116" fmla="*/ 321810033 w 1688"/>
                <a:gd name="T117" fmla="*/ 2147483647 h 63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688" h="630">
                  <a:moveTo>
                    <a:pt x="0" y="180"/>
                  </a:moveTo>
                  <a:lnTo>
                    <a:pt x="7" y="190"/>
                  </a:lnTo>
                  <a:lnTo>
                    <a:pt x="15" y="199"/>
                  </a:lnTo>
                  <a:lnTo>
                    <a:pt x="22" y="208"/>
                  </a:lnTo>
                  <a:lnTo>
                    <a:pt x="32" y="216"/>
                  </a:lnTo>
                  <a:lnTo>
                    <a:pt x="41" y="224"/>
                  </a:lnTo>
                  <a:lnTo>
                    <a:pt x="51" y="232"/>
                  </a:lnTo>
                  <a:lnTo>
                    <a:pt x="62" y="238"/>
                  </a:lnTo>
                  <a:lnTo>
                    <a:pt x="74" y="244"/>
                  </a:lnTo>
                  <a:lnTo>
                    <a:pt x="86" y="249"/>
                  </a:lnTo>
                  <a:lnTo>
                    <a:pt x="99" y="253"/>
                  </a:lnTo>
                  <a:lnTo>
                    <a:pt x="112" y="257"/>
                  </a:lnTo>
                  <a:lnTo>
                    <a:pt x="126" y="260"/>
                  </a:lnTo>
                  <a:lnTo>
                    <a:pt x="140" y="262"/>
                  </a:lnTo>
                  <a:lnTo>
                    <a:pt x="155" y="264"/>
                  </a:lnTo>
                  <a:lnTo>
                    <a:pt x="171" y="265"/>
                  </a:lnTo>
                  <a:lnTo>
                    <a:pt x="187" y="266"/>
                  </a:lnTo>
                  <a:lnTo>
                    <a:pt x="187" y="270"/>
                  </a:lnTo>
                  <a:lnTo>
                    <a:pt x="189" y="276"/>
                  </a:lnTo>
                  <a:lnTo>
                    <a:pt x="191" y="281"/>
                  </a:lnTo>
                  <a:lnTo>
                    <a:pt x="196" y="288"/>
                  </a:lnTo>
                  <a:lnTo>
                    <a:pt x="205" y="300"/>
                  </a:lnTo>
                  <a:lnTo>
                    <a:pt x="215" y="312"/>
                  </a:lnTo>
                  <a:lnTo>
                    <a:pt x="227" y="323"/>
                  </a:lnTo>
                  <a:lnTo>
                    <a:pt x="238" y="331"/>
                  </a:lnTo>
                  <a:lnTo>
                    <a:pt x="242" y="335"/>
                  </a:lnTo>
                  <a:lnTo>
                    <a:pt x="246" y="337"/>
                  </a:lnTo>
                  <a:lnTo>
                    <a:pt x="251" y="340"/>
                  </a:lnTo>
                  <a:lnTo>
                    <a:pt x="253" y="340"/>
                  </a:lnTo>
                  <a:lnTo>
                    <a:pt x="253" y="349"/>
                  </a:lnTo>
                  <a:lnTo>
                    <a:pt x="253" y="358"/>
                  </a:lnTo>
                  <a:lnTo>
                    <a:pt x="253" y="365"/>
                  </a:lnTo>
                  <a:lnTo>
                    <a:pt x="253" y="370"/>
                  </a:lnTo>
                  <a:lnTo>
                    <a:pt x="253" y="379"/>
                  </a:lnTo>
                  <a:lnTo>
                    <a:pt x="254" y="386"/>
                  </a:lnTo>
                  <a:lnTo>
                    <a:pt x="256" y="394"/>
                  </a:lnTo>
                  <a:lnTo>
                    <a:pt x="260" y="402"/>
                  </a:lnTo>
                  <a:lnTo>
                    <a:pt x="262" y="404"/>
                  </a:lnTo>
                  <a:lnTo>
                    <a:pt x="266" y="406"/>
                  </a:lnTo>
                  <a:lnTo>
                    <a:pt x="273" y="408"/>
                  </a:lnTo>
                  <a:lnTo>
                    <a:pt x="280" y="410"/>
                  </a:lnTo>
                  <a:lnTo>
                    <a:pt x="296" y="413"/>
                  </a:lnTo>
                  <a:lnTo>
                    <a:pt x="307" y="414"/>
                  </a:lnTo>
                  <a:lnTo>
                    <a:pt x="323" y="414"/>
                  </a:lnTo>
                  <a:lnTo>
                    <a:pt x="341" y="416"/>
                  </a:lnTo>
                  <a:lnTo>
                    <a:pt x="356" y="419"/>
                  </a:lnTo>
                  <a:lnTo>
                    <a:pt x="373" y="422"/>
                  </a:lnTo>
                  <a:lnTo>
                    <a:pt x="403" y="431"/>
                  </a:lnTo>
                  <a:lnTo>
                    <a:pt x="433" y="441"/>
                  </a:lnTo>
                  <a:lnTo>
                    <a:pt x="463" y="452"/>
                  </a:lnTo>
                  <a:lnTo>
                    <a:pt x="490" y="461"/>
                  </a:lnTo>
                  <a:lnTo>
                    <a:pt x="504" y="464"/>
                  </a:lnTo>
                  <a:lnTo>
                    <a:pt x="518" y="467"/>
                  </a:lnTo>
                  <a:lnTo>
                    <a:pt x="532" y="469"/>
                  </a:lnTo>
                  <a:lnTo>
                    <a:pt x="546" y="469"/>
                  </a:lnTo>
                  <a:lnTo>
                    <a:pt x="548" y="477"/>
                  </a:lnTo>
                  <a:lnTo>
                    <a:pt x="554" y="485"/>
                  </a:lnTo>
                  <a:lnTo>
                    <a:pt x="559" y="493"/>
                  </a:lnTo>
                  <a:lnTo>
                    <a:pt x="566" y="501"/>
                  </a:lnTo>
                  <a:lnTo>
                    <a:pt x="575" y="510"/>
                  </a:lnTo>
                  <a:lnTo>
                    <a:pt x="583" y="517"/>
                  </a:lnTo>
                  <a:lnTo>
                    <a:pt x="592" y="524"/>
                  </a:lnTo>
                  <a:lnTo>
                    <a:pt x="602" y="531"/>
                  </a:lnTo>
                  <a:lnTo>
                    <a:pt x="612" y="537"/>
                  </a:lnTo>
                  <a:lnTo>
                    <a:pt x="622" y="542"/>
                  </a:lnTo>
                  <a:lnTo>
                    <a:pt x="633" y="547"/>
                  </a:lnTo>
                  <a:lnTo>
                    <a:pt x="643" y="550"/>
                  </a:lnTo>
                  <a:lnTo>
                    <a:pt x="653" y="553"/>
                  </a:lnTo>
                  <a:lnTo>
                    <a:pt x="661" y="555"/>
                  </a:lnTo>
                  <a:lnTo>
                    <a:pt x="670" y="555"/>
                  </a:lnTo>
                  <a:lnTo>
                    <a:pt x="679" y="555"/>
                  </a:lnTo>
                  <a:lnTo>
                    <a:pt x="738" y="568"/>
                  </a:lnTo>
                  <a:lnTo>
                    <a:pt x="904" y="568"/>
                  </a:lnTo>
                  <a:lnTo>
                    <a:pt x="910" y="572"/>
                  </a:lnTo>
                  <a:lnTo>
                    <a:pt x="917" y="576"/>
                  </a:lnTo>
                  <a:lnTo>
                    <a:pt x="928" y="580"/>
                  </a:lnTo>
                  <a:lnTo>
                    <a:pt x="940" y="585"/>
                  </a:lnTo>
                  <a:lnTo>
                    <a:pt x="970" y="595"/>
                  </a:lnTo>
                  <a:lnTo>
                    <a:pt x="1003" y="605"/>
                  </a:lnTo>
                  <a:lnTo>
                    <a:pt x="1037" y="614"/>
                  </a:lnTo>
                  <a:lnTo>
                    <a:pt x="1070" y="623"/>
                  </a:lnTo>
                  <a:lnTo>
                    <a:pt x="1084" y="626"/>
                  </a:lnTo>
                  <a:lnTo>
                    <a:pt x="1097" y="628"/>
                  </a:lnTo>
                  <a:lnTo>
                    <a:pt x="1108" y="629"/>
                  </a:lnTo>
                  <a:lnTo>
                    <a:pt x="1117" y="630"/>
                  </a:lnTo>
                  <a:lnTo>
                    <a:pt x="1121" y="629"/>
                  </a:lnTo>
                  <a:lnTo>
                    <a:pt x="1127" y="627"/>
                  </a:lnTo>
                  <a:lnTo>
                    <a:pt x="1134" y="625"/>
                  </a:lnTo>
                  <a:lnTo>
                    <a:pt x="1140" y="622"/>
                  </a:lnTo>
                  <a:lnTo>
                    <a:pt x="1157" y="613"/>
                  </a:lnTo>
                  <a:lnTo>
                    <a:pt x="1174" y="603"/>
                  </a:lnTo>
                  <a:lnTo>
                    <a:pt x="1209" y="583"/>
                  </a:lnTo>
                  <a:lnTo>
                    <a:pt x="1237" y="568"/>
                  </a:lnTo>
                  <a:lnTo>
                    <a:pt x="1337" y="568"/>
                  </a:lnTo>
                  <a:lnTo>
                    <a:pt x="1344" y="564"/>
                  </a:lnTo>
                  <a:lnTo>
                    <a:pt x="1355" y="556"/>
                  </a:lnTo>
                  <a:lnTo>
                    <a:pt x="1366" y="546"/>
                  </a:lnTo>
                  <a:lnTo>
                    <a:pt x="1377" y="534"/>
                  </a:lnTo>
                  <a:lnTo>
                    <a:pt x="1387" y="522"/>
                  </a:lnTo>
                  <a:lnTo>
                    <a:pt x="1395" y="510"/>
                  </a:lnTo>
                  <a:lnTo>
                    <a:pt x="1398" y="503"/>
                  </a:lnTo>
                  <a:lnTo>
                    <a:pt x="1400" y="497"/>
                  </a:lnTo>
                  <a:lnTo>
                    <a:pt x="1403" y="492"/>
                  </a:lnTo>
                  <a:lnTo>
                    <a:pt x="1403" y="487"/>
                  </a:lnTo>
                  <a:lnTo>
                    <a:pt x="1403" y="483"/>
                  </a:lnTo>
                  <a:lnTo>
                    <a:pt x="1401" y="479"/>
                  </a:lnTo>
                  <a:lnTo>
                    <a:pt x="1399" y="475"/>
                  </a:lnTo>
                  <a:lnTo>
                    <a:pt x="1397" y="471"/>
                  </a:lnTo>
                  <a:lnTo>
                    <a:pt x="1392" y="463"/>
                  </a:lnTo>
                  <a:lnTo>
                    <a:pt x="1386" y="455"/>
                  </a:lnTo>
                  <a:lnTo>
                    <a:pt x="1379" y="445"/>
                  </a:lnTo>
                  <a:lnTo>
                    <a:pt x="1374" y="434"/>
                  </a:lnTo>
                  <a:lnTo>
                    <a:pt x="1373" y="429"/>
                  </a:lnTo>
                  <a:lnTo>
                    <a:pt x="1371" y="422"/>
                  </a:lnTo>
                  <a:lnTo>
                    <a:pt x="1370" y="415"/>
                  </a:lnTo>
                  <a:lnTo>
                    <a:pt x="1370" y="408"/>
                  </a:lnTo>
                  <a:lnTo>
                    <a:pt x="1483" y="408"/>
                  </a:lnTo>
                  <a:lnTo>
                    <a:pt x="1486" y="404"/>
                  </a:lnTo>
                  <a:lnTo>
                    <a:pt x="1491" y="399"/>
                  </a:lnTo>
                  <a:lnTo>
                    <a:pt x="1499" y="394"/>
                  </a:lnTo>
                  <a:lnTo>
                    <a:pt x="1508" y="388"/>
                  </a:lnTo>
                  <a:lnTo>
                    <a:pt x="1529" y="376"/>
                  </a:lnTo>
                  <a:lnTo>
                    <a:pt x="1551" y="364"/>
                  </a:lnTo>
                  <a:lnTo>
                    <a:pt x="1574" y="352"/>
                  </a:lnTo>
                  <a:lnTo>
                    <a:pt x="1594" y="343"/>
                  </a:lnTo>
                  <a:lnTo>
                    <a:pt x="1608" y="335"/>
                  </a:lnTo>
                  <a:lnTo>
                    <a:pt x="1616" y="333"/>
                  </a:lnTo>
                  <a:lnTo>
                    <a:pt x="1628" y="332"/>
                  </a:lnTo>
                  <a:lnTo>
                    <a:pt x="1640" y="329"/>
                  </a:lnTo>
                  <a:lnTo>
                    <a:pt x="1651" y="325"/>
                  </a:lnTo>
                  <a:lnTo>
                    <a:pt x="1662" y="319"/>
                  </a:lnTo>
                  <a:lnTo>
                    <a:pt x="1670" y="314"/>
                  </a:lnTo>
                  <a:lnTo>
                    <a:pt x="1679" y="308"/>
                  </a:lnTo>
                  <a:lnTo>
                    <a:pt x="1685" y="302"/>
                  </a:lnTo>
                  <a:lnTo>
                    <a:pt x="1688" y="297"/>
                  </a:lnTo>
                  <a:lnTo>
                    <a:pt x="1680" y="294"/>
                  </a:lnTo>
                  <a:lnTo>
                    <a:pt x="1674" y="291"/>
                  </a:lnTo>
                  <a:lnTo>
                    <a:pt x="1667" y="288"/>
                  </a:lnTo>
                  <a:lnTo>
                    <a:pt x="1661" y="284"/>
                  </a:lnTo>
                  <a:lnTo>
                    <a:pt x="1656" y="279"/>
                  </a:lnTo>
                  <a:lnTo>
                    <a:pt x="1652" y="275"/>
                  </a:lnTo>
                  <a:lnTo>
                    <a:pt x="1650" y="270"/>
                  </a:lnTo>
                  <a:lnTo>
                    <a:pt x="1648" y="266"/>
                  </a:lnTo>
                  <a:lnTo>
                    <a:pt x="1632" y="258"/>
                  </a:lnTo>
                  <a:lnTo>
                    <a:pt x="1619" y="252"/>
                  </a:lnTo>
                  <a:lnTo>
                    <a:pt x="1613" y="250"/>
                  </a:lnTo>
                  <a:lnTo>
                    <a:pt x="1608" y="249"/>
                  </a:lnTo>
                  <a:lnTo>
                    <a:pt x="1602" y="248"/>
                  </a:lnTo>
                  <a:lnTo>
                    <a:pt x="1596" y="247"/>
                  </a:lnTo>
                  <a:lnTo>
                    <a:pt x="1583" y="248"/>
                  </a:lnTo>
                  <a:lnTo>
                    <a:pt x="1574" y="249"/>
                  </a:lnTo>
                  <a:lnTo>
                    <a:pt x="1567" y="251"/>
                  </a:lnTo>
                  <a:lnTo>
                    <a:pt x="1563" y="253"/>
                  </a:lnTo>
                  <a:lnTo>
                    <a:pt x="1558" y="256"/>
                  </a:lnTo>
                  <a:lnTo>
                    <a:pt x="1553" y="258"/>
                  </a:lnTo>
                  <a:lnTo>
                    <a:pt x="1546" y="259"/>
                  </a:lnTo>
                  <a:lnTo>
                    <a:pt x="1535" y="259"/>
                  </a:lnTo>
                  <a:lnTo>
                    <a:pt x="1521" y="259"/>
                  </a:lnTo>
                  <a:lnTo>
                    <a:pt x="1509" y="258"/>
                  </a:lnTo>
                  <a:lnTo>
                    <a:pt x="1497" y="256"/>
                  </a:lnTo>
                  <a:lnTo>
                    <a:pt x="1487" y="253"/>
                  </a:lnTo>
                  <a:lnTo>
                    <a:pt x="1478" y="249"/>
                  </a:lnTo>
                  <a:lnTo>
                    <a:pt x="1471" y="245"/>
                  </a:lnTo>
                  <a:lnTo>
                    <a:pt x="1463" y="240"/>
                  </a:lnTo>
                  <a:lnTo>
                    <a:pt x="1457" y="235"/>
                  </a:lnTo>
                  <a:lnTo>
                    <a:pt x="1452" y="228"/>
                  </a:lnTo>
                  <a:lnTo>
                    <a:pt x="1448" y="220"/>
                  </a:lnTo>
                  <a:lnTo>
                    <a:pt x="1443" y="213"/>
                  </a:lnTo>
                  <a:lnTo>
                    <a:pt x="1440" y="205"/>
                  </a:lnTo>
                  <a:lnTo>
                    <a:pt x="1434" y="187"/>
                  </a:lnTo>
                  <a:lnTo>
                    <a:pt x="1429" y="167"/>
                  </a:lnTo>
                  <a:lnTo>
                    <a:pt x="1422" y="136"/>
                  </a:lnTo>
                  <a:lnTo>
                    <a:pt x="1412" y="134"/>
                  </a:lnTo>
                  <a:lnTo>
                    <a:pt x="1385" y="127"/>
                  </a:lnTo>
                  <a:lnTo>
                    <a:pt x="1367" y="124"/>
                  </a:lnTo>
                  <a:lnTo>
                    <a:pt x="1347" y="121"/>
                  </a:lnTo>
                  <a:lnTo>
                    <a:pt x="1326" y="119"/>
                  </a:lnTo>
                  <a:lnTo>
                    <a:pt x="1303" y="118"/>
                  </a:lnTo>
                  <a:lnTo>
                    <a:pt x="1294" y="119"/>
                  </a:lnTo>
                  <a:lnTo>
                    <a:pt x="1286" y="120"/>
                  </a:lnTo>
                  <a:lnTo>
                    <a:pt x="1281" y="123"/>
                  </a:lnTo>
                  <a:lnTo>
                    <a:pt x="1275" y="126"/>
                  </a:lnTo>
                  <a:lnTo>
                    <a:pt x="1267" y="134"/>
                  </a:lnTo>
                  <a:lnTo>
                    <a:pt x="1262" y="142"/>
                  </a:lnTo>
                  <a:lnTo>
                    <a:pt x="1260" y="147"/>
                  </a:lnTo>
                  <a:lnTo>
                    <a:pt x="1257" y="151"/>
                  </a:lnTo>
                  <a:lnTo>
                    <a:pt x="1252" y="156"/>
                  </a:lnTo>
                  <a:lnTo>
                    <a:pt x="1248" y="159"/>
                  </a:lnTo>
                  <a:lnTo>
                    <a:pt x="1242" y="162"/>
                  </a:lnTo>
                  <a:lnTo>
                    <a:pt x="1236" y="165"/>
                  </a:lnTo>
                  <a:lnTo>
                    <a:pt x="1227" y="166"/>
                  </a:lnTo>
                  <a:lnTo>
                    <a:pt x="1217" y="167"/>
                  </a:lnTo>
                  <a:lnTo>
                    <a:pt x="1199" y="167"/>
                  </a:lnTo>
                  <a:lnTo>
                    <a:pt x="1184" y="167"/>
                  </a:lnTo>
                  <a:lnTo>
                    <a:pt x="1168" y="167"/>
                  </a:lnTo>
                  <a:lnTo>
                    <a:pt x="1150" y="167"/>
                  </a:lnTo>
                  <a:lnTo>
                    <a:pt x="1130" y="167"/>
                  </a:lnTo>
                  <a:lnTo>
                    <a:pt x="1106" y="167"/>
                  </a:lnTo>
                  <a:lnTo>
                    <a:pt x="1078" y="167"/>
                  </a:lnTo>
                  <a:lnTo>
                    <a:pt x="1044" y="167"/>
                  </a:lnTo>
                  <a:lnTo>
                    <a:pt x="1034" y="164"/>
                  </a:lnTo>
                  <a:lnTo>
                    <a:pt x="1025" y="160"/>
                  </a:lnTo>
                  <a:lnTo>
                    <a:pt x="1015" y="156"/>
                  </a:lnTo>
                  <a:lnTo>
                    <a:pt x="1005" y="151"/>
                  </a:lnTo>
                  <a:lnTo>
                    <a:pt x="986" y="140"/>
                  </a:lnTo>
                  <a:lnTo>
                    <a:pt x="967" y="129"/>
                  </a:lnTo>
                  <a:lnTo>
                    <a:pt x="956" y="123"/>
                  </a:lnTo>
                  <a:lnTo>
                    <a:pt x="945" y="118"/>
                  </a:lnTo>
                  <a:lnTo>
                    <a:pt x="934" y="112"/>
                  </a:lnTo>
                  <a:lnTo>
                    <a:pt x="922" y="108"/>
                  </a:lnTo>
                  <a:lnTo>
                    <a:pt x="908" y="104"/>
                  </a:lnTo>
                  <a:lnTo>
                    <a:pt x="895" y="102"/>
                  </a:lnTo>
                  <a:lnTo>
                    <a:pt x="880" y="100"/>
                  </a:lnTo>
                  <a:lnTo>
                    <a:pt x="865" y="99"/>
                  </a:lnTo>
                  <a:lnTo>
                    <a:pt x="852" y="100"/>
                  </a:lnTo>
                  <a:lnTo>
                    <a:pt x="841" y="102"/>
                  </a:lnTo>
                  <a:lnTo>
                    <a:pt x="832" y="105"/>
                  </a:lnTo>
                  <a:lnTo>
                    <a:pt x="822" y="108"/>
                  </a:lnTo>
                  <a:lnTo>
                    <a:pt x="811" y="112"/>
                  </a:lnTo>
                  <a:lnTo>
                    <a:pt x="801" y="114"/>
                  </a:lnTo>
                  <a:lnTo>
                    <a:pt x="790" y="118"/>
                  </a:lnTo>
                  <a:lnTo>
                    <a:pt x="778" y="118"/>
                  </a:lnTo>
                  <a:lnTo>
                    <a:pt x="765" y="118"/>
                  </a:lnTo>
                  <a:lnTo>
                    <a:pt x="753" y="117"/>
                  </a:lnTo>
                  <a:lnTo>
                    <a:pt x="740" y="116"/>
                  </a:lnTo>
                  <a:lnTo>
                    <a:pt x="729" y="114"/>
                  </a:lnTo>
                  <a:lnTo>
                    <a:pt x="720" y="111"/>
                  </a:lnTo>
                  <a:lnTo>
                    <a:pt x="710" y="108"/>
                  </a:lnTo>
                  <a:lnTo>
                    <a:pt x="701" y="105"/>
                  </a:lnTo>
                  <a:lnTo>
                    <a:pt x="692" y="101"/>
                  </a:lnTo>
                  <a:lnTo>
                    <a:pt x="686" y="96"/>
                  </a:lnTo>
                  <a:lnTo>
                    <a:pt x="678" y="90"/>
                  </a:lnTo>
                  <a:lnTo>
                    <a:pt x="672" y="84"/>
                  </a:lnTo>
                  <a:lnTo>
                    <a:pt x="667" y="76"/>
                  </a:lnTo>
                  <a:lnTo>
                    <a:pt x="662" y="68"/>
                  </a:lnTo>
                  <a:lnTo>
                    <a:pt x="658" y="58"/>
                  </a:lnTo>
                  <a:lnTo>
                    <a:pt x="655" y="49"/>
                  </a:lnTo>
                  <a:lnTo>
                    <a:pt x="652" y="38"/>
                  </a:lnTo>
                  <a:lnTo>
                    <a:pt x="459" y="0"/>
                  </a:lnTo>
                  <a:lnTo>
                    <a:pt x="446" y="7"/>
                  </a:lnTo>
                  <a:lnTo>
                    <a:pt x="446" y="16"/>
                  </a:lnTo>
                  <a:lnTo>
                    <a:pt x="446" y="23"/>
                  </a:lnTo>
                  <a:lnTo>
                    <a:pt x="446" y="30"/>
                  </a:lnTo>
                  <a:lnTo>
                    <a:pt x="446" y="38"/>
                  </a:lnTo>
                  <a:lnTo>
                    <a:pt x="446" y="44"/>
                  </a:lnTo>
                  <a:lnTo>
                    <a:pt x="448" y="50"/>
                  </a:lnTo>
                  <a:lnTo>
                    <a:pt x="451" y="55"/>
                  </a:lnTo>
                  <a:lnTo>
                    <a:pt x="454" y="61"/>
                  </a:lnTo>
                  <a:lnTo>
                    <a:pt x="463" y="71"/>
                  </a:lnTo>
                  <a:lnTo>
                    <a:pt x="471" y="79"/>
                  </a:lnTo>
                  <a:lnTo>
                    <a:pt x="476" y="84"/>
                  </a:lnTo>
                  <a:lnTo>
                    <a:pt x="480" y="89"/>
                  </a:lnTo>
                  <a:lnTo>
                    <a:pt x="485" y="94"/>
                  </a:lnTo>
                  <a:lnTo>
                    <a:pt x="488" y="100"/>
                  </a:lnTo>
                  <a:lnTo>
                    <a:pt x="490" y="106"/>
                  </a:lnTo>
                  <a:lnTo>
                    <a:pt x="492" y="113"/>
                  </a:lnTo>
                  <a:lnTo>
                    <a:pt x="493" y="122"/>
                  </a:lnTo>
                  <a:lnTo>
                    <a:pt x="492" y="130"/>
                  </a:lnTo>
                  <a:lnTo>
                    <a:pt x="313" y="130"/>
                  </a:lnTo>
                  <a:lnTo>
                    <a:pt x="307" y="122"/>
                  </a:lnTo>
                  <a:lnTo>
                    <a:pt x="300" y="113"/>
                  </a:lnTo>
                  <a:lnTo>
                    <a:pt x="298" y="108"/>
                  </a:lnTo>
                  <a:lnTo>
                    <a:pt x="296" y="102"/>
                  </a:lnTo>
                  <a:lnTo>
                    <a:pt x="294" y="95"/>
                  </a:lnTo>
                  <a:lnTo>
                    <a:pt x="294" y="87"/>
                  </a:lnTo>
                  <a:lnTo>
                    <a:pt x="279" y="87"/>
                  </a:lnTo>
                  <a:lnTo>
                    <a:pt x="266" y="87"/>
                  </a:lnTo>
                  <a:lnTo>
                    <a:pt x="240" y="99"/>
                  </a:lnTo>
                  <a:lnTo>
                    <a:pt x="233" y="99"/>
                  </a:lnTo>
                  <a:lnTo>
                    <a:pt x="225" y="97"/>
                  </a:lnTo>
                  <a:lnTo>
                    <a:pt x="219" y="95"/>
                  </a:lnTo>
                  <a:lnTo>
                    <a:pt x="211" y="93"/>
                  </a:lnTo>
                  <a:lnTo>
                    <a:pt x="204" y="91"/>
                  </a:lnTo>
                  <a:lnTo>
                    <a:pt x="195" y="89"/>
                  </a:lnTo>
                  <a:lnTo>
                    <a:pt x="185" y="88"/>
                  </a:lnTo>
                  <a:lnTo>
                    <a:pt x="174" y="87"/>
                  </a:lnTo>
                  <a:lnTo>
                    <a:pt x="164" y="88"/>
                  </a:lnTo>
                  <a:lnTo>
                    <a:pt x="155" y="90"/>
                  </a:lnTo>
                  <a:lnTo>
                    <a:pt x="146" y="93"/>
                  </a:lnTo>
                  <a:lnTo>
                    <a:pt x="138" y="97"/>
                  </a:lnTo>
                  <a:lnTo>
                    <a:pt x="122" y="106"/>
                  </a:lnTo>
                  <a:lnTo>
                    <a:pt x="107" y="118"/>
                  </a:lnTo>
                  <a:lnTo>
                    <a:pt x="92" y="129"/>
                  </a:lnTo>
                  <a:lnTo>
                    <a:pt x="76" y="139"/>
                  </a:lnTo>
                  <a:lnTo>
                    <a:pt x="68" y="143"/>
                  </a:lnTo>
                  <a:lnTo>
                    <a:pt x="60" y="146"/>
                  </a:lnTo>
                  <a:lnTo>
                    <a:pt x="50" y="148"/>
                  </a:lnTo>
                  <a:lnTo>
                    <a:pt x="41" y="149"/>
                  </a:lnTo>
                  <a:lnTo>
                    <a:pt x="37" y="149"/>
                  </a:lnTo>
                  <a:lnTo>
                    <a:pt x="31" y="151"/>
                  </a:lnTo>
                  <a:lnTo>
                    <a:pt x="25" y="153"/>
                  </a:lnTo>
                  <a:lnTo>
                    <a:pt x="18" y="157"/>
                  </a:lnTo>
                  <a:lnTo>
                    <a:pt x="11" y="161"/>
                  </a:lnTo>
                  <a:lnTo>
                    <a:pt x="6" y="166"/>
                  </a:lnTo>
                  <a:lnTo>
                    <a:pt x="4" y="169"/>
                  </a:lnTo>
                  <a:lnTo>
                    <a:pt x="3" y="173"/>
                  </a:lnTo>
                  <a:lnTo>
                    <a:pt x="1" y="177"/>
                  </a:lnTo>
                  <a:lnTo>
                    <a:pt x="0" y="18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62" name="Freeform 162"/>
            <p:cNvSpPr>
              <a:spLocks/>
            </p:cNvSpPr>
            <p:nvPr>
              <p:custDataLst>
                <p:tags r:id="rId93"/>
              </p:custDataLst>
            </p:nvPr>
          </p:nvSpPr>
          <p:spPr bwMode="auto">
            <a:xfrm>
              <a:off x="2759245" y="3740572"/>
              <a:ext cx="355996" cy="415925"/>
            </a:xfrm>
            <a:custGeom>
              <a:avLst/>
              <a:gdLst>
                <a:gd name="T0" fmla="*/ 2118504772 w 758"/>
                <a:gd name="T1" fmla="*/ 2147483647 h 795"/>
                <a:gd name="T2" fmla="*/ 2147483647 w 758"/>
                <a:gd name="T3" fmla="*/ 2147483647 h 795"/>
                <a:gd name="T4" fmla="*/ 2147483647 w 758"/>
                <a:gd name="T5" fmla="*/ 2147483647 h 795"/>
                <a:gd name="T6" fmla="*/ 2147483647 w 758"/>
                <a:gd name="T7" fmla="*/ 2147483647 h 795"/>
                <a:gd name="T8" fmla="*/ 2147483647 w 758"/>
                <a:gd name="T9" fmla="*/ 2147483647 h 795"/>
                <a:gd name="T10" fmla="*/ 2147483647 w 758"/>
                <a:gd name="T11" fmla="*/ 2147483647 h 795"/>
                <a:gd name="T12" fmla="*/ 2147483647 w 758"/>
                <a:gd name="T13" fmla="*/ 2147483647 h 795"/>
                <a:gd name="T14" fmla="*/ 2147483647 w 758"/>
                <a:gd name="T15" fmla="*/ 2147483647 h 795"/>
                <a:gd name="T16" fmla="*/ 2147483647 w 758"/>
                <a:gd name="T17" fmla="*/ 2147483647 h 795"/>
                <a:gd name="T18" fmla="*/ 2147483647 w 758"/>
                <a:gd name="T19" fmla="*/ 2147483647 h 795"/>
                <a:gd name="T20" fmla="*/ 2147483647 w 758"/>
                <a:gd name="T21" fmla="*/ 2147483647 h 795"/>
                <a:gd name="T22" fmla="*/ 2147483647 w 758"/>
                <a:gd name="T23" fmla="*/ 2147483647 h 795"/>
                <a:gd name="T24" fmla="*/ 2147483647 w 758"/>
                <a:gd name="T25" fmla="*/ 2147483647 h 795"/>
                <a:gd name="T26" fmla="*/ 2147483647 w 758"/>
                <a:gd name="T27" fmla="*/ 2147483647 h 795"/>
                <a:gd name="T28" fmla="*/ 2147483647 w 758"/>
                <a:gd name="T29" fmla="*/ 2147483647 h 795"/>
                <a:gd name="T30" fmla="*/ 2147483647 w 758"/>
                <a:gd name="T31" fmla="*/ 2147483647 h 795"/>
                <a:gd name="T32" fmla="*/ 2147483647 w 758"/>
                <a:gd name="T33" fmla="*/ 2147483647 h 795"/>
                <a:gd name="T34" fmla="*/ 2147483647 w 758"/>
                <a:gd name="T35" fmla="*/ 2147483647 h 795"/>
                <a:gd name="T36" fmla="*/ 2147483647 w 758"/>
                <a:gd name="T37" fmla="*/ 2147483647 h 795"/>
                <a:gd name="T38" fmla="*/ 2147483647 w 758"/>
                <a:gd name="T39" fmla="*/ 2147483647 h 795"/>
                <a:gd name="T40" fmla="*/ 2147483647 w 758"/>
                <a:gd name="T41" fmla="*/ 2147483647 h 795"/>
                <a:gd name="T42" fmla="*/ 2147483647 w 758"/>
                <a:gd name="T43" fmla="*/ 2147483647 h 795"/>
                <a:gd name="T44" fmla="*/ 2147483647 w 758"/>
                <a:gd name="T45" fmla="*/ 2147483647 h 795"/>
                <a:gd name="T46" fmla="*/ 2147483647 w 758"/>
                <a:gd name="T47" fmla="*/ 2147483647 h 795"/>
                <a:gd name="T48" fmla="*/ 2147483647 w 758"/>
                <a:gd name="T49" fmla="*/ 2147483647 h 795"/>
                <a:gd name="T50" fmla="*/ 2147483647 w 758"/>
                <a:gd name="T51" fmla="*/ 2147483647 h 795"/>
                <a:gd name="T52" fmla="*/ 2147483647 w 758"/>
                <a:gd name="T53" fmla="*/ 2147483647 h 795"/>
                <a:gd name="T54" fmla="*/ 2147483647 w 758"/>
                <a:gd name="T55" fmla="*/ 2147483647 h 795"/>
                <a:gd name="T56" fmla="*/ 2147483647 w 758"/>
                <a:gd name="T57" fmla="*/ 2147483647 h 795"/>
                <a:gd name="T58" fmla="*/ 2147483647 w 758"/>
                <a:gd name="T59" fmla="*/ 2147483647 h 795"/>
                <a:gd name="T60" fmla="*/ 2147483647 w 758"/>
                <a:gd name="T61" fmla="*/ 2147483647 h 795"/>
                <a:gd name="T62" fmla="*/ 2147483647 w 758"/>
                <a:gd name="T63" fmla="*/ 2147483647 h 795"/>
                <a:gd name="T64" fmla="*/ 2147483647 w 758"/>
                <a:gd name="T65" fmla="*/ 2147483647 h 795"/>
                <a:gd name="T66" fmla="*/ 2147483647 w 758"/>
                <a:gd name="T67" fmla="*/ 2147483647 h 795"/>
                <a:gd name="T68" fmla="*/ 2147483647 w 758"/>
                <a:gd name="T69" fmla="*/ 2147483647 h 795"/>
                <a:gd name="T70" fmla="*/ 2147483647 w 758"/>
                <a:gd name="T71" fmla="*/ 2147483647 h 795"/>
                <a:gd name="T72" fmla="*/ 2147483647 w 758"/>
                <a:gd name="T73" fmla="*/ 2147483647 h 795"/>
                <a:gd name="T74" fmla="*/ 2147483647 w 758"/>
                <a:gd name="T75" fmla="*/ 2147483647 h 795"/>
                <a:gd name="T76" fmla="*/ 2147483647 w 758"/>
                <a:gd name="T77" fmla="*/ 2147483647 h 795"/>
                <a:gd name="T78" fmla="*/ 2147483647 w 758"/>
                <a:gd name="T79" fmla="*/ 2147483647 h 795"/>
                <a:gd name="T80" fmla="*/ 2147483647 w 758"/>
                <a:gd name="T81" fmla="*/ 2147483647 h 795"/>
                <a:gd name="T82" fmla="*/ 2147483647 w 758"/>
                <a:gd name="T83" fmla="*/ 2147483647 h 795"/>
                <a:gd name="T84" fmla="*/ 2147483647 w 758"/>
                <a:gd name="T85" fmla="*/ 2147483647 h 795"/>
                <a:gd name="T86" fmla="*/ 2147483647 w 758"/>
                <a:gd name="T87" fmla="*/ 2147483647 h 795"/>
                <a:gd name="T88" fmla="*/ 2147483647 w 758"/>
                <a:gd name="T89" fmla="*/ 2147483647 h 795"/>
                <a:gd name="T90" fmla="*/ 2147483647 w 758"/>
                <a:gd name="T91" fmla="*/ 2147483647 h 795"/>
                <a:gd name="T92" fmla="*/ 2147483647 w 758"/>
                <a:gd name="T93" fmla="*/ 2147483647 h 795"/>
                <a:gd name="T94" fmla="*/ 2147483647 w 758"/>
                <a:gd name="T95" fmla="*/ 2147483647 h 795"/>
                <a:gd name="T96" fmla="*/ 2147483647 w 758"/>
                <a:gd name="T97" fmla="*/ 2147483647 h 795"/>
                <a:gd name="T98" fmla="*/ 2147483647 w 758"/>
                <a:gd name="T99" fmla="*/ 2147483647 h 795"/>
                <a:gd name="T100" fmla="*/ 2147483647 w 758"/>
                <a:gd name="T101" fmla="*/ 2147483647 h 795"/>
                <a:gd name="T102" fmla="*/ 2147483647 w 758"/>
                <a:gd name="T103" fmla="*/ 2147483647 h 795"/>
                <a:gd name="T104" fmla="*/ 2147483647 w 758"/>
                <a:gd name="T105" fmla="*/ 2147483647 h 795"/>
                <a:gd name="T106" fmla="*/ 2147483647 w 758"/>
                <a:gd name="T107" fmla="*/ 2147483647 h 795"/>
                <a:gd name="T108" fmla="*/ 2147483647 w 758"/>
                <a:gd name="T109" fmla="*/ 2147483647 h 795"/>
                <a:gd name="T110" fmla="*/ 2147483647 w 758"/>
                <a:gd name="T111" fmla="*/ 429729525 h 795"/>
                <a:gd name="T112" fmla="*/ 2147483647 w 758"/>
                <a:gd name="T113" fmla="*/ 429729525 h 795"/>
                <a:gd name="T114" fmla="*/ 2147483647 w 758"/>
                <a:gd name="T115" fmla="*/ 2147483647 h 795"/>
                <a:gd name="T116" fmla="*/ 2147483647 w 758"/>
                <a:gd name="T117" fmla="*/ 2147483647 h 795"/>
                <a:gd name="T118" fmla="*/ 0 w 758"/>
                <a:gd name="T119" fmla="*/ 2147483647 h 79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58" h="795">
                  <a:moveTo>
                    <a:pt x="0" y="80"/>
                  </a:moveTo>
                  <a:lnTo>
                    <a:pt x="10" y="80"/>
                  </a:lnTo>
                  <a:lnTo>
                    <a:pt x="20" y="80"/>
                  </a:lnTo>
                  <a:lnTo>
                    <a:pt x="26" y="80"/>
                  </a:lnTo>
                  <a:lnTo>
                    <a:pt x="31" y="81"/>
                  </a:lnTo>
                  <a:lnTo>
                    <a:pt x="37" y="83"/>
                  </a:lnTo>
                  <a:lnTo>
                    <a:pt x="43" y="85"/>
                  </a:lnTo>
                  <a:lnTo>
                    <a:pt x="49" y="88"/>
                  </a:lnTo>
                  <a:lnTo>
                    <a:pt x="55" y="92"/>
                  </a:lnTo>
                  <a:lnTo>
                    <a:pt x="61" y="97"/>
                  </a:lnTo>
                  <a:lnTo>
                    <a:pt x="66" y="102"/>
                  </a:lnTo>
                  <a:lnTo>
                    <a:pt x="72" y="108"/>
                  </a:lnTo>
                  <a:lnTo>
                    <a:pt x="77" y="113"/>
                  </a:lnTo>
                  <a:lnTo>
                    <a:pt x="82" y="120"/>
                  </a:lnTo>
                  <a:lnTo>
                    <a:pt x="86" y="127"/>
                  </a:lnTo>
                  <a:lnTo>
                    <a:pt x="88" y="134"/>
                  </a:lnTo>
                  <a:lnTo>
                    <a:pt x="92" y="142"/>
                  </a:lnTo>
                  <a:lnTo>
                    <a:pt x="93" y="152"/>
                  </a:lnTo>
                  <a:lnTo>
                    <a:pt x="94" y="161"/>
                  </a:lnTo>
                  <a:lnTo>
                    <a:pt x="93" y="169"/>
                  </a:lnTo>
                  <a:lnTo>
                    <a:pt x="92" y="175"/>
                  </a:lnTo>
                  <a:lnTo>
                    <a:pt x="89" y="180"/>
                  </a:lnTo>
                  <a:lnTo>
                    <a:pt x="87" y="183"/>
                  </a:lnTo>
                  <a:lnTo>
                    <a:pt x="84" y="186"/>
                  </a:lnTo>
                  <a:lnTo>
                    <a:pt x="82" y="190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5"/>
                  </a:lnTo>
                  <a:lnTo>
                    <a:pt x="82" y="214"/>
                  </a:lnTo>
                  <a:lnTo>
                    <a:pt x="83" y="221"/>
                  </a:lnTo>
                  <a:lnTo>
                    <a:pt x="84" y="227"/>
                  </a:lnTo>
                  <a:lnTo>
                    <a:pt x="88" y="240"/>
                  </a:lnTo>
                  <a:lnTo>
                    <a:pt x="94" y="252"/>
                  </a:lnTo>
                  <a:lnTo>
                    <a:pt x="97" y="262"/>
                  </a:lnTo>
                  <a:lnTo>
                    <a:pt x="100" y="271"/>
                  </a:lnTo>
                  <a:lnTo>
                    <a:pt x="95" y="278"/>
                  </a:lnTo>
                  <a:lnTo>
                    <a:pt x="92" y="285"/>
                  </a:lnTo>
                  <a:lnTo>
                    <a:pt x="88" y="293"/>
                  </a:lnTo>
                  <a:lnTo>
                    <a:pt x="85" y="300"/>
                  </a:lnTo>
                  <a:lnTo>
                    <a:pt x="83" y="308"/>
                  </a:lnTo>
                  <a:lnTo>
                    <a:pt x="82" y="318"/>
                  </a:lnTo>
                  <a:lnTo>
                    <a:pt x="81" y="328"/>
                  </a:lnTo>
                  <a:lnTo>
                    <a:pt x="81" y="339"/>
                  </a:lnTo>
                  <a:lnTo>
                    <a:pt x="81" y="352"/>
                  </a:lnTo>
                  <a:lnTo>
                    <a:pt x="83" y="363"/>
                  </a:lnTo>
                  <a:lnTo>
                    <a:pt x="85" y="374"/>
                  </a:lnTo>
                  <a:lnTo>
                    <a:pt x="88" y="382"/>
                  </a:lnTo>
                  <a:lnTo>
                    <a:pt x="93" y="390"/>
                  </a:lnTo>
                  <a:lnTo>
                    <a:pt x="97" y="396"/>
                  </a:lnTo>
                  <a:lnTo>
                    <a:pt x="101" y="402"/>
                  </a:lnTo>
                  <a:lnTo>
                    <a:pt x="107" y="407"/>
                  </a:lnTo>
                  <a:lnTo>
                    <a:pt x="99" y="415"/>
                  </a:lnTo>
                  <a:lnTo>
                    <a:pt x="94" y="424"/>
                  </a:lnTo>
                  <a:lnTo>
                    <a:pt x="89" y="433"/>
                  </a:lnTo>
                  <a:lnTo>
                    <a:pt x="85" y="441"/>
                  </a:lnTo>
                  <a:lnTo>
                    <a:pt x="78" y="457"/>
                  </a:lnTo>
                  <a:lnTo>
                    <a:pt x="73" y="474"/>
                  </a:lnTo>
                  <a:lnTo>
                    <a:pt x="88" y="493"/>
                  </a:lnTo>
                  <a:lnTo>
                    <a:pt x="101" y="511"/>
                  </a:lnTo>
                  <a:lnTo>
                    <a:pt x="113" y="529"/>
                  </a:lnTo>
                  <a:lnTo>
                    <a:pt x="124" y="548"/>
                  </a:lnTo>
                  <a:lnTo>
                    <a:pt x="130" y="558"/>
                  </a:lnTo>
                  <a:lnTo>
                    <a:pt x="134" y="567"/>
                  </a:lnTo>
                  <a:lnTo>
                    <a:pt x="138" y="577"/>
                  </a:lnTo>
                  <a:lnTo>
                    <a:pt x="141" y="588"/>
                  </a:lnTo>
                  <a:lnTo>
                    <a:pt x="143" y="599"/>
                  </a:lnTo>
                  <a:lnTo>
                    <a:pt x="145" y="611"/>
                  </a:lnTo>
                  <a:lnTo>
                    <a:pt x="146" y="622"/>
                  </a:lnTo>
                  <a:lnTo>
                    <a:pt x="146" y="634"/>
                  </a:lnTo>
                  <a:lnTo>
                    <a:pt x="148" y="640"/>
                  </a:lnTo>
                  <a:lnTo>
                    <a:pt x="149" y="648"/>
                  </a:lnTo>
                  <a:lnTo>
                    <a:pt x="152" y="659"/>
                  </a:lnTo>
                  <a:lnTo>
                    <a:pt x="156" y="670"/>
                  </a:lnTo>
                  <a:lnTo>
                    <a:pt x="166" y="696"/>
                  </a:lnTo>
                  <a:lnTo>
                    <a:pt x="179" y="724"/>
                  </a:lnTo>
                  <a:lnTo>
                    <a:pt x="187" y="738"/>
                  </a:lnTo>
                  <a:lnTo>
                    <a:pt x="194" y="750"/>
                  </a:lnTo>
                  <a:lnTo>
                    <a:pt x="201" y="763"/>
                  </a:lnTo>
                  <a:lnTo>
                    <a:pt x="208" y="774"/>
                  </a:lnTo>
                  <a:lnTo>
                    <a:pt x="214" y="782"/>
                  </a:lnTo>
                  <a:lnTo>
                    <a:pt x="221" y="789"/>
                  </a:lnTo>
                  <a:lnTo>
                    <a:pt x="224" y="792"/>
                  </a:lnTo>
                  <a:lnTo>
                    <a:pt x="228" y="793"/>
                  </a:lnTo>
                  <a:lnTo>
                    <a:pt x="230" y="794"/>
                  </a:lnTo>
                  <a:lnTo>
                    <a:pt x="233" y="795"/>
                  </a:lnTo>
                  <a:lnTo>
                    <a:pt x="239" y="794"/>
                  </a:lnTo>
                  <a:lnTo>
                    <a:pt x="244" y="793"/>
                  </a:lnTo>
                  <a:lnTo>
                    <a:pt x="251" y="790"/>
                  </a:lnTo>
                  <a:lnTo>
                    <a:pt x="256" y="787"/>
                  </a:lnTo>
                  <a:lnTo>
                    <a:pt x="266" y="780"/>
                  </a:lnTo>
                  <a:lnTo>
                    <a:pt x="278" y="771"/>
                  </a:lnTo>
                  <a:lnTo>
                    <a:pt x="289" y="761"/>
                  </a:lnTo>
                  <a:lnTo>
                    <a:pt x="302" y="753"/>
                  </a:lnTo>
                  <a:lnTo>
                    <a:pt x="309" y="750"/>
                  </a:lnTo>
                  <a:lnTo>
                    <a:pt x="317" y="747"/>
                  </a:lnTo>
                  <a:lnTo>
                    <a:pt x="324" y="746"/>
                  </a:lnTo>
                  <a:lnTo>
                    <a:pt x="332" y="745"/>
                  </a:lnTo>
                  <a:lnTo>
                    <a:pt x="341" y="746"/>
                  </a:lnTo>
                  <a:lnTo>
                    <a:pt x="348" y="747"/>
                  </a:lnTo>
                  <a:lnTo>
                    <a:pt x="355" y="748"/>
                  </a:lnTo>
                  <a:lnTo>
                    <a:pt x="361" y="750"/>
                  </a:lnTo>
                  <a:lnTo>
                    <a:pt x="371" y="756"/>
                  </a:lnTo>
                  <a:lnTo>
                    <a:pt x="380" y="763"/>
                  </a:lnTo>
                  <a:lnTo>
                    <a:pt x="388" y="770"/>
                  </a:lnTo>
                  <a:lnTo>
                    <a:pt x="395" y="777"/>
                  </a:lnTo>
                  <a:lnTo>
                    <a:pt x="403" y="783"/>
                  </a:lnTo>
                  <a:lnTo>
                    <a:pt x="412" y="789"/>
                  </a:lnTo>
                  <a:lnTo>
                    <a:pt x="418" y="780"/>
                  </a:lnTo>
                  <a:lnTo>
                    <a:pt x="422" y="773"/>
                  </a:lnTo>
                  <a:lnTo>
                    <a:pt x="427" y="767"/>
                  </a:lnTo>
                  <a:lnTo>
                    <a:pt x="432" y="761"/>
                  </a:lnTo>
                  <a:lnTo>
                    <a:pt x="437" y="758"/>
                  </a:lnTo>
                  <a:lnTo>
                    <a:pt x="443" y="754"/>
                  </a:lnTo>
                  <a:lnTo>
                    <a:pt x="448" y="752"/>
                  </a:lnTo>
                  <a:lnTo>
                    <a:pt x="454" y="750"/>
                  </a:lnTo>
                  <a:lnTo>
                    <a:pt x="478" y="745"/>
                  </a:lnTo>
                  <a:lnTo>
                    <a:pt x="505" y="739"/>
                  </a:lnTo>
                  <a:lnTo>
                    <a:pt x="525" y="647"/>
                  </a:lnTo>
                  <a:lnTo>
                    <a:pt x="525" y="637"/>
                  </a:lnTo>
                  <a:lnTo>
                    <a:pt x="525" y="622"/>
                  </a:lnTo>
                  <a:lnTo>
                    <a:pt x="526" y="616"/>
                  </a:lnTo>
                  <a:lnTo>
                    <a:pt x="529" y="610"/>
                  </a:lnTo>
                  <a:lnTo>
                    <a:pt x="533" y="604"/>
                  </a:lnTo>
                  <a:lnTo>
                    <a:pt x="539" y="600"/>
                  </a:lnTo>
                  <a:lnTo>
                    <a:pt x="547" y="594"/>
                  </a:lnTo>
                  <a:lnTo>
                    <a:pt x="555" y="590"/>
                  </a:lnTo>
                  <a:lnTo>
                    <a:pt x="565" y="587"/>
                  </a:lnTo>
                  <a:lnTo>
                    <a:pt x="575" y="584"/>
                  </a:lnTo>
                  <a:lnTo>
                    <a:pt x="597" y="579"/>
                  </a:lnTo>
                  <a:lnTo>
                    <a:pt x="621" y="575"/>
                  </a:lnTo>
                  <a:lnTo>
                    <a:pt x="644" y="574"/>
                  </a:lnTo>
                  <a:lnTo>
                    <a:pt x="665" y="573"/>
                  </a:lnTo>
                  <a:lnTo>
                    <a:pt x="671" y="573"/>
                  </a:lnTo>
                  <a:lnTo>
                    <a:pt x="678" y="575"/>
                  </a:lnTo>
                  <a:lnTo>
                    <a:pt x="682" y="577"/>
                  </a:lnTo>
                  <a:lnTo>
                    <a:pt x="687" y="579"/>
                  </a:lnTo>
                  <a:lnTo>
                    <a:pt x="691" y="581"/>
                  </a:lnTo>
                  <a:lnTo>
                    <a:pt x="695" y="583"/>
                  </a:lnTo>
                  <a:lnTo>
                    <a:pt x="700" y="585"/>
                  </a:lnTo>
                  <a:lnTo>
                    <a:pt x="704" y="585"/>
                  </a:lnTo>
                  <a:lnTo>
                    <a:pt x="738" y="598"/>
                  </a:lnTo>
                  <a:lnTo>
                    <a:pt x="738" y="589"/>
                  </a:lnTo>
                  <a:lnTo>
                    <a:pt x="740" y="581"/>
                  </a:lnTo>
                  <a:lnTo>
                    <a:pt x="744" y="573"/>
                  </a:lnTo>
                  <a:lnTo>
                    <a:pt x="748" y="566"/>
                  </a:lnTo>
                  <a:lnTo>
                    <a:pt x="751" y="559"/>
                  </a:lnTo>
                  <a:lnTo>
                    <a:pt x="755" y="550"/>
                  </a:lnTo>
                  <a:lnTo>
                    <a:pt x="757" y="541"/>
                  </a:lnTo>
                  <a:lnTo>
                    <a:pt x="758" y="530"/>
                  </a:lnTo>
                  <a:lnTo>
                    <a:pt x="757" y="518"/>
                  </a:lnTo>
                  <a:lnTo>
                    <a:pt x="756" y="508"/>
                  </a:lnTo>
                  <a:lnTo>
                    <a:pt x="752" y="499"/>
                  </a:lnTo>
                  <a:lnTo>
                    <a:pt x="749" y="492"/>
                  </a:lnTo>
                  <a:lnTo>
                    <a:pt x="740" y="478"/>
                  </a:lnTo>
                  <a:lnTo>
                    <a:pt x="731" y="467"/>
                  </a:lnTo>
                  <a:lnTo>
                    <a:pt x="726" y="462"/>
                  </a:lnTo>
                  <a:lnTo>
                    <a:pt x="722" y="456"/>
                  </a:lnTo>
                  <a:lnTo>
                    <a:pt x="716" y="450"/>
                  </a:lnTo>
                  <a:lnTo>
                    <a:pt x="713" y="443"/>
                  </a:lnTo>
                  <a:lnTo>
                    <a:pt x="710" y="435"/>
                  </a:lnTo>
                  <a:lnTo>
                    <a:pt x="706" y="424"/>
                  </a:lnTo>
                  <a:lnTo>
                    <a:pt x="705" y="413"/>
                  </a:lnTo>
                  <a:lnTo>
                    <a:pt x="704" y="401"/>
                  </a:lnTo>
                  <a:lnTo>
                    <a:pt x="671" y="401"/>
                  </a:lnTo>
                  <a:lnTo>
                    <a:pt x="660" y="403"/>
                  </a:lnTo>
                  <a:lnTo>
                    <a:pt x="650" y="403"/>
                  </a:lnTo>
                  <a:lnTo>
                    <a:pt x="641" y="402"/>
                  </a:lnTo>
                  <a:lnTo>
                    <a:pt x="633" y="399"/>
                  </a:lnTo>
                  <a:lnTo>
                    <a:pt x="625" y="395"/>
                  </a:lnTo>
                  <a:lnTo>
                    <a:pt x="617" y="390"/>
                  </a:lnTo>
                  <a:lnTo>
                    <a:pt x="611" y="384"/>
                  </a:lnTo>
                  <a:lnTo>
                    <a:pt x="605" y="378"/>
                  </a:lnTo>
                  <a:lnTo>
                    <a:pt x="601" y="370"/>
                  </a:lnTo>
                  <a:lnTo>
                    <a:pt x="597" y="363"/>
                  </a:lnTo>
                  <a:lnTo>
                    <a:pt x="593" y="356"/>
                  </a:lnTo>
                  <a:lnTo>
                    <a:pt x="590" y="349"/>
                  </a:lnTo>
                  <a:lnTo>
                    <a:pt x="586" y="336"/>
                  </a:lnTo>
                  <a:lnTo>
                    <a:pt x="585" y="327"/>
                  </a:lnTo>
                  <a:lnTo>
                    <a:pt x="585" y="321"/>
                  </a:lnTo>
                  <a:lnTo>
                    <a:pt x="585" y="311"/>
                  </a:lnTo>
                  <a:lnTo>
                    <a:pt x="585" y="297"/>
                  </a:lnTo>
                  <a:lnTo>
                    <a:pt x="585" y="278"/>
                  </a:lnTo>
                  <a:lnTo>
                    <a:pt x="585" y="274"/>
                  </a:lnTo>
                  <a:lnTo>
                    <a:pt x="583" y="269"/>
                  </a:lnTo>
                  <a:lnTo>
                    <a:pt x="581" y="265"/>
                  </a:lnTo>
                  <a:lnTo>
                    <a:pt x="578" y="260"/>
                  </a:lnTo>
                  <a:lnTo>
                    <a:pt x="570" y="251"/>
                  </a:lnTo>
                  <a:lnTo>
                    <a:pt x="560" y="242"/>
                  </a:lnTo>
                  <a:lnTo>
                    <a:pt x="548" y="233"/>
                  </a:lnTo>
                  <a:lnTo>
                    <a:pt x="534" y="223"/>
                  </a:lnTo>
                  <a:lnTo>
                    <a:pt x="520" y="215"/>
                  </a:lnTo>
                  <a:lnTo>
                    <a:pt x="503" y="205"/>
                  </a:lnTo>
                  <a:lnTo>
                    <a:pt x="487" y="197"/>
                  </a:lnTo>
                  <a:lnTo>
                    <a:pt x="470" y="190"/>
                  </a:lnTo>
                  <a:lnTo>
                    <a:pt x="455" y="183"/>
                  </a:lnTo>
                  <a:lnTo>
                    <a:pt x="440" y="178"/>
                  </a:lnTo>
                  <a:lnTo>
                    <a:pt x="425" y="173"/>
                  </a:lnTo>
                  <a:lnTo>
                    <a:pt x="412" y="170"/>
                  </a:lnTo>
                  <a:lnTo>
                    <a:pt x="401" y="167"/>
                  </a:lnTo>
                  <a:lnTo>
                    <a:pt x="392" y="167"/>
                  </a:lnTo>
                  <a:lnTo>
                    <a:pt x="384" y="166"/>
                  </a:lnTo>
                  <a:lnTo>
                    <a:pt x="375" y="165"/>
                  </a:lnTo>
                  <a:lnTo>
                    <a:pt x="367" y="164"/>
                  </a:lnTo>
                  <a:lnTo>
                    <a:pt x="359" y="161"/>
                  </a:lnTo>
                  <a:lnTo>
                    <a:pt x="351" y="158"/>
                  </a:lnTo>
                  <a:lnTo>
                    <a:pt x="344" y="155"/>
                  </a:lnTo>
                  <a:lnTo>
                    <a:pt x="336" y="151"/>
                  </a:lnTo>
                  <a:lnTo>
                    <a:pt x="330" y="145"/>
                  </a:lnTo>
                  <a:lnTo>
                    <a:pt x="323" y="140"/>
                  </a:lnTo>
                  <a:lnTo>
                    <a:pt x="318" y="135"/>
                  </a:lnTo>
                  <a:lnTo>
                    <a:pt x="312" y="129"/>
                  </a:lnTo>
                  <a:lnTo>
                    <a:pt x="307" y="122"/>
                  </a:lnTo>
                  <a:lnTo>
                    <a:pt x="302" y="115"/>
                  </a:lnTo>
                  <a:lnTo>
                    <a:pt x="299" y="108"/>
                  </a:lnTo>
                  <a:lnTo>
                    <a:pt x="296" y="101"/>
                  </a:lnTo>
                  <a:lnTo>
                    <a:pt x="292" y="92"/>
                  </a:lnTo>
                  <a:lnTo>
                    <a:pt x="289" y="63"/>
                  </a:lnTo>
                  <a:lnTo>
                    <a:pt x="285" y="32"/>
                  </a:lnTo>
                  <a:lnTo>
                    <a:pt x="283" y="25"/>
                  </a:lnTo>
                  <a:lnTo>
                    <a:pt x="279" y="19"/>
                  </a:lnTo>
                  <a:lnTo>
                    <a:pt x="276" y="14"/>
                  </a:lnTo>
                  <a:lnTo>
                    <a:pt x="272" y="9"/>
                  </a:lnTo>
                  <a:lnTo>
                    <a:pt x="267" y="6"/>
                  </a:lnTo>
                  <a:lnTo>
                    <a:pt x="261" y="3"/>
                  </a:lnTo>
                  <a:lnTo>
                    <a:pt x="254" y="1"/>
                  </a:lnTo>
                  <a:lnTo>
                    <a:pt x="246" y="0"/>
                  </a:lnTo>
                  <a:lnTo>
                    <a:pt x="236" y="1"/>
                  </a:lnTo>
                  <a:lnTo>
                    <a:pt x="227" y="3"/>
                  </a:lnTo>
                  <a:lnTo>
                    <a:pt x="218" y="5"/>
                  </a:lnTo>
                  <a:lnTo>
                    <a:pt x="208" y="9"/>
                  </a:lnTo>
                  <a:lnTo>
                    <a:pt x="190" y="18"/>
                  </a:lnTo>
                  <a:lnTo>
                    <a:pt x="173" y="30"/>
                  </a:lnTo>
                  <a:lnTo>
                    <a:pt x="155" y="43"/>
                  </a:lnTo>
                  <a:lnTo>
                    <a:pt x="138" y="55"/>
                  </a:lnTo>
                  <a:lnTo>
                    <a:pt x="129" y="60"/>
                  </a:lnTo>
                  <a:lnTo>
                    <a:pt x="119" y="66"/>
                  </a:lnTo>
                  <a:lnTo>
                    <a:pt x="110" y="70"/>
                  </a:lnTo>
                  <a:lnTo>
                    <a:pt x="100" y="74"/>
                  </a:lnTo>
                  <a:lnTo>
                    <a:pt x="20" y="80"/>
                  </a:lnTo>
                  <a:lnTo>
                    <a:pt x="0" y="8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63" name="Freeform 163"/>
            <p:cNvSpPr>
              <a:spLocks/>
            </p:cNvSpPr>
            <p:nvPr>
              <p:custDataLst>
                <p:tags r:id="rId94"/>
              </p:custDataLst>
            </p:nvPr>
          </p:nvSpPr>
          <p:spPr bwMode="auto">
            <a:xfrm>
              <a:off x="2991418" y="3170660"/>
              <a:ext cx="128985" cy="215900"/>
            </a:xfrm>
            <a:custGeom>
              <a:avLst/>
              <a:gdLst>
                <a:gd name="T0" fmla="*/ 2147483647 w 273"/>
                <a:gd name="T1" fmla="*/ 2147483647 h 414"/>
                <a:gd name="T2" fmla="*/ 2147483647 w 273"/>
                <a:gd name="T3" fmla="*/ 2147483647 h 414"/>
                <a:gd name="T4" fmla="*/ 2147483647 w 273"/>
                <a:gd name="T5" fmla="*/ 2147483647 h 414"/>
                <a:gd name="T6" fmla="*/ 2147483647 w 273"/>
                <a:gd name="T7" fmla="*/ 2147483647 h 414"/>
                <a:gd name="T8" fmla="*/ 2147483647 w 273"/>
                <a:gd name="T9" fmla="*/ 2147483647 h 414"/>
                <a:gd name="T10" fmla="*/ 2147483647 w 273"/>
                <a:gd name="T11" fmla="*/ 2147483647 h 414"/>
                <a:gd name="T12" fmla="*/ 2147483647 w 273"/>
                <a:gd name="T13" fmla="*/ 2147483647 h 414"/>
                <a:gd name="T14" fmla="*/ 2147483647 w 273"/>
                <a:gd name="T15" fmla="*/ 2147483647 h 414"/>
                <a:gd name="T16" fmla="*/ 2147483647 w 273"/>
                <a:gd name="T17" fmla="*/ 2147483647 h 414"/>
                <a:gd name="T18" fmla="*/ 2147483647 w 273"/>
                <a:gd name="T19" fmla="*/ 2147483647 h 414"/>
                <a:gd name="T20" fmla="*/ 2147483647 w 273"/>
                <a:gd name="T21" fmla="*/ 2147483647 h 414"/>
                <a:gd name="T22" fmla="*/ 2147483647 w 273"/>
                <a:gd name="T23" fmla="*/ 2147483647 h 414"/>
                <a:gd name="T24" fmla="*/ 2147483647 w 273"/>
                <a:gd name="T25" fmla="*/ 1985578064 h 414"/>
                <a:gd name="T26" fmla="*/ 2147483647 w 273"/>
                <a:gd name="T27" fmla="*/ 708998912 h 414"/>
                <a:gd name="T28" fmla="*/ 2147483647 w 273"/>
                <a:gd name="T29" fmla="*/ 992652921 h 414"/>
                <a:gd name="T30" fmla="*/ 2147483647 w 273"/>
                <a:gd name="T31" fmla="*/ 2147483647 h 414"/>
                <a:gd name="T32" fmla="*/ 2147483647 w 273"/>
                <a:gd name="T33" fmla="*/ 2147483647 h 414"/>
                <a:gd name="T34" fmla="*/ 2147483647 w 273"/>
                <a:gd name="T35" fmla="*/ 2147483647 h 414"/>
                <a:gd name="T36" fmla="*/ 2147483647 w 273"/>
                <a:gd name="T37" fmla="*/ 2147483647 h 414"/>
                <a:gd name="T38" fmla="*/ 2147483647 w 273"/>
                <a:gd name="T39" fmla="*/ 2147483647 h 414"/>
                <a:gd name="T40" fmla="*/ 2147483647 w 273"/>
                <a:gd name="T41" fmla="*/ 2147483647 h 414"/>
                <a:gd name="T42" fmla="*/ 2147483647 w 273"/>
                <a:gd name="T43" fmla="*/ 2147483647 h 414"/>
                <a:gd name="T44" fmla="*/ 1410200926 w 273"/>
                <a:gd name="T45" fmla="*/ 2147483647 h 414"/>
                <a:gd name="T46" fmla="*/ 331912754 w 273"/>
                <a:gd name="T47" fmla="*/ 2147483647 h 414"/>
                <a:gd name="T48" fmla="*/ 2147483647 w 273"/>
                <a:gd name="T49" fmla="*/ 2147483647 h 414"/>
                <a:gd name="T50" fmla="*/ 2147483647 w 273"/>
                <a:gd name="T51" fmla="*/ 2147483647 h 414"/>
                <a:gd name="T52" fmla="*/ 2147483647 w 273"/>
                <a:gd name="T53" fmla="*/ 2147483647 h 414"/>
                <a:gd name="T54" fmla="*/ 2147483647 w 273"/>
                <a:gd name="T55" fmla="*/ 2147483647 h 414"/>
                <a:gd name="T56" fmla="*/ 2147483647 w 273"/>
                <a:gd name="T57" fmla="*/ 2147483647 h 414"/>
                <a:gd name="T58" fmla="*/ 2147483647 w 273"/>
                <a:gd name="T59" fmla="*/ 2147483647 h 414"/>
                <a:gd name="T60" fmla="*/ 2147483647 w 273"/>
                <a:gd name="T61" fmla="*/ 2147483647 h 414"/>
                <a:gd name="T62" fmla="*/ 2147483647 w 273"/>
                <a:gd name="T63" fmla="*/ 2147483647 h 414"/>
                <a:gd name="T64" fmla="*/ 2147483647 w 273"/>
                <a:gd name="T65" fmla="*/ 2147483647 h 414"/>
                <a:gd name="T66" fmla="*/ 2147483647 w 273"/>
                <a:gd name="T67" fmla="*/ 2147483647 h 414"/>
                <a:gd name="T68" fmla="*/ 2147483647 w 273"/>
                <a:gd name="T69" fmla="*/ 2147483647 h 414"/>
                <a:gd name="T70" fmla="*/ 2147483647 w 273"/>
                <a:gd name="T71" fmla="*/ 2147483647 h 414"/>
                <a:gd name="T72" fmla="*/ 2147483647 w 273"/>
                <a:gd name="T73" fmla="*/ 2147483647 h 414"/>
                <a:gd name="T74" fmla="*/ 2147483647 w 273"/>
                <a:gd name="T75" fmla="*/ 2147483647 h 414"/>
                <a:gd name="T76" fmla="*/ 2147483647 w 273"/>
                <a:gd name="T77" fmla="*/ 2147483647 h 414"/>
                <a:gd name="T78" fmla="*/ 2147483647 w 273"/>
                <a:gd name="T79" fmla="*/ 2147483647 h 414"/>
                <a:gd name="T80" fmla="*/ 2147483647 w 273"/>
                <a:gd name="T81" fmla="*/ 2147483647 h 414"/>
                <a:gd name="T82" fmla="*/ 2147483647 w 273"/>
                <a:gd name="T83" fmla="*/ 2147483647 h 414"/>
                <a:gd name="T84" fmla="*/ 2147483647 w 273"/>
                <a:gd name="T85" fmla="*/ 2147483647 h 414"/>
                <a:gd name="T86" fmla="*/ 2147483647 w 273"/>
                <a:gd name="T87" fmla="*/ 2147483647 h 414"/>
                <a:gd name="T88" fmla="*/ 2147483647 w 273"/>
                <a:gd name="T89" fmla="*/ 2147483647 h 414"/>
                <a:gd name="T90" fmla="*/ 2147483647 w 273"/>
                <a:gd name="T91" fmla="*/ 2147483647 h 414"/>
                <a:gd name="T92" fmla="*/ 2147483647 w 273"/>
                <a:gd name="T93" fmla="*/ 2147483647 h 414"/>
                <a:gd name="T94" fmla="*/ 2147483647 w 273"/>
                <a:gd name="T95" fmla="*/ 2147483647 h 414"/>
                <a:gd name="T96" fmla="*/ 2147483647 w 273"/>
                <a:gd name="T97" fmla="*/ 2147483647 h 414"/>
                <a:gd name="T98" fmla="*/ 2147483647 w 273"/>
                <a:gd name="T99" fmla="*/ 2147483647 h 414"/>
                <a:gd name="T100" fmla="*/ 2147483647 w 273"/>
                <a:gd name="T101" fmla="*/ 2147483647 h 414"/>
                <a:gd name="T102" fmla="*/ 2147483647 w 273"/>
                <a:gd name="T103" fmla="*/ 2147483647 h 414"/>
                <a:gd name="T104" fmla="*/ 2147483647 w 273"/>
                <a:gd name="T105" fmla="*/ 2147483647 h 414"/>
                <a:gd name="T106" fmla="*/ 2147483647 w 273"/>
                <a:gd name="T107" fmla="*/ 2147483647 h 414"/>
                <a:gd name="T108" fmla="*/ 2147483647 w 273"/>
                <a:gd name="T109" fmla="*/ 2147483647 h 41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3" h="414">
                  <a:moveTo>
                    <a:pt x="232" y="142"/>
                  </a:moveTo>
                  <a:lnTo>
                    <a:pt x="225" y="140"/>
                  </a:lnTo>
                  <a:lnTo>
                    <a:pt x="219" y="137"/>
                  </a:lnTo>
                  <a:lnTo>
                    <a:pt x="213" y="133"/>
                  </a:lnTo>
                  <a:lnTo>
                    <a:pt x="209" y="130"/>
                  </a:lnTo>
                  <a:lnTo>
                    <a:pt x="201" y="121"/>
                  </a:lnTo>
                  <a:lnTo>
                    <a:pt x="195" y="113"/>
                  </a:lnTo>
                  <a:lnTo>
                    <a:pt x="190" y="105"/>
                  </a:lnTo>
                  <a:lnTo>
                    <a:pt x="185" y="99"/>
                  </a:lnTo>
                  <a:lnTo>
                    <a:pt x="183" y="96"/>
                  </a:lnTo>
                  <a:lnTo>
                    <a:pt x="179" y="95"/>
                  </a:lnTo>
                  <a:lnTo>
                    <a:pt x="176" y="93"/>
                  </a:lnTo>
                  <a:lnTo>
                    <a:pt x="173" y="93"/>
                  </a:lnTo>
                  <a:lnTo>
                    <a:pt x="167" y="94"/>
                  </a:lnTo>
                  <a:lnTo>
                    <a:pt x="164" y="97"/>
                  </a:lnTo>
                  <a:lnTo>
                    <a:pt x="161" y="101"/>
                  </a:lnTo>
                  <a:lnTo>
                    <a:pt x="159" y="105"/>
                  </a:lnTo>
                  <a:lnTo>
                    <a:pt x="153" y="86"/>
                  </a:lnTo>
                  <a:lnTo>
                    <a:pt x="147" y="68"/>
                  </a:lnTo>
                  <a:lnTo>
                    <a:pt x="142" y="54"/>
                  </a:lnTo>
                  <a:lnTo>
                    <a:pt x="135" y="41"/>
                  </a:lnTo>
                  <a:lnTo>
                    <a:pt x="132" y="36"/>
                  </a:lnTo>
                  <a:lnTo>
                    <a:pt x="128" y="30"/>
                  </a:lnTo>
                  <a:lnTo>
                    <a:pt x="123" y="25"/>
                  </a:lnTo>
                  <a:lnTo>
                    <a:pt x="118" y="20"/>
                  </a:lnTo>
                  <a:lnTo>
                    <a:pt x="111" y="14"/>
                  </a:lnTo>
                  <a:lnTo>
                    <a:pt x="103" y="9"/>
                  </a:lnTo>
                  <a:lnTo>
                    <a:pt x="96" y="5"/>
                  </a:lnTo>
                  <a:lnTo>
                    <a:pt x="86" y="0"/>
                  </a:lnTo>
                  <a:lnTo>
                    <a:pt x="80" y="7"/>
                  </a:lnTo>
                  <a:lnTo>
                    <a:pt x="73" y="15"/>
                  </a:lnTo>
                  <a:lnTo>
                    <a:pt x="69" y="19"/>
                  </a:lnTo>
                  <a:lnTo>
                    <a:pt x="66" y="23"/>
                  </a:lnTo>
                  <a:lnTo>
                    <a:pt x="63" y="25"/>
                  </a:lnTo>
                  <a:lnTo>
                    <a:pt x="60" y="25"/>
                  </a:lnTo>
                  <a:lnTo>
                    <a:pt x="57" y="32"/>
                  </a:lnTo>
                  <a:lnTo>
                    <a:pt x="57" y="37"/>
                  </a:lnTo>
                  <a:lnTo>
                    <a:pt x="56" y="42"/>
                  </a:lnTo>
                  <a:lnTo>
                    <a:pt x="57" y="47"/>
                  </a:lnTo>
                  <a:lnTo>
                    <a:pt x="58" y="59"/>
                  </a:lnTo>
                  <a:lnTo>
                    <a:pt x="60" y="75"/>
                  </a:lnTo>
                  <a:lnTo>
                    <a:pt x="52" y="78"/>
                  </a:lnTo>
                  <a:lnTo>
                    <a:pt x="43" y="83"/>
                  </a:lnTo>
                  <a:lnTo>
                    <a:pt x="33" y="90"/>
                  </a:lnTo>
                  <a:lnTo>
                    <a:pt x="24" y="97"/>
                  </a:lnTo>
                  <a:lnTo>
                    <a:pt x="17" y="104"/>
                  </a:lnTo>
                  <a:lnTo>
                    <a:pt x="9" y="111"/>
                  </a:lnTo>
                  <a:lnTo>
                    <a:pt x="4" y="118"/>
                  </a:lnTo>
                  <a:lnTo>
                    <a:pt x="0" y="123"/>
                  </a:lnTo>
                  <a:lnTo>
                    <a:pt x="40" y="198"/>
                  </a:lnTo>
                  <a:lnTo>
                    <a:pt x="57" y="201"/>
                  </a:lnTo>
                  <a:lnTo>
                    <a:pt x="73" y="205"/>
                  </a:lnTo>
                  <a:lnTo>
                    <a:pt x="78" y="207"/>
                  </a:lnTo>
                  <a:lnTo>
                    <a:pt x="84" y="210"/>
                  </a:lnTo>
                  <a:lnTo>
                    <a:pt x="89" y="214"/>
                  </a:lnTo>
                  <a:lnTo>
                    <a:pt x="93" y="218"/>
                  </a:lnTo>
                  <a:lnTo>
                    <a:pt x="96" y="222"/>
                  </a:lnTo>
                  <a:lnTo>
                    <a:pt x="99" y="226"/>
                  </a:lnTo>
                  <a:lnTo>
                    <a:pt x="101" y="231"/>
                  </a:lnTo>
                  <a:lnTo>
                    <a:pt x="103" y="237"/>
                  </a:lnTo>
                  <a:lnTo>
                    <a:pt x="106" y="251"/>
                  </a:lnTo>
                  <a:lnTo>
                    <a:pt x="106" y="265"/>
                  </a:lnTo>
                  <a:lnTo>
                    <a:pt x="106" y="272"/>
                  </a:lnTo>
                  <a:lnTo>
                    <a:pt x="103" y="279"/>
                  </a:lnTo>
                  <a:lnTo>
                    <a:pt x="100" y="286"/>
                  </a:lnTo>
                  <a:lnTo>
                    <a:pt x="96" y="293"/>
                  </a:lnTo>
                  <a:lnTo>
                    <a:pt x="93" y="301"/>
                  </a:lnTo>
                  <a:lnTo>
                    <a:pt x="89" y="307"/>
                  </a:lnTo>
                  <a:lnTo>
                    <a:pt x="87" y="314"/>
                  </a:lnTo>
                  <a:lnTo>
                    <a:pt x="86" y="321"/>
                  </a:lnTo>
                  <a:lnTo>
                    <a:pt x="88" y="330"/>
                  </a:lnTo>
                  <a:lnTo>
                    <a:pt x="91" y="343"/>
                  </a:lnTo>
                  <a:lnTo>
                    <a:pt x="98" y="359"/>
                  </a:lnTo>
                  <a:lnTo>
                    <a:pt x="107" y="374"/>
                  </a:lnTo>
                  <a:lnTo>
                    <a:pt x="112" y="382"/>
                  </a:lnTo>
                  <a:lnTo>
                    <a:pt x="117" y="389"/>
                  </a:lnTo>
                  <a:lnTo>
                    <a:pt x="122" y="395"/>
                  </a:lnTo>
                  <a:lnTo>
                    <a:pt x="129" y="401"/>
                  </a:lnTo>
                  <a:lnTo>
                    <a:pt x="134" y="406"/>
                  </a:lnTo>
                  <a:lnTo>
                    <a:pt x="141" y="411"/>
                  </a:lnTo>
                  <a:lnTo>
                    <a:pt x="146" y="413"/>
                  </a:lnTo>
                  <a:lnTo>
                    <a:pt x="153" y="414"/>
                  </a:lnTo>
                  <a:lnTo>
                    <a:pt x="174" y="410"/>
                  </a:lnTo>
                  <a:lnTo>
                    <a:pt x="215" y="398"/>
                  </a:lnTo>
                  <a:lnTo>
                    <a:pt x="236" y="392"/>
                  </a:lnTo>
                  <a:lnTo>
                    <a:pt x="255" y="385"/>
                  </a:lnTo>
                  <a:lnTo>
                    <a:pt x="262" y="381"/>
                  </a:lnTo>
                  <a:lnTo>
                    <a:pt x="267" y="377"/>
                  </a:lnTo>
                  <a:lnTo>
                    <a:pt x="271" y="374"/>
                  </a:lnTo>
                  <a:lnTo>
                    <a:pt x="273" y="370"/>
                  </a:lnTo>
                  <a:lnTo>
                    <a:pt x="271" y="361"/>
                  </a:lnTo>
                  <a:lnTo>
                    <a:pt x="269" y="352"/>
                  </a:lnTo>
                  <a:lnTo>
                    <a:pt x="267" y="343"/>
                  </a:lnTo>
                  <a:lnTo>
                    <a:pt x="263" y="335"/>
                  </a:lnTo>
                  <a:lnTo>
                    <a:pt x="253" y="321"/>
                  </a:lnTo>
                  <a:lnTo>
                    <a:pt x="242" y="309"/>
                  </a:lnTo>
                  <a:lnTo>
                    <a:pt x="231" y="295"/>
                  </a:lnTo>
                  <a:lnTo>
                    <a:pt x="222" y="282"/>
                  </a:lnTo>
                  <a:lnTo>
                    <a:pt x="218" y="274"/>
                  </a:lnTo>
                  <a:lnTo>
                    <a:pt x="215" y="266"/>
                  </a:lnTo>
                  <a:lnTo>
                    <a:pt x="213" y="257"/>
                  </a:lnTo>
                  <a:lnTo>
                    <a:pt x="212" y="247"/>
                  </a:lnTo>
                  <a:lnTo>
                    <a:pt x="213" y="229"/>
                  </a:lnTo>
                  <a:lnTo>
                    <a:pt x="215" y="215"/>
                  </a:lnTo>
                  <a:lnTo>
                    <a:pt x="219" y="202"/>
                  </a:lnTo>
                  <a:lnTo>
                    <a:pt x="222" y="190"/>
                  </a:lnTo>
                  <a:lnTo>
                    <a:pt x="226" y="178"/>
                  </a:lnTo>
                  <a:lnTo>
                    <a:pt x="230" y="167"/>
                  </a:lnTo>
                  <a:lnTo>
                    <a:pt x="232" y="155"/>
                  </a:lnTo>
                  <a:lnTo>
                    <a:pt x="232" y="142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064" name="Group 164"/>
            <p:cNvGrpSpPr>
              <a:grpSpLocks/>
            </p:cNvGrpSpPr>
            <p:nvPr>
              <p:custDataLst>
                <p:tags r:id="rId95"/>
              </p:custDataLst>
            </p:nvPr>
          </p:nvGrpSpPr>
          <p:grpSpPr bwMode="auto">
            <a:xfrm>
              <a:off x="2681853" y="3005563"/>
              <a:ext cx="350838" cy="401637"/>
              <a:chOff x="1486" y="2412"/>
              <a:chExt cx="244" cy="256"/>
            </a:xfrm>
          </p:grpSpPr>
          <p:sp>
            <p:nvSpPr>
              <p:cNvPr id="2446" name="Freeform 165"/>
              <p:cNvSpPr>
                <a:spLocks/>
              </p:cNvSpPr>
              <p:nvPr/>
            </p:nvSpPr>
            <p:spPr bwMode="auto">
              <a:xfrm>
                <a:off x="1639" y="2457"/>
                <a:ext cx="18" cy="7"/>
              </a:xfrm>
              <a:custGeom>
                <a:avLst/>
                <a:gdLst>
                  <a:gd name="T0" fmla="*/ 0 w 54"/>
                  <a:gd name="T1" fmla="*/ 0 h 22"/>
                  <a:gd name="T2" fmla="*/ 0 w 54"/>
                  <a:gd name="T3" fmla="*/ 1 h 22"/>
                  <a:gd name="T4" fmla="*/ 0 w 54"/>
                  <a:gd name="T5" fmla="*/ 1 h 22"/>
                  <a:gd name="T6" fmla="*/ 0 w 54"/>
                  <a:gd name="T7" fmla="*/ 1 h 22"/>
                  <a:gd name="T8" fmla="*/ 1 w 54"/>
                  <a:gd name="T9" fmla="*/ 1 h 22"/>
                  <a:gd name="T10" fmla="*/ 1 w 54"/>
                  <a:gd name="T11" fmla="*/ 1 h 22"/>
                  <a:gd name="T12" fmla="*/ 1 w 54"/>
                  <a:gd name="T13" fmla="*/ 1 h 22"/>
                  <a:gd name="T14" fmla="*/ 1 w 54"/>
                  <a:gd name="T15" fmla="*/ 1 h 22"/>
                  <a:gd name="T16" fmla="*/ 1 w 54"/>
                  <a:gd name="T17" fmla="*/ 1 h 22"/>
                  <a:gd name="T18" fmla="*/ 1 w 54"/>
                  <a:gd name="T19" fmla="*/ 1 h 22"/>
                  <a:gd name="T20" fmla="*/ 1 w 54"/>
                  <a:gd name="T21" fmla="*/ 1 h 22"/>
                  <a:gd name="T22" fmla="*/ 2 w 54"/>
                  <a:gd name="T23" fmla="*/ 0 h 22"/>
                  <a:gd name="T24" fmla="*/ 2 w 54"/>
                  <a:gd name="T25" fmla="*/ 0 h 22"/>
                  <a:gd name="T26" fmla="*/ 2 w 54"/>
                  <a:gd name="T27" fmla="*/ 0 h 22"/>
                  <a:gd name="T28" fmla="*/ 1 w 54"/>
                  <a:gd name="T29" fmla="*/ 0 h 22"/>
                  <a:gd name="T30" fmla="*/ 1 w 54"/>
                  <a:gd name="T31" fmla="*/ 0 h 22"/>
                  <a:gd name="T32" fmla="*/ 0 w 54"/>
                  <a:gd name="T33" fmla="*/ 0 h 22"/>
                  <a:gd name="T34" fmla="*/ 0 w 54"/>
                  <a:gd name="T35" fmla="*/ 0 h 2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4" h="22">
                    <a:moveTo>
                      <a:pt x="0" y="0"/>
                    </a:moveTo>
                    <a:lnTo>
                      <a:pt x="0" y="18"/>
                    </a:lnTo>
                    <a:lnTo>
                      <a:pt x="6" y="20"/>
                    </a:lnTo>
                    <a:lnTo>
                      <a:pt x="10" y="21"/>
                    </a:lnTo>
                    <a:lnTo>
                      <a:pt x="14" y="22"/>
                    </a:lnTo>
                    <a:lnTo>
                      <a:pt x="20" y="22"/>
                    </a:lnTo>
                    <a:lnTo>
                      <a:pt x="23" y="22"/>
                    </a:lnTo>
                    <a:lnTo>
                      <a:pt x="27" y="21"/>
                    </a:lnTo>
                    <a:lnTo>
                      <a:pt x="31" y="20"/>
                    </a:lnTo>
                    <a:lnTo>
                      <a:pt x="33" y="18"/>
                    </a:lnTo>
                    <a:lnTo>
                      <a:pt x="35" y="16"/>
                    </a:lnTo>
                    <a:lnTo>
                      <a:pt x="41" y="12"/>
                    </a:lnTo>
                    <a:lnTo>
                      <a:pt x="47" y="8"/>
                    </a:lnTo>
                    <a:lnTo>
                      <a:pt x="54" y="6"/>
                    </a:lnTo>
                    <a:lnTo>
                      <a:pt x="36" y="5"/>
                    </a:lnTo>
                    <a:lnTo>
                      <a:pt x="20" y="3"/>
                    </a:lnTo>
                    <a:lnTo>
                      <a:pt x="6" y="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7" name="Freeform 166"/>
              <p:cNvSpPr>
                <a:spLocks/>
              </p:cNvSpPr>
              <p:nvPr/>
            </p:nvSpPr>
            <p:spPr bwMode="auto">
              <a:xfrm>
                <a:off x="1526" y="2412"/>
                <a:ext cx="2" cy="8"/>
              </a:xfrm>
              <a:custGeom>
                <a:avLst/>
                <a:gdLst>
                  <a:gd name="T0" fmla="*/ 0 w 6"/>
                  <a:gd name="T1" fmla="*/ 1 h 24"/>
                  <a:gd name="T2" fmla="*/ 0 w 6"/>
                  <a:gd name="T3" fmla="*/ 0 h 24"/>
                  <a:gd name="T4" fmla="*/ 0 w 6"/>
                  <a:gd name="T5" fmla="*/ 0 h 24"/>
                  <a:gd name="T6" fmla="*/ 0 w 6"/>
                  <a:gd name="T7" fmla="*/ 0 h 24"/>
                  <a:gd name="T8" fmla="*/ 0 w 6"/>
                  <a:gd name="T9" fmla="*/ 0 h 24"/>
                  <a:gd name="T10" fmla="*/ 0 w 6"/>
                  <a:gd name="T11" fmla="*/ 0 h 24"/>
                  <a:gd name="T12" fmla="*/ 0 w 6"/>
                  <a:gd name="T13" fmla="*/ 1 h 24"/>
                  <a:gd name="T14" fmla="*/ 0 w 6"/>
                  <a:gd name="T15" fmla="*/ 1 h 24"/>
                  <a:gd name="T16" fmla="*/ 0 w 6"/>
                  <a:gd name="T17" fmla="*/ 1 h 24"/>
                  <a:gd name="T18" fmla="*/ 0 w 6"/>
                  <a:gd name="T19" fmla="*/ 1 h 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lnTo>
                      <a:pt x="6" y="0"/>
                    </a:lnTo>
                    <a:lnTo>
                      <a:pt x="4" y="1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1" y="20"/>
                    </a:lnTo>
                    <a:lnTo>
                      <a:pt x="4" y="23"/>
                    </a:lnTo>
                    <a:lnTo>
                      <a:pt x="6" y="24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8" name="Freeform 167"/>
              <p:cNvSpPr>
                <a:spLocks/>
              </p:cNvSpPr>
              <p:nvPr/>
            </p:nvSpPr>
            <p:spPr bwMode="auto">
              <a:xfrm>
                <a:off x="1557" y="2438"/>
                <a:ext cx="8" cy="4"/>
              </a:xfrm>
              <a:custGeom>
                <a:avLst/>
                <a:gdLst>
                  <a:gd name="T0" fmla="*/ 0 w 27"/>
                  <a:gd name="T1" fmla="*/ 0 h 12"/>
                  <a:gd name="T2" fmla="*/ 1 w 27"/>
                  <a:gd name="T3" fmla="*/ 0 h 12"/>
                  <a:gd name="T4" fmla="*/ 0 w 27"/>
                  <a:gd name="T5" fmla="*/ 0 h 12"/>
                  <a:gd name="T6" fmla="*/ 0 w 27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" h="12">
                    <a:moveTo>
                      <a:pt x="0" y="12"/>
                    </a:moveTo>
                    <a:lnTo>
                      <a:pt x="27" y="12"/>
                    </a:lnTo>
                    <a:lnTo>
                      <a:pt x="14" y="0"/>
                    </a:lnTo>
                    <a:lnTo>
                      <a:pt x="0" y="12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9" name="Freeform 168"/>
              <p:cNvSpPr>
                <a:spLocks/>
              </p:cNvSpPr>
              <p:nvPr/>
            </p:nvSpPr>
            <p:spPr bwMode="auto">
              <a:xfrm>
                <a:off x="1486" y="2444"/>
                <a:ext cx="244" cy="224"/>
              </a:xfrm>
              <a:custGeom>
                <a:avLst/>
                <a:gdLst>
                  <a:gd name="T0" fmla="*/ 0 w 743"/>
                  <a:gd name="T1" fmla="*/ 8 h 672"/>
                  <a:gd name="T2" fmla="*/ 2 w 743"/>
                  <a:gd name="T3" fmla="*/ 10 h 672"/>
                  <a:gd name="T4" fmla="*/ 4 w 743"/>
                  <a:gd name="T5" fmla="*/ 11 h 672"/>
                  <a:gd name="T6" fmla="*/ 6 w 743"/>
                  <a:gd name="T7" fmla="*/ 12 h 672"/>
                  <a:gd name="T8" fmla="*/ 7 w 743"/>
                  <a:gd name="T9" fmla="*/ 13 h 672"/>
                  <a:gd name="T10" fmla="*/ 11 w 743"/>
                  <a:gd name="T11" fmla="*/ 14 h 672"/>
                  <a:gd name="T12" fmla="*/ 10 w 743"/>
                  <a:gd name="T13" fmla="*/ 16 h 672"/>
                  <a:gd name="T14" fmla="*/ 11 w 743"/>
                  <a:gd name="T15" fmla="*/ 19 h 672"/>
                  <a:gd name="T16" fmla="*/ 11 w 743"/>
                  <a:gd name="T17" fmla="*/ 20 h 672"/>
                  <a:gd name="T18" fmla="*/ 11 w 743"/>
                  <a:gd name="T19" fmla="*/ 21 h 672"/>
                  <a:gd name="T20" fmla="*/ 11 w 743"/>
                  <a:gd name="T21" fmla="*/ 23 h 672"/>
                  <a:gd name="T22" fmla="*/ 13 w 743"/>
                  <a:gd name="T23" fmla="*/ 24 h 672"/>
                  <a:gd name="T24" fmla="*/ 15 w 743"/>
                  <a:gd name="T25" fmla="*/ 25 h 672"/>
                  <a:gd name="T26" fmla="*/ 16 w 743"/>
                  <a:gd name="T27" fmla="*/ 24 h 672"/>
                  <a:gd name="T28" fmla="*/ 18 w 743"/>
                  <a:gd name="T29" fmla="*/ 23 h 672"/>
                  <a:gd name="T30" fmla="*/ 18 w 743"/>
                  <a:gd name="T31" fmla="*/ 22 h 672"/>
                  <a:gd name="T32" fmla="*/ 17 w 743"/>
                  <a:gd name="T33" fmla="*/ 17 h 672"/>
                  <a:gd name="T34" fmla="*/ 20 w 743"/>
                  <a:gd name="T35" fmla="*/ 19 h 672"/>
                  <a:gd name="T36" fmla="*/ 21 w 743"/>
                  <a:gd name="T37" fmla="*/ 18 h 672"/>
                  <a:gd name="T38" fmla="*/ 23 w 743"/>
                  <a:gd name="T39" fmla="*/ 16 h 672"/>
                  <a:gd name="T40" fmla="*/ 24 w 743"/>
                  <a:gd name="T41" fmla="*/ 16 h 672"/>
                  <a:gd name="T42" fmla="*/ 24 w 743"/>
                  <a:gd name="T43" fmla="*/ 16 h 672"/>
                  <a:gd name="T44" fmla="*/ 24 w 743"/>
                  <a:gd name="T45" fmla="*/ 12 h 672"/>
                  <a:gd name="T46" fmla="*/ 25 w 743"/>
                  <a:gd name="T47" fmla="*/ 11 h 672"/>
                  <a:gd name="T48" fmla="*/ 25 w 743"/>
                  <a:gd name="T49" fmla="*/ 9 h 672"/>
                  <a:gd name="T50" fmla="*/ 26 w 743"/>
                  <a:gd name="T51" fmla="*/ 9 h 672"/>
                  <a:gd name="T52" fmla="*/ 26 w 743"/>
                  <a:gd name="T53" fmla="*/ 8 h 672"/>
                  <a:gd name="T54" fmla="*/ 25 w 743"/>
                  <a:gd name="T55" fmla="*/ 7 h 672"/>
                  <a:gd name="T56" fmla="*/ 24 w 743"/>
                  <a:gd name="T57" fmla="*/ 6 h 672"/>
                  <a:gd name="T58" fmla="*/ 24 w 743"/>
                  <a:gd name="T59" fmla="*/ 5 h 672"/>
                  <a:gd name="T60" fmla="*/ 23 w 743"/>
                  <a:gd name="T61" fmla="*/ 6 h 672"/>
                  <a:gd name="T62" fmla="*/ 22 w 743"/>
                  <a:gd name="T63" fmla="*/ 5 h 672"/>
                  <a:gd name="T64" fmla="*/ 21 w 743"/>
                  <a:gd name="T65" fmla="*/ 4 h 672"/>
                  <a:gd name="T66" fmla="*/ 21 w 743"/>
                  <a:gd name="T67" fmla="*/ 4 h 672"/>
                  <a:gd name="T68" fmla="*/ 19 w 743"/>
                  <a:gd name="T69" fmla="*/ 3 h 672"/>
                  <a:gd name="T70" fmla="*/ 17 w 743"/>
                  <a:gd name="T71" fmla="*/ 3 h 672"/>
                  <a:gd name="T72" fmla="*/ 17 w 743"/>
                  <a:gd name="T73" fmla="*/ 4 h 672"/>
                  <a:gd name="T74" fmla="*/ 15 w 743"/>
                  <a:gd name="T75" fmla="*/ 4 h 672"/>
                  <a:gd name="T76" fmla="*/ 15 w 743"/>
                  <a:gd name="T77" fmla="*/ 4 h 672"/>
                  <a:gd name="T78" fmla="*/ 14 w 743"/>
                  <a:gd name="T79" fmla="*/ 4 h 672"/>
                  <a:gd name="T80" fmla="*/ 13 w 743"/>
                  <a:gd name="T81" fmla="*/ 3 h 672"/>
                  <a:gd name="T82" fmla="*/ 11 w 743"/>
                  <a:gd name="T83" fmla="*/ 3 h 672"/>
                  <a:gd name="T84" fmla="*/ 11 w 743"/>
                  <a:gd name="T85" fmla="*/ 3 h 672"/>
                  <a:gd name="T86" fmla="*/ 9 w 743"/>
                  <a:gd name="T87" fmla="*/ 3 h 672"/>
                  <a:gd name="T88" fmla="*/ 8 w 743"/>
                  <a:gd name="T89" fmla="*/ 2 h 672"/>
                  <a:gd name="T90" fmla="*/ 6 w 743"/>
                  <a:gd name="T91" fmla="*/ 1 h 672"/>
                  <a:gd name="T92" fmla="*/ 5 w 743"/>
                  <a:gd name="T93" fmla="*/ 0 h 672"/>
                  <a:gd name="T94" fmla="*/ 5 w 743"/>
                  <a:gd name="T95" fmla="*/ 2 h 672"/>
                  <a:gd name="T96" fmla="*/ 4 w 743"/>
                  <a:gd name="T97" fmla="*/ 3 h 672"/>
                  <a:gd name="T98" fmla="*/ 4 w 743"/>
                  <a:gd name="T99" fmla="*/ 5 h 672"/>
                  <a:gd name="T100" fmla="*/ 4 w 743"/>
                  <a:gd name="T101" fmla="*/ 7 h 672"/>
                  <a:gd name="T102" fmla="*/ 3 w 743"/>
                  <a:gd name="T103" fmla="*/ 7 h 672"/>
                  <a:gd name="T104" fmla="*/ 3 w 743"/>
                  <a:gd name="T105" fmla="*/ 7 h 672"/>
                  <a:gd name="T106" fmla="*/ 2 w 743"/>
                  <a:gd name="T107" fmla="*/ 6 h 672"/>
                  <a:gd name="T108" fmla="*/ 2 w 743"/>
                  <a:gd name="T109" fmla="*/ 4 h 672"/>
                  <a:gd name="T110" fmla="*/ 3 w 743"/>
                  <a:gd name="T111" fmla="*/ 2 h 672"/>
                  <a:gd name="T112" fmla="*/ 4 w 743"/>
                  <a:gd name="T113" fmla="*/ 1 h 672"/>
                  <a:gd name="T114" fmla="*/ 2 w 743"/>
                  <a:gd name="T115" fmla="*/ 1 h 672"/>
                  <a:gd name="T116" fmla="*/ 1 w 743"/>
                  <a:gd name="T117" fmla="*/ 3 h 672"/>
                  <a:gd name="T118" fmla="*/ 0 w 743"/>
                  <a:gd name="T119" fmla="*/ 4 h 67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43" h="672">
                    <a:moveTo>
                      <a:pt x="0" y="143"/>
                    </a:moveTo>
                    <a:lnTo>
                      <a:pt x="0" y="160"/>
                    </a:lnTo>
                    <a:lnTo>
                      <a:pt x="2" y="177"/>
                    </a:lnTo>
                    <a:lnTo>
                      <a:pt x="5" y="194"/>
                    </a:lnTo>
                    <a:lnTo>
                      <a:pt x="9" y="208"/>
                    </a:lnTo>
                    <a:lnTo>
                      <a:pt x="15" y="222"/>
                    </a:lnTo>
                    <a:lnTo>
                      <a:pt x="22" y="235"/>
                    </a:lnTo>
                    <a:lnTo>
                      <a:pt x="29" y="246"/>
                    </a:lnTo>
                    <a:lnTo>
                      <a:pt x="39" y="257"/>
                    </a:lnTo>
                    <a:lnTo>
                      <a:pt x="50" y="266"/>
                    </a:lnTo>
                    <a:lnTo>
                      <a:pt x="61" y="274"/>
                    </a:lnTo>
                    <a:lnTo>
                      <a:pt x="74" y="280"/>
                    </a:lnTo>
                    <a:lnTo>
                      <a:pt x="89" y="286"/>
                    </a:lnTo>
                    <a:lnTo>
                      <a:pt x="104" y="291"/>
                    </a:lnTo>
                    <a:lnTo>
                      <a:pt x="121" y="294"/>
                    </a:lnTo>
                    <a:lnTo>
                      <a:pt x="139" y="296"/>
                    </a:lnTo>
                    <a:lnTo>
                      <a:pt x="159" y="297"/>
                    </a:lnTo>
                    <a:lnTo>
                      <a:pt x="160" y="302"/>
                    </a:lnTo>
                    <a:lnTo>
                      <a:pt x="162" y="309"/>
                    </a:lnTo>
                    <a:lnTo>
                      <a:pt x="166" y="316"/>
                    </a:lnTo>
                    <a:lnTo>
                      <a:pt x="171" y="323"/>
                    </a:lnTo>
                    <a:lnTo>
                      <a:pt x="177" y="331"/>
                    </a:lnTo>
                    <a:lnTo>
                      <a:pt x="184" y="337"/>
                    </a:lnTo>
                    <a:lnTo>
                      <a:pt x="191" y="342"/>
                    </a:lnTo>
                    <a:lnTo>
                      <a:pt x="198" y="346"/>
                    </a:lnTo>
                    <a:lnTo>
                      <a:pt x="311" y="346"/>
                    </a:lnTo>
                    <a:lnTo>
                      <a:pt x="308" y="357"/>
                    </a:lnTo>
                    <a:lnTo>
                      <a:pt x="305" y="365"/>
                    </a:lnTo>
                    <a:lnTo>
                      <a:pt x="300" y="372"/>
                    </a:lnTo>
                    <a:lnTo>
                      <a:pt x="296" y="379"/>
                    </a:lnTo>
                    <a:lnTo>
                      <a:pt x="292" y="385"/>
                    </a:lnTo>
                    <a:lnTo>
                      <a:pt x="288" y="391"/>
                    </a:lnTo>
                    <a:lnTo>
                      <a:pt x="286" y="399"/>
                    </a:lnTo>
                    <a:lnTo>
                      <a:pt x="285" y="408"/>
                    </a:lnTo>
                    <a:lnTo>
                      <a:pt x="286" y="420"/>
                    </a:lnTo>
                    <a:lnTo>
                      <a:pt x="289" y="435"/>
                    </a:lnTo>
                    <a:lnTo>
                      <a:pt x="293" y="451"/>
                    </a:lnTo>
                    <a:lnTo>
                      <a:pt x="298" y="467"/>
                    </a:lnTo>
                    <a:lnTo>
                      <a:pt x="307" y="495"/>
                    </a:lnTo>
                    <a:lnTo>
                      <a:pt x="311" y="513"/>
                    </a:lnTo>
                    <a:lnTo>
                      <a:pt x="310" y="517"/>
                    </a:lnTo>
                    <a:lnTo>
                      <a:pt x="309" y="522"/>
                    </a:lnTo>
                    <a:lnTo>
                      <a:pt x="307" y="526"/>
                    </a:lnTo>
                    <a:lnTo>
                      <a:pt x="305" y="531"/>
                    </a:lnTo>
                    <a:lnTo>
                      <a:pt x="303" y="535"/>
                    </a:lnTo>
                    <a:lnTo>
                      <a:pt x="300" y="540"/>
                    </a:lnTo>
                    <a:lnTo>
                      <a:pt x="298" y="544"/>
                    </a:lnTo>
                    <a:lnTo>
                      <a:pt x="298" y="549"/>
                    </a:lnTo>
                    <a:lnTo>
                      <a:pt x="299" y="557"/>
                    </a:lnTo>
                    <a:lnTo>
                      <a:pt x="302" y="566"/>
                    </a:lnTo>
                    <a:lnTo>
                      <a:pt x="305" y="577"/>
                    </a:lnTo>
                    <a:lnTo>
                      <a:pt x="309" y="587"/>
                    </a:lnTo>
                    <a:lnTo>
                      <a:pt x="315" y="597"/>
                    </a:lnTo>
                    <a:lnTo>
                      <a:pt x="321" y="607"/>
                    </a:lnTo>
                    <a:lnTo>
                      <a:pt x="328" y="617"/>
                    </a:lnTo>
                    <a:lnTo>
                      <a:pt x="337" y="627"/>
                    </a:lnTo>
                    <a:lnTo>
                      <a:pt x="344" y="637"/>
                    </a:lnTo>
                    <a:lnTo>
                      <a:pt x="353" y="645"/>
                    </a:lnTo>
                    <a:lnTo>
                      <a:pt x="362" y="653"/>
                    </a:lnTo>
                    <a:lnTo>
                      <a:pt x="371" y="659"/>
                    </a:lnTo>
                    <a:lnTo>
                      <a:pt x="379" y="664"/>
                    </a:lnTo>
                    <a:lnTo>
                      <a:pt x="388" y="669"/>
                    </a:lnTo>
                    <a:lnTo>
                      <a:pt x="397" y="671"/>
                    </a:lnTo>
                    <a:lnTo>
                      <a:pt x="405" y="672"/>
                    </a:lnTo>
                    <a:lnTo>
                      <a:pt x="415" y="671"/>
                    </a:lnTo>
                    <a:lnTo>
                      <a:pt x="424" y="670"/>
                    </a:lnTo>
                    <a:lnTo>
                      <a:pt x="435" y="667"/>
                    </a:lnTo>
                    <a:lnTo>
                      <a:pt x="445" y="663"/>
                    </a:lnTo>
                    <a:lnTo>
                      <a:pt x="455" y="658"/>
                    </a:lnTo>
                    <a:lnTo>
                      <a:pt x="465" y="653"/>
                    </a:lnTo>
                    <a:lnTo>
                      <a:pt x="475" y="647"/>
                    </a:lnTo>
                    <a:lnTo>
                      <a:pt x="484" y="641"/>
                    </a:lnTo>
                    <a:lnTo>
                      <a:pt x="493" y="634"/>
                    </a:lnTo>
                    <a:lnTo>
                      <a:pt x="500" y="627"/>
                    </a:lnTo>
                    <a:lnTo>
                      <a:pt x="507" y="619"/>
                    </a:lnTo>
                    <a:lnTo>
                      <a:pt x="512" y="612"/>
                    </a:lnTo>
                    <a:lnTo>
                      <a:pt x="518" y="605"/>
                    </a:lnTo>
                    <a:lnTo>
                      <a:pt x="521" y="599"/>
                    </a:lnTo>
                    <a:lnTo>
                      <a:pt x="523" y="592"/>
                    </a:lnTo>
                    <a:lnTo>
                      <a:pt x="524" y="586"/>
                    </a:lnTo>
                    <a:lnTo>
                      <a:pt x="518" y="574"/>
                    </a:lnTo>
                    <a:lnTo>
                      <a:pt x="504" y="551"/>
                    </a:lnTo>
                    <a:lnTo>
                      <a:pt x="487" y="528"/>
                    </a:lnTo>
                    <a:lnTo>
                      <a:pt x="477" y="513"/>
                    </a:lnTo>
                    <a:lnTo>
                      <a:pt x="477" y="469"/>
                    </a:lnTo>
                    <a:lnTo>
                      <a:pt x="504" y="469"/>
                    </a:lnTo>
                    <a:lnTo>
                      <a:pt x="518" y="476"/>
                    </a:lnTo>
                    <a:lnTo>
                      <a:pt x="541" y="484"/>
                    </a:lnTo>
                    <a:lnTo>
                      <a:pt x="564" y="493"/>
                    </a:lnTo>
                    <a:lnTo>
                      <a:pt x="577" y="500"/>
                    </a:lnTo>
                    <a:lnTo>
                      <a:pt x="578" y="496"/>
                    </a:lnTo>
                    <a:lnTo>
                      <a:pt x="580" y="493"/>
                    </a:lnTo>
                    <a:lnTo>
                      <a:pt x="584" y="489"/>
                    </a:lnTo>
                    <a:lnTo>
                      <a:pt x="589" y="485"/>
                    </a:lnTo>
                    <a:lnTo>
                      <a:pt x="600" y="477"/>
                    </a:lnTo>
                    <a:lnTo>
                      <a:pt x="614" y="469"/>
                    </a:lnTo>
                    <a:lnTo>
                      <a:pt x="629" y="461"/>
                    </a:lnTo>
                    <a:lnTo>
                      <a:pt x="642" y="453"/>
                    </a:lnTo>
                    <a:lnTo>
                      <a:pt x="647" y="449"/>
                    </a:lnTo>
                    <a:lnTo>
                      <a:pt x="652" y="445"/>
                    </a:lnTo>
                    <a:lnTo>
                      <a:pt x="655" y="442"/>
                    </a:lnTo>
                    <a:lnTo>
                      <a:pt x="657" y="438"/>
                    </a:lnTo>
                    <a:lnTo>
                      <a:pt x="662" y="440"/>
                    </a:lnTo>
                    <a:lnTo>
                      <a:pt x="666" y="441"/>
                    </a:lnTo>
                    <a:lnTo>
                      <a:pt x="669" y="441"/>
                    </a:lnTo>
                    <a:lnTo>
                      <a:pt x="674" y="441"/>
                    </a:lnTo>
                    <a:lnTo>
                      <a:pt x="677" y="440"/>
                    </a:lnTo>
                    <a:lnTo>
                      <a:pt x="679" y="439"/>
                    </a:lnTo>
                    <a:lnTo>
                      <a:pt x="681" y="437"/>
                    </a:lnTo>
                    <a:lnTo>
                      <a:pt x="685" y="435"/>
                    </a:lnTo>
                    <a:lnTo>
                      <a:pt x="691" y="424"/>
                    </a:lnTo>
                    <a:lnTo>
                      <a:pt x="697" y="414"/>
                    </a:lnTo>
                    <a:lnTo>
                      <a:pt x="657" y="339"/>
                    </a:lnTo>
                    <a:lnTo>
                      <a:pt x="661" y="334"/>
                    </a:lnTo>
                    <a:lnTo>
                      <a:pt x="666" y="327"/>
                    </a:lnTo>
                    <a:lnTo>
                      <a:pt x="674" y="320"/>
                    </a:lnTo>
                    <a:lnTo>
                      <a:pt x="681" y="313"/>
                    </a:lnTo>
                    <a:lnTo>
                      <a:pt x="690" y="306"/>
                    </a:lnTo>
                    <a:lnTo>
                      <a:pt x="700" y="299"/>
                    </a:lnTo>
                    <a:lnTo>
                      <a:pt x="709" y="294"/>
                    </a:lnTo>
                    <a:lnTo>
                      <a:pt x="717" y="291"/>
                    </a:lnTo>
                    <a:lnTo>
                      <a:pt x="715" y="275"/>
                    </a:lnTo>
                    <a:lnTo>
                      <a:pt x="714" y="263"/>
                    </a:lnTo>
                    <a:lnTo>
                      <a:pt x="713" y="258"/>
                    </a:lnTo>
                    <a:lnTo>
                      <a:pt x="714" y="253"/>
                    </a:lnTo>
                    <a:lnTo>
                      <a:pt x="714" y="248"/>
                    </a:lnTo>
                    <a:lnTo>
                      <a:pt x="717" y="241"/>
                    </a:lnTo>
                    <a:lnTo>
                      <a:pt x="720" y="241"/>
                    </a:lnTo>
                    <a:lnTo>
                      <a:pt x="723" y="239"/>
                    </a:lnTo>
                    <a:lnTo>
                      <a:pt x="726" y="235"/>
                    </a:lnTo>
                    <a:lnTo>
                      <a:pt x="730" y="231"/>
                    </a:lnTo>
                    <a:lnTo>
                      <a:pt x="737" y="223"/>
                    </a:lnTo>
                    <a:lnTo>
                      <a:pt x="743" y="216"/>
                    </a:lnTo>
                    <a:lnTo>
                      <a:pt x="735" y="215"/>
                    </a:lnTo>
                    <a:lnTo>
                      <a:pt x="728" y="213"/>
                    </a:lnTo>
                    <a:lnTo>
                      <a:pt x="721" y="210"/>
                    </a:lnTo>
                    <a:lnTo>
                      <a:pt x="714" y="207"/>
                    </a:lnTo>
                    <a:lnTo>
                      <a:pt x="709" y="204"/>
                    </a:lnTo>
                    <a:lnTo>
                      <a:pt x="703" y="200"/>
                    </a:lnTo>
                    <a:lnTo>
                      <a:pt x="700" y="196"/>
                    </a:lnTo>
                    <a:lnTo>
                      <a:pt x="696" y="191"/>
                    </a:lnTo>
                    <a:lnTo>
                      <a:pt x="692" y="186"/>
                    </a:lnTo>
                    <a:lnTo>
                      <a:pt x="690" y="181"/>
                    </a:lnTo>
                    <a:lnTo>
                      <a:pt x="688" y="174"/>
                    </a:lnTo>
                    <a:lnTo>
                      <a:pt x="686" y="168"/>
                    </a:lnTo>
                    <a:lnTo>
                      <a:pt x="684" y="156"/>
                    </a:lnTo>
                    <a:lnTo>
                      <a:pt x="684" y="143"/>
                    </a:lnTo>
                    <a:lnTo>
                      <a:pt x="679" y="143"/>
                    </a:lnTo>
                    <a:lnTo>
                      <a:pt x="675" y="144"/>
                    </a:lnTo>
                    <a:lnTo>
                      <a:pt x="670" y="145"/>
                    </a:lnTo>
                    <a:lnTo>
                      <a:pt x="667" y="146"/>
                    </a:lnTo>
                    <a:lnTo>
                      <a:pt x="662" y="150"/>
                    </a:lnTo>
                    <a:lnTo>
                      <a:pt x="657" y="155"/>
                    </a:lnTo>
                    <a:lnTo>
                      <a:pt x="646" y="154"/>
                    </a:lnTo>
                    <a:lnTo>
                      <a:pt x="639" y="152"/>
                    </a:lnTo>
                    <a:lnTo>
                      <a:pt x="636" y="150"/>
                    </a:lnTo>
                    <a:lnTo>
                      <a:pt x="634" y="148"/>
                    </a:lnTo>
                    <a:lnTo>
                      <a:pt x="632" y="146"/>
                    </a:lnTo>
                    <a:lnTo>
                      <a:pt x="631" y="144"/>
                    </a:lnTo>
                    <a:lnTo>
                      <a:pt x="630" y="134"/>
                    </a:lnTo>
                    <a:lnTo>
                      <a:pt x="630" y="124"/>
                    </a:lnTo>
                    <a:lnTo>
                      <a:pt x="624" y="124"/>
                    </a:lnTo>
                    <a:lnTo>
                      <a:pt x="618" y="121"/>
                    </a:lnTo>
                    <a:lnTo>
                      <a:pt x="610" y="119"/>
                    </a:lnTo>
                    <a:lnTo>
                      <a:pt x="602" y="115"/>
                    </a:lnTo>
                    <a:lnTo>
                      <a:pt x="595" y="111"/>
                    </a:lnTo>
                    <a:lnTo>
                      <a:pt x="589" y="106"/>
                    </a:lnTo>
                    <a:lnTo>
                      <a:pt x="587" y="103"/>
                    </a:lnTo>
                    <a:lnTo>
                      <a:pt x="585" y="100"/>
                    </a:lnTo>
                    <a:lnTo>
                      <a:pt x="584" y="97"/>
                    </a:lnTo>
                    <a:lnTo>
                      <a:pt x="584" y="93"/>
                    </a:lnTo>
                    <a:lnTo>
                      <a:pt x="587" y="83"/>
                    </a:lnTo>
                    <a:lnTo>
                      <a:pt x="590" y="69"/>
                    </a:lnTo>
                    <a:lnTo>
                      <a:pt x="544" y="69"/>
                    </a:lnTo>
                    <a:lnTo>
                      <a:pt x="536" y="75"/>
                    </a:lnTo>
                    <a:lnTo>
                      <a:pt x="530" y="80"/>
                    </a:lnTo>
                    <a:lnTo>
                      <a:pt x="523" y="83"/>
                    </a:lnTo>
                    <a:lnTo>
                      <a:pt x="518" y="85"/>
                    </a:lnTo>
                    <a:lnTo>
                      <a:pt x="505" y="87"/>
                    </a:lnTo>
                    <a:lnTo>
                      <a:pt x="490" y="87"/>
                    </a:lnTo>
                    <a:lnTo>
                      <a:pt x="485" y="88"/>
                    </a:lnTo>
                    <a:lnTo>
                      <a:pt x="478" y="92"/>
                    </a:lnTo>
                    <a:lnTo>
                      <a:pt x="475" y="94"/>
                    </a:lnTo>
                    <a:lnTo>
                      <a:pt x="473" y="97"/>
                    </a:lnTo>
                    <a:lnTo>
                      <a:pt x="472" y="101"/>
                    </a:lnTo>
                    <a:lnTo>
                      <a:pt x="471" y="105"/>
                    </a:lnTo>
                    <a:lnTo>
                      <a:pt x="457" y="111"/>
                    </a:lnTo>
                    <a:lnTo>
                      <a:pt x="444" y="117"/>
                    </a:lnTo>
                    <a:lnTo>
                      <a:pt x="439" y="117"/>
                    </a:lnTo>
                    <a:lnTo>
                      <a:pt x="434" y="116"/>
                    </a:lnTo>
                    <a:lnTo>
                      <a:pt x="430" y="115"/>
                    </a:lnTo>
                    <a:lnTo>
                      <a:pt x="426" y="113"/>
                    </a:lnTo>
                    <a:lnTo>
                      <a:pt x="422" y="110"/>
                    </a:lnTo>
                    <a:lnTo>
                      <a:pt x="420" y="107"/>
                    </a:lnTo>
                    <a:lnTo>
                      <a:pt x="418" y="104"/>
                    </a:lnTo>
                    <a:lnTo>
                      <a:pt x="418" y="99"/>
                    </a:lnTo>
                    <a:lnTo>
                      <a:pt x="410" y="103"/>
                    </a:lnTo>
                    <a:lnTo>
                      <a:pt x="404" y="104"/>
                    </a:lnTo>
                    <a:lnTo>
                      <a:pt x="398" y="104"/>
                    </a:lnTo>
                    <a:lnTo>
                      <a:pt x="393" y="102"/>
                    </a:lnTo>
                    <a:lnTo>
                      <a:pt x="388" y="98"/>
                    </a:lnTo>
                    <a:lnTo>
                      <a:pt x="384" y="93"/>
                    </a:lnTo>
                    <a:lnTo>
                      <a:pt x="381" y="88"/>
                    </a:lnTo>
                    <a:lnTo>
                      <a:pt x="378" y="81"/>
                    </a:lnTo>
                    <a:lnTo>
                      <a:pt x="359" y="83"/>
                    </a:lnTo>
                    <a:lnTo>
                      <a:pt x="340" y="86"/>
                    </a:lnTo>
                    <a:lnTo>
                      <a:pt x="331" y="86"/>
                    </a:lnTo>
                    <a:lnTo>
                      <a:pt x="323" y="86"/>
                    </a:lnTo>
                    <a:lnTo>
                      <a:pt x="320" y="86"/>
                    </a:lnTo>
                    <a:lnTo>
                      <a:pt x="317" y="85"/>
                    </a:lnTo>
                    <a:lnTo>
                      <a:pt x="314" y="83"/>
                    </a:lnTo>
                    <a:lnTo>
                      <a:pt x="311" y="81"/>
                    </a:lnTo>
                    <a:lnTo>
                      <a:pt x="305" y="86"/>
                    </a:lnTo>
                    <a:lnTo>
                      <a:pt x="298" y="89"/>
                    </a:lnTo>
                    <a:lnTo>
                      <a:pt x="291" y="92"/>
                    </a:lnTo>
                    <a:lnTo>
                      <a:pt x="285" y="93"/>
                    </a:lnTo>
                    <a:lnTo>
                      <a:pt x="275" y="93"/>
                    </a:lnTo>
                    <a:lnTo>
                      <a:pt x="265" y="93"/>
                    </a:lnTo>
                    <a:lnTo>
                      <a:pt x="258" y="93"/>
                    </a:lnTo>
                    <a:lnTo>
                      <a:pt x="252" y="93"/>
                    </a:lnTo>
                    <a:lnTo>
                      <a:pt x="251" y="83"/>
                    </a:lnTo>
                    <a:lnTo>
                      <a:pt x="249" y="73"/>
                    </a:lnTo>
                    <a:lnTo>
                      <a:pt x="244" y="65"/>
                    </a:lnTo>
                    <a:lnTo>
                      <a:pt x="240" y="58"/>
                    </a:lnTo>
                    <a:lnTo>
                      <a:pt x="233" y="52"/>
                    </a:lnTo>
                    <a:lnTo>
                      <a:pt x="227" y="47"/>
                    </a:lnTo>
                    <a:lnTo>
                      <a:pt x="219" y="42"/>
                    </a:lnTo>
                    <a:lnTo>
                      <a:pt x="211" y="38"/>
                    </a:lnTo>
                    <a:lnTo>
                      <a:pt x="195" y="30"/>
                    </a:lnTo>
                    <a:lnTo>
                      <a:pt x="179" y="22"/>
                    </a:lnTo>
                    <a:lnTo>
                      <a:pt x="171" y="18"/>
                    </a:lnTo>
                    <a:lnTo>
                      <a:pt x="164" y="13"/>
                    </a:lnTo>
                    <a:lnTo>
                      <a:pt x="158" y="7"/>
                    </a:lnTo>
                    <a:lnTo>
                      <a:pt x="152" y="0"/>
                    </a:lnTo>
                    <a:lnTo>
                      <a:pt x="148" y="10"/>
                    </a:lnTo>
                    <a:lnTo>
                      <a:pt x="146" y="20"/>
                    </a:lnTo>
                    <a:lnTo>
                      <a:pt x="146" y="31"/>
                    </a:lnTo>
                    <a:lnTo>
                      <a:pt x="146" y="44"/>
                    </a:lnTo>
                    <a:lnTo>
                      <a:pt x="140" y="44"/>
                    </a:lnTo>
                    <a:lnTo>
                      <a:pt x="136" y="46"/>
                    </a:lnTo>
                    <a:lnTo>
                      <a:pt x="131" y="49"/>
                    </a:lnTo>
                    <a:lnTo>
                      <a:pt x="127" y="52"/>
                    </a:lnTo>
                    <a:lnTo>
                      <a:pt x="124" y="57"/>
                    </a:lnTo>
                    <a:lnTo>
                      <a:pt x="121" y="62"/>
                    </a:lnTo>
                    <a:lnTo>
                      <a:pt x="119" y="69"/>
                    </a:lnTo>
                    <a:lnTo>
                      <a:pt x="119" y="75"/>
                    </a:lnTo>
                    <a:lnTo>
                      <a:pt x="119" y="96"/>
                    </a:lnTo>
                    <a:lnTo>
                      <a:pt x="119" y="108"/>
                    </a:lnTo>
                    <a:lnTo>
                      <a:pt x="119" y="118"/>
                    </a:lnTo>
                    <a:lnTo>
                      <a:pt x="119" y="137"/>
                    </a:lnTo>
                    <a:lnTo>
                      <a:pt x="116" y="150"/>
                    </a:lnTo>
                    <a:lnTo>
                      <a:pt x="109" y="169"/>
                    </a:lnTo>
                    <a:lnTo>
                      <a:pt x="107" y="180"/>
                    </a:lnTo>
                    <a:lnTo>
                      <a:pt x="105" y="188"/>
                    </a:lnTo>
                    <a:lnTo>
                      <a:pt x="104" y="194"/>
                    </a:lnTo>
                    <a:lnTo>
                      <a:pt x="105" y="198"/>
                    </a:lnTo>
                    <a:lnTo>
                      <a:pt x="99" y="197"/>
                    </a:lnTo>
                    <a:lnTo>
                      <a:pt x="93" y="194"/>
                    </a:lnTo>
                    <a:lnTo>
                      <a:pt x="90" y="193"/>
                    </a:lnTo>
                    <a:lnTo>
                      <a:pt x="87" y="190"/>
                    </a:lnTo>
                    <a:lnTo>
                      <a:pt x="86" y="188"/>
                    </a:lnTo>
                    <a:lnTo>
                      <a:pt x="85" y="186"/>
                    </a:lnTo>
                    <a:lnTo>
                      <a:pt x="80" y="186"/>
                    </a:lnTo>
                    <a:lnTo>
                      <a:pt x="74" y="185"/>
                    </a:lnTo>
                    <a:lnTo>
                      <a:pt x="70" y="184"/>
                    </a:lnTo>
                    <a:lnTo>
                      <a:pt x="67" y="182"/>
                    </a:lnTo>
                    <a:lnTo>
                      <a:pt x="63" y="179"/>
                    </a:lnTo>
                    <a:lnTo>
                      <a:pt x="60" y="176"/>
                    </a:lnTo>
                    <a:lnTo>
                      <a:pt x="58" y="173"/>
                    </a:lnTo>
                    <a:lnTo>
                      <a:pt x="57" y="169"/>
                    </a:lnTo>
                    <a:lnTo>
                      <a:pt x="54" y="161"/>
                    </a:lnTo>
                    <a:lnTo>
                      <a:pt x="52" y="152"/>
                    </a:lnTo>
                    <a:lnTo>
                      <a:pt x="52" y="142"/>
                    </a:lnTo>
                    <a:lnTo>
                      <a:pt x="52" y="131"/>
                    </a:lnTo>
                    <a:lnTo>
                      <a:pt x="52" y="119"/>
                    </a:lnTo>
                    <a:lnTo>
                      <a:pt x="54" y="109"/>
                    </a:lnTo>
                    <a:lnTo>
                      <a:pt x="56" y="100"/>
                    </a:lnTo>
                    <a:lnTo>
                      <a:pt x="59" y="91"/>
                    </a:lnTo>
                    <a:lnTo>
                      <a:pt x="65" y="76"/>
                    </a:lnTo>
                    <a:lnTo>
                      <a:pt x="73" y="61"/>
                    </a:lnTo>
                    <a:lnTo>
                      <a:pt x="81" y="49"/>
                    </a:lnTo>
                    <a:lnTo>
                      <a:pt x="89" y="36"/>
                    </a:lnTo>
                    <a:lnTo>
                      <a:pt x="92" y="29"/>
                    </a:lnTo>
                    <a:lnTo>
                      <a:pt x="95" y="22"/>
                    </a:lnTo>
                    <a:lnTo>
                      <a:pt x="97" y="15"/>
                    </a:lnTo>
                    <a:lnTo>
                      <a:pt x="98" y="7"/>
                    </a:lnTo>
                    <a:lnTo>
                      <a:pt x="85" y="12"/>
                    </a:lnTo>
                    <a:lnTo>
                      <a:pt x="73" y="18"/>
                    </a:lnTo>
                    <a:lnTo>
                      <a:pt x="62" y="24"/>
                    </a:lnTo>
                    <a:lnTo>
                      <a:pt x="52" y="30"/>
                    </a:lnTo>
                    <a:lnTo>
                      <a:pt x="43" y="37"/>
                    </a:lnTo>
                    <a:lnTo>
                      <a:pt x="35" y="44"/>
                    </a:lnTo>
                    <a:lnTo>
                      <a:pt x="28" y="52"/>
                    </a:lnTo>
                    <a:lnTo>
                      <a:pt x="22" y="60"/>
                    </a:lnTo>
                    <a:lnTo>
                      <a:pt x="16" y="70"/>
                    </a:lnTo>
                    <a:lnTo>
                      <a:pt x="12" y="79"/>
                    </a:lnTo>
                    <a:lnTo>
                      <a:pt x="7" y="89"/>
                    </a:lnTo>
                    <a:lnTo>
                      <a:pt x="4" y="99"/>
                    </a:lnTo>
                    <a:lnTo>
                      <a:pt x="2" y="109"/>
                    </a:lnTo>
                    <a:lnTo>
                      <a:pt x="1" y="120"/>
                    </a:lnTo>
                    <a:lnTo>
                      <a:pt x="0" y="131"/>
                    </a:lnTo>
                    <a:lnTo>
                      <a:pt x="0" y="143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065" name="Freeform 169"/>
            <p:cNvSpPr>
              <a:spLocks/>
            </p:cNvSpPr>
            <p:nvPr>
              <p:custDataLst>
                <p:tags r:id="rId96"/>
              </p:custDataLst>
            </p:nvPr>
          </p:nvSpPr>
          <p:spPr bwMode="auto">
            <a:xfrm>
              <a:off x="8121555" y="4545435"/>
              <a:ext cx="34396" cy="11112"/>
            </a:xfrm>
            <a:custGeom>
              <a:avLst/>
              <a:gdLst>
                <a:gd name="T0" fmla="*/ 0 w 79"/>
                <a:gd name="T1" fmla="*/ 2147483647 h 23"/>
                <a:gd name="T2" fmla="*/ 1428182921 w 79"/>
                <a:gd name="T3" fmla="*/ 1466079596 h 23"/>
                <a:gd name="T4" fmla="*/ 2147483647 w 79"/>
                <a:gd name="T5" fmla="*/ 451191165 h 23"/>
                <a:gd name="T6" fmla="*/ 2147483647 w 79"/>
                <a:gd name="T7" fmla="*/ 112739453 h 23"/>
                <a:gd name="T8" fmla="*/ 2147483647 w 79"/>
                <a:gd name="T9" fmla="*/ 0 h 23"/>
                <a:gd name="T10" fmla="*/ 2147483647 w 79"/>
                <a:gd name="T11" fmla="*/ 0 h 23"/>
                <a:gd name="T12" fmla="*/ 2147483647 w 79"/>
                <a:gd name="T13" fmla="*/ 112739453 h 23"/>
                <a:gd name="T14" fmla="*/ 2147483647 w 79"/>
                <a:gd name="T15" fmla="*/ 225478906 h 23"/>
                <a:gd name="T16" fmla="*/ 2147483647 w 79"/>
                <a:gd name="T17" fmla="*/ 451191165 h 23"/>
                <a:gd name="T18" fmla="*/ 2147483647 w 79"/>
                <a:gd name="T19" fmla="*/ 902148978 h 23"/>
                <a:gd name="T20" fmla="*/ 2147483647 w 79"/>
                <a:gd name="T21" fmla="*/ 1466079596 h 23"/>
                <a:gd name="T22" fmla="*/ 2147483647 w 79"/>
                <a:gd name="T23" fmla="*/ 1804297955 h 23"/>
                <a:gd name="T24" fmla="*/ 2147483647 w 79"/>
                <a:gd name="T25" fmla="*/ 2142516315 h 23"/>
                <a:gd name="T26" fmla="*/ 2147483647 w 79"/>
                <a:gd name="T27" fmla="*/ 2147483647 h 23"/>
                <a:gd name="T28" fmla="*/ 2147483647 w 79"/>
                <a:gd name="T29" fmla="*/ 2147483647 h 23"/>
                <a:gd name="T30" fmla="*/ 2147483647 w 79"/>
                <a:gd name="T31" fmla="*/ 2147483647 h 23"/>
                <a:gd name="T32" fmla="*/ 2147483647 w 79"/>
                <a:gd name="T33" fmla="*/ 2147483647 h 23"/>
                <a:gd name="T34" fmla="*/ 2147483647 w 79"/>
                <a:gd name="T35" fmla="*/ 2147483647 h 23"/>
                <a:gd name="T36" fmla="*/ 2077342215 w 79"/>
                <a:gd name="T37" fmla="*/ 2147483647 h 23"/>
                <a:gd name="T38" fmla="*/ 1687749620 w 79"/>
                <a:gd name="T39" fmla="*/ 2147483647 h 23"/>
                <a:gd name="T40" fmla="*/ 1493114886 w 79"/>
                <a:gd name="T41" fmla="*/ 2142516315 h 23"/>
                <a:gd name="T42" fmla="*/ 1233386623 w 79"/>
                <a:gd name="T43" fmla="*/ 2029776862 h 23"/>
                <a:gd name="T44" fmla="*/ 908887557 w 79"/>
                <a:gd name="T45" fmla="*/ 2029776862 h 23"/>
                <a:gd name="T46" fmla="*/ 584227329 w 79"/>
                <a:gd name="T47" fmla="*/ 2147483647 h 23"/>
                <a:gd name="T48" fmla="*/ 0 w 79"/>
                <a:gd name="T49" fmla="*/ 2147483647 h 2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9" h="23">
                  <a:moveTo>
                    <a:pt x="0" y="23"/>
                  </a:moveTo>
                  <a:lnTo>
                    <a:pt x="22" y="13"/>
                  </a:lnTo>
                  <a:lnTo>
                    <a:pt x="45" y="4"/>
                  </a:lnTo>
                  <a:lnTo>
                    <a:pt x="56" y="1"/>
                  </a:lnTo>
                  <a:lnTo>
                    <a:pt x="65" y="0"/>
                  </a:lnTo>
                  <a:lnTo>
                    <a:pt x="69" y="0"/>
                  </a:lnTo>
                  <a:lnTo>
                    <a:pt x="74" y="1"/>
                  </a:lnTo>
                  <a:lnTo>
                    <a:pt x="77" y="2"/>
                  </a:lnTo>
                  <a:lnTo>
                    <a:pt x="79" y="4"/>
                  </a:lnTo>
                  <a:lnTo>
                    <a:pt x="77" y="8"/>
                  </a:lnTo>
                  <a:lnTo>
                    <a:pt x="75" y="13"/>
                  </a:lnTo>
                  <a:lnTo>
                    <a:pt x="72" y="16"/>
                  </a:lnTo>
                  <a:lnTo>
                    <a:pt x="68" y="19"/>
                  </a:lnTo>
                  <a:lnTo>
                    <a:pt x="64" y="21"/>
                  </a:lnTo>
                  <a:lnTo>
                    <a:pt x="59" y="22"/>
                  </a:lnTo>
                  <a:lnTo>
                    <a:pt x="53" y="23"/>
                  </a:lnTo>
                  <a:lnTo>
                    <a:pt x="46" y="23"/>
                  </a:lnTo>
                  <a:lnTo>
                    <a:pt x="37" y="23"/>
                  </a:lnTo>
                  <a:lnTo>
                    <a:pt x="32" y="21"/>
                  </a:lnTo>
                  <a:lnTo>
                    <a:pt x="26" y="20"/>
                  </a:lnTo>
                  <a:lnTo>
                    <a:pt x="23" y="19"/>
                  </a:lnTo>
                  <a:lnTo>
                    <a:pt x="19" y="18"/>
                  </a:lnTo>
                  <a:lnTo>
                    <a:pt x="14" y="18"/>
                  </a:lnTo>
                  <a:lnTo>
                    <a:pt x="9" y="20"/>
                  </a:lnTo>
                  <a:lnTo>
                    <a:pt x="0" y="2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66" name="Freeform 170"/>
            <p:cNvSpPr>
              <a:spLocks/>
            </p:cNvSpPr>
            <p:nvPr>
              <p:custDataLst>
                <p:tags r:id="rId97"/>
              </p:custDataLst>
            </p:nvPr>
          </p:nvSpPr>
          <p:spPr bwMode="auto">
            <a:xfrm>
              <a:off x="8247099" y="4678785"/>
              <a:ext cx="1720" cy="4762"/>
            </a:xfrm>
            <a:custGeom>
              <a:avLst/>
              <a:gdLst>
                <a:gd name="T0" fmla="*/ 0 w 1588"/>
                <a:gd name="T1" fmla="*/ 0 h 6"/>
                <a:gd name="T2" fmla="*/ 0 w 1588"/>
                <a:gd name="T3" fmla="*/ 2147483647 h 6"/>
                <a:gd name="T4" fmla="*/ 0 w 1588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88"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67" name="Line 171"/>
            <p:cNvSpPr>
              <a:spLocks noChangeShapeType="1"/>
            </p:cNvSpPr>
            <p:nvPr>
              <p:custDataLst>
                <p:tags r:id="rId98"/>
              </p:custDataLst>
            </p:nvPr>
          </p:nvSpPr>
          <p:spPr bwMode="auto">
            <a:xfrm flipV="1">
              <a:off x="8345130" y="4677197"/>
              <a:ext cx="1719" cy="1270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68" name="Freeform 172"/>
            <p:cNvSpPr>
              <a:spLocks/>
            </p:cNvSpPr>
            <p:nvPr>
              <p:custDataLst>
                <p:tags r:id="rId99"/>
              </p:custDataLst>
            </p:nvPr>
          </p:nvSpPr>
          <p:spPr bwMode="auto">
            <a:xfrm>
              <a:off x="8345128" y="4677200"/>
              <a:ext cx="3440" cy="15875"/>
            </a:xfrm>
            <a:custGeom>
              <a:avLst/>
              <a:gdLst>
                <a:gd name="T0" fmla="*/ 0 w 5"/>
                <a:gd name="T1" fmla="*/ 0 h 30"/>
                <a:gd name="T2" fmla="*/ 512095750 w 5"/>
                <a:gd name="T3" fmla="*/ 148129096 h 30"/>
                <a:gd name="T4" fmla="*/ 1024191500 w 5"/>
                <a:gd name="T5" fmla="*/ 592796842 h 30"/>
                <a:gd name="T6" fmla="*/ 1280239375 w 5"/>
                <a:gd name="T7" fmla="*/ 1185313754 h 30"/>
                <a:gd name="T8" fmla="*/ 1280239375 w 5"/>
                <a:gd name="T9" fmla="*/ 1926239162 h 30"/>
                <a:gd name="T10" fmla="*/ 1280239375 w 5"/>
                <a:gd name="T11" fmla="*/ 2147483647 h 30"/>
                <a:gd name="T12" fmla="*/ 1024191500 w 5"/>
                <a:gd name="T13" fmla="*/ 2147483647 h 30"/>
                <a:gd name="T14" fmla="*/ 512095750 w 5"/>
                <a:gd name="T15" fmla="*/ 2147483647 h 30"/>
                <a:gd name="T16" fmla="*/ 0 w 5"/>
                <a:gd name="T17" fmla="*/ 2147483647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30">
                  <a:moveTo>
                    <a:pt x="0" y="0"/>
                  </a:moveTo>
                  <a:lnTo>
                    <a:pt x="2" y="1"/>
                  </a:lnTo>
                  <a:lnTo>
                    <a:pt x="4" y="4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8"/>
                  </a:lnTo>
                  <a:lnTo>
                    <a:pt x="4" y="23"/>
                  </a:lnTo>
                  <a:lnTo>
                    <a:pt x="2" y="27"/>
                  </a:lnTo>
                  <a:lnTo>
                    <a:pt x="0" y="3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69" name="Freeform 173"/>
            <p:cNvSpPr>
              <a:spLocks/>
            </p:cNvSpPr>
            <p:nvPr>
              <p:custDataLst>
                <p:tags r:id="rId100"/>
              </p:custDataLst>
            </p:nvPr>
          </p:nvSpPr>
          <p:spPr bwMode="auto">
            <a:xfrm>
              <a:off x="8668450" y="4146975"/>
              <a:ext cx="24077" cy="28575"/>
            </a:xfrm>
            <a:custGeom>
              <a:avLst/>
              <a:gdLst>
                <a:gd name="T0" fmla="*/ 0 w 53"/>
                <a:gd name="T1" fmla="*/ 1682997881 h 55"/>
                <a:gd name="T2" fmla="*/ 73679230 w 53"/>
                <a:gd name="T3" fmla="*/ 2147483647 h 55"/>
                <a:gd name="T4" fmla="*/ 368748394 w 53"/>
                <a:gd name="T5" fmla="*/ 2147483647 h 55"/>
                <a:gd name="T6" fmla="*/ 663641855 w 53"/>
                <a:gd name="T7" fmla="*/ 2147483647 h 55"/>
                <a:gd name="T8" fmla="*/ 1106069478 w 53"/>
                <a:gd name="T9" fmla="*/ 2147483647 h 55"/>
                <a:gd name="T10" fmla="*/ 1917245915 w 53"/>
                <a:gd name="T11" fmla="*/ 2147483647 h 55"/>
                <a:gd name="T12" fmla="*/ 2147483647 w 53"/>
                <a:gd name="T13" fmla="*/ 2147483647 h 55"/>
                <a:gd name="T14" fmla="*/ 2147483647 w 53"/>
                <a:gd name="T15" fmla="*/ 2147483647 h 55"/>
                <a:gd name="T16" fmla="*/ 2147483647 w 53"/>
                <a:gd name="T17" fmla="*/ 2147483647 h 55"/>
                <a:gd name="T18" fmla="*/ 2064780497 w 53"/>
                <a:gd name="T19" fmla="*/ 2147483647 h 55"/>
                <a:gd name="T20" fmla="*/ 1696032103 w 53"/>
                <a:gd name="T21" fmla="*/ 2147483647 h 55"/>
                <a:gd name="T22" fmla="*/ 1400962939 w 53"/>
                <a:gd name="T23" fmla="*/ 2147483647 h 55"/>
                <a:gd name="T24" fmla="*/ 1179749127 w 53"/>
                <a:gd name="T25" fmla="*/ 1121818651 h 55"/>
                <a:gd name="T26" fmla="*/ 1032390249 w 53"/>
                <a:gd name="T27" fmla="*/ 0 h 55"/>
                <a:gd name="T28" fmla="*/ 516107273 w 53"/>
                <a:gd name="T29" fmla="*/ 841363859 h 55"/>
                <a:gd name="T30" fmla="*/ 0 w 53"/>
                <a:gd name="T31" fmla="*/ 1682997881 h 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" h="55">
                  <a:moveTo>
                    <a:pt x="0" y="12"/>
                  </a:moveTo>
                  <a:lnTo>
                    <a:pt x="1" y="17"/>
                  </a:lnTo>
                  <a:lnTo>
                    <a:pt x="5" y="22"/>
                  </a:lnTo>
                  <a:lnTo>
                    <a:pt x="9" y="27"/>
                  </a:lnTo>
                  <a:lnTo>
                    <a:pt x="15" y="33"/>
                  </a:lnTo>
                  <a:lnTo>
                    <a:pt x="26" y="44"/>
                  </a:lnTo>
                  <a:lnTo>
                    <a:pt x="33" y="55"/>
                  </a:lnTo>
                  <a:lnTo>
                    <a:pt x="53" y="55"/>
                  </a:lnTo>
                  <a:lnTo>
                    <a:pt x="40" y="41"/>
                  </a:lnTo>
                  <a:lnTo>
                    <a:pt x="28" y="29"/>
                  </a:lnTo>
                  <a:lnTo>
                    <a:pt x="23" y="23"/>
                  </a:lnTo>
                  <a:lnTo>
                    <a:pt x="19" y="16"/>
                  </a:lnTo>
                  <a:lnTo>
                    <a:pt x="16" y="8"/>
                  </a:lnTo>
                  <a:lnTo>
                    <a:pt x="14" y="0"/>
                  </a:lnTo>
                  <a:lnTo>
                    <a:pt x="7" y="6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0" name="Freeform 174"/>
            <p:cNvSpPr>
              <a:spLocks/>
            </p:cNvSpPr>
            <p:nvPr>
              <p:custDataLst>
                <p:tags r:id="rId101"/>
              </p:custDataLst>
            </p:nvPr>
          </p:nvSpPr>
          <p:spPr bwMode="auto">
            <a:xfrm>
              <a:off x="8675328" y="4073947"/>
              <a:ext cx="29236" cy="39688"/>
            </a:xfrm>
            <a:custGeom>
              <a:avLst/>
              <a:gdLst>
                <a:gd name="T0" fmla="*/ 0 w 65"/>
                <a:gd name="T1" fmla="*/ 2147483647 h 75"/>
                <a:gd name="T2" fmla="*/ 644177614 w 65"/>
                <a:gd name="T3" fmla="*/ 2147483647 h 75"/>
                <a:gd name="T4" fmla="*/ 1431429092 w 65"/>
                <a:gd name="T5" fmla="*/ 2147483647 h 75"/>
                <a:gd name="T6" fmla="*/ 1860823401 w 65"/>
                <a:gd name="T7" fmla="*/ 2147483647 h 75"/>
                <a:gd name="T8" fmla="*/ 2147483647 w 65"/>
                <a:gd name="T9" fmla="*/ 2147483647 h 75"/>
                <a:gd name="T10" fmla="*/ 2147483647 w 65"/>
                <a:gd name="T11" fmla="*/ 2147483647 h 75"/>
                <a:gd name="T12" fmla="*/ 2147483647 w 65"/>
                <a:gd name="T13" fmla="*/ 2147483647 h 75"/>
                <a:gd name="T14" fmla="*/ 2147483647 w 65"/>
                <a:gd name="T15" fmla="*/ 2147483647 h 75"/>
                <a:gd name="T16" fmla="*/ 2147483647 w 65"/>
                <a:gd name="T17" fmla="*/ 2147483647 h 75"/>
                <a:gd name="T18" fmla="*/ 2147483647 w 65"/>
                <a:gd name="T19" fmla="*/ 2147483647 h 75"/>
                <a:gd name="T20" fmla="*/ 2147483647 w 65"/>
                <a:gd name="T21" fmla="*/ 2147483647 h 75"/>
                <a:gd name="T22" fmla="*/ 2147483647 w 65"/>
                <a:gd name="T23" fmla="*/ 2147483647 h 75"/>
                <a:gd name="T24" fmla="*/ 2147483647 w 65"/>
                <a:gd name="T25" fmla="*/ 2147483647 h 75"/>
                <a:gd name="T26" fmla="*/ 2147483647 w 65"/>
                <a:gd name="T27" fmla="*/ 2147483647 h 75"/>
                <a:gd name="T28" fmla="*/ 2147483647 w 65"/>
                <a:gd name="T29" fmla="*/ 2147483647 h 75"/>
                <a:gd name="T30" fmla="*/ 2147483647 w 65"/>
                <a:gd name="T31" fmla="*/ 1926287772 h 75"/>
                <a:gd name="T32" fmla="*/ 2147483647 w 65"/>
                <a:gd name="T33" fmla="*/ 1481889065 h 75"/>
                <a:gd name="T34" fmla="*/ 2147483647 w 65"/>
                <a:gd name="T35" fmla="*/ 740944797 h 75"/>
                <a:gd name="T36" fmla="*/ 2147483647 w 65"/>
                <a:gd name="T37" fmla="*/ 0 h 75"/>
                <a:gd name="T38" fmla="*/ 2147483647 w 65"/>
                <a:gd name="T39" fmla="*/ 0 h 75"/>
                <a:gd name="T40" fmla="*/ 1860823401 w 65"/>
                <a:gd name="T41" fmla="*/ 0 h 75"/>
                <a:gd name="T42" fmla="*/ 1789286261 w 65"/>
                <a:gd name="T43" fmla="*/ 296265628 h 75"/>
                <a:gd name="T44" fmla="*/ 1717577235 w 65"/>
                <a:gd name="T45" fmla="*/ 1037210425 h 75"/>
                <a:gd name="T46" fmla="*/ 1646040096 w 65"/>
                <a:gd name="T47" fmla="*/ 1333756516 h 75"/>
                <a:gd name="T48" fmla="*/ 1646040096 w 65"/>
                <a:gd name="T49" fmla="*/ 1630022144 h 75"/>
                <a:gd name="T50" fmla="*/ 1717577235 w 65"/>
                <a:gd name="T51" fmla="*/ 1778155223 h 75"/>
                <a:gd name="T52" fmla="*/ 1860823401 w 65"/>
                <a:gd name="T53" fmla="*/ 1926287772 h 7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65" h="75">
                  <a:moveTo>
                    <a:pt x="0" y="32"/>
                  </a:moveTo>
                  <a:lnTo>
                    <a:pt x="9" y="43"/>
                  </a:lnTo>
                  <a:lnTo>
                    <a:pt x="20" y="55"/>
                  </a:lnTo>
                  <a:lnTo>
                    <a:pt x="26" y="61"/>
                  </a:lnTo>
                  <a:lnTo>
                    <a:pt x="32" y="67"/>
                  </a:lnTo>
                  <a:lnTo>
                    <a:pt x="39" y="71"/>
                  </a:lnTo>
                  <a:lnTo>
                    <a:pt x="46" y="75"/>
                  </a:lnTo>
                  <a:lnTo>
                    <a:pt x="51" y="61"/>
                  </a:lnTo>
                  <a:lnTo>
                    <a:pt x="58" y="48"/>
                  </a:lnTo>
                  <a:lnTo>
                    <a:pt x="61" y="42"/>
                  </a:lnTo>
                  <a:lnTo>
                    <a:pt x="63" y="36"/>
                  </a:lnTo>
                  <a:lnTo>
                    <a:pt x="65" y="31"/>
                  </a:lnTo>
                  <a:lnTo>
                    <a:pt x="65" y="26"/>
                  </a:lnTo>
                  <a:lnTo>
                    <a:pt x="65" y="21"/>
                  </a:lnTo>
                  <a:lnTo>
                    <a:pt x="63" y="18"/>
                  </a:lnTo>
                  <a:lnTo>
                    <a:pt x="61" y="13"/>
                  </a:lnTo>
                  <a:lnTo>
                    <a:pt x="58" y="10"/>
                  </a:lnTo>
                  <a:lnTo>
                    <a:pt x="51" y="5"/>
                  </a:lnTo>
                  <a:lnTo>
                    <a:pt x="46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25" y="2"/>
                  </a:lnTo>
                  <a:lnTo>
                    <a:pt x="24" y="7"/>
                  </a:lnTo>
                  <a:lnTo>
                    <a:pt x="23" y="9"/>
                  </a:lnTo>
                  <a:lnTo>
                    <a:pt x="23" y="11"/>
                  </a:lnTo>
                  <a:lnTo>
                    <a:pt x="24" y="12"/>
                  </a:lnTo>
                  <a:lnTo>
                    <a:pt x="26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1" name="Freeform 175"/>
            <p:cNvSpPr>
              <a:spLocks/>
            </p:cNvSpPr>
            <p:nvPr>
              <p:custDataLst>
                <p:tags r:id="rId102"/>
              </p:custDataLst>
            </p:nvPr>
          </p:nvSpPr>
          <p:spPr bwMode="auto">
            <a:xfrm>
              <a:off x="8649531" y="4050135"/>
              <a:ext cx="18918" cy="30162"/>
            </a:xfrm>
            <a:custGeom>
              <a:avLst/>
              <a:gdLst>
                <a:gd name="T0" fmla="*/ 0 w 40"/>
                <a:gd name="T1" fmla="*/ 2147483647 h 62"/>
                <a:gd name="T2" fmla="*/ 249682918 w 40"/>
                <a:gd name="T3" fmla="*/ 2147483647 h 62"/>
                <a:gd name="T4" fmla="*/ 582466577 w 40"/>
                <a:gd name="T5" fmla="*/ 2147483647 h 62"/>
                <a:gd name="T6" fmla="*/ 998541325 w 40"/>
                <a:gd name="T7" fmla="*/ 2147483647 h 62"/>
                <a:gd name="T8" fmla="*/ 1414616510 w 40"/>
                <a:gd name="T9" fmla="*/ 2147483647 h 62"/>
                <a:gd name="T10" fmla="*/ 1913791999 w 40"/>
                <a:gd name="T11" fmla="*/ 1957232612 h 62"/>
                <a:gd name="T12" fmla="*/ 2147483647 w 40"/>
                <a:gd name="T13" fmla="*/ 1036125997 h 62"/>
                <a:gd name="T14" fmla="*/ 2147483647 w 40"/>
                <a:gd name="T15" fmla="*/ 345296522 h 62"/>
                <a:gd name="T16" fmla="*/ 2147483647 w 40"/>
                <a:gd name="T17" fmla="*/ 0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62">
                  <a:moveTo>
                    <a:pt x="0" y="62"/>
                  </a:moveTo>
                  <a:lnTo>
                    <a:pt x="3" y="52"/>
                  </a:lnTo>
                  <a:lnTo>
                    <a:pt x="7" y="43"/>
                  </a:lnTo>
                  <a:lnTo>
                    <a:pt x="12" y="33"/>
                  </a:lnTo>
                  <a:lnTo>
                    <a:pt x="17" y="25"/>
                  </a:lnTo>
                  <a:lnTo>
                    <a:pt x="23" y="17"/>
                  </a:lnTo>
                  <a:lnTo>
                    <a:pt x="29" y="9"/>
                  </a:lnTo>
                  <a:lnTo>
                    <a:pt x="35" y="3"/>
                  </a:lnTo>
                  <a:lnTo>
                    <a:pt x="4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2" name="Freeform 176"/>
            <p:cNvSpPr>
              <a:spLocks/>
            </p:cNvSpPr>
            <p:nvPr>
              <p:custDataLst>
                <p:tags r:id="rId103"/>
              </p:custDataLst>
            </p:nvPr>
          </p:nvSpPr>
          <p:spPr bwMode="auto">
            <a:xfrm>
              <a:off x="8561821" y="3927898"/>
              <a:ext cx="73951" cy="138113"/>
            </a:xfrm>
            <a:custGeom>
              <a:avLst/>
              <a:gdLst>
                <a:gd name="T0" fmla="*/ 2147483647 w 159"/>
                <a:gd name="T1" fmla="*/ 2147483647 h 259"/>
                <a:gd name="T2" fmla="*/ 2147483647 w 159"/>
                <a:gd name="T3" fmla="*/ 2147483647 h 259"/>
                <a:gd name="T4" fmla="*/ 2147483647 w 159"/>
                <a:gd name="T5" fmla="*/ 2147483647 h 259"/>
                <a:gd name="T6" fmla="*/ 2147483647 w 159"/>
                <a:gd name="T7" fmla="*/ 2147483647 h 259"/>
                <a:gd name="T8" fmla="*/ 2147483647 w 159"/>
                <a:gd name="T9" fmla="*/ 2147483647 h 259"/>
                <a:gd name="T10" fmla="*/ 2147483647 w 159"/>
                <a:gd name="T11" fmla="*/ 2147483647 h 259"/>
                <a:gd name="T12" fmla="*/ 2147483647 w 159"/>
                <a:gd name="T13" fmla="*/ 2147483647 h 259"/>
                <a:gd name="T14" fmla="*/ 2147483647 w 159"/>
                <a:gd name="T15" fmla="*/ 2147483647 h 259"/>
                <a:gd name="T16" fmla="*/ 2147483647 w 159"/>
                <a:gd name="T17" fmla="*/ 2147483647 h 259"/>
                <a:gd name="T18" fmla="*/ 2147483647 w 159"/>
                <a:gd name="T19" fmla="*/ 2147483647 h 259"/>
                <a:gd name="T20" fmla="*/ 2147483647 w 159"/>
                <a:gd name="T21" fmla="*/ 2147483647 h 259"/>
                <a:gd name="T22" fmla="*/ 2147483647 w 159"/>
                <a:gd name="T23" fmla="*/ 2147483647 h 259"/>
                <a:gd name="T24" fmla="*/ 2147483647 w 159"/>
                <a:gd name="T25" fmla="*/ 2147483647 h 259"/>
                <a:gd name="T26" fmla="*/ 2147483647 w 159"/>
                <a:gd name="T27" fmla="*/ 2147483647 h 259"/>
                <a:gd name="T28" fmla="*/ 2147483647 w 159"/>
                <a:gd name="T29" fmla="*/ 2147483647 h 259"/>
                <a:gd name="T30" fmla="*/ 2147483647 w 159"/>
                <a:gd name="T31" fmla="*/ 2147483647 h 259"/>
                <a:gd name="T32" fmla="*/ 2147483647 w 159"/>
                <a:gd name="T33" fmla="*/ 2147483647 h 259"/>
                <a:gd name="T34" fmla="*/ 2147483647 w 159"/>
                <a:gd name="T35" fmla="*/ 2147483647 h 259"/>
                <a:gd name="T36" fmla="*/ 2147483647 w 159"/>
                <a:gd name="T37" fmla="*/ 2147483647 h 259"/>
                <a:gd name="T38" fmla="*/ 2147483647 w 159"/>
                <a:gd name="T39" fmla="*/ 2147483647 h 259"/>
                <a:gd name="T40" fmla="*/ 2147483647 w 159"/>
                <a:gd name="T41" fmla="*/ 2147483647 h 259"/>
                <a:gd name="T42" fmla="*/ 2147483647 w 159"/>
                <a:gd name="T43" fmla="*/ 2147483647 h 259"/>
                <a:gd name="T44" fmla="*/ 2147483647 w 159"/>
                <a:gd name="T45" fmla="*/ 2147483647 h 259"/>
                <a:gd name="T46" fmla="*/ 2147483647 w 159"/>
                <a:gd name="T47" fmla="*/ 2147483647 h 259"/>
                <a:gd name="T48" fmla="*/ 2147483647 w 159"/>
                <a:gd name="T49" fmla="*/ 2147483647 h 259"/>
                <a:gd name="T50" fmla="*/ 2147483647 w 159"/>
                <a:gd name="T51" fmla="*/ 2147483647 h 259"/>
                <a:gd name="T52" fmla="*/ 2147483647 w 159"/>
                <a:gd name="T53" fmla="*/ 2147483647 h 259"/>
                <a:gd name="T54" fmla="*/ 2147483647 w 159"/>
                <a:gd name="T55" fmla="*/ 2147483647 h 259"/>
                <a:gd name="T56" fmla="*/ 1899195238 w 159"/>
                <a:gd name="T57" fmla="*/ 2147483647 h 259"/>
                <a:gd name="T58" fmla="*/ 1424396536 w 159"/>
                <a:gd name="T59" fmla="*/ 2147483647 h 259"/>
                <a:gd name="T60" fmla="*/ 1028669272 w 159"/>
                <a:gd name="T61" fmla="*/ 2147483647 h 259"/>
                <a:gd name="T62" fmla="*/ 712198053 w 159"/>
                <a:gd name="T63" fmla="*/ 2147483647 h 259"/>
                <a:gd name="T64" fmla="*/ 553870570 w 159"/>
                <a:gd name="T65" fmla="*/ 2147483647 h 259"/>
                <a:gd name="T66" fmla="*/ 395727264 w 159"/>
                <a:gd name="T67" fmla="*/ 2147483647 h 259"/>
                <a:gd name="T68" fmla="*/ 158327913 w 159"/>
                <a:gd name="T69" fmla="*/ 2147483647 h 259"/>
                <a:gd name="T70" fmla="*/ 0 w 159"/>
                <a:gd name="T71" fmla="*/ 2147483647 h 259"/>
                <a:gd name="T72" fmla="*/ 0 w 159"/>
                <a:gd name="T73" fmla="*/ 0 h 2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9" h="259">
                  <a:moveTo>
                    <a:pt x="159" y="259"/>
                  </a:moveTo>
                  <a:lnTo>
                    <a:pt x="159" y="251"/>
                  </a:lnTo>
                  <a:lnTo>
                    <a:pt x="159" y="244"/>
                  </a:lnTo>
                  <a:lnTo>
                    <a:pt x="159" y="236"/>
                  </a:lnTo>
                  <a:lnTo>
                    <a:pt x="159" y="228"/>
                  </a:lnTo>
                  <a:lnTo>
                    <a:pt x="159" y="224"/>
                  </a:lnTo>
                  <a:lnTo>
                    <a:pt x="158" y="219"/>
                  </a:lnTo>
                  <a:lnTo>
                    <a:pt x="156" y="215"/>
                  </a:lnTo>
                  <a:lnTo>
                    <a:pt x="153" y="210"/>
                  </a:lnTo>
                  <a:lnTo>
                    <a:pt x="145" y="202"/>
                  </a:lnTo>
                  <a:lnTo>
                    <a:pt x="135" y="195"/>
                  </a:lnTo>
                  <a:lnTo>
                    <a:pt x="124" y="189"/>
                  </a:lnTo>
                  <a:lnTo>
                    <a:pt x="112" y="184"/>
                  </a:lnTo>
                  <a:lnTo>
                    <a:pt x="99" y="180"/>
                  </a:lnTo>
                  <a:lnTo>
                    <a:pt x="87" y="179"/>
                  </a:lnTo>
                  <a:lnTo>
                    <a:pt x="85" y="178"/>
                  </a:lnTo>
                  <a:lnTo>
                    <a:pt x="82" y="177"/>
                  </a:lnTo>
                  <a:lnTo>
                    <a:pt x="81" y="175"/>
                  </a:lnTo>
                  <a:lnTo>
                    <a:pt x="80" y="173"/>
                  </a:lnTo>
                  <a:lnTo>
                    <a:pt x="80" y="167"/>
                  </a:lnTo>
                  <a:lnTo>
                    <a:pt x="81" y="161"/>
                  </a:lnTo>
                  <a:lnTo>
                    <a:pt x="85" y="148"/>
                  </a:lnTo>
                  <a:lnTo>
                    <a:pt x="87" y="142"/>
                  </a:lnTo>
                  <a:lnTo>
                    <a:pt x="73" y="141"/>
                  </a:lnTo>
                  <a:lnTo>
                    <a:pt x="59" y="139"/>
                  </a:lnTo>
                  <a:lnTo>
                    <a:pt x="48" y="135"/>
                  </a:lnTo>
                  <a:lnTo>
                    <a:pt x="40" y="129"/>
                  </a:lnTo>
                  <a:lnTo>
                    <a:pt x="31" y="121"/>
                  </a:lnTo>
                  <a:lnTo>
                    <a:pt x="24" y="113"/>
                  </a:lnTo>
                  <a:lnTo>
                    <a:pt x="18" y="104"/>
                  </a:lnTo>
                  <a:lnTo>
                    <a:pt x="13" y="94"/>
                  </a:lnTo>
                  <a:lnTo>
                    <a:pt x="9" y="84"/>
                  </a:lnTo>
                  <a:lnTo>
                    <a:pt x="7" y="73"/>
                  </a:lnTo>
                  <a:lnTo>
                    <a:pt x="5" y="60"/>
                  </a:lnTo>
                  <a:lnTo>
                    <a:pt x="2" y="48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3" name="Line 177"/>
            <p:cNvSpPr>
              <a:spLocks noChangeShapeType="1"/>
            </p:cNvSpPr>
            <p:nvPr>
              <p:custDataLst>
                <p:tags r:id="rId104"/>
              </p:custDataLst>
            </p:nvPr>
          </p:nvSpPr>
          <p:spPr bwMode="auto">
            <a:xfrm flipH="1" flipV="1">
              <a:off x="8554944" y="3894563"/>
              <a:ext cx="6879" cy="33337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4" name="Freeform 178"/>
            <p:cNvSpPr>
              <a:spLocks/>
            </p:cNvSpPr>
            <p:nvPr>
              <p:custDataLst>
                <p:tags r:id="rId105"/>
              </p:custDataLst>
            </p:nvPr>
          </p:nvSpPr>
          <p:spPr bwMode="auto">
            <a:xfrm>
              <a:off x="8554944" y="3878687"/>
              <a:ext cx="6879" cy="15875"/>
            </a:xfrm>
            <a:custGeom>
              <a:avLst/>
              <a:gdLst>
                <a:gd name="T0" fmla="*/ 0 w 13"/>
                <a:gd name="T1" fmla="*/ 2147483647 h 25"/>
                <a:gd name="T2" fmla="*/ 116434088 w 13"/>
                <a:gd name="T3" fmla="*/ 2147483647 h 25"/>
                <a:gd name="T4" fmla="*/ 466214069 w 13"/>
                <a:gd name="T5" fmla="*/ 2147483647 h 25"/>
                <a:gd name="T6" fmla="*/ 932428138 w 13"/>
                <a:gd name="T7" fmla="*/ 1536287250 h 25"/>
                <a:gd name="T8" fmla="*/ 1515076296 w 1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1" y="19"/>
                  </a:lnTo>
                  <a:lnTo>
                    <a:pt x="4" y="13"/>
                  </a:lnTo>
                  <a:lnTo>
                    <a:pt x="8" y="6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5" name="Line 179"/>
            <p:cNvSpPr>
              <a:spLocks noChangeShapeType="1"/>
            </p:cNvSpPr>
            <p:nvPr>
              <p:custDataLst>
                <p:tags r:id="rId106"/>
              </p:custDataLst>
            </p:nvPr>
          </p:nvSpPr>
          <p:spPr bwMode="auto">
            <a:xfrm flipV="1">
              <a:off x="8561822" y="3865985"/>
              <a:ext cx="0" cy="1270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6" name="Freeform 180"/>
            <p:cNvSpPr>
              <a:spLocks/>
            </p:cNvSpPr>
            <p:nvPr>
              <p:custDataLst>
                <p:tags r:id="rId107"/>
              </p:custDataLst>
            </p:nvPr>
          </p:nvSpPr>
          <p:spPr bwMode="auto">
            <a:xfrm>
              <a:off x="8511948" y="3799313"/>
              <a:ext cx="49875" cy="66675"/>
            </a:xfrm>
            <a:custGeom>
              <a:avLst/>
              <a:gdLst>
                <a:gd name="T0" fmla="*/ 2147483647 w 100"/>
                <a:gd name="T1" fmla="*/ 2147483647 h 123"/>
                <a:gd name="T2" fmla="*/ 2147483647 w 100"/>
                <a:gd name="T3" fmla="*/ 2147483647 h 123"/>
                <a:gd name="T4" fmla="*/ 2147483647 w 100"/>
                <a:gd name="T5" fmla="*/ 2147483647 h 123"/>
                <a:gd name="T6" fmla="*/ 2147483647 w 100"/>
                <a:gd name="T7" fmla="*/ 2147483647 h 123"/>
                <a:gd name="T8" fmla="*/ 2147483647 w 100"/>
                <a:gd name="T9" fmla="*/ 2147483647 h 123"/>
                <a:gd name="T10" fmla="*/ 2147483647 w 100"/>
                <a:gd name="T11" fmla="*/ 2147483647 h 123"/>
                <a:gd name="T12" fmla="*/ 2147483647 w 100"/>
                <a:gd name="T13" fmla="*/ 2147483647 h 123"/>
                <a:gd name="T14" fmla="*/ 1951633228 w 100"/>
                <a:gd name="T15" fmla="*/ 2147483647 h 123"/>
                <a:gd name="T16" fmla="*/ 1268519082 w 100"/>
                <a:gd name="T17" fmla="*/ 2147483647 h 123"/>
                <a:gd name="T18" fmla="*/ 780611120 w 100"/>
                <a:gd name="T19" fmla="*/ 2147483647 h 123"/>
                <a:gd name="T20" fmla="*/ 390411448 w 100"/>
                <a:gd name="T21" fmla="*/ 2147483647 h 123"/>
                <a:gd name="T22" fmla="*/ 97496975 w 100"/>
                <a:gd name="T23" fmla="*/ 2147483647 h 123"/>
                <a:gd name="T24" fmla="*/ 0 w 100"/>
                <a:gd name="T25" fmla="*/ 2147483647 h 123"/>
                <a:gd name="T26" fmla="*/ 195205724 w 100"/>
                <a:gd name="T27" fmla="*/ 2147483647 h 123"/>
                <a:gd name="T28" fmla="*/ 683114146 w 100"/>
                <a:gd name="T29" fmla="*/ 2147483647 h 123"/>
                <a:gd name="T30" fmla="*/ 1073313358 w 100"/>
                <a:gd name="T31" fmla="*/ 2147483647 h 123"/>
                <a:gd name="T32" fmla="*/ 1268519082 w 100"/>
                <a:gd name="T33" fmla="*/ 0 h 1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0" h="123">
                  <a:moveTo>
                    <a:pt x="100" y="123"/>
                  </a:moveTo>
                  <a:lnTo>
                    <a:pt x="90" y="122"/>
                  </a:lnTo>
                  <a:lnTo>
                    <a:pt x="76" y="119"/>
                  </a:lnTo>
                  <a:lnTo>
                    <a:pt x="60" y="114"/>
                  </a:lnTo>
                  <a:lnTo>
                    <a:pt x="43" y="107"/>
                  </a:lnTo>
                  <a:lnTo>
                    <a:pt x="34" y="103"/>
                  </a:lnTo>
                  <a:lnTo>
                    <a:pt x="27" y="99"/>
                  </a:lnTo>
                  <a:lnTo>
                    <a:pt x="20" y="94"/>
                  </a:lnTo>
                  <a:lnTo>
                    <a:pt x="13" y="89"/>
                  </a:lnTo>
                  <a:lnTo>
                    <a:pt x="8" y="84"/>
                  </a:lnTo>
                  <a:lnTo>
                    <a:pt x="4" y="79"/>
                  </a:lnTo>
                  <a:lnTo>
                    <a:pt x="1" y="73"/>
                  </a:lnTo>
                  <a:lnTo>
                    <a:pt x="0" y="68"/>
                  </a:lnTo>
                  <a:lnTo>
                    <a:pt x="2" y="55"/>
                  </a:lnTo>
                  <a:lnTo>
                    <a:pt x="7" y="36"/>
                  </a:lnTo>
                  <a:lnTo>
                    <a:pt x="11" y="17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7" name="Freeform 181"/>
            <p:cNvSpPr>
              <a:spLocks/>
            </p:cNvSpPr>
            <p:nvPr>
              <p:custDataLst>
                <p:tags r:id="rId108"/>
              </p:custDataLst>
            </p:nvPr>
          </p:nvSpPr>
          <p:spPr bwMode="auto">
            <a:xfrm>
              <a:off x="8527428" y="3742160"/>
              <a:ext cx="1719" cy="50800"/>
            </a:xfrm>
            <a:custGeom>
              <a:avLst/>
              <a:gdLst>
                <a:gd name="T0" fmla="*/ 159878824 w 5"/>
                <a:gd name="T1" fmla="*/ 0 h 99"/>
                <a:gd name="T2" fmla="*/ 127943305 w 5"/>
                <a:gd name="T3" fmla="*/ 2147483647 h 99"/>
                <a:gd name="T4" fmla="*/ 31935518 w 5"/>
                <a:gd name="T5" fmla="*/ 2147483647 h 99"/>
                <a:gd name="T6" fmla="*/ 0 w 5"/>
                <a:gd name="T7" fmla="*/ 2147483647 h 99"/>
                <a:gd name="T8" fmla="*/ 0 w 5"/>
                <a:gd name="T9" fmla="*/ 2147483647 h 99"/>
                <a:gd name="T10" fmla="*/ 63971653 w 5"/>
                <a:gd name="T11" fmla="*/ 2147483647 h 99"/>
                <a:gd name="T12" fmla="*/ 159878824 w 5"/>
                <a:gd name="T13" fmla="*/ 2147483647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" h="99">
                  <a:moveTo>
                    <a:pt x="5" y="0"/>
                  </a:moveTo>
                  <a:lnTo>
                    <a:pt x="4" y="34"/>
                  </a:lnTo>
                  <a:lnTo>
                    <a:pt x="1" y="59"/>
                  </a:lnTo>
                  <a:lnTo>
                    <a:pt x="0" y="69"/>
                  </a:lnTo>
                  <a:lnTo>
                    <a:pt x="0" y="78"/>
                  </a:lnTo>
                  <a:lnTo>
                    <a:pt x="2" y="87"/>
                  </a:lnTo>
                  <a:lnTo>
                    <a:pt x="5" y="9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8" name="Freeform 182"/>
            <p:cNvSpPr>
              <a:spLocks/>
            </p:cNvSpPr>
            <p:nvPr>
              <p:custDataLst>
                <p:tags r:id="rId109"/>
              </p:custDataLst>
            </p:nvPr>
          </p:nvSpPr>
          <p:spPr bwMode="auto">
            <a:xfrm>
              <a:off x="8534307" y="3735810"/>
              <a:ext cx="8598" cy="36512"/>
            </a:xfrm>
            <a:custGeom>
              <a:avLst/>
              <a:gdLst>
                <a:gd name="T0" fmla="*/ 2147483647 w 14"/>
                <a:gd name="T1" fmla="*/ 0 h 68"/>
                <a:gd name="T2" fmla="*/ 1457585263 w 14"/>
                <a:gd name="T3" fmla="*/ 2147483647 h 68"/>
                <a:gd name="T4" fmla="*/ 728953356 w 14"/>
                <a:gd name="T5" fmla="*/ 2147483647 h 68"/>
                <a:gd name="T6" fmla="*/ 364476678 w 14"/>
                <a:gd name="T7" fmla="*/ 2147483647 h 68"/>
                <a:gd name="T8" fmla="*/ 0 w 14"/>
                <a:gd name="T9" fmla="*/ 214748364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68">
                  <a:moveTo>
                    <a:pt x="14" y="0"/>
                  </a:moveTo>
                  <a:lnTo>
                    <a:pt x="8" y="16"/>
                  </a:lnTo>
                  <a:lnTo>
                    <a:pt x="4" y="33"/>
                  </a:lnTo>
                  <a:lnTo>
                    <a:pt x="2" y="52"/>
                  </a:lnTo>
                  <a:lnTo>
                    <a:pt x="0" y="6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79" name="Freeform 183"/>
            <p:cNvSpPr>
              <a:spLocks/>
            </p:cNvSpPr>
            <p:nvPr>
              <p:custDataLst>
                <p:tags r:id="rId110"/>
              </p:custDataLst>
            </p:nvPr>
          </p:nvSpPr>
          <p:spPr bwMode="auto">
            <a:xfrm>
              <a:off x="8551505" y="3716763"/>
              <a:ext cx="1719" cy="22225"/>
            </a:xfrm>
            <a:custGeom>
              <a:avLst/>
              <a:gdLst>
                <a:gd name="T0" fmla="*/ 0 w 1587"/>
                <a:gd name="T1" fmla="*/ 0 h 43"/>
                <a:gd name="T2" fmla="*/ 0 w 1587"/>
                <a:gd name="T3" fmla="*/ 1794945270 h 43"/>
                <a:gd name="T4" fmla="*/ 0 w 1587"/>
                <a:gd name="T5" fmla="*/ 2147483647 h 43"/>
                <a:gd name="T6" fmla="*/ 0 w 1587"/>
                <a:gd name="T7" fmla="*/ 2147483647 h 43"/>
                <a:gd name="T8" fmla="*/ 0 w 1587"/>
                <a:gd name="T9" fmla="*/ 2147483647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7" h="43">
                  <a:moveTo>
                    <a:pt x="0" y="0"/>
                  </a:moveTo>
                  <a:lnTo>
                    <a:pt x="0" y="13"/>
                  </a:lnTo>
                  <a:lnTo>
                    <a:pt x="0" y="26"/>
                  </a:lnTo>
                  <a:lnTo>
                    <a:pt x="0" y="37"/>
                  </a:lnTo>
                  <a:lnTo>
                    <a:pt x="0" y="4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0" name="Line 184"/>
            <p:cNvSpPr>
              <a:spLocks noChangeShapeType="1"/>
            </p:cNvSpPr>
            <p:nvPr>
              <p:custDataLst>
                <p:tags r:id="rId111"/>
              </p:custDataLst>
            </p:nvPr>
          </p:nvSpPr>
          <p:spPr bwMode="auto">
            <a:xfrm flipV="1">
              <a:off x="8551505" y="3735813"/>
              <a:ext cx="1719" cy="3175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1" name="Freeform 185"/>
            <p:cNvSpPr>
              <a:spLocks/>
            </p:cNvSpPr>
            <p:nvPr>
              <p:custDataLst>
                <p:tags r:id="rId112"/>
              </p:custDataLst>
            </p:nvPr>
          </p:nvSpPr>
          <p:spPr bwMode="auto">
            <a:xfrm>
              <a:off x="8534307" y="3719938"/>
              <a:ext cx="1719" cy="15875"/>
            </a:xfrm>
            <a:custGeom>
              <a:avLst/>
              <a:gdLst>
                <a:gd name="T0" fmla="*/ 0 w 1587"/>
                <a:gd name="T1" fmla="*/ 2147483647 h 31"/>
                <a:gd name="T2" fmla="*/ 0 w 1587"/>
                <a:gd name="T3" fmla="*/ 2147483647 h 31"/>
                <a:gd name="T4" fmla="*/ 0 w 1587"/>
                <a:gd name="T5" fmla="*/ 2014289133 h 31"/>
                <a:gd name="T6" fmla="*/ 0 w 1587"/>
                <a:gd name="T7" fmla="*/ 1074409758 h 31"/>
                <a:gd name="T8" fmla="*/ 0 w 158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7" h="31">
                  <a:moveTo>
                    <a:pt x="0" y="31"/>
                  </a:moveTo>
                  <a:lnTo>
                    <a:pt x="0" y="22"/>
                  </a:lnTo>
                  <a:lnTo>
                    <a:pt x="0" y="15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2" name="Freeform 186"/>
            <p:cNvSpPr>
              <a:spLocks/>
            </p:cNvSpPr>
            <p:nvPr>
              <p:custDataLst>
                <p:tags r:id="rId113"/>
              </p:custDataLst>
            </p:nvPr>
          </p:nvSpPr>
          <p:spPr bwMode="auto">
            <a:xfrm>
              <a:off x="8231623" y="4708950"/>
              <a:ext cx="104907" cy="87313"/>
            </a:xfrm>
            <a:custGeom>
              <a:avLst/>
              <a:gdLst>
                <a:gd name="T0" fmla="*/ 1514647745 w 225"/>
                <a:gd name="T1" fmla="*/ 2147483647 h 167"/>
                <a:gd name="T2" fmla="*/ 558106062 w 225"/>
                <a:gd name="T3" fmla="*/ 2147483647 h 167"/>
                <a:gd name="T4" fmla="*/ 0 w 225"/>
                <a:gd name="T5" fmla="*/ 2147483647 h 167"/>
                <a:gd name="T6" fmla="*/ 79649939 w 225"/>
                <a:gd name="T7" fmla="*/ 2147483647 h 167"/>
                <a:gd name="T8" fmla="*/ 876891314 w 225"/>
                <a:gd name="T9" fmla="*/ 2147483647 h 167"/>
                <a:gd name="T10" fmla="*/ 1913268433 w 225"/>
                <a:gd name="T11" fmla="*/ 2147483647 h 167"/>
                <a:gd name="T12" fmla="*/ 2147483647 w 225"/>
                <a:gd name="T13" fmla="*/ 2147483647 h 167"/>
                <a:gd name="T14" fmla="*/ 2147483647 w 225"/>
                <a:gd name="T15" fmla="*/ 1286128855 h 167"/>
                <a:gd name="T16" fmla="*/ 2147483647 w 225"/>
                <a:gd name="T17" fmla="*/ 142963797 h 167"/>
                <a:gd name="T18" fmla="*/ 2147483647 w 225"/>
                <a:gd name="T19" fmla="*/ 142963797 h 167"/>
                <a:gd name="T20" fmla="*/ 2147483647 w 225"/>
                <a:gd name="T21" fmla="*/ 428618471 h 167"/>
                <a:gd name="T22" fmla="*/ 2147483647 w 225"/>
                <a:gd name="T23" fmla="*/ 1143438500 h 167"/>
                <a:gd name="T24" fmla="*/ 2147483647 w 225"/>
                <a:gd name="T25" fmla="*/ 2147483647 h 167"/>
                <a:gd name="T26" fmla="*/ 2147483647 w 225"/>
                <a:gd name="T27" fmla="*/ 2147483647 h 167"/>
                <a:gd name="T28" fmla="*/ 2147483647 w 225"/>
                <a:gd name="T29" fmla="*/ 2147483647 h 167"/>
                <a:gd name="T30" fmla="*/ 2147483647 w 225"/>
                <a:gd name="T31" fmla="*/ 2147483647 h 167"/>
                <a:gd name="T32" fmla="*/ 2147483647 w 225"/>
                <a:gd name="T33" fmla="*/ 1000474181 h 167"/>
                <a:gd name="T34" fmla="*/ 2147483647 w 225"/>
                <a:gd name="T35" fmla="*/ 0 h 167"/>
                <a:gd name="T36" fmla="*/ 2147483647 w 225"/>
                <a:gd name="T37" fmla="*/ 2147483647 h 167"/>
                <a:gd name="T38" fmla="*/ 2147483647 w 225"/>
                <a:gd name="T39" fmla="*/ 2147483647 h 167"/>
                <a:gd name="T40" fmla="*/ 2147483647 w 225"/>
                <a:gd name="T41" fmla="*/ 2147483647 h 167"/>
                <a:gd name="T42" fmla="*/ 2147483647 w 225"/>
                <a:gd name="T43" fmla="*/ 2147483647 h 167"/>
                <a:gd name="T44" fmla="*/ 2147483647 w 225"/>
                <a:gd name="T45" fmla="*/ 2147483647 h 167"/>
                <a:gd name="T46" fmla="*/ 2147483647 w 225"/>
                <a:gd name="T47" fmla="*/ 2147483647 h 167"/>
                <a:gd name="T48" fmla="*/ 2147483647 w 225"/>
                <a:gd name="T49" fmla="*/ 2147483647 h 167"/>
                <a:gd name="T50" fmla="*/ 2147483647 w 225"/>
                <a:gd name="T51" fmla="*/ 2147483647 h 167"/>
                <a:gd name="T52" fmla="*/ 2147483647 w 225"/>
                <a:gd name="T53" fmla="*/ 2147483647 h 167"/>
                <a:gd name="T54" fmla="*/ 2147483647 w 225"/>
                <a:gd name="T55" fmla="*/ 2147483647 h 167"/>
                <a:gd name="T56" fmla="*/ 2147483647 w 225"/>
                <a:gd name="T57" fmla="*/ 2147483647 h 167"/>
                <a:gd name="T58" fmla="*/ 2147483647 w 225"/>
                <a:gd name="T59" fmla="*/ 2147483647 h 167"/>
                <a:gd name="T60" fmla="*/ 2147483647 w 225"/>
                <a:gd name="T61" fmla="*/ 2147483647 h 167"/>
                <a:gd name="T62" fmla="*/ 2147483647 w 225"/>
                <a:gd name="T63" fmla="*/ 2147483647 h 167"/>
                <a:gd name="T64" fmla="*/ 2072753807 w 225"/>
                <a:gd name="T65" fmla="*/ 2147483647 h 16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25" h="167">
                  <a:moveTo>
                    <a:pt x="26" y="167"/>
                  </a:moveTo>
                  <a:lnTo>
                    <a:pt x="19" y="158"/>
                  </a:lnTo>
                  <a:lnTo>
                    <a:pt x="10" y="148"/>
                  </a:lnTo>
                  <a:lnTo>
                    <a:pt x="7" y="142"/>
                  </a:lnTo>
                  <a:lnTo>
                    <a:pt x="3" y="136"/>
                  </a:lnTo>
                  <a:lnTo>
                    <a:pt x="0" y="130"/>
                  </a:lnTo>
                  <a:lnTo>
                    <a:pt x="0" y="123"/>
                  </a:lnTo>
                  <a:lnTo>
                    <a:pt x="1" y="108"/>
                  </a:lnTo>
                  <a:lnTo>
                    <a:pt x="5" y="89"/>
                  </a:lnTo>
                  <a:lnTo>
                    <a:pt x="11" y="68"/>
                  </a:lnTo>
                  <a:lnTo>
                    <a:pt x="20" y="48"/>
                  </a:lnTo>
                  <a:lnTo>
                    <a:pt x="24" y="39"/>
                  </a:lnTo>
                  <a:lnTo>
                    <a:pt x="28" y="29"/>
                  </a:lnTo>
                  <a:lnTo>
                    <a:pt x="34" y="21"/>
                  </a:lnTo>
                  <a:lnTo>
                    <a:pt x="38" y="14"/>
                  </a:lnTo>
                  <a:lnTo>
                    <a:pt x="44" y="9"/>
                  </a:lnTo>
                  <a:lnTo>
                    <a:pt x="49" y="4"/>
                  </a:lnTo>
                  <a:lnTo>
                    <a:pt x="54" y="1"/>
                  </a:lnTo>
                  <a:lnTo>
                    <a:pt x="59" y="0"/>
                  </a:lnTo>
                  <a:lnTo>
                    <a:pt x="65" y="1"/>
                  </a:lnTo>
                  <a:lnTo>
                    <a:pt x="70" y="1"/>
                  </a:lnTo>
                  <a:lnTo>
                    <a:pt x="76" y="3"/>
                  </a:lnTo>
                  <a:lnTo>
                    <a:pt x="80" y="4"/>
                  </a:lnTo>
                  <a:lnTo>
                    <a:pt x="88" y="8"/>
                  </a:lnTo>
                  <a:lnTo>
                    <a:pt x="94" y="13"/>
                  </a:lnTo>
                  <a:lnTo>
                    <a:pt x="100" y="17"/>
                  </a:lnTo>
                  <a:lnTo>
                    <a:pt x="106" y="21"/>
                  </a:lnTo>
                  <a:lnTo>
                    <a:pt x="112" y="24"/>
                  </a:lnTo>
                  <a:lnTo>
                    <a:pt x="120" y="25"/>
                  </a:lnTo>
                  <a:lnTo>
                    <a:pt x="128" y="24"/>
                  </a:lnTo>
                  <a:lnTo>
                    <a:pt x="137" y="22"/>
                  </a:lnTo>
                  <a:lnTo>
                    <a:pt x="145" y="19"/>
                  </a:lnTo>
                  <a:lnTo>
                    <a:pt x="151" y="15"/>
                  </a:lnTo>
                  <a:lnTo>
                    <a:pt x="165" y="7"/>
                  </a:lnTo>
                  <a:lnTo>
                    <a:pt x="179" y="0"/>
                  </a:lnTo>
                  <a:lnTo>
                    <a:pt x="225" y="0"/>
                  </a:lnTo>
                  <a:lnTo>
                    <a:pt x="221" y="11"/>
                  </a:lnTo>
                  <a:lnTo>
                    <a:pt x="215" y="22"/>
                  </a:lnTo>
                  <a:lnTo>
                    <a:pt x="209" y="31"/>
                  </a:lnTo>
                  <a:lnTo>
                    <a:pt x="201" y="41"/>
                  </a:lnTo>
                  <a:lnTo>
                    <a:pt x="185" y="57"/>
                  </a:lnTo>
                  <a:lnTo>
                    <a:pt x="168" y="72"/>
                  </a:lnTo>
                  <a:lnTo>
                    <a:pt x="151" y="86"/>
                  </a:lnTo>
                  <a:lnTo>
                    <a:pt x="138" y="100"/>
                  </a:lnTo>
                  <a:lnTo>
                    <a:pt x="133" y="107"/>
                  </a:lnTo>
                  <a:lnTo>
                    <a:pt x="129" y="114"/>
                  </a:lnTo>
                  <a:lnTo>
                    <a:pt x="126" y="122"/>
                  </a:lnTo>
                  <a:lnTo>
                    <a:pt x="126" y="130"/>
                  </a:lnTo>
                  <a:lnTo>
                    <a:pt x="125" y="129"/>
                  </a:lnTo>
                  <a:lnTo>
                    <a:pt x="123" y="126"/>
                  </a:lnTo>
                  <a:lnTo>
                    <a:pt x="120" y="122"/>
                  </a:lnTo>
                  <a:lnTo>
                    <a:pt x="120" y="117"/>
                  </a:lnTo>
                  <a:lnTo>
                    <a:pt x="112" y="119"/>
                  </a:lnTo>
                  <a:lnTo>
                    <a:pt x="106" y="121"/>
                  </a:lnTo>
                  <a:lnTo>
                    <a:pt x="101" y="124"/>
                  </a:lnTo>
                  <a:lnTo>
                    <a:pt x="97" y="128"/>
                  </a:lnTo>
                  <a:lnTo>
                    <a:pt x="88" y="135"/>
                  </a:lnTo>
                  <a:lnTo>
                    <a:pt x="80" y="145"/>
                  </a:lnTo>
                  <a:lnTo>
                    <a:pt x="76" y="149"/>
                  </a:lnTo>
                  <a:lnTo>
                    <a:pt x="71" y="153"/>
                  </a:lnTo>
                  <a:lnTo>
                    <a:pt x="66" y="157"/>
                  </a:lnTo>
                  <a:lnTo>
                    <a:pt x="60" y="160"/>
                  </a:lnTo>
                  <a:lnTo>
                    <a:pt x="54" y="163"/>
                  </a:lnTo>
                  <a:lnTo>
                    <a:pt x="46" y="165"/>
                  </a:lnTo>
                  <a:lnTo>
                    <a:pt x="36" y="166"/>
                  </a:lnTo>
                  <a:lnTo>
                    <a:pt x="26" y="16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3" name="Freeform 187"/>
            <p:cNvSpPr>
              <a:spLocks/>
            </p:cNvSpPr>
            <p:nvPr>
              <p:custDataLst>
                <p:tags r:id="rId114"/>
              </p:custDataLst>
            </p:nvPr>
          </p:nvSpPr>
          <p:spPr bwMode="auto">
            <a:xfrm>
              <a:off x="8381243" y="3927897"/>
              <a:ext cx="3440" cy="17463"/>
            </a:xfrm>
            <a:custGeom>
              <a:avLst/>
              <a:gdLst>
                <a:gd name="T0" fmla="*/ 0 w 7"/>
                <a:gd name="T1" fmla="*/ 2147483647 h 31"/>
                <a:gd name="T2" fmla="*/ 466588929 w 7"/>
                <a:gd name="T3" fmla="*/ 2147483647 h 31"/>
                <a:gd name="T4" fmla="*/ 559783343 w 7"/>
                <a:gd name="T5" fmla="*/ 2147483647 h 31"/>
                <a:gd name="T6" fmla="*/ 653183225 w 7"/>
                <a:gd name="T7" fmla="*/ 1072583093 h 31"/>
                <a:gd name="T8" fmla="*/ 653183225 w 7"/>
                <a:gd name="T9" fmla="*/ 0 h 31"/>
                <a:gd name="T10" fmla="*/ 559783343 w 7"/>
                <a:gd name="T11" fmla="*/ 1072583093 h 31"/>
                <a:gd name="T12" fmla="*/ 373189046 w 7"/>
                <a:gd name="T13" fmla="*/ 2147483647 h 31"/>
                <a:gd name="T14" fmla="*/ 93399882 w 7"/>
                <a:gd name="T15" fmla="*/ 2147483647 h 31"/>
                <a:gd name="T16" fmla="*/ 0 w 7"/>
                <a:gd name="T17" fmla="*/ 2147483647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31">
                  <a:moveTo>
                    <a:pt x="0" y="31"/>
                  </a:moveTo>
                  <a:lnTo>
                    <a:pt x="5" y="22"/>
                  </a:lnTo>
                  <a:lnTo>
                    <a:pt x="6" y="13"/>
                  </a:lnTo>
                  <a:lnTo>
                    <a:pt x="7" y="6"/>
                  </a:lnTo>
                  <a:lnTo>
                    <a:pt x="7" y="0"/>
                  </a:lnTo>
                  <a:lnTo>
                    <a:pt x="6" y="6"/>
                  </a:lnTo>
                  <a:lnTo>
                    <a:pt x="4" y="13"/>
                  </a:lnTo>
                  <a:lnTo>
                    <a:pt x="1" y="22"/>
                  </a:lnTo>
                  <a:lnTo>
                    <a:pt x="0" y="3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4" name="Freeform 188"/>
            <p:cNvSpPr>
              <a:spLocks/>
            </p:cNvSpPr>
            <p:nvPr>
              <p:custDataLst>
                <p:tags r:id="rId115"/>
              </p:custDataLst>
            </p:nvPr>
          </p:nvSpPr>
          <p:spPr bwMode="auto">
            <a:xfrm>
              <a:off x="8309012" y="3850113"/>
              <a:ext cx="17198" cy="15875"/>
            </a:xfrm>
            <a:custGeom>
              <a:avLst/>
              <a:gdLst>
                <a:gd name="T0" fmla="*/ 2147483647 w 33"/>
                <a:gd name="T1" fmla="*/ 2147483647 h 31"/>
                <a:gd name="T2" fmla="*/ 2147483647 w 33"/>
                <a:gd name="T3" fmla="*/ 0 h 31"/>
                <a:gd name="T4" fmla="*/ 2147483647 w 33"/>
                <a:gd name="T5" fmla="*/ 0 h 31"/>
                <a:gd name="T6" fmla="*/ 2147483647 w 33"/>
                <a:gd name="T7" fmla="*/ 268536891 h 31"/>
                <a:gd name="T8" fmla="*/ 1781234170 w 33"/>
                <a:gd name="T9" fmla="*/ 671342484 h 31"/>
                <a:gd name="T10" fmla="*/ 1224671102 w 33"/>
                <a:gd name="T11" fmla="*/ 1074409758 h 31"/>
                <a:gd name="T12" fmla="*/ 667876163 w 33"/>
                <a:gd name="T13" fmla="*/ 1611484052 h 31"/>
                <a:gd name="T14" fmla="*/ 333937841 w 33"/>
                <a:gd name="T15" fmla="*/ 2147483647 h 31"/>
                <a:gd name="T16" fmla="*/ 111312614 w 33"/>
                <a:gd name="T17" fmla="*/ 2147483647 h 31"/>
                <a:gd name="T18" fmla="*/ 0 w 33"/>
                <a:gd name="T19" fmla="*/ 2147483647 h 31"/>
                <a:gd name="T20" fmla="*/ 111312614 w 33"/>
                <a:gd name="T21" fmla="*/ 2147483647 h 31"/>
                <a:gd name="T22" fmla="*/ 333937841 w 33"/>
                <a:gd name="T23" fmla="*/ 2147483647 h 31"/>
                <a:gd name="T24" fmla="*/ 667876163 w 33"/>
                <a:gd name="T25" fmla="*/ 2147483647 h 31"/>
                <a:gd name="T26" fmla="*/ 1224671102 w 33"/>
                <a:gd name="T27" fmla="*/ 2147483647 h 31"/>
                <a:gd name="T28" fmla="*/ 2147483647 w 33"/>
                <a:gd name="T29" fmla="*/ 2147483647 h 31"/>
                <a:gd name="T30" fmla="*/ 2147483647 w 33"/>
                <a:gd name="T31" fmla="*/ 2147483647 h 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3" h="31">
                  <a:moveTo>
                    <a:pt x="33" y="31"/>
                  </a:moveTo>
                  <a:lnTo>
                    <a:pt x="33" y="0"/>
                  </a:lnTo>
                  <a:lnTo>
                    <a:pt x="27" y="0"/>
                  </a:lnTo>
                  <a:lnTo>
                    <a:pt x="22" y="2"/>
                  </a:lnTo>
                  <a:lnTo>
                    <a:pt x="16" y="5"/>
                  </a:lnTo>
                  <a:lnTo>
                    <a:pt x="11" y="8"/>
                  </a:lnTo>
                  <a:lnTo>
                    <a:pt x="6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0" y="25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6" y="30"/>
                  </a:lnTo>
                  <a:lnTo>
                    <a:pt x="11" y="30"/>
                  </a:lnTo>
                  <a:lnTo>
                    <a:pt x="22" y="31"/>
                  </a:lnTo>
                  <a:lnTo>
                    <a:pt x="33" y="31"/>
                  </a:lnTo>
                </a:path>
              </a:pathLst>
            </a:custGeom>
            <a:solidFill>
              <a:srgbClr val="1C778C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5" name="Freeform 189"/>
            <p:cNvSpPr>
              <a:spLocks/>
            </p:cNvSpPr>
            <p:nvPr>
              <p:custDataLst>
                <p:tags r:id="rId116"/>
              </p:custDataLst>
            </p:nvPr>
          </p:nvSpPr>
          <p:spPr bwMode="auto">
            <a:xfrm>
              <a:off x="8326211" y="3762800"/>
              <a:ext cx="3440" cy="9525"/>
            </a:xfrm>
            <a:custGeom>
              <a:avLst/>
              <a:gdLst>
                <a:gd name="T0" fmla="*/ 0 w 13"/>
                <a:gd name="T1" fmla="*/ 2147483647 h 19"/>
                <a:gd name="T2" fmla="*/ 29108644 w 13"/>
                <a:gd name="T3" fmla="*/ 2147483647 h 19"/>
                <a:gd name="T4" fmla="*/ 72831081 w 13"/>
                <a:gd name="T5" fmla="*/ 2141727833 h 19"/>
                <a:gd name="T6" fmla="*/ 101999317 w 13"/>
                <a:gd name="T7" fmla="*/ 1889907888 h 19"/>
                <a:gd name="T8" fmla="*/ 116553517 w 13"/>
                <a:gd name="T9" fmla="*/ 1511926311 h 19"/>
                <a:gd name="T10" fmla="*/ 174830154 w 13"/>
                <a:gd name="T11" fmla="*/ 755963155 h 19"/>
                <a:gd name="T12" fmla="*/ 189384598 w 13"/>
                <a:gd name="T13" fmla="*/ 0 h 19"/>
                <a:gd name="T14" fmla="*/ 0 w 13"/>
                <a:gd name="T15" fmla="*/ 2147483647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2" y="18"/>
                  </a:lnTo>
                  <a:lnTo>
                    <a:pt x="5" y="17"/>
                  </a:lnTo>
                  <a:lnTo>
                    <a:pt x="7" y="15"/>
                  </a:lnTo>
                  <a:lnTo>
                    <a:pt x="8" y="12"/>
                  </a:lnTo>
                  <a:lnTo>
                    <a:pt x="12" y="6"/>
                  </a:lnTo>
                  <a:lnTo>
                    <a:pt x="13" y="0"/>
                  </a:lnTo>
                  <a:lnTo>
                    <a:pt x="0" y="19"/>
                  </a:lnTo>
                </a:path>
              </a:pathLst>
            </a:custGeom>
            <a:solidFill>
              <a:srgbClr val="4382FF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6" name="Freeform 190"/>
            <p:cNvSpPr>
              <a:spLocks/>
            </p:cNvSpPr>
            <p:nvPr>
              <p:custDataLst>
                <p:tags r:id="rId117"/>
              </p:custDataLst>
            </p:nvPr>
          </p:nvSpPr>
          <p:spPr bwMode="auto">
            <a:xfrm>
              <a:off x="8152511" y="3765975"/>
              <a:ext cx="39555" cy="22225"/>
            </a:xfrm>
            <a:custGeom>
              <a:avLst/>
              <a:gdLst>
                <a:gd name="T0" fmla="*/ 2147483647 w 87"/>
                <a:gd name="T1" fmla="*/ 2147483647 h 42"/>
                <a:gd name="T2" fmla="*/ 2147483647 w 87"/>
                <a:gd name="T3" fmla="*/ 2147483647 h 42"/>
                <a:gd name="T4" fmla="*/ 2147483647 w 87"/>
                <a:gd name="T5" fmla="*/ 2147483647 h 42"/>
                <a:gd name="T6" fmla="*/ 2147483647 w 87"/>
                <a:gd name="T7" fmla="*/ 2147483647 h 42"/>
                <a:gd name="T8" fmla="*/ 2147483647 w 87"/>
                <a:gd name="T9" fmla="*/ 2147483647 h 42"/>
                <a:gd name="T10" fmla="*/ 2147483647 w 87"/>
                <a:gd name="T11" fmla="*/ 2147483647 h 42"/>
                <a:gd name="T12" fmla="*/ 2147483647 w 87"/>
                <a:gd name="T13" fmla="*/ 2147483647 h 42"/>
                <a:gd name="T14" fmla="*/ 2147483647 w 87"/>
                <a:gd name="T15" fmla="*/ 2147483647 h 42"/>
                <a:gd name="T16" fmla="*/ 2147483647 w 87"/>
                <a:gd name="T17" fmla="*/ 2147483647 h 42"/>
                <a:gd name="T18" fmla="*/ 2147483647 w 87"/>
                <a:gd name="T19" fmla="*/ 1629980971 h 42"/>
                <a:gd name="T20" fmla="*/ 2147483647 w 87"/>
                <a:gd name="T21" fmla="*/ 889055033 h 42"/>
                <a:gd name="T22" fmla="*/ 2147483647 w 87"/>
                <a:gd name="T23" fmla="*/ 296258192 h 42"/>
                <a:gd name="T24" fmla="*/ 2147483647 w 87"/>
                <a:gd name="T25" fmla="*/ 0 h 42"/>
                <a:gd name="T26" fmla="*/ 2147483647 w 87"/>
                <a:gd name="T27" fmla="*/ 0 h 42"/>
                <a:gd name="T28" fmla="*/ 2147483647 w 87"/>
                <a:gd name="T29" fmla="*/ 0 h 42"/>
                <a:gd name="T30" fmla="*/ 2147483647 w 87"/>
                <a:gd name="T31" fmla="*/ 0 h 42"/>
                <a:gd name="T32" fmla="*/ 2147483647 w 87"/>
                <a:gd name="T33" fmla="*/ 296258192 h 42"/>
                <a:gd name="T34" fmla="*/ 1847953318 w 87"/>
                <a:gd name="T35" fmla="*/ 592796842 h 42"/>
                <a:gd name="T36" fmla="*/ 1404458841 w 87"/>
                <a:gd name="T37" fmla="*/ 889055033 h 42"/>
                <a:gd name="T38" fmla="*/ 591267774 w 87"/>
                <a:gd name="T39" fmla="*/ 1778110067 h 42"/>
                <a:gd name="T40" fmla="*/ 0 w 87"/>
                <a:gd name="T41" fmla="*/ 2147483647 h 42"/>
                <a:gd name="T42" fmla="*/ 813014802 w 87"/>
                <a:gd name="T43" fmla="*/ 2147483647 h 42"/>
                <a:gd name="T44" fmla="*/ 1995726195 w 87"/>
                <a:gd name="T45" fmla="*/ 2147483647 h 42"/>
                <a:gd name="T46" fmla="*/ 2147483647 w 87"/>
                <a:gd name="T47" fmla="*/ 2147483647 h 42"/>
                <a:gd name="T48" fmla="*/ 2147483647 w 87"/>
                <a:gd name="T49" fmla="*/ 2147483647 h 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7" h="42">
                  <a:moveTo>
                    <a:pt x="54" y="42"/>
                  </a:moveTo>
                  <a:lnTo>
                    <a:pt x="59" y="42"/>
                  </a:lnTo>
                  <a:lnTo>
                    <a:pt x="64" y="41"/>
                  </a:lnTo>
                  <a:lnTo>
                    <a:pt x="68" y="40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8" y="28"/>
                  </a:lnTo>
                  <a:lnTo>
                    <a:pt x="79" y="22"/>
                  </a:lnTo>
                  <a:lnTo>
                    <a:pt x="80" y="16"/>
                  </a:lnTo>
                  <a:lnTo>
                    <a:pt x="82" y="11"/>
                  </a:lnTo>
                  <a:lnTo>
                    <a:pt x="87" y="6"/>
                  </a:lnTo>
                  <a:lnTo>
                    <a:pt x="77" y="2"/>
                  </a:lnTo>
                  <a:lnTo>
                    <a:pt x="67" y="0"/>
                  </a:lnTo>
                  <a:lnTo>
                    <a:pt x="57" y="0"/>
                  </a:lnTo>
                  <a:lnTo>
                    <a:pt x="47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5" y="4"/>
                  </a:lnTo>
                  <a:lnTo>
                    <a:pt x="19" y="6"/>
                  </a:lnTo>
                  <a:lnTo>
                    <a:pt x="8" y="12"/>
                  </a:lnTo>
                  <a:lnTo>
                    <a:pt x="0" y="18"/>
                  </a:lnTo>
                  <a:lnTo>
                    <a:pt x="11" y="24"/>
                  </a:lnTo>
                  <a:lnTo>
                    <a:pt x="27" y="32"/>
                  </a:lnTo>
                  <a:lnTo>
                    <a:pt x="43" y="39"/>
                  </a:lnTo>
                  <a:lnTo>
                    <a:pt x="54" y="42"/>
                  </a:lnTo>
                </a:path>
              </a:pathLst>
            </a:custGeom>
            <a:solidFill>
              <a:srgbClr val="4382FF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7" name="Freeform 191"/>
            <p:cNvSpPr>
              <a:spLocks/>
            </p:cNvSpPr>
            <p:nvPr>
              <p:custDataLst>
                <p:tags r:id="rId118"/>
              </p:custDataLst>
            </p:nvPr>
          </p:nvSpPr>
          <p:spPr bwMode="auto">
            <a:xfrm>
              <a:off x="8417361" y="4229522"/>
              <a:ext cx="1719" cy="14288"/>
            </a:xfrm>
            <a:custGeom>
              <a:avLst/>
              <a:gdLst>
                <a:gd name="T0" fmla="*/ 0 w 7"/>
                <a:gd name="T1" fmla="*/ 0 h 31"/>
                <a:gd name="T2" fmla="*/ 81570893 w 7"/>
                <a:gd name="T3" fmla="*/ 0 h 31"/>
                <a:gd name="T4" fmla="*/ 81570893 w 7"/>
                <a:gd name="T5" fmla="*/ 1762334002 h 31"/>
                <a:gd name="T6" fmla="*/ 0 w 7"/>
                <a:gd name="T7" fmla="*/ 2147483647 h 31"/>
                <a:gd name="T8" fmla="*/ 0 w 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1">
                  <a:moveTo>
                    <a:pt x="0" y="0"/>
                  </a:moveTo>
                  <a:lnTo>
                    <a:pt x="7" y="0"/>
                  </a:lnTo>
                  <a:lnTo>
                    <a:pt x="7" y="18"/>
                  </a:lnTo>
                  <a:lnTo>
                    <a:pt x="0" y="3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8" name="Freeform 192"/>
            <p:cNvSpPr>
              <a:spLocks/>
            </p:cNvSpPr>
            <p:nvPr>
              <p:custDataLst>
                <p:tags r:id="rId119"/>
              </p:custDataLst>
            </p:nvPr>
          </p:nvSpPr>
          <p:spPr bwMode="auto">
            <a:xfrm>
              <a:off x="7590139" y="3735810"/>
              <a:ext cx="1104106" cy="908050"/>
            </a:xfrm>
            <a:custGeom>
              <a:avLst/>
              <a:gdLst>
                <a:gd name="T0" fmla="*/ 2147483647 w 2332"/>
                <a:gd name="T1" fmla="*/ 2147483647 h 1731"/>
                <a:gd name="T2" fmla="*/ 2147483647 w 2332"/>
                <a:gd name="T3" fmla="*/ 2147483647 h 1731"/>
                <a:gd name="T4" fmla="*/ 2147483647 w 2332"/>
                <a:gd name="T5" fmla="*/ 2147483647 h 1731"/>
                <a:gd name="T6" fmla="*/ 2147483647 w 2332"/>
                <a:gd name="T7" fmla="*/ 2147483647 h 1731"/>
                <a:gd name="T8" fmla="*/ 2147483647 w 2332"/>
                <a:gd name="T9" fmla="*/ 2147483647 h 1731"/>
                <a:gd name="T10" fmla="*/ 2147483647 w 2332"/>
                <a:gd name="T11" fmla="*/ 2147483647 h 1731"/>
                <a:gd name="T12" fmla="*/ 2147483647 w 2332"/>
                <a:gd name="T13" fmla="*/ 2147483647 h 1731"/>
                <a:gd name="T14" fmla="*/ 2147483647 w 2332"/>
                <a:gd name="T15" fmla="*/ 2147483647 h 1731"/>
                <a:gd name="T16" fmla="*/ 2147483647 w 2332"/>
                <a:gd name="T17" fmla="*/ 2147483647 h 1731"/>
                <a:gd name="T18" fmla="*/ 2147483647 w 2332"/>
                <a:gd name="T19" fmla="*/ 2147483647 h 1731"/>
                <a:gd name="T20" fmla="*/ 2147483647 w 2332"/>
                <a:gd name="T21" fmla="*/ 2147483647 h 1731"/>
                <a:gd name="T22" fmla="*/ 2147483647 w 2332"/>
                <a:gd name="T23" fmla="*/ 2147483647 h 1731"/>
                <a:gd name="T24" fmla="*/ 2147483647 w 2332"/>
                <a:gd name="T25" fmla="*/ 2147483647 h 1731"/>
                <a:gd name="T26" fmla="*/ 2147483647 w 2332"/>
                <a:gd name="T27" fmla="*/ 2147483647 h 1731"/>
                <a:gd name="T28" fmla="*/ 2147483647 w 2332"/>
                <a:gd name="T29" fmla="*/ 2147483647 h 1731"/>
                <a:gd name="T30" fmla="*/ 2147483647 w 2332"/>
                <a:gd name="T31" fmla="*/ 2147483647 h 1731"/>
                <a:gd name="T32" fmla="*/ 2147483647 w 2332"/>
                <a:gd name="T33" fmla="*/ 2147483647 h 1731"/>
                <a:gd name="T34" fmla="*/ 2147483647 w 2332"/>
                <a:gd name="T35" fmla="*/ 2147483647 h 1731"/>
                <a:gd name="T36" fmla="*/ 2147483647 w 2332"/>
                <a:gd name="T37" fmla="*/ 2147483647 h 1731"/>
                <a:gd name="T38" fmla="*/ 2147483647 w 2332"/>
                <a:gd name="T39" fmla="*/ 2147483647 h 1731"/>
                <a:gd name="T40" fmla="*/ 2147483647 w 2332"/>
                <a:gd name="T41" fmla="*/ 2147483647 h 1731"/>
                <a:gd name="T42" fmla="*/ 2147483647 w 2332"/>
                <a:gd name="T43" fmla="*/ 2147483647 h 1731"/>
                <a:gd name="T44" fmla="*/ 2147483647 w 2332"/>
                <a:gd name="T45" fmla="*/ 2147483647 h 1731"/>
                <a:gd name="T46" fmla="*/ 2147483647 w 2332"/>
                <a:gd name="T47" fmla="*/ 1443622716 h 1731"/>
                <a:gd name="T48" fmla="*/ 2147483647 w 2332"/>
                <a:gd name="T49" fmla="*/ 2147483647 h 1731"/>
                <a:gd name="T50" fmla="*/ 2147483647 w 2332"/>
                <a:gd name="T51" fmla="*/ 2147483647 h 1731"/>
                <a:gd name="T52" fmla="*/ 2147483647 w 2332"/>
                <a:gd name="T53" fmla="*/ 2147483647 h 1731"/>
                <a:gd name="T54" fmla="*/ 2147483647 w 2332"/>
                <a:gd name="T55" fmla="*/ 2147483647 h 1731"/>
                <a:gd name="T56" fmla="*/ 2147483647 w 2332"/>
                <a:gd name="T57" fmla="*/ 2147483647 h 1731"/>
                <a:gd name="T58" fmla="*/ 2147483647 w 2332"/>
                <a:gd name="T59" fmla="*/ 2147483647 h 1731"/>
                <a:gd name="T60" fmla="*/ 2147483647 w 2332"/>
                <a:gd name="T61" fmla="*/ 2147483647 h 1731"/>
                <a:gd name="T62" fmla="*/ 2147483647 w 2332"/>
                <a:gd name="T63" fmla="*/ 2147483647 h 1731"/>
                <a:gd name="T64" fmla="*/ 2147483647 w 2332"/>
                <a:gd name="T65" fmla="*/ 2147483647 h 1731"/>
                <a:gd name="T66" fmla="*/ 2147483647 w 2332"/>
                <a:gd name="T67" fmla="*/ 2147483647 h 1731"/>
                <a:gd name="T68" fmla="*/ 2147483647 w 2332"/>
                <a:gd name="T69" fmla="*/ 2147483647 h 1731"/>
                <a:gd name="T70" fmla="*/ 2147483647 w 2332"/>
                <a:gd name="T71" fmla="*/ 2147483647 h 1731"/>
                <a:gd name="T72" fmla="*/ 2147483647 w 2332"/>
                <a:gd name="T73" fmla="*/ 2147483647 h 1731"/>
                <a:gd name="T74" fmla="*/ 2147483647 w 2332"/>
                <a:gd name="T75" fmla="*/ 2147483647 h 1731"/>
                <a:gd name="T76" fmla="*/ 2147483647 w 2332"/>
                <a:gd name="T77" fmla="*/ 2147483647 h 1731"/>
                <a:gd name="T78" fmla="*/ 2147483647 w 2332"/>
                <a:gd name="T79" fmla="*/ 2147483647 h 1731"/>
                <a:gd name="T80" fmla="*/ 2147483647 w 2332"/>
                <a:gd name="T81" fmla="*/ 2147483647 h 1731"/>
                <a:gd name="T82" fmla="*/ 2147483647 w 2332"/>
                <a:gd name="T83" fmla="*/ 2147483647 h 1731"/>
                <a:gd name="T84" fmla="*/ 2147483647 w 2332"/>
                <a:gd name="T85" fmla="*/ 2147483647 h 1731"/>
                <a:gd name="T86" fmla="*/ 2147483647 w 2332"/>
                <a:gd name="T87" fmla="*/ 2147483647 h 1731"/>
                <a:gd name="T88" fmla="*/ 2147483647 w 2332"/>
                <a:gd name="T89" fmla="*/ 2147483647 h 1731"/>
                <a:gd name="T90" fmla="*/ 2147483647 w 2332"/>
                <a:gd name="T91" fmla="*/ 2147483647 h 1731"/>
                <a:gd name="T92" fmla="*/ 2147483647 w 2332"/>
                <a:gd name="T93" fmla="*/ 2147483647 h 1731"/>
                <a:gd name="T94" fmla="*/ 2147483647 w 2332"/>
                <a:gd name="T95" fmla="*/ 2147483647 h 1731"/>
                <a:gd name="T96" fmla="*/ 2147483647 w 2332"/>
                <a:gd name="T97" fmla="*/ 2147483647 h 1731"/>
                <a:gd name="T98" fmla="*/ 2147483647 w 2332"/>
                <a:gd name="T99" fmla="*/ 2147483647 h 1731"/>
                <a:gd name="T100" fmla="*/ 2147483647 w 2332"/>
                <a:gd name="T101" fmla="*/ 2147483647 h 1731"/>
                <a:gd name="T102" fmla="*/ 166936669 w 2332"/>
                <a:gd name="T103" fmla="*/ 2147483647 h 1731"/>
                <a:gd name="T104" fmla="*/ 2147483647 w 2332"/>
                <a:gd name="T105" fmla="*/ 2147483647 h 1731"/>
                <a:gd name="T106" fmla="*/ 2147483647 w 2332"/>
                <a:gd name="T107" fmla="*/ 2147483647 h 1731"/>
                <a:gd name="T108" fmla="*/ 2147483647 w 2332"/>
                <a:gd name="T109" fmla="*/ 2147483647 h 1731"/>
                <a:gd name="T110" fmla="*/ 2147483647 w 2332"/>
                <a:gd name="T111" fmla="*/ 2147483647 h 1731"/>
                <a:gd name="T112" fmla="*/ 2147483647 w 2332"/>
                <a:gd name="T113" fmla="*/ 2147483647 h 1731"/>
                <a:gd name="T114" fmla="*/ 2147483647 w 2332"/>
                <a:gd name="T115" fmla="*/ 2147483647 h 1731"/>
                <a:gd name="T116" fmla="*/ 2147483647 w 2332"/>
                <a:gd name="T117" fmla="*/ 2147483647 h 173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32" h="1731">
                  <a:moveTo>
                    <a:pt x="153" y="721"/>
                  </a:moveTo>
                  <a:lnTo>
                    <a:pt x="156" y="727"/>
                  </a:lnTo>
                  <a:lnTo>
                    <a:pt x="159" y="732"/>
                  </a:lnTo>
                  <a:lnTo>
                    <a:pt x="162" y="735"/>
                  </a:lnTo>
                  <a:lnTo>
                    <a:pt x="167" y="738"/>
                  </a:lnTo>
                  <a:lnTo>
                    <a:pt x="173" y="744"/>
                  </a:lnTo>
                  <a:lnTo>
                    <a:pt x="180" y="751"/>
                  </a:lnTo>
                  <a:lnTo>
                    <a:pt x="189" y="744"/>
                  </a:lnTo>
                  <a:lnTo>
                    <a:pt x="195" y="737"/>
                  </a:lnTo>
                  <a:lnTo>
                    <a:pt x="201" y="729"/>
                  </a:lnTo>
                  <a:lnTo>
                    <a:pt x="205" y="722"/>
                  </a:lnTo>
                  <a:lnTo>
                    <a:pt x="210" y="714"/>
                  </a:lnTo>
                  <a:lnTo>
                    <a:pt x="214" y="707"/>
                  </a:lnTo>
                  <a:lnTo>
                    <a:pt x="219" y="701"/>
                  </a:lnTo>
                  <a:lnTo>
                    <a:pt x="226" y="696"/>
                  </a:lnTo>
                  <a:lnTo>
                    <a:pt x="234" y="690"/>
                  </a:lnTo>
                  <a:lnTo>
                    <a:pt x="241" y="685"/>
                  </a:lnTo>
                  <a:lnTo>
                    <a:pt x="249" y="680"/>
                  </a:lnTo>
                  <a:lnTo>
                    <a:pt x="258" y="677"/>
                  </a:lnTo>
                  <a:lnTo>
                    <a:pt x="274" y="672"/>
                  </a:lnTo>
                  <a:lnTo>
                    <a:pt x="290" y="667"/>
                  </a:lnTo>
                  <a:lnTo>
                    <a:pt x="297" y="665"/>
                  </a:lnTo>
                  <a:lnTo>
                    <a:pt x="305" y="661"/>
                  </a:lnTo>
                  <a:lnTo>
                    <a:pt x="312" y="658"/>
                  </a:lnTo>
                  <a:lnTo>
                    <a:pt x="318" y="654"/>
                  </a:lnTo>
                  <a:lnTo>
                    <a:pt x="325" y="649"/>
                  </a:lnTo>
                  <a:lnTo>
                    <a:pt x="330" y="644"/>
                  </a:lnTo>
                  <a:lnTo>
                    <a:pt x="335" y="637"/>
                  </a:lnTo>
                  <a:lnTo>
                    <a:pt x="339" y="628"/>
                  </a:lnTo>
                  <a:lnTo>
                    <a:pt x="360" y="631"/>
                  </a:lnTo>
                  <a:lnTo>
                    <a:pt x="370" y="631"/>
                  </a:lnTo>
                  <a:lnTo>
                    <a:pt x="375" y="629"/>
                  </a:lnTo>
                  <a:lnTo>
                    <a:pt x="385" y="628"/>
                  </a:lnTo>
                  <a:lnTo>
                    <a:pt x="393" y="628"/>
                  </a:lnTo>
                  <a:lnTo>
                    <a:pt x="400" y="627"/>
                  </a:lnTo>
                  <a:lnTo>
                    <a:pt x="405" y="624"/>
                  </a:lnTo>
                  <a:lnTo>
                    <a:pt x="412" y="622"/>
                  </a:lnTo>
                  <a:lnTo>
                    <a:pt x="423" y="615"/>
                  </a:lnTo>
                  <a:lnTo>
                    <a:pt x="435" y="606"/>
                  </a:lnTo>
                  <a:lnTo>
                    <a:pt x="447" y="598"/>
                  </a:lnTo>
                  <a:lnTo>
                    <a:pt x="461" y="592"/>
                  </a:lnTo>
                  <a:lnTo>
                    <a:pt x="469" y="589"/>
                  </a:lnTo>
                  <a:lnTo>
                    <a:pt x="478" y="587"/>
                  </a:lnTo>
                  <a:lnTo>
                    <a:pt x="487" y="585"/>
                  </a:lnTo>
                  <a:lnTo>
                    <a:pt x="498" y="585"/>
                  </a:lnTo>
                  <a:lnTo>
                    <a:pt x="520" y="585"/>
                  </a:lnTo>
                  <a:lnTo>
                    <a:pt x="544" y="584"/>
                  </a:lnTo>
                  <a:lnTo>
                    <a:pt x="558" y="584"/>
                  </a:lnTo>
                  <a:lnTo>
                    <a:pt x="570" y="582"/>
                  </a:lnTo>
                  <a:lnTo>
                    <a:pt x="581" y="581"/>
                  </a:lnTo>
                  <a:lnTo>
                    <a:pt x="592" y="579"/>
                  </a:lnTo>
                  <a:lnTo>
                    <a:pt x="605" y="570"/>
                  </a:lnTo>
                  <a:lnTo>
                    <a:pt x="619" y="558"/>
                  </a:lnTo>
                  <a:lnTo>
                    <a:pt x="635" y="542"/>
                  </a:lnTo>
                  <a:lnTo>
                    <a:pt x="650" y="525"/>
                  </a:lnTo>
                  <a:lnTo>
                    <a:pt x="664" y="508"/>
                  </a:lnTo>
                  <a:lnTo>
                    <a:pt x="677" y="490"/>
                  </a:lnTo>
                  <a:lnTo>
                    <a:pt x="688" y="475"/>
                  </a:lnTo>
                  <a:lnTo>
                    <a:pt x="698" y="462"/>
                  </a:lnTo>
                  <a:lnTo>
                    <a:pt x="695" y="461"/>
                  </a:lnTo>
                  <a:lnTo>
                    <a:pt x="693" y="459"/>
                  </a:lnTo>
                  <a:lnTo>
                    <a:pt x="691" y="456"/>
                  </a:lnTo>
                  <a:lnTo>
                    <a:pt x="688" y="452"/>
                  </a:lnTo>
                  <a:lnTo>
                    <a:pt x="683" y="444"/>
                  </a:lnTo>
                  <a:lnTo>
                    <a:pt x="677" y="437"/>
                  </a:lnTo>
                  <a:lnTo>
                    <a:pt x="688" y="432"/>
                  </a:lnTo>
                  <a:lnTo>
                    <a:pt x="697" y="426"/>
                  </a:lnTo>
                  <a:lnTo>
                    <a:pt x="705" y="419"/>
                  </a:lnTo>
                  <a:lnTo>
                    <a:pt x="710" y="413"/>
                  </a:lnTo>
                  <a:lnTo>
                    <a:pt x="716" y="406"/>
                  </a:lnTo>
                  <a:lnTo>
                    <a:pt x="721" y="399"/>
                  </a:lnTo>
                  <a:lnTo>
                    <a:pt x="729" y="393"/>
                  </a:lnTo>
                  <a:lnTo>
                    <a:pt x="738" y="388"/>
                  </a:lnTo>
                  <a:lnTo>
                    <a:pt x="739" y="399"/>
                  </a:lnTo>
                  <a:lnTo>
                    <a:pt x="741" y="409"/>
                  </a:lnTo>
                  <a:lnTo>
                    <a:pt x="744" y="418"/>
                  </a:lnTo>
                  <a:lnTo>
                    <a:pt x="749" y="425"/>
                  </a:lnTo>
                  <a:lnTo>
                    <a:pt x="758" y="439"/>
                  </a:lnTo>
                  <a:lnTo>
                    <a:pt x="764" y="450"/>
                  </a:lnTo>
                  <a:lnTo>
                    <a:pt x="768" y="437"/>
                  </a:lnTo>
                  <a:lnTo>
                    <a:pt x="770" y="428"/>
                  </a:lnTo>
                  <a:lnTo>
                    <a:pt x="771" y="418"/>
                  </a:lnTo>
                  <a:lnTo>
                    <a:pt x="771" y="406"/>
                  </a:lnTo>
                  <a:lnTo>
                    <a:pt x="775" y="402"/>
                  </a:lnTo>
                  <a:lnTo>
                    <a:pt x="776" y="397"/>
                  </a:lnTo>
                  <a:lnTo>
                    <a:pt x="777" y="391"/>
                  </a:lnTo>
                  <a:lnTo>
                    <a:pt x="777" y="385"/>
                  </a:lnTo>
                  <a:lnTo>
                    <a:pt x="777" y="379"/>
                  </a:lnTo>
                  <a:lnTo>
                    <a:pt x="778" y="373"/>
                  </a:lnTo>
                  <a:lnTo>
                    <a:pt x="781" y="368"/>
                  </a:lnTo>
                  <a:lnTo>
                    <a:pt x="784" y="363"/>
                  </a:lnTo>
                  <a:lnTo>
                    <a:pt x="787" y="370"/>
                  </a:lnTo>
                  <a:lnTo>
                    <a:pt x="790" y="381"/>
                  </a:lnTo>
                  <a:lnTo>
                    <a:pt x="838" y="381"/>
                  </a:lnTo>
                  <a:lnTo>
                    <a:pt x="833" y="369"/>
                  </a:lnTo>
                  <a:lnTo>
                    <a:pt x="832" y="358"/>
                  </a:lnTo>
                  <a:lnTo>
                    <a:pt x="831" y="349"/>
                  </a:lnTo>
                  <a:lnTo>
                    <a:pt x="832" y="341"/>
                  </a:lnTo>
                  <a:lnTo>
                    <a:pt x="835" y="327"/>
                  </a:lnTo>
                  <a:lnTo>
                    <a:pt x="838" y="314"/>
                  </a:lnTo>
                  <a:lnTo>
                    <a:pt x="852" y="315"/>
                  </a:lnTo>
                  <a:lnTo>
                    <a:pt x="860" y="316"/>
                  </a:lnTo>
                  <a:lnTo>
                    <a:pt x="863" y="316"/>
                  </a:lnTo>
                  <a:lnTo>
                    <a:pt x="866" y="316"/>
                  </a:lnTo>
                  <a:lnTo>
                    <a:pt x="871" y="315"/>
                  </a:lnTo>
                  <a:lnTo>
                    <a:pt x="877" y="314"/>
                  </a:lnTo>
                  <a:lnTo>
                    <a:pt x="885" y="295"/>
                  </a:lnTo>
                  <a:lnTo>
                    <a:pt x="891" y="281"/>
                  </a:lnTo>
                  <a:lnTo>
                    <a:pt x="898" y="268"/>
                  </a:lnTo>
                  <a:lnTo>
                    <a:pt x="910" y="252"/>
                  </a:lnTo>
                  <a:lnTo>
                    <a:pt x="916" y="255"/>
                  </a:lnTo>
                  <a:lnTo>
                    <a:pt x="921" y="256"/>
                  </a:lnTo>
                  <a:lnTo>
                    <a:pt x="925" y="256"/>
                  </a:lnTo>
                  <a:lnTo>
                    <a:pt x="930" y="255"/>
                  </a:lnTo>
                  <a:lnTo>
                    <a:pt x="933" y="253"/>
                  </a:lnTo>
                  <a:lnTo>
                    <a:pt x="935" y="250"/>
                  </a:lnTo>
                  <a:lnTo>
                    <a:pt x="939" y="246"/>
                  </a:lnTo>
                  <a:lnTo>
                    <a:pt x="940" y="242"/>
                  </a:lnTo>
                  <a:lnTo>
                    <a:pt x="946" y="224"/>
                  </a:lnTo>
                  <a:lnTo>
                    <a:pt x="951" y="209"/>
                  </a:lnTo>
                  <a:lnTo>
                    <a:pt x="957" y="212"/>
                  </a:lnTo>
                  <a:lnTo>
                    <a:pt x="965" y="214"/>
                  </a:lnTo>
                  <a:lnTo>
                    <a:pt x="973" y="215"/>
                  </a:lnTo>
                  <a:lnTo>
                    <a:pt x="980" y="214"/>
                  </a:lnTo>
                  <a:lnTo>
                    <a:pt x="989" y="214"/>
                  </a:lnTo>
                  <a:lnTo>
                    <a:pt x="998" y="213"/>
                  </a:lnTo>
                  <a:lnTo>
                    <a:pt x="1007" y="213"/>
                  </a:lnTo>
                  <a:lnTo>
                    <a:pt x="1017" y="215"/>
                  </a:lnTo>
                  <a:lnTo>
                    <a:pt x="1022" y="219"/>
                  </a:lnTo>
                  <a:lnTo>
                    <a:pt x="1027" y="223"/>
                  </a:lnTo>
                  <a:lnTo>
                    <a:pt x="1031" y="227"/>
                  </a:lnTo>
                  <a:lnTo>
                    <a:pt x="1033" y="232"/>
                  </a:lnTo>
                  <a:lnTo>
                    <a:pt x="1037" y="244"/>
                  </a:lnTo>
                  <a:lnTo>
                    <a:pt x="1040" y="257"/>
                  </a:lnTo>
                  <a:lnTo>
                    <a:pt x="1043" y="269"/>
                  </a:lnTo>
                  <a:lnTo>
                    <a:pt x="1046" y="280"/>
                  </a:lnTo>
                  <a:lnTo>
                    <a:pt x="1050" y="284"/>
                  </a:lnTo>
                  <a:lnTo>
                    <a:pt x="1053" y="287"/>
                  </a:lnTo>
                  <a:lnTo>
                    <a:pt x="1057" y="289"/>
                  </a:lnTo>
                  <a:lnTo>
                    <a:pt x="1063" y="290"/>
                  </a:lnTo>
                  <a:lnTo>
                    <a:pt x="1069" y="289"/>
                  </a:lnTo>
                  <a:lnTo>
                    <a:pt x="1076" y="286"/>
                  </a:lnTo>
                  <a:lnTo>
                    <a:pt x="1078" y="284"/>
                  </a:lnTo>
                  <a:lnTo>
                    <a:pt x="1081" y="282"/>
                  </a:lnTo>
                  <a:lnTo>
                    <a:pt x="1083" y="280"/>
                  </a:lnTo>
                  <a:lnTo>
                    <a:pt x="1084" y="277"/>
                  </a:lnTo>
                  <a:lnTo>
                    <a:pt x="1088" y="279"/>
                  </a:lnTo>
                  <a:lnTo>
                    <a:pt x="1092" y="280"/>
                  </a:lnTo>
                  <a:lnTo>
                    <a:pt x="1096" y="280"/>
                  </a:lnTo>
                  <a:lnTo>
                    <a:pt x="1099" y="280"/>
                  </a:lnTo>
                  <a:lnTo>
                    <a:pt x="1104" y="278"/>
                  </a:lnTo>
                  <a:lnTo>
                    <a:pt x="1110" y="277"/>
                  </a:lnTo>
                  <a:lnTo>
                    <a:pt x="1120" y="277"/>
                  </a:lnTo>
                  <a:lnTo>
                    <a:pt x="1128" y="276"/>
                  </a:lnTo>
                  <a:lnTo>
                    <a:pt x="1133" y="274"/>
                  </a:lnTo>
                  <a:lnTo>
                    <a:pt x="1135" y="270"/>
                  </a:lnTo>
                  <a:lnTo>
                    <a:pt x="1136" y="261"/>
                  </a:lnTo>
                  <a:lnTo>
                    <a:pt x="1136" y="246"/>
                  </a:lnTo>
                  <a:lnTo>
                    <a:pt x="1136" y="240"/>
                  </a:lnTo>
                  <a:lnTo>
                    <a:pt x="1137" y="234"/>
                  </a:lnTo>
                  <a:lnTo>
                    <a:pt x="1140" y="228"/>
                  </a:lnTo>
                  <a:lnTo>
                    <a:pt x="1143" y="223"/>
                  </a:lnTo>
                  <a:lnTo>
                    <a:pt x="1148" y="212"/>
                  </a:lnTo>
                  <a:lnTo>
                    <a:pt x="1156" y="204"/>
                  </a:lnTo>
                  <a:lnTo>
                    <a:pt x="1164" y="195"/>
                  </a:lnTo>
                  <a:lnTo>
                    <a:pt x="1170" y="186"/>
                  </a:lnTo>
                  <a:lnTo>
                    <a:pt x="1173" y="182"/>
                  </a:lnTo>
                  <a:lnTo>
                    <a:pt x="1175" y="177"/>
                  </a:lnTo>
                  <a:lnTo>
                    <a:pt x="1176" y="172"/>
                  </a:lnTo>
                  <a:lnTo>
                    <a:pt x="1176" y="167"/>
                  </a:lnTo>
                  <a:lnTo>
                    <a:pt x="1189" y="154"/>
                  </a:lnTo>
                  <a:lnTo>
                    <a:pt x="1201" y="146"/>
                  </a:lnTo>
                  <a:lnTo>
                    <a:pt x="1213" y="139"/>
                  </a:lnTo>
                  <a:lnTo>
                    <a:pt x="1225" y="134"/>
                  </a:lnTo>
                  <a:lnTo>
                    <a:pt x="1237" y="131"/>
                  </a:lnTo>
                  <a:lnTo>
                    <a:pt x="1248" y="128"/>
                  </a:lnTo>
                  <a:lnTo>
                    <a:pt x="1259" y="127"/>
                  </a:lnTo>
                  <a:lnTo>
                    <a:pt x="1270" y="126"/>
                  </a:lnTo>
                  <a:lnTo>
                    <a:pt x="1289" y="125"/>
                  </a:lnTo>
                  <a:lnTo>
                    <a:pt x="1305" y="123"/>
                  </a:lnTo>
                  <a:lnTo>
                    <a:pt x="1313" y="121"/>
                  </a:lnTo>
                  <a:lnTo>
                    <a:pt x="1320" y="117"/>
                  </a:lnTo>
                  <a:lnTo>
                    <a:pt x="1324" y="112"/>
                  </a:lnTo>
                  <a:lnTo>
                    <a:pt x="1328" y="104"/>
                  </a:lnTo>
                  <a:lnTo>
                    <a:pt x="1322" y="94"/>
                  </a:lnTo>
                  <a:lnTo>
                    <a:pt x="1314" y="86"/>
                  </a:lnTo>
                  <a:lnTo>
                    <a:pt x="1308" y="80"/>
                  </a:lnTo>
                  <a:lnTo>
                    <a:pt x="1301" y="75"/>
                  </a:lnTo>
                  <a:lnTo>
                    <a:pt x="1297" y="69"/>
                  </a:lnTo>
                  <a:lnTo>
                    <a:pt x="1292" y="64"/>
                  </a:lnTo>
                  <a:lnTo>
                    <a:pt x="1290" y="58"/>
                  </a:lnTo>
                  <a:lnTo>
                    <a:pt x="1289" y="49"/>
                  </a:lnTo>
                  <a:lnTo>
                    <a:pt x="1305" y="48"/>
                  </a:lnTo>
                  <a:lnTo>
                    <a:pt x="1322" y="45"/>
                  </a:lnTo>
                  <a:lnTo>
                    <a:pt x="1336" y="41"/>
                  </a:lnTo>
                  <a:lnTo>
                    <a:pt x="1349" y="36"/>
                  </a:lnTo>
                  <a:lnTo>
                    <a:pt x="1352" y="46"/>
                  </a:lnTo>
                  <a:lnTo>
                    <a:pt x="1356" y="56"/>
                  </a:lnTo>
                  <a:lnTo>
                    <a:pt x="1360" y="64"/>
                  </a:lnTo>
                  <a:lnTo>
                    <a:pt x="1366" y="72"/>
                  </a:lnTo>
                  <a:lnTo>
                    <a:pt x="1372" y="78"/>
                  </a:lnTo>
                  <a:lnTo>
                    <a:pt x="1379" y="84"/>
                  </a:lnTo>
                  <a:lnTo>
                    <a:pt x="1387" y="90"/>
                  </a:lnTo>
                  <a:lnTo>
                    <a:pt x="1394" y="94"/>
                  </a:lnTo>
                  <a:lnTo>
                    <a:pt x="1403" y="98"/>
                  </a:lnTo>
                  <a:lnTo>
                    <a:pt x="1412" y="101"/>
                  </a:lnTo>
                  <a:lnTo>
                    <a:pt x="1422" y="104"/>
                  </a:lnTo>
                  <a:lnTo>
                    <a:pt x="1432" y="107"/>
                  </a:lnTo>
                  <a:lnTo>
                    <a:pt x="1443" y="109"/>
                  </a:lnTo>
                  <a:lnTo>
                    <a:pt x="1453" y="110"/>
                  </a:lnTo>
                  <a:lnTo>
                    <a:pt x="1464" y="111"/>
                  </a:lnTo>
                  <a:lnTo>
                    <a:pt x="1476" y="111"/>
                  </a:lnTo>
                  <a:lnTo>
                    <a:pt x="1481" y="110"/>
                  </a:lnTo>
                  <a:lnTo>
                    <a:pt x="1489" y="108"/>
                  </a:lnTo>
                  <a:lnTo>
                    <a:pt x="1499" y="105"/>
                  </a:lnTo>
                  <a:lnTo>
                    <a:pt x="1509" y="104"/>
                  </a:lnTo>
                  <a:lnTo>
                    <a:pt x="1514" y="109"/>
                  </a:lnTo>
                  <a:lnTo>
                    <a:pt x="1523" y="113"/>
                  </a:lnTo>
                  <a:lnTo>
                    <a:pt x="1532" y="116"/>
                  </a:lnTo>
                  <a:lnTo>
                    <a:pt x="1541" y="117"/>
                  </a:lnTo>
                  <a:lnTo>
                    <a:pt x="1544" y="117"/>
                  </a:lnTo>
                  <a:lnTo>
                    <a:pt x="1547" y="115"/>
                  </a:lnTo>
                  <a:lnTo>
                    <a:pt x="1549" y="113"/>
                  </a:lnTo>
                  <a:lnTo>
                    <a:pt x="1551" y="110"/>
                  </a:lnTo>
                  <a:lnTo>
                    <a:pt x="1557" y="103"/>
                  </a:lnTo>
                  <a:lnTo>
                    <a:pt x="1561" y="98"/>
                  </a:lnTo>
                  <a:lnTo>
                    <a:pt x="1561" y="135"/>
                  </a:lnTo>
                  <a:lnTo>
                    <a:pt x="1556" y="146"/>
                  </a:lnTo>
                  <a:lnTo>
                    <a:pt x="1545" y="163"/>
                  </a:lnTo>
                  <a:lnTo>
                    <a:pt x="1530" y="183"/>
                  </a:lnTo>
                  <a:lnTo>
                    <a:pt x="1513" y="205"/>
                  </a:lnTo>
                  <a:lnTo>
                    <a:pt x="1495" y="228"/>
                  </a:lnTo>
                  <a:lnTo>
                    <a:pt x="1479" y="247"/>
                  </a:lnTo>
                  <a:lnTo>
                    <a:pt x="1465" y="262"/>
                  </a:lnTo>
                  <a:lnTo>
                    <a:pt x="1455" y="270"/>
                  </a:lnTo>
                  <a:lnTo>
                    <a:pt x="1464" y="275"/>
                  </a:lnTo>
                  <a:lnTo>
                    <a:pt x="1470" y="278"/>
                  </a:lnTo>
                  <a:lnTo>
                    <a:pt x="1474" y="282"/>
                  </a:lnTo>
                  <a:lnTo>
                    <a:pt x="1479" y="286"/>
                  </a:lnTo>
                  <a:lnTo>
                    <a:pt x="1485" y="294"/>
                  </a:lnTo>
                  <a:lnTo>
                    <a:pt x="1489" y="302"/>
                  </a:lnTo>
                  <a:lnTo>
                    <a:pt x="1492" y="310"/>
                  </a:lnTo>
                  <a:lnTo>
                    <a:pt x="1495" y="317"/>
                  </a:lnTo>
                  <a:lnTo>
                    <a:pt x="1498" y="321"/>
                  </a:lnTo>
                  <a:lnTo>
                    <a:pt x="1500" y="325"/>
                  </a:lnTo>
                  <a:lnTo>
                    <a:pt x="1504" y="328"/>
                  </a:lnTo>
                  <a:lnTo>
                    <a:pt x="1509" y="333"/>
                  </a:lnTo>
                  <a:lnTo>
                    <a:pt x="1514" y="336"/>
                  </a:lnTo>
                  <a:lnTo>
                    <a:pt x="1520" y="338"/>
                  </a:lnTo>
                  <a:lnTo>
                    <a:pt x="1525" y="339"/>
                  </a:lnTo>
                  <a:lnTo>
                    <a:pt x="1532" y="338"/>
                  </a:lnTo>
                  <a:lnTo>
                    <a:pt x="1538" y="338"/>
                  </a:lnTo>
                  <a:lnTo>
                    <a:pt x="1544" y="337"/>
                  </a:lnTo>
                  <a:lnTo>
                    <a:pt x="1549" y="337"/>
                  </a:lnTo>
                  <a:lnTo>
                    <a:pt x="1555" y="339"/>
                  </a:lnTo>
                  <a:lnTo>
                    <a:pt x="1560" y="340"/>
                  </a:lnTo>
                  <a:lnTo>
                    <a:pt x="1566" y="342"/>
                  </a:lnTo>
                  <a:lnTo>
                    <a:pt x="1570" y="345"/>
                  </a:lnTo>
                  <a:lnTo>
                    <a:pt x="1574" y="347"/>
                  </a:lnTo>
                  <a:lnTo>
                    <a:pt x="1582" y="354"/>
                  </a:lnTo>
                  <a:lnTo>
                    <a:pt x="1588" y="361"/>
                  </a:lnTo>
                  <a:lnTo>
                    <a:pt x="1594" y="368"/>
                  </a:lnTo>
                  <a:lnTo>
                    <a:pt x="1602" y="376"/>
                  </a:lnTo>
                  <a:lnTo>
                    <a:pt x="1605" y="379"/>
                  </a:lnTo>
                  <a:lnTo>
                    <a:pt x="1611" y="382"/>
                  </a:lnTo>
                  <a:lnTo>
                    <a:pt x="1615" y="386"/>
                  </a:lnTo>
                  <a:lnTo>
                    <a:pt x="1622" y="388"/>
                  </a:lnTo>
                  <a:lnTo>
                    <a:pt x="1629" y="391"/>
                  </a:lnTo>
                  <a:lnTo>
                    <a:pt x="1637" y="394"/>
                  </a:lnTo>
                  <a:lnTo>
                    <a:pt x="1644" y="398"/>
                  </a:lnTo>
                  <a:lnTo>
                    <a:pt x="1649" y="403"/>
                  </a:lnTo>
                  <a:lnTo>
                    <a:pt x="1659" y="413"/>
                  </a:lnTo>
                  <a:lnTo>
                    <a:pt x="1668" y="423"/>
                  </a:lnTo>
                  <a:lnTo>
                    <a:pt x="1677" y="433"/>
                  </a:lnTo>
                  <a:lnTo>
                    <a:pt x="1686" y="442"/>
                  </a:lnTo>
                  <a:lnTo>
                    <a:pt x="1692" y="445"/>
                  </a:lnTo>
                  <a:lnTo>
                    <a:pt x="1698" y="448"/>
                  </a:lnTo>
                  <a:lnTo>
                    <a:pt x="1706" y="449"/>
                  </a:lnTo>
                  <a:lnTo>
                    <a:pt x="1714" y="450"/>
                  </a:lnTo>
                  <a:lnTo>
                    <a:pt x="1719" y="449"/>
                  </a:lnTo>
                  <a:lnTo>
                    <a:pt x="1724" y="448"/>
                  </a:lnTo>
                  <a:lnTo>
                    <a:pt x="1729" y="446"/>
                  </a:lnTo>
                  <a:lnTo>
                    <a:pt x="1735" y="444"/>
                  </a:lnTo>
                  <a:lnTo>
                    <a:pt x="1745" y="435"/>
                  </a:lnTo>
                  <a:lnTo>
                    <a:pt x="1754" y="425"/>
                  </a:lnTo>
                  <a:lnTo>
                    <a:pt x="1764" y="413"/>
                  </a:lnTo>
                  <a:lnTo>
                    <a:pt x="1773" y="400"/>
                  </a:lnTo>
                  <a:lnTo>
                    <a:pt x="1782" y="385"/>
                  </a:lnTo>
                  <a:lnTo>
                    <a:pt x="1791" y="368"/>
                  </a:lnTo>
                  <a:lnTo>
                    <a:pt x="1798" y="351"/>
                  </a:lnTo>
                  <a:lnTo>
                    <a:pt x="1805" y="334"/>
                  </a:lnTo>
                  <a:lnTo>
                    <a:pt x="1812" y="316"/>
                  </a:lnTo>
                  <a:lnTo>
                    <a:pt x="1817" y="299"/>
                  </a:lnTo>
                  <a:lnTo>
                    <a:pt x="1821" y="283"/>
                  </a:lnTo>
                  <a:lnTo>
                    <a:pt x="1825" y="266"/>
                  </a:lnTo>
                  <a:lnTo>
                    <a:pt x="1827" y="252"/>
                  </a:lnTo>
                  <a:lnTo>
                    <a:pt x="1827" y="240"/>
                  </a:lnTo>
                  <a:lnTo>
                    <a:pt x="1828" y="223"/>
                  </a:lnTo>
                  <a:lnTo>
                    <a:pt x="1830" y="205"/>
                  </a:lnTo>
                  <a:lnTo>
                    <a:pt x="1834" y="189"/>
                  </a:lnTo>
                  <a:lnTo>
                    <a:pt x="1839" y="174"/>
                  </a:lnTo>
                  <a:lnTo>
                    <a:pt x="1845" y="159"/>
                  </a:lnTo>
                  <a:lnTo>
                    <a:pt x="1850" y="145"/>
                  </a:lnTo>
                  <a:lnTo>
                    <a:pt x="1857" y="131"/>
                  </a:lnTo>
                  <a:lnTo>
                    <a:pt x="1863" y="118"/>
                  </a:lnTo>
                  <a:lnTo>
                    <a:pt x="1877" y="90"/>
                  </a:lnTo>
                  <a:lnTo>
                    <a:pt x="1888" y="63"/>
                  </a:lnTo>
                  <a:lnTo>
                    <a:pt x="1894" y="47"/>
                  </a:lnTo>
                  <a:lnTo>
                    <a:pt x="1897" y="32"/>
                  </a:lnTo>
                  <a:lnTo>
                    <a:pt x="1899" y="17"/>
                  </a:lnTo>
                  <a:lnTo>
                    <a:pt x="1901" y="0"/>
                  </a:lnTo>
                  <a:lnTo>
                    <a:pt x="1904" y="10"/>
                  </a:lnTo>
                  <a:lnTo>
                    <a:pt x="1909" y="21"/>
                  </a:lnTo>
                  <a:lnTo>
                    <a:pt x="1917" y="32"/>
                  </a:lnTo>
                  <a:lnTo>
                    <a:pt x="1925" y="43"/>
                  </a:lnTo>
                  <a:lnTo>
                    <a:pt x="1932" y="55"/>
                  </a:lnTo>
                  <a:lnTo>
                    <a:pt x="1940" y="63"/>
                  </a:lnTo>
                  <a:lnTo>
                    <a:pt x="1948" y="70"/>
                  </a:lnTo>
                  <a:lnTo>
                    <a:pt x="1953" y="74"/>
                  </a:lnTo>
                  <a:lnTo>
                    <a:pt x="1952" y="76"/>
                  </a:lnTo>
                  <a:lnTo>
                    <a:pt x="1950" y="77"/>
                  </a:lnTo>
                  <a:lnTo>
                    <a:pt x="1947" y="78"/>
                  </a:lnTo>
                  <a:lnTo>
                    <a:pt x="1943" y="79"/>
                  </a:lnTo>
                  <a:lnTo>
                    <a:pt x="1937" y="80"/>
                  </a:lnTo>
                  <a:lnTo>
                    <a:pt x="1933" y="80"/>
                  </a:lnTo>
                  <a:lnTo>
                    <a:pt x="1935" y="90"/>
                  </a:lnTo>
                  <a:lnTo>
                    <a:pt x="1937" y="98"/>
                  </a:lnTo>
                  <a:lnTo>
                    <a:pt x="1940" y="104"/>
                  </a:lnTo>
                  <a:lnTo>
                    <a:pt x="1943" y="110"/>
                  </a:lnTo>
                  <a:lnTo>
                    <a:pt x="1947" y="115"/>
                  </a:lnTo>
                  <a:lnTo>
                    <a:pt x="1950" y="121"/>
                  </a:lnTo>
                  <a:lnTo>
                    <a:pt x="1952" y="127"/>
                  </a:lnTo>
                  <a:lnTo>
                    <a:pt x="1953" y="135"/>
                  </a:lnTo>
                  <a:lnTo>
                    <a:pt x="1953" y="144"/>
                  </a:lnTo>
                  <a:lnTo>
                    <a:pt x="1951" y="152"/>
                  </a:lnTo>
                  <a:lnTo>
                    <a:pt x="1949" y="160"/>
                  </a:lnTo>
                  <a:lnTo>
                    <a:pt x="1947" y="169"/>
                  </a:lnTo>
                  <a:lnTo>
                    <a:pt x="1944" y="176"/>
                  </a:lnTo>
                  <a:lnTo>
                    <a:pt x="1942" y="183"/>
                  </a:lnTo>
                  <a:lnTo>
                    <a:pt x="1941" y="190"/>
                  </a:lnTo>
                  <a:lnTo>
                    <a:pt x="1940" y="197"/>
                  </a:lnTo>
                  <a:lnTo>
                    <a:pt x="1940" y="201"/>
                  </a:lnTo>
                  <a:lnTo>
                    <a:pt x="1941" y="206"/>
                  </a:lnTo>
                  <a:lnTo>
                    <a:pt x="1942" y="210"/>
                  </a:lnTo>
                  <a:lnTo>
                    <a:pt x="1944" y="214"/>
                  </a:lnTo>
                  <a:lnTo>
                    <a:pt x="1950" y="222"/>
                  </a:lnTo>
                  <a:lnTo>
                    <a:pt x="1955" y="228"/>
                  </a:lnTo>
                  <a:lnTo>
                    <a:pt x="1963" y="233"/>
                  </a:lnTo>
                  <a:lnTo>
                    <a:pt x="1971" y="237"/>
                  </a:lnTo>
                  <a:lnTo>
                    <a:pt x="1978" y="239"/>
                  </a:lnTo>
                  <a:lnTo>
                    <a:pt x="1986" y="240"/>
                  </a:lnTo>
                  <a:lnTo>
                    <a:pt x="1987" y="244"/>
                  </a:lnTo>
                  <a:lnTo>
                    <a:pt x="1989" y="248"/>
                  </a:lnTo>
                  <a:lnTo>
                    <a:pt x="1993" y="251"/>
                  </a:lnTo>
                  <a:lnTo>
                    <a:pt x="1997" y="254"/>
                  </a:lnTo>
                  <a:lnTo>
                    <a:pt x="2006" y="257"/>
                  </a:lnTo>
                  <a:lnTo>
                    <a:pt x="2014" y="258"/>
                  </a:lnTo>
                  <a:lnTo>
                    <a:pt x="2014" y="278"/>
                  </a:lnTo>
                  <a:lnTo>
                    <a:pt x="2015" y="297"/>
                  </a:lnTo>
                  <a:lnTo>
                    <a:pt x="2017" y="314"/>
                  </a:lnTo>
                  <a:lnTo>
                    <a:pt x="2019" y="332"/>
                  </a:lnTo>
                  <a:lnTo>
                    <a:pt x="2026" y="365"/>
                  </a:lnTo>
                  <a:lnTo>
                    <a:pt x="2033" y="398"/>
                  </a:lnTo>
                  <a:lnTo>
                    <a:pt x="2040" y="429"/>
                  </a:lnTo>
                  <a:lnTo>
                    <a:pt x="2047" y="461"/>
                  </a:lnTo>
                  <a:lnTo>
                    <a:pt x="2050" y="476"/>
                  </a:lnTo>
                  <a:lnTo>
                    <a:pt x="2051" y="491"/>
                  </a:lnTo>
                  <a:lnTo>
                    <a:pt x="2053" y="508"/>
                  </a:lnTo>
                  <a:lnTo>
                    <a:pt x="2053" y="523"/>
                  </a:lnTo>
                  <a:lnTo>
                    <a:pt x="2053" y="526"/>
                  </a:lnTo>
                  <a:lnTo>
                    <a:pt x="2054" y="528"/>
                  </a:lnTo>
                  <a:lnTo>
                    <a:pt x="2056" y="529"/>
                  </a:lnTo>
                  <a:lnTo>
                    <a:pt x="2060" y="531"/>
                  </a:lnTo>
                  <a:lnTo>
                    <a:pt x="2066" y="533"/>
                  </a:lnTo>
                  <a:lnTo>
                    <a:pt x="2074" y="536"/>
                  </a:lnTo>
                  <a:lnTo>
                    <a:pt x="2082" y="538"/>
                  </a:lnTo>
                  <a:lnTo>
                    <a:pt x="2089" y="540"/>
                  </a:lnTo>
                  <a:lnTo>
                    <a:pt x="2096" y="544"/>
                  </a:lnTo>
                  <a:lnTo>
                    <a:pt x="2099" y="548"/>
                  </a:lnTo>
                  <a:lnTo>
                    <a:pt x="2108" y="562"/>
                  </a:lnTo>
                  <a:lnTo>
                    <a:pt x="2116" y="574"/>
                  </a:lnTo>
                  <a:lnTo>
                    <a:pt x="2120" y="578"/>
                  </a:lnTo>
                  <a:lnTo>
                    <a:pt x="2123" y="582"/>
                  </a:lnTo>
                  <a:lnTo>
                    <a:pt x="2128" y="584"/>
                  </a:lnTo>
                  <a:lnTo>
                    <a:pt x="2133" y="585"/>
                  </a:lnTo>
                  <a:lnTo>
                    <a:pt x="2134" y="596"/>
                  </a:lnTo>
                  <a:lnTo>
                    <a:pt x="2139" y="615"/>
                  </a:lnTo>
                  <a:lnTo>
                    <a:pt x="2146" y="637"/>
                  </a:lnTo>
                  <a:lnTo>
                    <a:pt x="2154" y="661"/>
                  </a:lnTo>
                  <a:lnTo>
                    <a:pt x="2163" y="686"/>
                  </a:lnTo>
                  <a:lnTo>
                    <a:pt x="2172" y="707"/>
                  </a:lnTo>
                  <a:lnTo>
                    <a:pt x="2179" y="724"/>
                  </a:lnTo>
                  <a:lnTo>
                    <a:pt x="2186" y="733"/>
                  </a:lnTo>
                  <a:lnTo>
                    <a:pt x="2188" y="735"/>
                  </a:lnTo>
                  <a:lnTo>
                    <a:pt x="2194" y="737"/>
                  </a:lnTo>
                  <a:lnTo>
                    <a:pt x="2201" y="738"/>
                  </a:lnTo>
                  <a:lnTo>
                    <a:pt x="2211" y="739"/>
                  </a:lnTo>
                  <a:lnTo>
                    <a:pt x="2231" y="742"/>
                  </a:lnTo>
                  <a:lnTo>
                    <a:pt x="2245" y="745"/>
                  </a:lnTo>
                  <a:lnTo>
                    <a:pt x="2242" y="756"/>
                  </a:lnTo>
                  <a:lnTo>
                    <a:pt x="2238" y="762"/>
                  </a:lnTo>
                  <a:lnTo>
                    <a:pt x="2231" y="766"/>
                  </a:lnTo>
                  <a:lnTo>
                    <a:pt x="2219" y="769"/>
                  </a:lnTo>
                  <a:lnTo>
                    <a:pt x="2223" y="781"/>
                  </a:lnTo>
                  <a:lnTo>
                    <a:pt x="2228" y="790"/>
                  </a:lnTo>
                  <a:lnTo>
                    <a:pt x="2233" y="800"/>
                  </a:lnTo>
                  <a:lnTo>
                    <a:pt x="2239" y="809"/>
                  </a:lnTo>
                  <a:lnTo>
                    <a:pt x="2251" y="827"/>
                  </a:lnTo>
                  <a:lnTo>
                    <a:pt x="2263" y="846"/>
                  </a:lnTo>
                  <a:lnTo>
                    <a:pt x="2289" y="879"/>
                  </a:lnTo>
                  <a:lnTo>
                    <a:pt x="2312" y="912"/>
                  </a:lnTo>
                  <a:lnTo>
                    <a:pt x="2318" y="907"/>
                  </a:lnTo>
                  <a:lnTo>
                    <a:pt x="2324" y="902"/>
                  </a:lnTo>
                  <a:lnTo>
                    <a:pt x="2328" y="899"/>
                  </a:lnTo>
                  <a:lnTo>
                    <a:pt x="2330" y="896"/>
                  </a:lnTo>
                  <a:lnTo>
                    <a:pt x="2332" y="892"/>
                  </a:lnTo>
                  <a:lnTo>
                    <a:pt x="2332" y="887"/>
                  </a:lnTo>
                  <a:lnTo>
                    <a:pt x="2332" y="896"/>
                  </a:lnTo>
                  <a:lnTo>
                    <a:pt x="2332" y="903"/>
                  </a:lnTo>
                  <a:lnTo>
                    <a:pt x="2332" y="910"/>
                  </a:lnTo>
                  <a:lnTo>
                    <a:pt x="2332" y="918"/>
                  </a:lnTo>
                  <a:lnTo>
                    <a:pt x="2293" y="1010"/>
                  </a:lnTo>
                  <a:lnTo>
                    <a:pt x="2295" y="1024"/>
                  </a:lnTo>
                  <a:lnTo>
                    <a:pt x="2296" y="1038"/>
                  </a:lnTo>
                  <a:lnTo>
                    <a:pt x="2295" y="1051"/>
                  </a:lnTo>
                  <a:lnTo>
                    <a:pt x="2291" y="1066"/>
                  </a:lnTo>
                  <a:lnTo>
                    <a:pt x="2288" y="1079"/>
                  </a:lnTo>
                  <a:lnTo>
                    <a:pt x="2283" y="1092"/>
                  </a:lnTo>
                  <a:lnTo>
                    <a:pt x="2276" y="1105"/>
                  </a:lnTo>
                  <a:lnTo>
                    <a:pt x="2269" y="1118"/>
                  </a:lnTo>
                  <a:lnTo>
                    <a:pt x="2253" y="1143"/>
                  </a:lnTo>
                  <a:lnTo>
                    <a:pt x="2237" y="1167"/>
                  </a:lnTo>
                  <a:lnTo>
                    <a:pt x="2220" y="1188"/>
                  </a:lnTo>
                  <a:lnTo>
                    <a:pt x="2206" y="1207"/>
                  </a:lnTo>
                  <a:lnTo>
                    <a:pt x="2188" y="1233"/>
                  </a:lnTo>
                  <a:lnTo>
                    <a:pt x="2172" y="1260"/>
                  </a:lnTo>
                  <a:lnTo>
                    <a:pt x="2153" y="1289"/>
                  </a:lnTo>
                  <a:lnTo>
                    <a:pt x="2133" y="1317"/>
                  </a:lnTo>
                  <a:lnTo>
                    <a:pt x="2123" y="1329"/>
                  </a:lnTo>
                  <a:lnTo>
                    <a:pt x="2111" y="1342"/>
                  </a:lnTo>
                  <a:lnTo>
                    <a:pt x="2100" y="1352"/>
                  </a:lnTo>
                  <a:lnTo>
                    <a:pt x="2087" y="1362"/>
                  </a:lnTo>
                  <a:lnTo>
                    <a:pt x="2081" y="1366"/>
                  </a:lnTo>
                  <a:lnTo>
                    <a:pt x="2074" y="1369"/>
                  </a:lnTo>
                  <a:lnTo>
                    <a:pt x="2066" y="1372"/>
                  </a:lnTo>
                  <a:lnTo>
                    <a:pt x="2059" y="1375"/>
                  </a:lnTo>
                  <a:lnTo>
                    <a:pt x="2051" y="1377"/>
                  </a:lnTo>
                  <a:lnTo>
                    <a:pt x="2043" y="1378"/>
                  </a:lnTo>
                  <a:lnTo>
                    <a:pt x="2036" y="1379"/>
                  </a:lnTo>
                  <a:lnTo>
                    <a:pt x="2027" y="1380"/>
                  </a:lnTo>
                  <a:lnTo>
                    <a:pt x="2026" y="1393"/>
                  </a:lnTo>
                  <a:lnTo>
                    <a:pt x="2022" y="1404"/>
                  </a:lnTo>
                  <a:lnTo>
                    <a:pt x="2018" y="1414"/>
                  </a:lnTo>
                  <a:lnTo>
                    <a:pt x="2013" y="1423"/>
                  </a:lnTo>
                  <a:lnTo>
                    <a:pt x="2005" y="1432"/>
                  </a:lnTo>
                  <a:lnTo>
                    <a:pt x="1997" y="1440"/>
                  </a:lnTo>
                  <a:lnTo>
                    <a:pt x="1988" y="1449"/>
                  </a:lnTo>
                  <a:lnTo>
                    <a:pt x="1978" y="1456"/>
                  </a:lnTo>
                  <a:lnTo>
                    <a:pt x="1958" y="1470"/>
                  </a:lnTo>
                  <a:lnTo>
                    <a:pt x="1937" y="1483"/>
                  </a:lnTo>
                  <a:lnTo>
                    <a:pt x="1917" y="1495"/>
                  </a:lnTo>
                  <a:lnTo>
                    <a:pt x="1901" y="1510"/>
                  </a:lnTo>
                  <a:lnTo>
                    <a:pt x="1885" y="1525"/>
                  </a:lnTo>
                  <a:lnTo>
                    <a:pt x="1873" y="1539"/>
                  </a:lnTo>
                  <a:lnTo>
                    <a:pt x="1864" y="1553"/>
                  </a:lnTo>
                  <a:lnTo>
                    <a:pt x="1857" y="1565"/>
                  </a:lnTo>
                  <a:lnTo>
                    <a:pt x="1848" y="1578"/>
                  </a:lnTo>
                  <a:lnTo>
                    <a:pt x="1838" y="1591"/>
                  </a:lnTo>
                  <a:lnTo>
                    <a:pt x="1825" y="1604"/>
                  </a:lnTo>
                  <a:lnTo>
                    <a:pt x="1807" y="1621"/>
                  </a:lnTo>
                  <a:lnTo>
                    <a:pt x="1801" y="1630"/>
                  </a:lnTo>
                  <a:lnTo>
                    <a:pt x="1796" y="1639"/>
                  </a:lnTo>
                  <a:lnTo>
                    <a:pt x="1793" y="1648"/>
                  </a:lnTo>
                  <a:lnTo>
                    <a:pt x="1790" y="1657"/>
                  </a:lnTo>
                  <a:lnTo>
                    <a:pt x="1786" y="1665"/>
                  </a:lnTo>
                  <a:lnTo>
                    <a:pt x="1782" y="1671"/>
                  </a:lnTo>
                  <a:lnTo>
                    <a:pt x="1780" y="1673"/>
                  </a:lnTo>
                  <a:lnTo>
                    <a:pt x="1776" y="1675"/>
                  </a:lnTo>
                  <a:lnTo>
                    <a:pt x="1772" y="1676"/>
                  </a:lnTo>
                  <a:lnTo>
                    <a:pt x="1768" y="1676"/>
                  </a:lnTo>
                  <a:lnTo>
                    <a:pt x="1749" y="1676"/>
                  </a:lnTo>
                  <a:lnTo>
                    <a:pt x="1733" y="1676"/>
                  </a:lnTo>
                  <a:lnTo>
                    <a:pt x="1718" y="1676"/>
                  </a:lnTo>
                  <a:lnTo>
                    <a:pt x="1707" y="1676"/>
                  </a:lnTo>
                  <a:lnTo>
                    <a:pt x="1702" y="1676"/>
                  </a:lnTo>
                  <a:lnTo>
                    <a:pt x="1695" y="1678"/>
                  </a:lnTo>
                  <a:lnTo>
                    <a:pt x="1689" y="1680"/>
                  </a:lnTo>
                  <a:lnTo>
                    <a:pt x="1682" y="1683"/>
                  </a:lnTo>
                  <a:lnTo>
                    <a:pt x="1668" y="1690"/>
                  </a:lnTo>
                  <a:lnTo>
                    <a:pt x="1652" y="1699"/>
                  </a:lnTo>
                  <a:lnTo>
                    <a:pt x="1634" y="1708"/>
                  </a:lnTo>
                  <a:lnTo>
                    <a:pt x="1613" y="1717"/>
                  </a:lnTo>
                  <a:lnTo>
                    <a:pt x="1602" y="1722"/>
                  </a:lnTo>
                  <a:lnTo>
                    <a:pt x="1589" y="1726"/>
                  </a:lnTo>
                  <a:lnTo>
                    <a:pt x="1576" y="1729"/>
                  </a:lnTo>
                  <a:lnTo>
                    <a:pt x="1561" y="1731"/>
                  </a:lnTo>
                  <a:lnTo>
                    <a:pt x="1558" y="1725"/>
                  </a:lnTo>
                  <a:lnTo>
                    <a:pt x="1555" y="1718"/>
                  </a:lnTo>
                  <a:lnTo>
                    <a:pt x="1548" y="1718"/>
                  </a:lnTo>
                  <a:lnTo>
                    <a:pt x="1541" y="1717"/>
                  </a:lnTo>
                  <a:lnTo>
                    <a:pt x="1536" y="1715"/>
                  </a:lnTo>
                  <a:lnTo>
                    <a:pt x="1532" y="1713"/>
                  </a:lnTo>
                  <a:lnTo>
                    <a:pt x="1528" y="1711"/>
                  </a:lnTo>
                  <a:lnTo>
                    <a:pt x="1525" y="1708"/>
                  </a:lnTo>
                  <a:lnTo>
                    <a:pt x="1522" y="1705"/>
                  </a:lnTo>
                  <a:lnTo>
                    <a:pt x="1520" y="1701"/>
                  </a:lnTo>
                  <a:lnTo>
                    <a:pt x="1517" y="1693"/>
                  </a:lnTo>
                  <a:lnTo>
                    <a:pt x="1515" y="1685"/>
                  </a:lnTo>
                  <a:lnTo>
                    <a:pt x="1515" y="1677"/>
                  </a:lnTo>
                  <a:lnTo>
                    <a:pt x="1515" y="1670"/>
                  </a:lnTo>
                  <a:lnTo>
                    <a:pt x="1489" y="1690"/>
                  </a:lnTo>
                  <a:lnTo>
                    <a:pt x="1462" y="1709"/>
                  </a:lnTo>
                  <a:lnTo>
                    <a:pt x="1449" y="1718"/>
                  </a:lnTo>
                  <a:lnTo>
                    <a:pt x="1437" y="1725"/>
                  </a:lnTo>
                  <a:lnTo>
                    <a:pt x="1432" y="1728"/>
                  </a:lnTo>
                  <a:lnTo>
                    <a:pt x="1426" y="1730"/>
                  </a:lnTo>
                  <a:lnTo>
                    <a:pt x="1421" y="1731"/>
                  </a:lnTo>
                  <a:lnTo>
                    <a:pt x="1415" y="1731"/>
                  </a:lnTo>
                  <a:lnTo>
                    <a:pt x="1413" y="1731"/>
                  </a:lnTo>
                  <a:lnTo>
                    <a:pt x="1410" y="1729"/>
                  </a:lnTo>
                  <a:lnTo>
                    <a:pt x="1406" y="1727"/>
                  </a:lnTo>
                  <a:lnTo>
                    <a:pt x="1403" y="1725"/>
                  </a:lnTo>
                  <a:lnTo>
                    <a:pt x="1400" y="1722"/>
                  </a:lnTo>
                  <a:lnTo>
                    <a:pt x="1398" y="1718"/>
                  </a:lnTo>
                  <a:lnTo>
                    <a:pt x="1395" y="1715"/>
                  </a:lnTo>
                  <a:lnTo>
                    <a:pt x="1395" y="1712"/>
                  </a:lnTo>
                  <a:lnTo>
                    <a:pt x="1372" y="1711"/>
                  </a:lnTo>
                  <a:lnTo>
                    <a:pt x="1349" y="1709"/>
                  </a:lnTo>
                  <a:lnTo>
                    <a:pt x="1338" y="1707"/>
                  </a:lnTo>
                  <a:lnTo>
                    <a:pt x="1327" y="1704"/>
                  </a:lnTo>
                  <a:lnTo>
                    <a:pt x="1316" y="1701"/>
                  </a:lnTo>
                  <a:lnTo>
                    <a:pt x="1307" y="1697"/>
                  </a:lnTo>
                  <a:lnTo>
                    <a:pt x="1297" y="1693"/>
                  </a:lnTo>
                  <a:lnTo>
                    <a:pt x="1289" y="1688"/>
                  </a:lnTo>
                  <a:lnTo>
                    <a:pt x="1281" y="1683"/>
                  </a:lnTo>
                  <a:lnTo>
                    <a:pt x="1275" y="1677"/>
                  </a:lnTo>
                  <a:lnTo>
                    <a:pt x="1269" y="1670"/>
                  </a:lnTo>
                  <a:lnTo>
                    <a:pt x="1266" y="1662"/>
                  </a:lnTo>
                  <a:lnTo>
                    <a:pt x="1264" y="1653"/>
                  </a:lnTo>
                  <a:lnTo>
                    <a:pt x="1263" y="1645"/>
                  </a:lnTo>
                  <a:lnTo>
                    <a:pt x="1263" y="1639"/>
                  </a:lnTo>
                  <a:lnTo>
                    <a:pt x="1264" y="1635"/>
                  </a:lnTo>
                  <a:lnTo>
                    <a:pt x="1266" y="1631"/>
                  </a:lnTo>
                  <a:lnTo>
                    <a:pt x="1268" y="1627"/>
                  </a:lnTo>
                  <a:lnTo>
                    <a:pt x="1272" y="1620"/>
                  </a:lnTo>
                  <a:lnTo>
                    <a:pt x="1279" y="1614"/>
                  </a:lnTo>
                  <a:lnTo>
                    <a:pt x="1286" y="1609"/>
                  </a:lnTo>
                  <a:lnTo>
                    <a:pt x="1290" y="1601"/>
                  </a:lnTo>
                  <a:lnTo>
                    <a:pt x="1292" y="1597"/>
                  </a:lnTo>
                  <a:lnTo>
                    <a:pt x="1294" y="1593"/>
                  </a:lnTo>
                  <a:lnTo>
                    <a:pt x="1296" y="1589"/>
                  </a:lnTo>
                  <a:lnTo>
                    <a:pt x="1296" y="1583"/>
                  </a:lnTo>
                  <a:lnTo>
                    <a:pt x="1296" y="1546"/>
                  </a:lnTo>
                  <a:lnTo>
                    <a:pt x="1309" y="1528"/>
                  </a:lnTo>
                  <a:lnTo>
                    <a:pt x="1309" y="1522"/>
                  </a:lnTo>
                  <a:lnTo>
                    <a:pt x="1256" y="1522"/>
                  </a:lnTo>
                  <a:lnTo>
                    <a:pt x="1249" y="1534"/>
                  </a:lnTo>
                  <a:lnTo>
                    <a:pt x="1255" y="1525"/>
                  </a:lnTo>
                  <a:lnTo>
                    <a:pt x="1263" y="1516"/>
                  </a:lnTo>
                  <a:lnTo>
                    <a:pt x="1269" y="1509"/>
                  </a:lnTo>
                  <a:lnTo>
                    <a:pt x="1276" y="1504"/>
                  </a:lnTo>
                  <a:lnTo>
                    <a:pt x="1276" y="1460"/>
                  </a:lnTo>
                  <a:lnTo>
                    <a:pt x="1270" y="1462"/>
                  </a:lnTo>
                  <a:lnTo>
                    <a:pt x="1265" y="1464"/>
                  </a:lnTo>
                  <a:lnTo>
                    <a:pt x="1260" y="1466"/>
                  </a:lnTo>
                  <a:lnTo>
                    <a:pt x="1256" y="1469"/>
                  </a:lnTo>
                  <a:lnTo>
                    <a:pt x="1249" y="1475"/>
                  </a:lnTo>
                  <a:lnTo>
                    <a:pt x="1243" y="1481"/>
                  </a:lnTo>
                  <a:lnTo>
                    <a:pt x="1237" y="1488"/>
                  </a:lnTo>
                  <a:lnTo>
                    <a:pt x="1232" y="1494"/>
                  </a:lnTo>
                  <a:lnTo>
                    <a:pt x="1229" y="1498"/>
                  </a:lnTo>
                  <a:lnTo>
                    <a:pt x="1225" y="1500"/>
                  </a:lnTo>
                  <a:lnTo>
                    <a:pt x="1221" y="1502"/>
                  </a:lnTo>
                  <a:lnTo>
                    <a:pt x="1216" y="1504"/>
                  </a:lnTo>
                  <a:lnTo>
                    <a:pt x="1189" y="1504"/>
                  </a:lnTo>
                  <a:lnTo>
                    <a:pt x="1222" y="1472"/>
                  </a:lnTo>
                  <a:lnTo>
                    <a:pt x="1252" y="1442"/>
                  </a:lnTo>
                  <a:lnTo>
                    <a:pt x="1280" y="1411"/>
                  </a:lnTo>
                  <a:lnTo>
                    <a:pt x="1309" y="1380"/>
                  </a:lnTo>
                  <a:lnTo>
                    <a:pt x="1305" y="1378"/>
                  </a:lnTo>
                  <a:lnTo>
                    <a:pt x="1301" y="1377"/>
                  </a:lnTo>
                  <a:lnTo>
                    <a:pt x="1298" y="1376"/>
                  </a:lnTo>
                  <a:lnTo>
                    <a:pt x="1294" y="1376"/>
                  </a:lnTo>
                  <a:lnTo>
                    <a:pt x="1287" y="1378"/>
                  </a:lnTo>
                  <a:lnTo>
                    <a:pt x="1280" y="1382"/>
                  </a:lnTo>
                  <a:lnTo>
                    <a:pt x="1267" y="1392"/>
                  </a:lnTo>
                  <a:lnTo>
                    <a:pt x="1256" y="1399"/>
                  </a:lnTo>
                  <a:lnTo>
                    <a:pt x="1230" y="1418"/>
                  </a:lnTo>
                  <a:lnTo>
                    <a:pt x="1185" y="1450"/>
                  </a:lnTo>
                  <a:lnTo>
                    <a:pt x="1142" y="1478"/>
                  </a:lnTo>
                  <a:lnTo>
                    <a:pt x="1123" y="1490"/>
                  </a:lnTo>
                  <a:lnTo>
                    <a:pt x="1123" y="1380"/>
                  </a:lnTo>
                  <a:lnTo>
                    <a:pt x="1113" y="1379"/>
                  </a:lnTo>
                  <a:lnTo>
                    <a:pt x="1106" y="1377"/>
                  </a:lnTo>
                  <a:lnTo>
                    <a:pt x="1099" y="1375"/>
                  </a:lnTo>
                  <a:lnTo>
                    <a:pt x="1093" y="1371"/>
                  </a:lnTo>
                  <a:lnTo>
                    <a:pt x="1090" y="1367"/>
                  </a:lnTo>
                  <a:lnTo>
                    <a:pt x="1088" y="1362"/>
                  </a:lnTo>
                  <a:lnTo>
                    <a:pt x="1088" y="1356"/>
                  </a:lnTo>
                  <a:lnTo>
                    <a:pt x="1090" y="1349"/>
                  </a:lnTo>
                  <a:lnTo>
                    <a:pt x="1078" y="1338"/>
                  </a:lnTo>
                  <a:lnTo>
                    <a:pt x="1064" y="1325"/>
                  </a:lnTo>
                  <a:lnTo>
                    <a:pt x="1047" y="1314"/>
                  </a:lnTo>
                  <a:lnTo>
                    <a:pt x="1030" y="1304"/>
                  </a:lnTo>
                  <a:lnTo>
                    <a:pt x="1020" y="1299"/>
                  </a:lnTo>
                  <a:lnTo>
                    <a:pt x="1011" y="1295"/>
                  </a:lnTo>
                  <a:lnTo>
                    <a:pt x="1001" y="1291"/>
                  </a:lnTo>
                  <a:lnTo>
                    <a:pt x="990" y="1288"/>
                  </a:lnTo>
                  <a:lnTo>
                    <a:pt x="980" y="1285"/>
                  </a:lnTo>
                  <a:lnTo>
                    <a:pt x="971" y="1283"/>
                  </a:lnTo>
                  <a:lnTo>
                    <a:pt x="961" y="1282"/>
                  </a:lnTo>
                  <a:lnTo>
                    <a:pt x="951" y="1282"/>
                  </a:lnTo>
                  <a:lnTo>
                    <a:pt x="941" y="1283"/>
                  </a:lnTo>
                  <a:lnTo>
                    <a:pt x="931" y="1285"/>
                  </a:lnTo>
                  <a:lnTo>
                    <a:pt x="923" y="1289"/>
                  </a:lnTo>
                  <a:lnTo>
                    <a:pt x="917" y="1294"/>
                  </a:lnTo>
                  <a:lnTo>
                    <a:pt x="831" y="1294"/>
                  </a:lnTo>
                  <a:lnTo>
                    <a:pt x="819" y="1301"/>
                  </a:lnTo>
                  <a:lnTo>
                    <a:pt x="807" y="1307"/>
                  </a:lnTo>
                  <a:lnTo>
                    <a:pt x="796" y="1312"/>
                  </a:lnTo>
                  <a:lnTo>
                    <a:pt x="785" y="1316"/>
                  </a:lnTo>
                  <a:lnTo>
                    <a:pt x="775" y="1319"/>
                  </a:lnTo>
                  <a:lnTo>
                    <a:pt x="764" y="1321"/>
                  </a:lnTo>
                  <a:lnTo>
                    <a:pt x="754" y="1323"/>
                  </a:lnTo>
                  <a:lnTo>
                    <a:pt x="745" y="1324"/>
                  </a:lnTo>
                  <a:lnTo>
                    <a:pt x="726" y="1326"/>
                  </a:lnTo>
                  <a:lnTo>
                    <a:pt x="706" y="1328"/>
                  </a:lnTo>
                  <a:lnTo>
                    <a:pt x="686" y="1332"/>
                  </a:lnTo>
                  <a:lnTo>
                    <a:pt x="664" y="1337"/>
                  </a:lnTo>
                  <a:lnTo>
                    <a:pt x="636" y="1345"/>
                  </a:lnTo>
                  <a:lnTo>
                    <a:pt x="596" y="1356"/>
                  </a:lnTo>
                  <a:lnTo>
                    <a:pt x="577" y="1362"/>
                  </a:lnTo>
                  <a:lnTo>
                    <a:pt x="560" y="1369"/>
                  </a:lnTo>
                  <a:lnTo>
                    <a:pt x="547" y="1374"/>
                  </a:lnTo>
                  <a:lnTo>
                    <a:pt x="538" y="1380"/>
                  </a:lnTo>
                  <a:lnTo>
                    <a:pt x="521" y="1402"/>
                  </a:lnTo>
                  <a:lnTo>
                    <a:pt x="507" y="1419"/>
                  </a:lnTo>
                  <a:lnTo>
                    <a:pt x="501" y="1426"/>
                  </a:lnTo>
                  <a:lnTo>
                    <a:pt x="493" y="1431"/>
                  </a:lnTo>
                  <a:lnTo>
                    <a:pt x="488" y="1433"/>
                  </a:lnTo>
                  <a:lnTo>
                    <a:pt x="483" y="1434"/>
                  </a:lnTo>
                  <a:lnTo>
                    <a:pt x="478" y="1435"/>
                  </a:lnTo>
                  <a:lnTo>
                    <a:pt x="472" y="1435"/>
                  </a:lnTo>
                  <a:lnTo>
                    <a:pt x="306" y="1435"/>
                  </a:lnTo>
                  <a:lnTo>
                    <a:pt x="291" y="1439"/>
                  </a:lnTo>
                  <a:lnTo>
                    <a:pt x="277" y="1444"/>
                  </a:lnTo>
                  <a:lnTo>
                    <a:pt x="265" y="1448"/>
                  </a:lnTo>
                  <a:lnTo>
                    <a:pt x="254" y="1453"/>
                  </a:lnTo>
                  <a:lnTo>
                    <a:pt x="233" y="1463"/>
                  </a:lnTo>
                  <a:lnTo>
                    <a:pt x="214" y="1473"/>
                  </a:lnTo>
                  <a:lnTo>
                    <a:pt x="204" y="1478"/>
                  </a:lnTo>
                  <a:lnTo>
                    <a:pt x="193" y="1482"/>
                  </a:lnTo>
                  <a:lnTo>
                    <a:pt x="182" y="1486"/>
                  </a:lnTo>
                  <a:lnTo>
                    <a:pt x="170" y="1490"/>
                  </a:lnTo>
                  <a:lnTo>
                    <a:pt x="157" y="1493"/>
                  </a:lnTo>
                  <a:lnTo>
                    <a:pt x="142" y="1495"/>
                  </a:lnTo>
                  <a:lnTo>
                    <a:pt x="125" y="1496"/>
                  </a:lnTo>
                  <a:lnTo>
                    <a:pt x="106" y="1496"/>
                  </a:lnTo>
                  <a:lnTo>
                    <a:pt x="95" y="1496"/>
                  </a:lnTo>
                  <a:lnTo>
                    <a:pt x="84" y="1495"/>
                  </a:lnTo>
                  <a:lnTo>
                    <a:pt x="75" y="1494"/>
                  </a:lnTo>
                  <a:lnTo>
                    <a:pt x="65" y="1492"/>
                  </a:lnTo>
                  <a:lnTo>
                    <a:pt x="55" y="1490"/>
                  </a:lnTo>
                  <a:lnTo>
                    <a:pt x="46" y="1487"/>
                  </a:lnTo>
                  <a:lnTo>
                    <a:pt x="38" y="1483"/>
                  </a:lnTo>
                  <a:lnTo>
                    <a:pt x="31" y="1479"/>
                  </a:lnTo>
                  <a:lnTo>
                    <a:pt x="24" y="1475"/>
                  </a:lnTo>
                  <a:lnTo>
                    <a:pt x="19" y="1470"/>
                  </a:lnTo>
                  <a:lnTo>
                    <a:pt x="13" y="1464"/>
                  </a:lnTo>
                  <a:lnTo>
                    <a:pt x="9" y="1458"/>
                  </a:lnTo>
                  <a:lnTo>
                    <a:pt x="4" y="1452"/>
                  </a:lnTo>
                  <a:lnTo>
                    <a:pt x="2" y="1445"/>
                  </a:lnTo>
                  <a:lnTo>
                    <a:pt x="1" y="1437"/>
                  </a:lnTo>
                  <a:lnTo>
                    <a:pt x="0" y="1429"/>
                  </a:lnTo>
                  <a:lnTo>
                    <a:pt x="1" y="1426"/>
                  </a:lnTo>
                  <a:lnTo>
                    <a:pt x="2" y="1423"/>
                  </a:lnTo>
                  <a:lnTo>
                    <a:pt x="4" y="1421"/>
                  </a:lnTo>
                  <a:lnTo>
                    <a:pt x="6" y="1418"/>
                  </a:lnTo>
                  <a:lnTo>
                    <a:pt x="13" y="1415"/>
                  </a:lnTo>
                  <a:lnTo>
                    <a:pt x="22" y="1413"/>
                  </a:lnTo>
                  <a:lnTo>
                    <a:pt x="39" y="1411"/>
                  </a:lnTo>
                  <a:lnTo>
                    <a:pt x="54" y="1411"/>
                  </a:lnTo>
                  <a:lnTo>
                    <a:pt x="58" y="1408"/>
                  </a:lnTo>
                  <a:lnTo>
                    <a:pt x="64" y="1404"/>
                  </a:lnTo>
                  <a:lnTo>
                    <a:pt x="68" y="1399"/>
                  </a:lnTo>
                  <a:lnTo>
                    <a:pt x="72" y="1393"/>
                  </a:lnTo>
                  <a:lnTo>
                    <a:pt x="82" y="1378"/>
                  </a:lnTo>
                  <a:lnTo>
                    <a:pt x="90" y="1361"/>
                  </a:lnTo>
                  <a:lnTo>
                    <a:pt x="97" y="1344"/>
                  </a:lnTo>
                  <a:lnTo>
                    <a:pt x="102" y="1325"/>
                  </a:lnTo>
                  <a:lnTo>
                    <a:pt x="105" y="1309"/>
                  </a:lnTo>
                  <a:lnTo>
                    <a:pt x="106" y="1294"/>
                  </a:lnTo>
                  <a:lnTo>
                    <a:pt x="106" y="1288"/>
                  </a:lnTo>
                  <a:lnTo>
                    <a:pt x="105" y="1284"/>
                  </a:lnTo>
                  <a:lnTo>
                    <a:pt x="103" y="1279"/>
                  </a:lnTo>
                  <a:lnTo>
                    <a:pt x="101" y="1275"/>
                  </a:lnTo>
                  <a:lnTo>
                    <a:pt x="95" y="1267"/>
                  </a:lnTo>
                  <a:lnTo>
                    <a:pt x="90" y="1260"/>
                  </a:lnTo>
                  <a:lnTo>
                    <a:pt x="83" y="1254"/>
                  </a:lnTo>
                  <a:lnTo>
                    <a:pt x="79" y="1248"/>
                  </a:lnTo>
                  <a:lnTo>
                    <a:pt x="77" y="1244"/>
                  </a:lnTo>
                  <a:lnTo>
                    <a:pt x="75" y="1241"/>
                  </a:lnTo>
                  <a:lnTo>
                    <a:pt x="73" y="1237"/>
                  </a:lnTo>
                  <a:lnTo>
                    <a:pt x="73" y="1232"/>
                  </a:lnTo>
                  <a:lnTo>
                    <a:pt x="73" y="1225"/>
                  </a:lnTo>
                  <a:lnTo>
                    <a:pt x="75" y="1218"/>
                  </a:lnTo>
                  <a:lnTo>
                    <a:pt x="77" y="1212"/>
                  </a:lnTo>
                  <a:lnTo>
                    <a:pt x="79" y="1207"/>
                  </a:lnTo>
                  <a:lnTo>
                    <a:pt x="86" y="1200"/>
                  </a:lnTo>
                  <a:lnTo>
                    <a:pt x="93" y="1193"/>
                  </a:lnTo>
                  <a:lnTo>
                    <a:pt x="101" y="1188"/>
                  </a:lnTo>
                  <a:lnTo>
                    <a:pt x="106" y="1182"/>
                  </a:lnTo>
                  <a:lnTo>
                    <a:pt x="110" y="1179"/>
                  </a:lnTo>
                  <a:lnTo>
                    <a:pt x="112" y="1175"/>
                  </a:lnTo>
                  <a:lnTo>
                    <a:pt x="113" y="1170"/>
                  </a:lnTo>
                  <a:lnTo>
                    <a:pt x="113" y="1165"/>
                  </a:lnTo>
                  <a:lnTo>
                    <a:pt x="113" y="1150"/>
                  </a:lnTo>
                  <a:lnTo>
                    <a:pt x="111" y="1137"/>
                  </a:lnTo>
                  <a:lnTo>
                    <a:pt x="109" y="1123"/>
                  </a:lnTo>
                  <a:lnTo>
                    <a:pt x="105" y="1110"/>
                  </a:lnTo>
                  <a:lnTo>
                    <a:pt x="98" y="1082"/>
                  </a:lnTo>
                  <a:lnTo>
                    <a:pt x="88" y="1056"/>
                  </a:lnTo>
                  <a:lnTo>
                    <a:pt x="78" y="1030"/>
                  </a:lnTo>
                  <a:lnTo>
                    <a:pt x="68" y="1006"/>
                  </a:lnTo>
                  <a:lnTo>
                    <a:pt x="59" y="982"/>
                  </a:lnTo>
                  <a:lnTo>
                    <a:pt x="54" y="961"/>
                  </a:lnTo>
                  <a:lnTo>
                    <a:pt x="54" y="930"/>
                  </a:lnTo>
                  <a:lnTo>
                    <a:pt x="58" y="943"/>
                  </a:lnTo>
                  <a:lnTo>
                    <a:pt x="64" y="954"/>
                  </a:lnTo>
                  <a:lnTo>
                    <a:pt x="71" y="964"/>
                  </a:lnTo>
                  <a:lnTo>
                    <a:pt x="80" y="973"/>
                  </a:lnTo>
                  <a:lnTo>
                    <a:pt x="80" y="949"/>
                  </a:lnTo>
                  <a:lnTo>
                    <a:pt x="80" y="954"/>
                  </a:lnTo>
                  <a:lnTo>
                    <a:pt x="82" y="958"/>
                  </a:lnTo>
                  <a:lnTo>
                    <a:pt x="84" y="962"/>
                  </a:lnTo>
                  <a:lnTo>
                    <a:pt x="88" y="966"/>
                  </a:lnTo>
                  <a:lnTo>
                    <a:pt x="92" y="969"/>
                  </a:lnTo>
                  <a:lnTo>
                    <a:pt x="97" y="971"/>
                  </a:lnTo>
                  <a:lnTo>
                    <a:pt x="102" y="973"/>
                  </a:lnTo>
                  <a:lnTo>
                    <a:pt x="106" y="973"/>
                  </a:lnTo>
                  <a:lnTo>
                    <a:pt x="113" y="964"/>
                  </a:lnTo>
                  <a:lnTo>
                    <a:pt x="122" y="955"/>
                  </a:lnTo>
                  <a:lnTo>
                    <a:pt x="126" y="951"/>
                  </a:lnTo>
                  <a:lnTo>
                    <a:pt x="129" y="946"/>
                  </a:lnTo>
                  <a:lnTo>
                    <a:pt x="132" y="940"/>
                  </a:lnTo>
                  <a:lnTo>
                    <a:pt x="133" y="936"/>
                  </a:lnTo>
                  <a:lnTo>
                    <a:pt x="132" y="923"/>
                  </a:lnTo>
                  <a:lnTo>
                    <a:pt x="128" y="913"/>
                  </a:lnTo>
                  <a:lnTo>
                    <a:pt x="125" y="903"/>
                  </a:lnTo>
                  <a:lnTo>
                    <a:pt x="120" y="895"/>
                  </a:lnTo>
                  <a:lnTo>
                    <a:pt x="115" y="887"/>
                  </a:lnTo>
                  <a:lnTo>
                    <a:pt x="111" y="879"/>
                  </a:lnTo>
                  <a:lnTo>
                    <a:pt x="107" y="871"/>
                  </a:lnTo>
                  <a:lnTo>
                    <a:pt x="106" y="862"/>
                  </a:lnTo>
                  <a:lnTo>
                    <a:pt x="107" y="855"/>
                  </a:lnTo>
                  <a:lnTo>
                    <a:pt x="111" y="847"/>
                  </a:lnTo>
                  <a:lnTo>
                    <a:pt x="115" y="839"/>
                  </a:lnTo>
                  <a:lnTo>
                    <a:pt x="121" y="831"/>
                  </a:lnTo>
                  <a:lnTo>
                    <a:pt x="126" y="823"/>
                  </a:lnTo>
                  <a:lnTo>
                    <a:pt x="132" y="818"/>
                  </a:lnTo>
                  <a:lnTo>
                    <a:pt x="136" y="814"/>
                  </a:lnTo>
                  <a:lnTo>
                    <a:pt x="139" y="813"/>
                  </a:lnTo>
                  <a:lnTo>
                    <a:pt x="139" y="807"/>
                  </a:lnTo>
                  <a:lnTo>
                    <a:pt x="140" y="800"/>
                  </a:lnTo>
                  <a:lnTo>
                    <a:pt x="143" y="792"/>
                  </a:lnTo>
                  <a:lnTo>
                    <a:pt x="146" y="783"/>
                  </a:lnTo>
                  <a:lnTo>
                    <a:pt x="147" y="765"/>
                  </a:lnTo>
                  <a:lnTo>
                    <a:pt x="149" y="751"/>
                  </a:lnTo>
                  <a:lnTo>
                    <a:pt x="151" y="737"/>
                  </a:lnTo>
                  <a:lnTo>
                    <a:pt x="153" y="721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89" name="Freeform 193"/>
            <p:cNvSpPr>
              <a:spLocks/>
            </p:cNvSpPr>
            <p:nvPr>
              <p:custDataLst>
                <p:tags r:id="rId120"/>
              </p:custDataLst>
            </p:nvPr>
          </p:nvSpPr>
          <p:spPr bwMode="auto">
            <a:xfrm>
              <a:off x="1617303" y="2402313"/>
              <a:ext cx="724032" cy="581025"/>
            </a:xfrm>
            <a:custGeom>
              <a:avLst/>
              <a:gdLst>
                <a:gd name="T0" fmla="*/ 2147483647 w 1535"/>
                <a:gd name="T1" fmla="*/ 2147483647 h 1109"/>
                <a:gd name="T2" fmla="*/ 2147483647 w 1535"/>
                <a:gd name="T3" fmla="*/ 2147483647 h 1109"/>
                <a:gd name="T4" fmla="*/ 2147483647 w 1535"/>
                <a:gd name="T5" fmla="*/ 2147483647 h 1109"/>
                <a:gd name="T6" fmla="*/ 2147483647 w 1535"/>
                <a:gd name="T7" fmla="*/ 2147483647 h 1109"/>
                <a:gd name="T8" fmla="*/ 2147483647 w 1535"/>
                <a:gd name="T9" fmla="*/ 2147483647 h 1109"/>
                <a:gd name="T10" fmla="*/ 2147483647 w 1535"/>
                <a:gd name="T11" fmla="*/ 2147483647 h 1109"/>
                <a:gd name="T12" fmla="*/ 2147483647 w 1535"/>
                <a:gd name="T13" fmla="*/ 2147483647 h 1109"/>
                <a:gd name="T14" fmla="*/ 2147483647 w 1535"/>
                <a:gd name="T15" fmla="*/ 2147483647 h 1109"/>
                <a:gd name="T16" fmla="*/ 2147483647 w 1535"/>
                <a:gd name="T17" fmla="*/ 2147483647 h 1109"/>
                <a:gd name="T18" fmla="*/ 2147483647 w 1535"/>
                <a:gd name="T19" fmla="*/ 2147483647 h 1109"/>
                <a:gd name="T20" fmla="*/ 2147483647 w 1535"/>
                <a:gd name="T21" fmla="*/ 2147483647 h 1109"/>
                <a:gd name="T22" fmla="*/ 2147483647 w 1535"/>
                <a:gd name="T23" fmla="*/ 2147483647 h 1109"/>
                <a:gd name="T24" fmla="*/ 2147483647 w 1535"/>
                <a:gd name="T25" fmla="*/ 2147483647 h 1109"/>
                <a:gd name="T26" fmla="*/ 2147483647 w 1535"/>
                <a:gd name="T27" fmla="*/ 2147483647 h 1109"/>
                <a:gd name="T28" fmla="*/ 2147483647 w 1535"/>
                <a:gd name="T29" fmla="*/ 2147483647 h 1109"/>
                <a:gd name="T30" fmla="*/ 2147483647 w 1535"/>
                <a:gd name="T31" fmla="*/ 2147483647 h 1109"/>
                <a:gd name="T32" fmla="*/ 2147483647 w 1535"/>
                <a:gd name="T33" fmla="*/ 2147483647 h 1109"/>
                <a:gd name="T34" fmla="*/ 2147483647 w 1535"/>
                <a:gd name="T35" fmla="*/ 2147483647 h 1109"/>
                <a:gd name="T36" fmla="*/ 2147483647 w 1535"/>
                <a:gd name="T37" fmla="*/ 2147483647 h 1109"/>
                <a:gd name="T38" fmla="*/ 2147483647 w 1535"/>
                <a:gd name="T39" fmla="*/ 2147483647 h 1109"/>
                <a:gd name="T40" fmla="*/ 2147483647 w 1535"/>
                <a:gd name="T41" fmla="*/ 2147483647 h 1109"/>
                <a:gd name="T42" fmla="*/ 2147483647 w 1535"/>
                <a:gd name="T43" fmla="*/ 2147483647 h 1109"/>
                <a:gd name="T44" fmla="*/ 2147483647 w 1535"/>
                <a:gd name="T45" fmla="*/ 2147483647 h 1109"/>
                <a:gd name="T46" fmla="*/ 2147483647 w 1535"/>
                <a:gd name="T47" fmla="*/ 2147483647 h 1109"/>
                <a:gd name="T48" fmla="*/ 2147483647 w 1535"/>
                <a:gd name="T49" fmla="*/ 2147483647 h 1109"/>
                <a:gd name="T50" fmla="*/ 2147483647 w 1535"/>
                <a:gd name="T51" fmla="*/ 2147483647 h 1109"/>
                <a:gd name="T52" fmla="*/ 2147483647 w 1535"/>
                <a:gd name="T53" fmla="*/ 2147483647 h 1109"/>
                <a:gd name="T54" fmla="*/ 2147483647 w 1535"/>
                <a:gd name="T55" fmla="*/ 2147483647 h 1109"/>
                <a:gd name="T56" fmla="*/ 2147483647 w 1535"/>
                <a:gd name="T57" fmla="*/ 2147483647 h 1109"/>
                <a:gd name="T58" fmla="*/ 2147483647 w 1535"/>
                <a:gd name="T59" fmla="*/ 2147483647 h 1109"/>
                <a:gd name="T60" fmla="*/ 2147483647 w 1535"/>
                <a:gd name="T61" fmla="*/ 2147483647 h 1109"/>
                <a:gd name="T62" fmla="*/ 2147483647 w 1535"/>
                <a:gd name="T63" fmla="*/ 2147483647 h 1109"/>
                <a:gd name="T64" fmla="*/ 2147483647 w 1535"/>
                <a:gd name="T65" fmla="*/ 2147483647 h 1109"/>
                <a:gd name="T66" fmla="*/ 2147483647 w 1535"/>
                <a:gd name="T67" fmla="*/ 2147483647 h 1109"/>
                <a:gd name="T68" fmla="*/ 2147483647 w 1535"/>
                <a:gd name="T69" fmla="*/ 2147483647 h 1109"/>
                <a:gd name="T70" fmla="*/ 495161958 w 1535"/>
                <a:gd name="T71" fmla="*/ 2147483647 h 1109"/>
                <a:gd name="T72" fmla="*/ 2147483647 w 1535"/>
                <a:gd name="T73" fmla="*/ 719163825 h 1109"/>
                <a:gd name="T74" fmla="*/ 2147483647 w 1535"/>
                <a:gd name="T75" fmla="*/ 2147483647 h 1109"/>
                <a:gd name="T76" fmla="*/ 2147483647 w 1535"/>
                <a:gd name="T77" fmla="*/ 2147483647 h 1109"/>
                <a:gd name="T78" fmla="*/ 2147483647 w 1535"/>
                <a:gd name="T79" fmla="*/ 2147483647 h 1109"/>
                <a:gd name="T80" fmla="*/ 2147483647 w 1535"/>
                <a:gd name="T81" fmla="*/ 2147483647 h 1109"/>
                <a:gd name="T82" fmla="*/ 2147483647 w 1535"/>
                <a:gd name="T83" fmla="*/ 2147483647 h 1109"/>
                <a:gd name="T84" fmla="*/ 2147483647 w 1535"/>
                <a:gd name="T85" fmla="*/ 2147483647 h 1109"/>
                <a:gd name="T86" fmla="*/ 2147483647 w 1535"/>
                <a:gd name="T87" fmla="*/ 2147483647 h 1109"/>
                <a:gd name="T88" fmla="*/ 2147483647 w 1535"/>
                <a:gd name="T89" fmla="*/ 2147483647 h 1109"/>
                <a:gd name="T90" fmla="*/ 2147483647 w 1535"/>
                <a:gd name="T91" fmla="*/ 2147483647 h 1109"/>
                <a:gd name="T92" fmla="*/ 2147483647 w 1535"/>
                <a:gd name="T93" fmla="*/ 2147483647 h 1109"/>
                <a:gd name="T94" fmla="*/ 2147483647 w 1535"/>
                <a:gd name="T95" fmla="*/ 2147483647 h 1109"/>
                <a:gd name="T96" fmla="*/ 2147483647 w 1535"/>
                <a:gd name="T97" fmla="*/ 2147483647 h 1109"/>
                <a:gd name="T98" fmla="*/ 2147483647 w 1535"/>
                <a:gd name="T99" fmla="*/ 2147483647 h 1109"/>
                <a:gd name="T100" fmla="*/ 2147483647 w 1535"/>
                <a:gd name="T101" fmla="*/ 2147483647 h 1109"/>
                <a:gd name="T102" fmla="*/ 2147483647 w 1535"/>
                <a:gd name="T103" fmla="*/ 2147483647 h 1109"/>
                <a:gd name="T104" fmla="*/ 2147483647 w 1535"/>
                <a:gd name="T105" fmla="*/ 2147483647 h 1109"/>
                <a:gd name="T106" fmla="*/ 2147483647 w 1535"/>
                <a:gd name="T107" fmla="*/ 2147483647 h 1109"/>
                <a:gd name="T108" fmla="*/ 2147483647 w 1535"/>
                <a:gd name="T109" fmla="*/ 2147483647 h 1109"/>
                <a:gd name="T110" fmla="*/ 2147483647 w 1535"/>
                <a:gd name="T111" fmla="*/ 2147483647 h 1109"/>
                <a:gd name="T112" fmla="*/ 2147483647 w 1535"/>
                <a:gd name="T113" fmla="*/ 2147483647 h 1109"/>
                <a:gd name="T114" fmla="*/ 2147483647 w 1535"/>
                <a:gd name="T115" fmla="*/ 2147483647 h 1109"/>
                <a:gd name="T116" fmla="*/ 2147483647 w 1535"/>
                <a:gd name="T117" fmla="*/ 2147483647 h 1109"/>
                <a:gd name="T118" fmla="*/ 2147483647 w 1535"/>
                <a:gd name="T119" fmla="*/ 2147483647 h 1109"/>
                <a:gd name="T120" fmla="*/ 2147483647 w 1535"/>
                <a:gd name="T121" fmla="*/ 2147483647 h 110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535" h="1109">
                  <a:moveTo>
                    <a:pt x="1336" y="888"/>
                  </a:moveTo>
                  <a:lnTo>
                    <a:pt x="1319" y="891"/>
                  </a:lnTo>
                  <a:lnTo>
                    <a:pt x="1287" y="901"/>
                  </a:lnTo>
                  <a:lnTo>
                    <a:pt x="1270" y="907"/>
                  </a:lnTo>
                  <a:lnTo>
                    <a:pt x="1256" y="913"/>
                  </a:lnTo>
                  <a:lnTo>
                    <a:pt x="1251" y="916"/>
                  </a:lnTo>
                  <a:lnTo>
                    <a:pt x="1246" y="919"/>
                  </a:lnTo>
                  <a:lnTo>
                    <a:pt x="1244" y="922"/>
                  </a:lnTo>
                  <a:lnTo>
                    <a:pt x="1243" y="925"/>
                  </a:lnTo>
                  <a:lnTo>
                    <a:pt x="1243" y="929"/>
                  </a:lnTo>
                  <a:lnTo>
                    <a:pt x="1244" y="933"/>
                  </a:lnTo>
                  <a:lnTo>
                    <a:pt x="1246" y="937"/>
                  </a:lnTo>
                  <a:lnTo>
                    <a:pt x="1248" y="940"/>
                  </a:lnTo>
                  <a:lnTo>
                    <a:pt x="1255" y="946"/>
                  </a:lnTo>
                  <a:lnTo>
                    <a:pt x="1263" y="951"/>
                  </a:lnTo>
                  <a:lnTo>
                    <a:pt x="1282" y="961"/>
                  </a:lnTo>
                  <a:lnTo>
                    <a:pt x="1302" y="973"/>
                  </a:lnTo>
                  <a:lnTo>
                    <a:pt x="1299" y="982"/>
                  </a:lnTo>
                  <a:lnTo>
                    <a:pt x="1294" y="988"/>
                  </a:lnTo>
                  <a:lnTo>
                    <a:pt x="1289" y="993"/>
                  </a:lnTo>
                  <a:lnTo>
                    <a:pt x="1282" y="996"/>
                  </a:lnTo>
                  <a:lnTo>
                    <a:pt x="1275" y="998"/>
                  </a:lnTo>
                  <a:lnTo>
                    <a:pt x="1267" y="999"/>
                  </a:lnTo>
                  <a:lnTo>
                    <a:pt x="1258" y="999"/>
                  </a:lnTo>
                  <a:lnTo>
                    <a:pt x="1251" y="999"/>
                  </a:lnTo>
                  <a:lnTo>
                    <a:pt x="1234" y="999"/>
                  </a:lnTo>
                  <a:lnTo>
                    <a:pt x="1220" y="999"/>
                  </a:lnTo>
                  <a:lnTo>
                    <a:pt x="1213" y="1000"/>
                  </a:lnTo>
                  <a:lnTo>
                    <a:pt x="1209" y="1002"/>
                  </a:lnTo>
                  <a:lnTo>
                    <a:pt x="1204" y="1006"/>
                  </a:lnTo>
                  <a:lnTo>
                    <a:pt x="1203" y="1011"/>
                  </a:lnTo>
                  <a:lnTo>
                    <a:pt x="1193" y="1036"/>
                  </a:lnTo>
                  <a:lnTo>
                    <a:pt x="1185" y="1058"/>
                  </a:lnTo>
                  <a:lnTo>
                    <a:pt x="1181" y="1069"/>
                  </a:lnTo>
                  <a:lnTo>
                    <a:pt x="1178" y="1080"/>
                  </a:lnTo>
                  <a:lnTo>
                    <a:pt x="1177" y="1095"/>
                  </a:lnTo>
                  <a:lnTo>
                    <a:pt x="1176" y="1109"/>
                  </a:lnTo>
                  <a:lnTo>
                    <a:pt x="1165" y="1100"/>
                  </a:lnTo>
                  <a:lnTo>
                    <a:pt x="1153" y="1091"/>
                  </a:lnTo>
                  <a:lnTo>
                    <a:pt x="1141" y="1081"/>
                  </a:lnTo>
                  <a:lnTo>
                    <a:pt x="1130" y="1072"/>
                  </a:lnTo>
                  <a:lnTo>
                    <a:pt x="1112" y="1051"/>
                  </a:lnTo>
                  <a:lnTo>
                    <a:pt x="1090" y="1026"/>
                  </a:lnTo>
                  <a:lnTo>
                    <a:pt x="1078" y="1015"/>
                  </a:lnTo>
                  <a:lnTo>
                    <a:pt x="1065" y="1006"/>
                  </a:lnTo>
                  <a:lnTo>
                    <a:pt x="1058" y="1003"/>
                  </a:lnTo>
                  <a:lnTo>
                    <a:pt x="1052" y="1001"/>
                  </a:lnTo>
                  <a:lnTo>
                    <a:pt x="1044" y="999"/>
                  </a:lnTo>
                  <a:lnTo>
                    <a:pt x="1036" y="998"/>
                  </a:lnTo>
                  <a:lnTo>
                    <a:pt x="1028" y="999"/>
                  </a:lnTo>
                  <a:lnTo>
                    <a:pt x="1019" y="1000"/>
                  </a:lnTo>
                  <a:lnTo>
                    <a:pt x="1011" y="1002"/>
                  </a:lnTo>
                  <a:lnTo>
                    <a:pt x="1006" y="1005"/>
                  </a:lnTo>
                  <a:lnTo>
                    <a:pt x="994" y="1012"/>
                  </a:lnTo>
                  <a:lnTo>
                    <a:pt x="984" y="1020"/>
                  </a:lnTo>
                  <a:lnTo>
                    <a:pt x="974" y="1027"/>
                  </a:lnTo>
                  <a:lnTo>
                    <a:pt x="962" y="1035"/>
                  </a:lnTo>
                  <a:lnTo>
                    <a:pt x="955" y="1038"/>
                  </a:lnTo>
                  <a:lnTo>
                    <a:pt x="949" y="1040"/>
                  </a:lnTo>
                  <a:lnTo>
                    <a:pt x="940" y="1041"/>
                  </a:lnTo>
                  <a:lnTo>
                    <a:pt x="930" y="1042"/>
                  </a:lnTo>
                  <a:lnTo>
                    <a:pt x="922" y="1041"/>
                  </a:lnTo>
                  <a:lnTo>
                    <a:pt x="913" y="1039"/>
                  </a:lnTo>
                  <a:lnTo>
                    <a:pt x="902" y="1037"/>
                  </a:lnTo>
                  <a:lnTo>
                    <a:pt x="891" y="1032"/>
                  </a:lnTo>
                  <a:lnTo>
                    <a:pt x="868" y="1023"/>
                  </a:lnTo>
                  <a:lnTo>
                    <a:pt x="845" y="1011"/>
                  </a:lnTo>
                  <a:lnTo>
                    <a:pt x="823" y="999"/>
                  </a:lnTo>
                  <a:lnTo>
                    <a:pt x="805" y="987"/>
                  </a:lnTo>
                  <a:lnTo>
                    <a:pt x="797" y="982"/>
                  </a:lnTo>
                  <a:lnTo>
                    <a:pt x="790" y="976"/>
                  </a:lnTo>
                  <a:lnTo>
                    <a:pt x="786" y="971"/>
                  </a:lnTo>
                  <a:lnTo>
                    <a:pt x="784" y="967"/>
                  </a:lnTo>
                  <a:lnTo>
                    <a:pt x="731" y="973"/>
                  </a:lnTo>
                  <a:lnTo>
                    <a:pt x="714" y="962"/>
                  </a:lnTo>
                  <a:lnTo>
                    <a:pt x="697" y="953"/>
                  </a:lnTo>
                  <a:lnTo>
                    <a:pt x="680" y="945"/>
                  </a:lnTo>
                  <a:lnTo>
                    <a:pt x="658" y="937"/>
                  </a:lnTo>
                  <a:lnTo>
                    <a:pt x="653" y="932"/>
                  </a:lnTo>
                  <a:lnTo>
                    <a:pt x="650" y="925"/>
                  </a:lnTo>
                  <a:lnTo>
                    <a:pt x="648" y="917"/>
                  </a:lnTo>
                  <a:lnTo>
                    <a:pt x="644" y="910"/>
                  </a:lnTo>
                  <a:lnTo>
                    <a:pt x="642" y="904"/>
                  </a:lnTo>
                  <a:lnTo>
                    <a:pt x="639" y="898"/>
                  </a:lnTo>
                  <a:lnTo>
                    <a:pt x="638" y="896"/>
                  </a:lnTo>
                  <a:lnTo>
                    <a:pt x="636" y="895"/>
                  </a:lnTo>
                  <a:lnTo>
                    <a:pt x="633" y="894"/>
                  </a:lnTo>
                  <a:lnTo>
                    <a:pt x="631" y="894"/>
                  </a:lnTo>
                  <a:lnTo>
                    <a:pt x="607" y="887"/>
                  </a:lnTo>
                  <a:lnTo>
                    <a:pt x="588" y="883"/>
                  </a:lnTo>
                  <a:lnTo>
                    <a:pt x="575" y="882"/>
                  </a:lnTo>
                  <a:lnTo>
                    <a:pt x="565" y="880"/>
                  </a:lnTo>
                  <a:lnTo>
                    <a:pt x="561" y="879"/>
                  </a:lnTo>
                  <a:lnTo>
                    <a:pt x="558" y="877"/>
                  </a:lnTo>
                  <a:lnTo>
                    <a:pt x="554" y="874"/>
                  </a:lnTo>
                  <a:lnTo>
                    <a:pt x="551" y="870"/>
                  </a:lnTo>
                  <a:lnTo>
                    <a:pt x="546" y="857"/>
                  </a:lnTo>
                  <a:lnTo>
                    <a:pt x="538" y="838"/>
                  </a:lnTo>
                  <a:lnTo>
                    <a:pt x="537" y="835"/>
                  </a:lnTo>
                  <a:lnTo>
                    <a:pt x="535" y="833"/>
                  </a:lnTo>
                  <a:lnTo>
                    <a:pt x="532" y="831"/>
                  </a:lnTo>
                  <a:lnTo>
                    <a:pt x="530" y="829"/>
                  </a:lnTo>
                  <a:lnTo>
                    <a:pt x="524" y="828"/>
                  </a:lnTo>
                  <a:lnTo>
                    <a:pt x="517" y="828"/>
                  </a:lnTo>
                  <a:lnTo>
                    <a:pt x="509" y="828"/>
                  </a:lnTo>
                  <a:lnTo>
                    <a:pt x="501" y="828"/>
                  </a:lnTo>
                  <a:lnTo>
                    <a:pt x="493" y="828"/>
                  </a:lnTo>
                  <a:lnTo>
                    <a:pt x="485" y="826"/>
                  </a:lnTo>
                  <a:lnTo>
                    <a:pt x="480" y="822"/>
                  </a:lnTo>
                  <a:lnTo>
                    <a:pt x="472" y="816"/>
                  </a:lnTo>
                  <a:lnTo>
                    <a:pt x="464" y="806"/>
                  </a:lnTo>
                  <a:lnTo>
                    <a:pt x="457" y="796"/>
                  </a:lnTo>
                  <a:lnTo>
                    <a:pt x="450" y="784"/>
                  </a:lnTo>
                  <a:lnTo>
                    <a:pt x="445" y="773"/>
                  </a:lnTo>
                  <a:lnTo>
                    <a:pt x="442" y="768"/>
                  </a:lnTo>
                  <a:lnTo>
                    <a:pt x="440" y="762"/>
                  </a:lnTo>
                  <a:lnTo>
                    <a:pt x="439" y="757"/>
                  </a:lnTo>
                  <a:lnTo>
                    <a:pt x="439" y="751"/>
                  </a:lnTo>
                  <a:lnTo>
                    <a:pt x="439" y="747"/>
                  </a:lnTo>
                  <a:lnTo>
                    <a:pt x="440" y="743"/>
                  </a:lnTo>
                  <a:lnTo>
                    <a:pt x="441" y="739"/>
                  </a:lnTo>
                  <a:lnTo>
                    <a:pt x="443" y="735"/>
                  </a:lnTo>
                  <a:lnTo>
                    <a:pt x="449" y="728"/>
                  </a:lnTo>
                  <a:lnTo>
                    <a:pt x="456" y="720"/>
                  </a:lnTo>
                  <a:lnTo>
                    <a:pt x="461" y="713"/>
                  </a:lnTo>
                  <a:lnTo>
                    <a:pt x="467" y="705"/>
                  </a:lnTo>
                  <a:lnTo>
                    <a:pt x="469" y="700"/>
                  </a:lnTo>
                  <a:lnTo>
                    <a:pt x="471" y="694"/>
                  </a:lnTo>
                  <a:lnTo>
                    <a:pt x="472" y="689"/>
                  </a:lnTo>
                  <a:lnTo>
                    <a:pt x="472" y="684"/>
                  </a:lnTo>
                  <a:lnTo>
                    <a:pt x="471" y="664"/>
                  </a:lnTo>
                  <a:lnTo>
                    <a:pt x="468" y="647"/>
                  </a:lnTo>
                  <a:lnTo>
                    <a:pt x="463" y="630"/>
                  </a:lnTo>
                  <a:lnTo>
                    <a:pt x="457" y="615"/>
                  </a:lnTo>
                  <a:lnTo>
                    <a:pt x="450" y="601"/>
                  </a:lnTo>
                  <a:lnTo>
                    <a:pt x="441" y="589"/>
                  </a:lnTo>
                  <a:lnTo>
                    <a:pt x="431" y="576"/>
                  </a:lnTo>
                  <a:lnTo>
                    <a:pt x="423" y="565"/>
                  </a:lnTo>
                  <a:lnTo>
                    <a:pt x="402" y="543"/>
                  </a:lnTo>
                  <a:lnTo>
                    <a:pt x="382" y="520"/>
                  </a:lnTo>
                  <a:lnTo>
                    <a:pt x="373" y="509"/>
                  </a:lnTo>
                  <a:lnTo>
                    <a:pt x="366" y="496"/>
                  </a:lnTo>
                  <a:lnTo>
                    <a:pt x="358" y="483"/>
                  </a:lnTo>
                  <a:lnTo>
                    <a:pt x="352" y="468"/>
                  </a:lnTo>
                  <a:lnTo>
                    <a:pt x="350" y="464"/>
                  </a:lnTo>
                  <a:lnTo>
                    <a:pt x="348" y="460"/>
                  </a:lnTo>
                  <a:lnTo>
                    <a:pt x="345" y="456"/>
                  </a:lnTo>
                  <a:lnTo>
                    <a:pt x="341" y="453"/>
                  </a:lnTo>
                  <a:lnTo>
                    <a:pt x="333" y="447"/>
                  </a:lnTo>
                  <a:lnTo>
                    <a:pt x="324" y="441"/>
                  </a:lnTo>
                  <a:lnTo>
                    <a:pt x="314" y="435"/>
                  </a:lnTo>
                  <a:lnTo>
                    <a:pt x="306" y="429"/>
                  </a:lnTo>
                  <a:lnTo>
                    <a:pt x="304" y="426"/>
                  </a:lnTo>
                  <a:lnTo>
                    <a:pt x="301" y="422"/>
                  </a:lnTo>
                  <a:lnTo>
                    <a:pt x="300" y="417"/>
                  </a:lnTo>
                  <a:lnTo>
                    <a:pt x="300" y="413"/>
                  </a:lnTo>
                  <a:lnTo>
                    <a:pt x="306" y="404"/>
                  </a:lnTo>
                  <a:lnTo>
                    <a:pt x="313" y="394"/>
                  </a:lnTo>
                  <a:lnTo>
                    <a:pt x="306" y="391"/>
                  </a:lnTo>
                  <a:lnTo>
                    <a:pt x="300" y="388"/>
                  </a:lnTo>
                  <a:lnTo>
                    <a:pt x="297" y="380"/>
                  </a:lnTo>
                  <a:lnTo>
                    <a:pt x="293" y="369"/>
                  </a:lnTo>
                  <a:lnTo>
                    <a:pt x="286" y="356"/>
                  </a:lnTo>
                  <a:lnTo>
                    <a:pt x="279" y="344"/>
                  </a:lnTo>
                  <a:lnTo>
                    <a:pt x="262" y="321"/>
                  </a:lnTo>
                  <a:lnTo>
                    <a:pt x="252" y="308"/>
                  </a:lnTo>
                  <a:lnTo>
                    <a:pt x="245" y="291"/>
                  </a:lnTo>
                  <a:lnTo>
                    <a:pt x="238" y="278"/>
                  </a:lnTo>
                  <a:lnTo>
                    <a:pt x="230" y="267"/>
                  </a:lnTo>
                  <a:lnTo>
                    <a:pt x="224" y="258"/>
                  </a:lnTo>
                  <a:lnTo>
                    <a:pt x="217" y="248"/>
                  </a:lnTo>
                  <a:lnTo>
                    <a:pt x="211" y="239"/>
                  </a:lnTo>
                  <a:lnTo>
                    <a:pt x="205" y="228"/>
                  </a:lnTo>
                  <a:lnTo>
                    <a:pt x="200" y="216"/>
                  </a:lnTo>
                  <a:lnTo>
                    <a:pt x="193" y="195"/>
                  </a:lnTo>
                  <a:lnTo>
                    <a:pt x="187" y="176"/>
                  </a:lnTo>
                  <a:lnTo>
                    <a:pt x="182" y="158"/>
                  </a:lnTo>
                  <a:lnTo>
                    <a:pt x="178" y="140"/>
                  </a:lnTo>
                  <a:lnTo>
                    <a:pt x="171" y="107"/>
                  </a:lnTo>
                  <a:lnTo>
                    <a:pt x="167" y="74"/>
                  </a:lnTo>
                  <a:lnTo>
                    <a:pt x="155" y="74"/>
                  </a:lnTo>
                  <a:lnTo>
                    <a:pt x="146" y="73"/>
                  </a:lnTo>
                  <a:lnTo>
                    <a:pt x="138" y="71"/>
                  </a:lnTo>
                  <a:lnTo>
                    <a:pt x="132" y="69"/>
                  </a:lnTo>
                  <a:lnTo>
                    <a:pt x="120" y="64"/>
                  </a:lnTo>
                  <a:lnTo>
                    <a:pt x="106" y="56"/>
                  </a:lnTo>
                  <a:lnTo>
                    <a:pt x="97" y="74"/>
                  </a:lnTo>
                  <a:lnTo>
                    <a:pt x="89" y="94"/>
                  </a:lnTo>
                  <a:lnTo>
                    <a:pt x="84" y="104"/>
                  </a:lnTo>
                  <a:lnTo>
                    <a:pt x="82" y="114"/>
                  </a:lnTo>
                  <a:lnTo>
                    <a:pt x="80" y="124"/>
                  </a:lnTo>
                  <a:lnTo>
                    <a:pt x="80" y="135"/>
                  </a:lnTo>
                  <a:lnTo>
                    <a:pt x="81" y="148"/>
                  </a:lnTo>
                  <a:lnTo>
                    <a:pt x="83" y="160"/>
                  </a:lnTo>
                  <a:lnTo>
                    <a:pt x="87" y="171"/>
                  </a:lnTo>
                  <a:lnTo>
                    <a:pt x="90" y="182"/>
                  </a:lnTo>
                  <a:lnTo>
                    <a:pt x="101" y="203"/>
                  </a:lnTo>
                  <a:lnTo>
                    <a:pt x="113" y="222"/>
                  </a:lnTo>
                  <a:lnTo>
                    <a:pt x="125" y="241"/>
                  </a:lnTo>
                  <a:lnTo>
                    <a:pt x="136" y="263"/>
                  </a:lnTo>
                  <a:lnTo>
                    <a:pt x="140" y="273"/>
                  </a:lnTo>
                  <a:lnTo>
                    <a:pt x="144" y="284"/>
                  </a:lnTo>
                  <a:lnTo>
                    <a:pt x="146" y="296"/>
                  </a:lnTo>
                  <a:lnTo>
                    <a:pt x="146" y="308"/>
                  </a:lnTo>
                  <a:lnTo>
                    <a:pt x="147" y="314"/>
                  </a:lnTo>
                  <a:lnTo>
                    <a:pt x="148" y="320"/>
                  </a:lnTo>
                  <a:lnTo>
                    <a:pt x="150" y="326"/>
                  </a:lnTo>
                  <a:lnTo>
                    <a:pt x="154" y="332"/>
                  </a:lnTo>
                  <a:lnTo>
                    <a:pt x="161" y="344"/>
                  </a:lnTo>
                  <a:lnTo>
                    <a:pt x="170" y="355"/>
                  </a:lnTo>
                  <a:lnTo>
                    <a:pt x="178" y="366"/>
                  </a:lnTo>
                  <a:lnTo>
                    <a:pt x="185" y="375"/>
                  </a:lnTo>
                  <a:lnTo>
                    <a:pt x="191" y="383"/>
                  </a:lnTo>
                  <a:lnTo>
                    <a:pt x="193" y="388"/>
                  </a:lnTo>
                  <a:lnTo>
                    <a:pt x="195" y="395"/>
                  </a:lnTo>
                  <a:lnTo>
                    <a:pt x="196" y="402"/>
                  </a:lnTo>
                  <a:lnTo>
                    <a:pt x="196" y="409"/>
                  </a:lnTo>
                  <a:lnTo>
                    <a:pt x="198" y="415"/>
                  </a:lnTo>
                  <a:lnTo>
                    <a:pt x="196" y="429"/>
                  </a:lnTo>
                  <a:lnTo>
                    <a:pt x="195" y="441"/>
                  </a:lnTo>
                  <a:lnTo>
                    <a:pt x="195" y="446"/>
                  </a:lnTo>
                  <a:lnTo>
                    <a:pt x="195" y="452"/>
                  </a:lnTo>
                  <a:lnTo>
                    <a:pt x="196" y="456"/>
                  </a:lnTo>
                  <a:lnTo>
                    <a:pt x="198" y="461"/>
                  </a:lnTo>
                  <a:lnTo>
                    <a:pt x="200" y="465"/>
                  </a:lnTo>
                  <a:lnTo>
                    <a:pt x="203" y="469"/>
                  </a:lnTo>
                  <a:lnTo>
                    <a:pt x="207" y="472"/>
                  </a:lnTo>
                  <a:lnTo>
                    <a:pt x="213" y="474"/>
                  </a:lnTo>
                  <a:lnTo>
                    <a:pt x="211" y="483"/>
                  </a:lnTo>
                  <a:lnTo>
                    <a:pt x="210" y="489"/>
                  </a:lnTo>
                  <a:lnTo>
                    <a:pt x="210" y="495"/>
                  </a:lnTo>
                  <a:lnTo>
                    <a:pt x="211" y="499"/>
                  </a:lnTo>
                  <a:lnTo>
                    <a:pt x="212" y="509"/>
                  </a:lnTo>
                  <a:lnTo>
                    <a:pt x="213" y="524"/>
                  </a:lnTo>
                  <a:lnTo>
                    <a:pt x="221" y="525"/>
                  </a:lnTo>
                  <a:lnTo>
                    <a:pt x="228" y="528"/>
                  </a:lnTo>
                  <a:lnTo>
                    <a:pt x="236" y="533"/>
                  </a:lnTo>
                  <a:lnTo>
                    <a:pt x="244" y="539"/>
                  </a:lnTo>
                  <a:lnTo>
                    <a:pt x="250" y="546"/>
                  </a:lnTo>
                  <a:lnTo>
                    <a:pt x="255" y="553"/>
                  </a:lnTo>
                  <a:lnTo>
                    <a:pt x="258" y="560"/>
                  </a:lnTo>
                  <a:lnTo>
                    <a:pt x="259" y="567"/>
                  </a:lnTo>
                  <a:lnTo>
                    <a:pt x="259" y="571"/>
                  </a:lnTo>
                  <a:lnTo>
                    <a:pt x="258" y="575"/>
                  </a:lnTo>
                  <a:lnTo>
                    <a:pt x="257" y="579"/>
                  </a:lnTo>
                  <a:lnTo>
                    <a:pt x="255" y="583"/>
                  </a:lnTo>
                  <a:lnTo>
                    <a:pt x="250" y="590"/>
                  </a:lnTo>
                  <a:lnTo>
                    <a:pt x="245" y="596"/>
                  </a:lnTo>
                  <a:lnTo>
                    <a:pt x="232" y="604"/>
                  </a:lnTo>
                  <a:lnTo>
                    <a:pt x="219" y="610"/>
                  </a:lnTo>
                  <a:lnTo>
                    <a:pt x="216" y="603"/>
                  </a:lnTo>
                  <a:lnTo>
                    <a:pt x="214" y="596"/>
                  </a:lnTo>
                  <a:lnTo>
                    <a:pt x="213" y="587"/>
                  </a:lnTo>
                  <a:lnTo>
                    <a:pt x="213" y="580"/>
                  </a:lnTo>
                  <a:lnTo>
                    <a:pt x="213" y="573"/>
                  </a:lnTo>
                  <a:lnTo>
                    <a:pt x="212" y="566"/>
                  </a:lnTo>
                  <a:lnTo>
                    <a:pt x="210" y="560"/>
                  </a:lnTo>
                  <a:lnTo>
                    <a:pt x="206" y="555"/>
                  </a:lnTo>
                  <a:lnTo>
                    <a:pt x="203" y="550"/>
                  </a:lnTo>
                  <a:lnTo>
                    <a:pt x="199" y="546"/>
                  </a:lnTo>
                  <a:lnTo>
                    <a:pt x="193" y="542"/>
                  </a:lnTo>
                  <a:lnTo>
                    <a:pt x="188" y="537"/>
                  </a:lnTo>
                  <a:lnTo>
                    <a:pt x="173" y="528"/>
                  </a:lnTo>
                  <a:lnTo>
                    <a:pt x="158" y="519"/>
                  </a:lnTo>
                  <a:lnTo>
                    <a:pt x="144" y="510"/>
                  </a:lnTo>
                  <a:lnTo>
                    <a:pt x="132" y="499"/>
                  </a:lnTo>
                  <a:lnTo>
                    <a:pt x="126" y="494"/>
                  </a:lnTo>
                  <a:lnTo>
                    <a:pt x="123" y="488"/>
                  </a:lnTo>
                  <a:lnTo>
                    <a:pt x="121" y="482"/>
                  </a:lnTo>
                  <a:lnTo>
                    <a:pt x="120" y="474"/>
                  </a:lnTo>
                  <a:lnTo>
                    <a:pt x="121" y="468"/>
                  </a:lnTo>
                  <a:lnTo>
                    <a:pt x="124" y="461"/>
                  </a:lnTo>
                  <a:lnTo>
                    <a:pt x="128" y="456"/>
                  </a:lnTo>
                  <a:lnTo>
                    <a:pt x="133" y="450"/>
                  </a:lnTo>
                  <a:lnTo>
                    <a:pt x="138" y="444"/>
                  </a:lnTo>
                  <a:lnTo>
                    <a:pt x="143" y="438"/>
                  </a:lnTo>
                  <a:lnTo>
                    <a:pt x="145" y="432"/>
                  </a:lnTo>
                  <a:lnTo>
                    <a:pt x="146" y="426"/>
                  </a:lnTo>
                  <a:lnTo>
                    <a:pt x="146" y="420"/>
                  </a:lnTo>
                  <a:lnTo>
                    <a:pt x="145" y="415"/>
                  </a:lnTo>
                  <a:lnTo>
                    <a:pt x="144" y="411"/>
                  </a:lnTo>
                  <a:lnTo>
                    <a:pt x="142" y="406"/>
                  </a:lnTo>
                  <a:lnTo>
                    <a:pt x="136" y="399"/>
                  </a:lnTo>
                  <a:lnTo>
                    <a:pt x="128" y="391"/>
                  </a:lnTo>
                  <a:lnTo>
                    <a:pt x="120" y="385"/>
                  </a:lnTo>
                  <a:lnTo>
                    <a:pt x="111" y="378"/>
                  </a:lnTo>
                  <a:lnTo>
                    <a:pt x="100" y="372"/>
                  </a:lnTo>
                  <a:lnTo>
                    <a:pt x="89" y="366"/>
                  </a:lnTo>
                  <a:lnTo>
                    <a:pt x="78" y="359"/>
                  </a:lnTo>
                  <a:lnTo>
                    <a:pt x="68" y="353"/>
                  </a:lnTo>
                  <a:lnTo>
                    <a:pt x="57" y="347"/>
                  </a:lnTo>
                  <a:lnTo>
                    <a:pt x="48" y="339"/>
                  </a:lnTo>
                  <a:lnTo>
                    <a:pt x="41" y="332"/>
                  </a:lnTo>
                  <a:lnTo>
                    <a:pt x="34" y="323"/>
                  </a:lnTo>
                  <a:lnTo>
                    <a:pt x="32" y="318"/>
                  </a:lnTo>
                  <a:lnTo>
                    <a:pt x="30" y="313"/>
                  </a:lnTo>
                  <a:lnTo>
                    <a:pt x="27" y="307"/>
                  </a:lnTo>
                  <a:lnTo>
                    <a:pt x="27" y="302"/>
                  </a:lnTo>
                  <a:lnTo>
                    <a:pt x="34" y="302"/>
                  </a:lnTo>
                  <a:lnTo>
                    <a:pt x="41" y="301"/>
                  </a:lnTo>
                  <a:lnTo>
                    <a:pt x="46" y="300"/>
                  </a:lnTo>
                  <a:lnTo>
                    <a:pt x="50" y="298"/>
                  </a:lnTo>
                  <a:lnTo>
                    <a:pt x="55" y="297"/>
                  </a:lnTo>
                  <a:lnTo>
                    <a:pt x="59" y="294"/>
                  </a:lnTo>
                  <a:lnTo>
                    <a:pt x="62" y="292"/>
                  </a:lnTo>
                  <a:lnTo>
                    <a:pt x="65" y="289"/>
                  </a:lnTo>
                  <a:lnTo>
                    <a:pt x="69" y="282"/>
                  </a:lnTo>
                  <a:lnTo>
                    <a:pt x="71" y="274"/>
                  </a:lnTo>
                  <a:lnTo>
                    <a:pt x="73" y="264"/>
                  </a:lnTo>
                  <a:lnTo>
                    <a:pt x="73" y="252"/>
                  </a:lnTo>
                  <a:lnTo>
                    <a:pt x="73" y="247"/>
                  </a:lnTo>
                  <a:lnTo>
                    <a:pt x="72" y="242"/>
                  </a:lnTo>
                  <a:lnTo>
                    <a:pt x="71" y="237"/>
                  </a:lnTo>
                  <a:lnTo>
                    <a:pt x="69" y="233"/>
                  </a:lnTo>
                  <a:lnTo>
                    <a:pt x="64" y="225"/>
                  </a:lnTo>
                  <a:lnTo>
                    <a:pt x="58" y="217"/>
                  </a:lnTo>
                  <a:lnTo>
                    <a:pt x="43" y="205"/>
                  </a:lnTo>
                  <a:lnTo>
                    <a:pt x="27" y="191"/>
                  </a:lnTo>
                  <a:lnTo>
                    <a:pt x="19" y="176"/>
                  </a:lnTo>
                  <a:lnTo>
                    <a:pt x="13" y="163"/>
                  </a:lnTo>
                  <a:lnTo>
                    <a:pt x="10" y="151"/>
                  </a:lnTo>
                  <a:lnTo>
                    <a:pt x="9" y="139"/>
                  </a:lnTo>
                  <a:lnTo>
                    <a:pt x="8" y="128"/>
                  </a:lnTo>
                  <a:lnTo>
                    <a:pt x="6" y="117"/>
                  </a:lnTo>
                  <a:lnTo>
                    <a:pt x="4" y="106"/>
                  </a:lnTo>
                  <a:lnTo>
                    <a:pt x="0" y="93"/>
                  </a:lnTo>
                  <a:lnTo>
                    <a:pt x="0" y="50"/>
                  </a:lnTo>
                  <a:lnTo>
                    <a:pt x="1" y="36"/>
                  </a:lnTo>
                  <a:lnTo>
                    <a:pt x="3" y="22"/>
                  </a:lnTo>
                  <a:lnTo>
                    <a:pt x="5" y="10"/>
                  </a:lnTo>
                  <a:lnTo>
                    <a:pt x="6" y="0"/>
                  </a:lnTo>
                  <a:lnTo>
                    <a:pt x="23" y="4"/>
                  </a:lnTo>
                  <a:lnTo>
                    <a:pt x="38" y="5"/>
                  </a:lnTo>
                  <a:lnTo>
                    <a:pt x="53" y="6"/>
                  </a:lnTo>
                  <a:lnTo>
                    <a:pt x="66" y="5"/>
                  </a:lnTo>
                  <a:lnTo>
                    <a:pt x="92" y="2"/>
                  </a:lnTo>
                  <a:lnTo>
                    <a:pt x="120" y="0"/>
                  </a:lnTo>
                  <a:lnTo>
                    <a:pt x="140" y="1"/>
                  </a:lnTo>
                  <a:lnTo>
                    <a:pt x="159" y="4"/>
                  </a:lnTo>
                  <a:lnTo>
                    <a:pt x="178" y="7"/>
                  </a:lnTo>
                  <a:lnTo>
                    <a:pt x="194" y="13"/>
                  </a:lnTo>
                  <a:lnTo>
                    <a:pt x="211" y="18"/>
                  </a:lnTo>
                  <a:lnTo>
                    <a:pt x="226" y="25"/>
                  </a:lnTo>
                  <a:lnTo>
                    <a:pt x="243" y="33"/>
                  </a:lnTo>
                  <a:lnTo>
                    <a:pt x="258" y="41"/>
                  </a:lnTo>
                  <a:lnTo>
                    <a:pt x="273" y="48"/>
                  </a:lnTo>
                  <a:lnTo>
                    <a:pt x="290" y="55"/>
                  </a:lnTo>
                  <a:lnTo>
                    <a:pt x="306" y="62"/>
                  </a:lnTo>
                  <a:lnTo>
                    <a:pt x="324" y="68"/>
                  </a:lnTo>
                  <a:lnTo>
                    <a:pt x="342" y="73"/>
                  </a:lnTo>
                  <a:lnTo>
                    <a:pt x="361" y="76"/>
                  </a:lnTo>
                  <a:lnTo>
                    <a:pt x="383" y="79"/>
                  </a:lnTo>
                  <a:lnTo>
                    <a:pt x="405" y="80"/>
                  </a:lnTo>
                  <a:lnTo>
                    <a:pt x="419" y="79"/>
                  </a:lnTo>
                  <a:lnTo>
                    <a:pt x="432" y="78"/>
                  </a:lnTo>
                  <a:lnTo>
                    <a:pt x="443" y="77"/>
                  </a:lnTo>
                  <a:lnTo>
                    <a:pt x="452" y="74"/>
                  </a:lnTo>
                  <a:lnTo>
                    <a:pt x="470" y="68"/>
                  </a:lnTo>
                  <a:lnTo>
                    <a:pt x="484" y="62"/>
                  </a:lnTo>
                  <a:lnTo>
                    <a:pt x="498" y="55"/>
                  </a:lnTo>
                  <a:lnTo>
                    <a:pt x="515" y="49"/>
                  </a:lnTo>
                  <a:lnTo>
                    <a:pt x="524" y="47"/>
                  </a:lnTo>
                  <a:lnTo>
                    <a:pt x="534" y="45"/>
                  </a:lnTo>
                  <a:lnTo>
                    <a:pt x="546" y="44"/>
                  </a:lnTo>
                  <a:lnTo>
                    <a:pt x="559" y="44"/>
                  </a:lnTo>
                  <a:lnTo>
                    <a:pt x="569" y="44"/>
                  </a:lnTo>
                  <a:lnTo>
                    <a:pt x="577" y="46"/>
                  </a:lnTo>
                  <a:lnTo>
                    <a:pt x="585" y="50"/>
                  </a:lnTo>
                  <a:lnTo>
                    <a:pt x="593" y="54"/>
                  </a:lnTo>
                  <a:lnTo>
                    <a:pt x="598" y="59"/>
                  </a:lnTo>
                  <a:lnTo>
                    <a:pt x="603" y="65"/>
                  </a:lnTo>
                  <a:lnTo>
                    <a:pt x="607" y="71"/>
                  </a:lnTo>
                  <a:lnTo>
                    <a:pt x="610" y="77"/>
                  </a:lnTo>
                  <a:lnTo>
                    <a:pt x="617" y="90"/>
                  </a:lnTo>
                  <a:lnTo>
                    <a:pt x="622" y="101"/>
                  </a:lnTo>
                  <a:lnTo>
                    <a:pt x="626" y="105"/>
                  </a:lnTo>
                  <a:lnTo>
                    <a:pt x="629" y="108"/>
                  </a:lnTo>
                  <a:lnTo>
                    <a:pt x="633" y="110"/>
                  </a:lnTo>
                  <a:lnTo>
                    <a:pt x="638" y="111"/>
                  </a:lnTo>
                  <a:lnTo>
                    <a:pt x="642" y="121"/>
                  </a:lnTo>
                  <a:lnTo>
                    <a:pt x="649" y="134"/>
                  </a:lnTo>
                  <a:lnTo>
                    <a:pt x="658" y="151"/>
                  </a:lnTo>
                  <a:lnTo>
                    <a:pt x="667" y="169"/>
                  </a:lnTo>
                  <a:lnTo>
                    <a:pt x="678" y="186"/>
                  </a:lnTo>
                  <a:lnTo>
                    <a:pt x="689" y="202"/>
                  </a:lnTo>
                  <a:lnTo>
                    <a:pt x="695" y="209"/>
                  </a:lnTo>
                  <a:lnTo>
                    <a:pt x="700" y="215"/>
                  </a:lnTo>
                  <a:lnTo>
                    <a:pt x="706" y="219"/>
                  </a:lnTo>
                  <a:lnTo>
                    <a:pt x="711" y="222"/>
                  </a:lnTo>
                  <a:lnTo>
                    <a:pt x="738" y="222"/>
                  </a:lnTo>
                  <a:lnTo>
                    <a:pt x="738" y="217"/>
                  </a:lnTo>
                  <a:lnTo>
                    <a:pt x="739" y="211"/>
                  </a:lnTo>
                  <a:lnTo>
                    <a:pt x="741" y="206"/>
                  </a:lnTo>
                  <a:lnTo>
                    <a:pt x="743" y="202"/>
                  </a:lnTo>
                  <a:lnTo>
                    <a:pt x="747" y="196"/>
                  </a:lnTo>
                  <a:lnTo>
                    <a:pt x="750" y="192"/>
                  </a:lnTo>
                  <a:lnTo>
                    <a:pt x="754" y="189"/>
                  </a:lnTo>
                  <a:lnTo>
                    <a:pt x="759" y="185"/>
                  </a:lnTo>
                  <a:lnTo>
                    <a:pt x="768" y="180"/>
                  </a:lnTo>
                  <a:lnTo>
                    <a:pt x="779" y="176"/>
                  </a:lnTo>
                  <a:lnTo>
                    <a:pt x="792" y="173"/>
                  </a:lnTo>
                  <a:lnTo>
                    <a:pt x="805" y="173"/>
                  </a:lnTo>
                  <a:lnTo>
                    <a:pt x="810" y="173"/>
                  </a:lnTo>
                  <a:lnTo>
                    <a:pt x="816" y="174"/>
                  </a:lnTo>
                  <a:lnTo>
                    <a:pt x="822" y="176"/>
                  </a:lnTo>
                  <a:lnTo>
                    <a:pt x="828" y="178"/>
                  </a:lnTo>
                  <a:lnTo>
                    <a:pt x="833" y="181"/>
                  </a:lnTo>
                  <a:lnTo>
                    <a:pt x="838" y="185"/>
                  </a:lnTo>
                  <a:lnTo>
                    <a:pt x="843" y="189"/>
                  </a:lnTo>
                  <a:lnTo>
                    <a:pt x="848" y="193"/>
                  </a:lnTo>
                  <a:lnTo>
                    <a:pt x="856" y="205"/>
                  </a:lnTo>
                  <a:lnTo>
                    <a:pt x="865" y="217"/>
                  </a:lnTo>
                  <a:lnTo>
                    <a:pt x="872" y="230"/>
                  </a:lnTo>
                  <a:lnTo>
                    <a:pt x="879" y="244"/>
                  </a:lnTo>
                  <a:lnTo>
                    <a:pt x="885" y="260"/>
                  </a:lnTo>
                  <a:lnTo>
                    <a:pt x="889" y="275"/>
                  </a:lnTo>
                  <a:lnTo>
                    <a:pt x="894" y="290"/>
                  </a:lnTo>
                  <a:lnTo>
                    <a:pt x="898" y="305"/>
                  </a:lnTo>
                  <a:lnTo>
                    <a:pt x="900" y="320"/>
                  </a:lnTo>
                  <a:lnTo>
                    <a:pt x="902" y="334"/>
                  </a:lnTo>
                  <a:lnTo>
                    <a:pt x="904" y="346"/>
                  </a:lnTo>
                  <a:lnTo>
                    <a:pt x="904" y="357"/>
                  </a:lnTo>
                  <a:lnTo>
                    <a:pt x="905" y="362"/>
                  </a:lnTo>
                  <a:lnTo>
                    <a:pt x="906" y="367"/>
                  </a:lnTo>
                  <a:lnTo>
                    <a:pt x="908" y="372"/>
                  </a:lnTo>
                  <a:lnTo>
                    <a:pt x="910" y="376"/>
                  </a:lnTo>
                  <a:lnTo>
                    <a:pt x="918" y="384"/>
                  </a:lnTo>
                  <a:lnTo>
                    <a:pt x="928" y="391"/>
                  </a:lnTo>
                  <a:lnTo>
                    <a:pt x="939" y="398"/>
                  </a:lnTo>
                  <a:lnTo>
                    <a:pt x="952" y="402"/>
                  </a:lnTo>
                  <a:lnTo>
                    <a:pt x="957" y="404"/>
                  </a:lnTo>
                  <a:lnTo>
                    <a:pt x="964" y="405"/>
                  </a:lnTo>
                  <a:lnTo>
                    <a:pt x="971" y="406"/>
                  </a:lnTo>
                  <a:lnTo>
                    <a:pt x="977" y="407"/>
                  </a:lnTo>
                  <a:lnTo>
                    <a:pt x="977" y="394"/>
                  </a:lnTo>
                  <a:lnTo>
                    <a:pt x="976" y="414"/>
                  </a:lnTo>
                  <a:lnTo>
                    <a:pt x="975" y="430"/>
                  </a:lnTo>
                  <a:lnTo>
                    <a:pt x="974" y="437"/>
                  </a:lnTo>
                  <a:lnTo>
                    <a:pt x="974" y="443"/>
                  </a:lnTo>
                  <a:lnTo>
                    <a:pt x="975" y="449"/>
                  </a:lnTo>
                  <a:lnTo>
                    <a:pt x="977" y="456"/>
                  </a:lnTo>
                  <a:lnTo>
                    <a:pt x="971" y="457"/>
                  </a:lnTo>
                  <a:lnTo>
                    <a:pt x="964" y="458"/>
                  </a:lnTo>
                  <a:lnTo>
                    <a:pt x="958" y="461"/>
                  </a:lnTo>
                  <a:lnTo>
                    <a:pt x="953" y="464"/>
                  </a:lnTo>
                  <a:lnTo>
                    <a:pt x="949" y="467"/>
                  </a:lnTo>
                  <a:lnTo>
                    <a:pt x="944" y="471"/>
                  </a:lnTo>
                  <a:lnTo>
                    <a:pt x="940" y="475"/>
                  </a:lnTo>
                  <a:lnTo>
                    <a:pt x="936" y="481"/>
                  </a:lnTo>
                  <a:lnTo>
                    <a:pt x="931" y="492"/>
                  </a:lnTo>
                  <a:lnTo>
                    <a:pt x="926" y="504"/>
                  </a:lnTo>
                  <a:lnTo>
                    <a:pt x="922" y="517"/>
                  </a:lnTo>
                  <a:lnTo>
                    <a:pt x="920" y="531"/>
                  </a:lnTo>
                  <a:lnTo>
                    <a:pt x="918" y="546"/>
                  </a:lnTo>
                  <a:lnTo>
                    <a:pt x="917" y="561"/>
                  </a:lnTo>
                  <a:lnTo>
                    <a:pt x="917" y="575"/>
                  </a:lnTo>
                  <a:lnTo>
                    <a:pt x="917" y="590"/>
                  </a:lnTo>
                  <a:lnTo>
                    <a:pt x="917" y="615"/>
                  </a:lnTo>
                  <a:lnTo>
                    <a:pt x="917" y="634"/>
                  </a:lnTo>
                  <a:lnTo>
                    <a:pt x="917" y="654"/>
                  </a:lnTo>
                  <a:lnTo>
                    <a:pt x="918" y="685"/>
                  </a:lnTo>
                  <a:lnTo>
                    <a:pt x="919" y="702"/>
                  </a:lnTo>
                  <a:lnTo>
                    <a:pt x="920" y="717"/>
                  </a:lnTo>
                  <a:lnTo>
                    <a:pt x="921" y="730"/>
                  </a:lnTo>
                  <a:lnTo>
                    <a:pt x="923" y="739"/>
                  </a:lnTo>
                  <a:lnTo>
                    <a:pt x="933" y="758"/>
                  </a:lnTo>
                  <a:lnTo>
                    <a:pt x="947" y="780"/>
                  </a:lnTo>
                  <a:lnTo>
                    <a:pt x="956" y="791"/>
                  </a:lnTo>
                  <a:lnTo>
                    <a:pt x="965" y="803"/>
                  </a:lnTo>
                  <a:lnTo>
                    <a:pt x="975" y="816"/>
                  </a:lnTo>
                  <a:lnTo>
                    <a:pt x="985" y="827"/>
                  </a:lnTo>
                  <a:lnTo>
                    <a:pt x="996" y="838"/>
                  </a:lnTo>
                  <a:lnTo>
                    <a:pt x="1007" y="848"/>
                  </a:lnTo>
                  <a:lnTo>
                    <a:pt x="1019" y="857"/>
                  </a:lnTo>
                  <a:lnTo>
                    <a:pt x="1030" y="865"/>
                  </a:lnTo>
                  <a:lnTo>
                    <a:pt x="1042" y="872"/>
                  </a:lnTo>
                  <a:lnTo>
                    <a:pt x="1054" y="877"/>
                  </a:lnTo>
                  <a:lnTo>
                    <a:pt x="1065" y="880"/>
                  </a:lnTo>
                  <a:lnTo>
                    <a:pt x="1077" y="881"/>
                  </a:lnTo>
                  <a:lnTo>
                    <a:pt x="1090" y="877"/>
                  </a:lnTo>
                  <a:lnTo>
                    <a:pt x="1114" y="865"/>
                  </a:lnTo>
                  <a:lnTo>
                    <a:pt x="1126" y="860"/>
                  </a:lnTo>
                  <a:lnTo>
                    <a:pt x="1140" y="855"/>
                  </a:lnTo>
                  <a:lnTo>
                    <a:pt x="1149" y="852"/>
                  </a:lnTo>
                  <a:lnTo>
                    <a:pt x="1156" y="850"/>
                  </a:lnTo>
                  <a:lnTo>
                    <a:pt x="1166" y="849"/>
                  </a:lnTo>
                  <a:lnTo>
                    <a:pt x="1178" y="849"/>
                  </a:lnTo>
                  <a:lnTo>
                    <a:pt x="1192" y="851"/>
                  </a:lnTo>
                  <a:lnTo>
                    <a:pt x="1208" y="852"/>
                  </a:lnTo>
                  <a:lnTo>
                    <a:pt x="1222" y="854"/>
                  </a:lnTo>
                  <a:lnTo>
                    <a:pt x="1235" y="854"/>
                  </a:lnTo>
                  <a:lnTo>
                    <a:pt x="1240" y="854"/>
                  </a:lnTo>
                  <a:lnTo>
                    <a:pt x="1244" y="853"/>
                  </a:lnTo>
                  <a:lnTo>
                    <a:pt x="1247" y="852"/>
                  </a:lnTo>
                  <a:lnTo>
                    <a:pt x="1249" y="850"/>
                  </a:lnTo>
                  <a:lnTo>
                    <a:pt x="1257" y="842"/>
                  </a:lnTo>
                  <a:lnTo>
                    <a:pt x="1264" y="834"/>
                  </a:lnTo>
                  <a:lnTo>
                    <a:pt x="1269" y="826"/>
                  </a:lnTo>
                  <a:lnTo>
                    <a:pt x="1274" y="818"/>
                  </a:lnTo>
                  <a:lnTo>
                    <a:pt x="1280" y="801"/>
                  </a:lnTo>
                  <a:lnTo>
                    <a:pt x="1285" y="785"/>
                  </a:lnTo>
                  <a:lnTo>
                    <a:pt x="1288" y="768"/>
                  </a:lnTo>
                  <a:lnTo>
                    <a:pt x="1292" y="750"/>
                  </a:lnTo>
                  <a:lnTo>
                    <a:pt x="1296" y="742"/>
                  </a:lnTo>
                  <a:lnTo>
                    <a:pt x="1299" y="733"/>
                  </a:lnTo>
                  <a:lnTo>
                    <a:pt x="1303" y="724"/>
                  </a:lnTo>
                  <a:lnTo>
                    <a:pt x="1309" y="715"/>
                  </a:lnTo>
                  <a:lnTo>
                    <a:pt x="1311" y="712"/>
                  </a:lnTo>
                  <a:lnTo>
                    <a:pt x="1313" y="709"/>
                  </a:lnTo>
                  <a:lnTo>
                    <a:pt x="1315" y="706"/>
                  </a:lnTo>
                  <a:lnTo>
                    <a:pt x="1319" y="703"/>
                  </a:lnTo>
                  <a:lnTo>
                    <a:pt x="1326" y="697"/>
                  </a:lnTo>
                  <a:lnTo>
                    <a:pt x="1336" y="693"/>
                  </a:lnTo>
                  <a:lnTo>
                    <a:pt x="1347" y="690"/>
                  </a:lnTo>
                  <a:lnTo>
                    <a:pt x="1359" y="687"/>
                  </a:lnTo>
                  <a:lnTo>
                    <a:pt x="1373" y="684"/>
                  </a:lnTo>
                  <a:lnTo>
                    <a:pt x="1387" y="682"/>
                  </a:lnTo>
                  <a:lnTo>
                    <a:pt x="1416" y="680"/>
                  </a:lnTo>
                  <a:lnTo>
                    <a:pt x="1446" y="678"/>
                  </a:lnTo>
                  <a:lnTo>
                    <a:pt x="1472" y="678"/>
                  </a:lnTo>
                  <a:lnTo>
                    <a:pt x="1495" y="678"/>
                  </a:lnTo>
                  <a:lnTo>
                    <a:pt x="1506" y="678"/>
                  </a:lnTo>
                  <a:lnTo>
                    <a:pt x="1522" y="678"/>
                  </a:lnTo>
                  <a:lnTo>
                    <a:pt x="1524" y="684"/>
                  </a:lnTo>
                  <a:lnTo>
                    <a:pt x="1528" y="693"/>
                  </a:lnTo>
                  <a:lnTo>
                    <a:pt x="1533" y="703"/>
                  </a:lnTo>
                  <a:lnTo>
                    <a:pt x="1535" y="709"/>
                  </a:lnTo>
                  <a:lnTo>
                    <a:pt x="1526" y="714"/>
                  </a:lnTo>
                  <a:lnTo>
                    <a:pt x="1515" y="720"/>
                  </a:lnTo>
                  <a:lnTo>
                    <a:pt x="1510" y="724"/>
                  </a:lnTo>
                  <a:lnTo>
                    <a:pt x="1503" y="729"/>
                  </a:lnTo>
                  <a:lnTo>
                    <a:pt x="1498" y="735"/>
                  </a:lnTo>
                  <a:lnTo>
                    <a:pt x="1492" y="741"/>
                  </a:lnTo>
                  <a:lnTo>
                    <a:pt x="1487" y="748"/>
                  </a:lnTo>
                  <a:lnTo>
                    <a:pt x="1481" y="758"/>
                  </a:lnTo>
                  <a:lnTo>
                    <a:pt x="1477" y="767"/>
                  </a:lnTo>
                  <a:lnTo>
                    <a:pt x="1473" y="778"/>
                  </a:lnTo>
                  <a:lnTo>
                    <a:pt x="1470" y="791"/>
                  </a:lnTo>
                  <a:lnTo>
                    <a:pt x="1469" y="804"/>
                  </a:lnTo>
                  <a:lnTo>
                    <a:pt x="1468" y="821"/>
                  </a:lnTo>
                  <a:lnTo>
                    <a:pt x="1469" y="838"/>
                  </a:lnTo>
                  <a:lnTo>
                    <a:pt x="1455" y="854"/>
                  </a:lnTo>
                  <a:lnTo>
                    <a:pt x="1444" y="868"/>
                  </a:lnTo>
                  <a:lnTo>
                    <a:pt x="1435" y="878"/>
                  </a:lnTo>
                  <a:lnTo>
                    <a:pt x="1428" y="888"/>
                  </a:lnTo>
                  <a:lnTo>
                    <a:pt x="1414" y="888"/>
                  </a:lnTo>
                  <a:lnTo>
                    <a:pt x="1401" y="888"/>
                  </a:lnTo>
                  <a:lnTo>
                    <a:pt x="1387" y="888"/>
                  </a:lnTo>
                  <a:lnTo>
                    <a:pt x="1369" y="888"/>
                  </a:lnTo>
                  <a:lnTo>
                    <a:pt x="1367" y="888"/>
                  </a:lnTo>
                  <a:lnTo>
                    <a:pt x="1359" y="888"/>
                  </a:lnTo>
                  <a:lnTo>
                    <a:pt x="1349" y="888"/>
                  </a:lnTo>
                  <a:lnTo>
                    <a:pt x="1336" y="888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0" name="Freeform 194"/>
            <p:cNvSpPr>
              <a:spLocks/>
            </p:cNvSpPr>
            <p:nvPr>
              <p:custDataLst>
                <p:tags r:id="rId121"/>
              </p:custDataLst>
            </p:nvPr>
          </p:nvSpPr>
          <p:spPr bwMode="auto">
            <a:xfrm>
              <a:off x="2998295" y="4042197"/>
              <a:ext cx="228733" cy="265113"/>
            </a:xfrm>
            <a:custGeom>
              <a:avLst/>
              <a:gdLst>
                <a:gd name="T0" fmla="*/ 1147906911 w 486"/>
                <a:gd name="T1" fmla="*/ 2147483647 h 505"/>
                <a:gd name="T2" fmla="*/ 2147483647 w 486"/>
                <a:gd name="T3" fmla="*/ 2147483647 h 505"/>
                <a:gd name="T4" fmla="*/ 2147483647 w 486"/>
                <a:gd name="T5" fmla="*/ 2147483647 h 505"/>
                <a:gd name="T6" fmla="*/ 2147483647 w 486"/>
                <a:gd name="T7" fmla="*/ 2147483647 h 505"/>
                <a:gd name="T8" fmla="*/ 2147483647 w 486"/>
                <a:gd name="T9" fmla="*/ 2147483647 h 505"/>
                <a:gd name="T10" fmla="*/ 2147483647 w 486"/>
                <a:gd name="T11" fmla="*/ 2147483647 h 505"/>
                <a:gd name="T12" fmla="*/ 2147483647 w 486"/>
                <a:gd name="T13" fmla="*/ 2147483647 h 505"/>
                <a:gd name="T14" fmla="*/ 2147483647 w 486"/>
                <a:gd name="T15" fmla="*/ 2147483647 h 505"/>
                <a:gd name="T16" fmla="*/ 2147483647 w 486"/>
                <a:gd name="T17" fmla="*/ 2147483647 h 505"/>
                <a:gd name="T18" fmla="*/ 2147483647 w 486"/>
                <a:gd name="T19" fmla="*/ 2147483647 h 505"/>
                <a:gd name="T20" fmla="*/ 2147483647 w 486"/>
                <a:gd name="T21" fmla="*/ 2147483647 h 505"/>
                <a:gd name="T22" fmla="*/ 2147483647 w 486"/>
                <a:gd name="T23" fmla="*/ 2147483647 h 505"/>
                <a:gd name="T24" fmla="*/ 2147483647 w 486"/>
                <a:gd name="T25" fmla="*/ 2147483647 h 505"/>
                <a:gd name="T26" fmla="*/ 2147483647 w 486"/>
                <a:gd name="T27" fmla="*/ 2147483647 h 505"/>
                <a:gd name="T28" fmla="*/ 2147483647 w 486"/>
                <a:gd name="T29" fmla="*/ 2147483647 h 505"/>
                <a:gd name="T30" fmla="*/ 2147483647 w 486"/>
                <a:gd name="T31" fmla="*/ 2147483647 h 505"/>
                <a:gd name="T32" fmla="*/ 2147483647 w 486"/>
                <a:gd name="T33" fmla="*/ 2147483647 h 505"/>
                <a:gd name="T34" fmla="*/ 2147483647 w 486"/>
                <a:gd name="T35" fmla="*/ 2147483647 h 505"/>
                <a:gd name="T36" fmla="*/ 2147483647 w 486"/>
                <a:gd name="T37" fmla="*/ 2147483647 h 505"/>
                <a:gd name="T38" fmla="*/ 2147483647 w 486"/>
                <a:gd name="T39" fmla="*/ 2147483647 h 505"/>
                <a:gd name="T40" fmla="*/ 2147483647 w 486"/>
                <a:gd name="T41" fmla="*/ 2147483647 h 505"/>
                <a:gd name="T42" fmla="*/ 2147483647 w 486"/>
                <a:gd name="T43" fmla="*/ 2147483647 h 505"/>
                <a:gd name="T44" fmla="*/ 2147483647 w 486"/>
                <a:gd name="T45" fmla="*/ 2147483647 h 505"/>
                <a:gd name="T46" fmla="*/ 2147483647 w 486"/>
                <a:gd name="T47" fmla="*/ 2147483647 h 505"/>
                <a:gd name="T48" fmla="*/ 2147483647 w 486"/>
                <a:gd name="T49" fmla="*/ 2147483647 h 505"/>
                <a:gd name="T50" fmla="*/ 2147483647 w 486"/>
                <a:gd name="T51" fmla="*/ 2147483647 h 505"/>
                <a:gd name="T52" fmla="*/ 2147483647 w 486"/>
                <a:gd name="T53" fmla="*/ 2147483647 h 505"/>
                <a:gd name="T54" fmla="*/ 2147483647 w 486"/>
                <a:gd name="T55" fmla="*/ 2147483647 h 505"/>
                <a:gd name="T56" fmla="*/ 2147483647 w 486"/>
                <a:gd name="T57" fmla="*/ 2147483647 h 505"/>
                <a:gd name="T58" fmla="*/ 2147483647 w 486"/>
                <a:gd name="T59" fmla="*/ 2147483647 h 505"/>
                <a:gd name="T60" fmla="*/ 2147483647 w 486"/>
                <a:gd name="T61" fmla="*/ 2147483647 h 505"/>
                <a:gd name="T62" fmla="*/ 2147483647 w 486"/>
                <a:gd name="T63" fmla="*/ 2147483647 h 505"/>
                <a:gd name="T64" fmla="*/ 2147483647 w 486"/>
                <a:gd name="T65" fmla="*/ 2147483647 h 505"/>
                <a:gd name="T66" fmla="*/ 2147483647 w 486"/>
                <a:gd name="T67" fmla="*/ 2147483647 h 505"/>
                <a:gd name="T68" fmla="*/ 2147483647 w 486"/>
                <a:gd name="T69" fmla="*/ 2147483647 h 505"/>
                <a:gd name="T70" fmla="*/ 2147483647 w 486"/>
                <a:gd name="T71" fmla="*/ 2147483647 h 505"/>
                <a:gd name="T72" fmla="*/ 2147483647 w 486"/>
                <a:gd name="T73" fmla="*/ 2147483647 h 505"/>
                <a:gd name="T74" fmla="*/ 2147483647 w 486"/>
                <a:gd name="T75" fmla="*/ 2147483647 h 505"/>
                <a:gd name="T76" fmla="*/ 2147483647 w 486"/>
                <a:gd name="T77" fmla="*/ 1736280160 h 505"/>
                <a:gd name="T78" fmla="*/ 2147483647 w 486"/>
                <a:gd name="T79" fmla="*/ 1157520106 h 505"/>
                <a:gd name="T80" fmla="*/ 2147483647 w 486"/>
                <a:gd name="T81" fmla="*/ 289380027 h 505"/>
                <a:gd name="T82" fmla="*/ 2147483647 w 486"/>
                <a:gd name="T83" fmla="*/ 144690276 h 505"/>
                <a:gd name="T84" fmla="*/ 2147483647 w 486"/>
                <a:gd name="T85" fmla="*/ 1591590409 h 505"/>
                <a:gd name="T86" fmla="*/ 2147483647 w 486"/>
                <a:gd name="T87" fmla="*/ 2147483647 h 505"/>
                <a:gd name="T88" fmla="*/ 1967975157 w 486"/>
                <a:gd name="T89" fmla="*/ 2147483647 h 505"/>
                <a:gd name="T90" fmla="*/ 1639947946 w 486"/>
                <a:gd name="T91" fmla="*/ 2147483647 h 50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6" h="505">
                  <a:moveTo>
                    <a:pt x="0" y="166"/>
                  </a:moveTo>
                  <a:lnTo>
                    <a:pt x="7" y="171"/>
                  </a:lnTo>
                  <a:lnTo>
                    <a:pt x="14" y="176"/>
                  </a:lnTo>
                  <a:lnTo>
                    <a:pt x="19" y="181"/>
                  </a:lnTo>
                  <a:lnTo>
                    <a:pt x="24" y="186"/>
                  </a:lnTo>
                  <a:lnTo>
                    <a:pt x="31" y="198"/>
                  </a:lnTo>
                  <a:lnTo>
                    <a:pt x="39" y="210"/>
                  </a:lnTo>
                  <a:lnTo>
                    <a:pt x="44" y="221"/>
                  </a:lnTo>
                  <a:lnTo>
                    <a:pt x="51" y="232"/>
                  </a:lnTo>
                  <a:lnTo>
                    <a:pt x="58" y="242"/>
                  </a:lnTo>
                  <a:lnTo>
                    <a:pt x="66" y="253"/>
                  </a:lnTo>
                  <a:lnTo>
                    <a:pt x="82" y="266"/>
                  </a:lnTo>
                  <a:lnTo>
                    <a:pt x="96" y="276"/>
                  </a:lnTo>
                  <a:lnTo>
                    <a:pt x="111" y="285"/>
                  </a:lnTo>
                  <a:lnTo>
                    <a:pt x="126" y="293"/>
                  </a:lnTo>
                  <a:lnTo>
                    <a:pt x="140" y="299"/>
                  </a:lnTo>
                  <a:lnTo>
                    <a:pt x="155" y="305"/>
                  </a:lnTo>
                  <a:lnTo>
                    <a:pt x="170" y="310"/>
                  </a:lnTo>
                  <a:lnTo>
                    <a:pt x="185" y="314"/>
                  </a:lnTo>
                  <a:lnTo>
                    <a:pt x="215" y="321"/>
                  </a:lnTo>
                  <a:lnTo>
                    <a:pt x="246" y="328"/>
                  </a:lnTo>
                  <a:lnTo>
                    <a:pt x="262" y="332"/>
                  </a:lnTo>
                  <a:lnTo>
                    <a:pt x="278" y="338"/>
                  </a:lnTo>
                  <a:lnTo>
                    <a:pt x="295" y="344"/>
                  </a:lnTo>
                  <a:lnTo>
                    <a:pt x="312" y="351"/>
                  </a:lnTo>
                  <a:lnTo>
                    <a:pt x="307" y="367"/>
                  </a:lnTo>
                  <a:lnTo>
                    <a:pt x="299" y="381"/>
                  </a:lnTo>
                  <a:lnTo>
                    <a:pt x="291" y="394"/>
                  </a:lnTo>
                  <a:lnTo>
                    <a:pt x="284" y="406"/>
                  </a:lnTo>
                  <a:lnTo>
                    <a:pt x="277" y="418"/>
                  </a:lnTo>
                  <a:lnTo>
                    <a:pt x="272" y="430"/>
                  </a:lnTo>
                  <a:lnTo>
                    <a:pt x="269" y="436"/>
                  </a:lnTo>
                  <a:lnTo>
                    <a:pt x="267" y="443"/>
                  </a:lnTo>
                  <a:lnTo>
                    <a:pt x="266" y="449"/>
                  </a:lnTo>
                  <a:lnTo>
                    <a:pt x="266" y="456"/>
                  </a:lnTo>
                  <a:lnTo>
                    <a:pt x="266" y="463"/>
                  </a:lnTo>
                  <a:lnTo>
                    <a:pt x="269" y="471"/>
                  </a:lnTo>
                  <a:lnTo>
                    <a:pt x="273" y="477"/>
                  </a:lnTo>
                  <a:lnTo>
                    <a:pt x="278" y="482"/>
                  </a:lnTo>
                  <a:lnTo>
                    <a:pt x="284" y="487"/>
                  </a:lnTo>
                  <a:lnTo>
                    <a:pt x="291" y="491"/>
                  </a:lnTo>
                  <a:lnTo>
                    <a:pt x="299" y="494"/>
                  </a:lnTo>
                  <a:lnTo>
                    <a:pt x="308" y="497"/>
                  </a:lnTo>
                  <a:lnTo>
                    <a:pt x="325" y="501"/>
                  </a:lnTo>
                  <a:lnTo>
                    <a:pt x="344" y="504"/>
                  </a:lnTo>
                  <a:lnTo>
                    <a:pt x="363" y="505"/>
                  </a:lnTo>
                  <a:lnTo>
                    <a:pt x="379" y="505"/>
                  </a:lnTo>
                  <a:lnTo>
                    <a:pt x="387" y="504"/>
                  </a:lnTo>
                  <a:lnTo>
                    <a:pt x="396" y="502"/>
                  </a:lnTo>
                  <a:lnTo>
                    <a:pt x="406" y="499"/>
                  </a:lnTo>
                  <a:lnTo>
                    <a:pt x="415" y="494"/>
                  </a:lnTo>
                  <a:lnTo>
                    <a:pt x="426" y="488"/>
                  </a:lnTo>
                  <a:lnTo>
                    <a:pt x="436" y="482"/>
                  </a:lnTo>
                  <a:lnTo>
                    <a:pt x="446" y="474"/>
                  </a:lnTo>
                  <a:lnTo>
                    <a:pt x="456" y="465"/>
                  </a:lnTo>
                  <a:lnTo>
                    <a:pt x="465" y="456"/>
                  </a:lnTo>
                  <a:lnTo>
                    <a:pt x="473" y="447"/>
                  </a:lnTo>
                  <a:lnTo>
                    <a:pt x="478" y="437"/>
                  </a:lnTo>
                  <a:lnTo>
                    <a:pt x="482" y="428"/>
                  </a:lnTo>
                  <a:lnTo>
                    <a:pt x="485" y="418"/>
                  </a:lnTo>
                  <a:lnTo>
                    <a:pt x="486" y="407"/>
                  </a:lnTo>
                  <a:lnTo>
                    <a:pt x="485" y="402"/>
                  </a:lnTo>
                  <a:lnTo>
                    <a:pt x="484" y="397"/>
                  </a:lnTo>
                  <a:lnTo>
                    <a:pt x="481" y="393"/>
                  </a:lnTo>
                  <a:lnTo>
                    <a:pt x="478" y="388"/>
                  </a:lnTo>
                  <a:lnTo>
                    <a:pt x="478" y="358"/>
                  </a:lnTo>
                  <a:lnTo>
                    <a:pt x="475" y="345"/>
                  </a:lnTo>
                  <a:lnTo>
                    <a:pt x="473" y="331"/>
                  </a:lnTo>
                  <a:lnTo>
                    <a:pt x="471" y="316"/>
                  </a:lnTo>
                  <a:lnTo>
                    <a:pt x="470" y="299"/>
                  </a:lnTo>
                  <a:lnTo>
                    <a:pt x="468" y="284"/>
                  </a:lnTo>
                  <a:lnTo>
                    <a:pt x="465" y="270"/>
                  </a:lnTo>
                  <a:lnTo>
                    <a:pt x="463" y="263"/>
                  </a:lnTo>
                  <a:lnTo>
                    <a:pt x="461" y="257"/>
                  </a:lnTo>
                  <a:lnTo>
                    <a:pt x="456" y="252"/>
                  </a:lnTo>
                  <a:lnTo>
                    <a:pt x="452" y="247"/>
                  </a:lnTo>
                  <a:lnTo>
                    <a:pt x="446" y="242"/>
                  </a:lnTo>
                  <a:lnTo>
                    <a:pt x="439" y="239"/>
                  </a:lnTo>
                  <a:lnTo>
                    <a:pt x="431" y="236"/>
                  </a:lnTo>
                  <a:lnTo>
                    <a:pt x="422" y="234"/>
                  </a:lnTo>
                  <a:lnTo>
                    <a:pt x="413" y="232"/>
                  </a:lnTo>
                  <a:lnTo>
                    <a:pt x="406" y="229"/>
                  </a:lnTo>
                  <a:lnTo>
                    <a:pt x="398" y="226"/>
                  </a:lnTo>
                  <a:lnTo>
                    <a:pt x="392" y="222"/>
                  </a:lnTo>
                  <a:lnTo>
                    <a:pt x="386" y="216"/>
                  </a:lnTo>
                  <a:lnTo>
                    <a:pt x="378" y="212"/>
                  </a:lnTo>
                  <a:lnTo>
                    <a:pt x="370" y="207"/>
                  </a:lnTo>
                  <a:lnTo>
                    <a:pt x="363" y="203"/>
                  </a:lnTo>
                  <a:lnTo>
                    <a:pt x="346" y="196"/>
                  </a:lnTo>
                  <a:lnTo>
                    <a:pt x="330" y="188"/>
                  </a:lnTo>
                  <a:lnTo>
                    <a:pt x="313" y="182"/>
                  </a:lnTo>
                  <a:lnTo>
                    <a:pt x="298" y="176"/>
                  </a:lnTo>
                  <a:lnTo>
                    <a:pt x="290" y="172"/>
                  </a:lnTo>
                  <a:lnTo>
                    <a:pt x="284" y="169"/>
                  </a:lnTo>
                  <a:lnTo>
                    <a:pt x="278" y="165"/>
                  </a:lnTo>
                  <a:lnTo>
                    <a:pt x="273" y="160"/>
                  </a:lnTo>
                  <a:lnTo>
                    <a:pt x="269" y="158"/>
                  </a:lnTo>
                  <a:lnTo>
                    <a:pt x="266" y="154"/>
                  </a:lnTo>
                  <a:lnTo>
                    <a:pt x="264" y="151"/>
                  </a:lnTo>
                  <a:lnTo>
                    <a:pt x="263" y="146"/>
                  </a:lnTo>
                  <a:lnTo>
                    <a:pt x="262" y="136"/>
                  </a:lnTo>
                  <a:lnTo>
                    <a:pt x="261" y="125"/>
                  </a:lnTo>
                  <a:lnTo>
                    <a:pt x="261" y="113"/>
                  </a:lnTo>
                  <a:lnTo>
                    <a:pt x="262" y="101"/>
                  </a:lnTo>
                  <a:lnTo>
                    <a:pt x="261" y="90"/>
                  </a:lnTo>
                  <a:lnTo>
                    <a:pt x="260" y="81"/>
                  </a:lnTo>
                  <a:lnTo>
                    <a:pt x="258" y="75"/>
                  </a:lnTo>
                  <a:lnTo>
                    <a:pt x="255" y="71"/>
                  </a:lnTo>
                  <a:lnTo>
                    <a:pt x="251" y="67"/>
                  </a:lnTo>
                  <a:lnTo>
                    <a:pt x="246" y="61"/>
                  </a:lnTo>
                  <a:lnTo>
                    <a:pt x="241" y="55"/>
                  </a:lnTo>
                  <a:lnTo>
                    <a:pt x="237" y="47"/>
                  </a:lnTo>
                  <a:lnTo>
                    <a:pt x="235" y="43"/>
                  </a:lnTo>
                  <a:lnTo>
                    <a:pt x="234" y="37"/>
                  </a:lnTo>
                  <a:lnTo>
                    <a:pt x="233" y="32"/>
                  </a:lnTo>
                  <a:lnTo>
                    <a:pt x="233" y="25"/>
                  </a:lnTo>
                  <a:lnTo>
                    <a:pt x="199" y="12"/>
                  </a:lnTo>
                  <a:lnTo>
                    <a:pt x="195" y="12"/>
                  </a:lnTo>
                  <a:lnTo>
                    <a:pt x="190" y="10"/>
                  </a:lnTo>
                  <a:lnTo>
                    <a:pt x="186" y="8"/>
                  </a:lnTo>
                  <a:lnTo>
                    <a:pt x="182" y="6"/>
                  </a:lnTo>
                  <a:lnTo>
                    <a:pt x="177" y="4"/>
                  </a:lnTo>
                  <a:lnTo>
                    <a:pt x="173" y="2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39" y="1"/>
                  </a:lnTo>
                  <a:lnTo>
                    <a:pt x="116" y="2"/>
                  </a:lnTo>
                  <a:lnTo>
                    <a:pt x="92" y="6"/>
                  </a:lnTo>
                  <a:lnTo>
                    <a:pt x="70" y="11"/>
                  </a:lnTo>
                  <a:lnTo>
                    <a:pt x="60" y="14"/>
                  </a:lnTo>
                  <a:lnTo>
                    <a:pt x="50" y="17"/>
                  </a:lnTo>
                  <a:lnTo>
                    <a:pt x="42" y="21"/>
                  </a:lnTo>
                  <a:lnTo>
                    <a:pt x="34" y="27"/>
                  </a:lnTo>
                  <a:lnTo>
                    <a:pt x="28" y="31"/>
                  </a:lnTo>
                  <a:lnTo>
                    <a:pt x="24" y="37"/>
                  </a:lnTo>
                  <a:lnTo>
                    <a:pt x="21" y="43"/>
                  </a:lnTo>
                  <a:lnTo>
                    <a:pt x="20" y="49"/>
                  </a:lnTo>
                  <a:lnTo>
                    <a:pt x="20" y="64"/>
                  </a:lnTo>
                  <a:lnTo>
                    <a:pt x="20" y="74"/>
                  </a:lnTo>
                  <a:lnTo>
                    <a:pt x="0" y="166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1" name="Freeform 195"/>
            <p:cNvSpPr>
              <a:spLocks/>
            </p:cNvSpPr>
            <p:nvPr>
              <p:custDataLst>
                <p:tags r:id="rId122"/>
              </p:custDataLst>
            </p:nvPr>
          </p:nvSpPr>
          <p:spPr bwMode="auto">
            <a:xfrm>
              <a:off x="3182314" y="3246863"/>
              <a:ext cx="79110" cy="109537"/>
            </a:xfrm>
            <a:custGeom>
              <a:avLst/>
              <a:gdLst>
                <a:gd name="T0" fmla="*/ 595849687 w 166"/>
                <a:gd name="T1" fmla="*/ 2147483647 h 208"/>
                <a:gd name="T2" fmla="*/ 2147483647 w 166"/>
                <a:gd name="T3" fmla="*/ 2147483647 h 208"/>
                <a:gd name="T4" fmla="*/ 2147483647 w 166"/>
                <a:gd name="T5" fmla="*/ 2147483647 h 208"/>
                <a:gd name="T6" fmla="*/ 2147483647 w 166"/>
                <a:gd name="T7" fmla="*/ 2147483647 h 208"/>
                <a:gd name="T8" fmla="*/ 2147483647 w 166"/>
                <a:gd name="T9" fmla="*/ 2147483647 h 208"/>
                <a:gd name="T10" fmla="*/ 2147483647 w 166"/>
                <a:gd name="T11" fmla="*/ 2147483647 h 208"/>
                <a:gd name="T12" fmla="*/ 2147483647 w 166"/>
                <a:gd name="T13" fmla="*/ 2147483647 h 208"/>
                <a:gd name="T14" fmla="*/ 2147483647 w 166"/>
                <a:gd name="T15" fmla="*/ 2147483647 h 208"/>
                <a:gd name="T16" fmla="*/ 2147483647 w 166"/>
                <a:gd name="T17" fmla="*/ 2147483647 h 208"/>
                <a:gd name="T18" fmla="*/ 2147483647 w 166"/>
                <a:gd name="T19" fmla="*/ 2147483647 h 208"/>
                <a:gd name="T20" fmla="*/ 2147483647 w 166"/>
                <a:gd name="T21" fmla="*/ 2147483647 h 208"/>
                <a:gd name="T22" fmla="*/ 2147483647 w 166"/>
                <a:gd name="T23" fmla="*/ 2147483647 h 208"/>
                <a:gd name="T24" fmla="*/ 2147483647 w 166"/>
                <a:gd name="T25" fmla="*/ 2147483647 h 208"/>
                <a:gd name="T26" fmla="*/ 2147483647 w 166"/>
                <a:gd name="T27" fmla="*/ 2147483647 h 208"/>
                <a:gd name="T28" fmla="*/ 2147483647 w 166"/>
                <a:gd name="T29" fmla="*/ 2147483647 h 208"/>
                <a:gd name="T30" fmla="*/ 2147483647 w 166"/>
                <a:gd name="T31" fmla="*/ 2147483647 h 208"/>
                <a:gd name="T32" fmla="*/ 2147483647 w 166"/>
                <a:gd name="T33" fmla="*/ 2147483647 h 208"/>
                <a:gd name="T34" fmla="*/ 2147483647 w 166"/>
                <a:gd name="T35" fmla="*/ 2147483647 h 208"/>
                <a:gd name="T36" fmla="*/ 2147483647 w 166"/>
                <a:gd name="T37" fmla="*/ 2147483647 h 208"/>
                <a:gd name="T38" fmla="*/ 2147483647 w 166"/>
                <a:gd name="T39" fmla="*/ 2147483647 h 208"/>
                <a:gd name="T40" fmla="*/ 2147483647 w 166"/>
                <a:gd name="T41" fmla="*/ 2147483647 h 208"/>
                <a:gd name="T42" fmla="*/ 2147483647 w 166"/>
                <a:gd name="T43" fmla="*/ 1606566013 h 208"/>
                <a:gd name="T44" fmla="*/ 2147483647 w 166"/>
                <a:gd name="T45" fmla="*/ 1460413638 h 208"/>
                <a:gd name="T46" fmla="*/ 2147483647 w 166"/>
                <a:gd name="T47" fmla="*/ 1168386416 h 208"/>
                <a:gd name="T48" fmla="*/ 2147483647 w 166"/>
                <a:gd name="T49" fmla="*/ 730206819 h 208"/>
                <a:gd name="T50" fmla="*/ 2147483647 w 166"/>
                <a:gd name="T51" fmla="*/ 438179597 h 208"/>
                <a:gd name="T52" fmla="*/ 2147483647 w 166"/>
                <a:gd name="T53" fmla="*/ 146152375 h 208"/>
                <a:gd name="T54" fmla="*/ 2147483647 w 166"/>
                <a:gd name="T55" fmla="*/ 0 h 208"/>
                <a:gd name="T56" fmla="*/ 2147483647 w 166"/>
                <a:gd name="T57" fmla="*/ 146152375 h 208"/>
                <a:gd name="T58" fmla="*/ 2147483647 w 166"/>
                <a:gd name="T59" fmla="*/ 730206819 h 208"/>
                <a:gd name="T60" fmla="*/ 1702593272 w 166"/>
                <a:gd name="T61" fmla="*/ 1606566013 h 208"/>
                <a:gd name="T62" fmla="*/ 936445766 w 166"/>
                <a:gd name="T63" fmla="*/ 2147483647 h 208"/>
                <a:gd name="T64" fmla="*/ 595849687 w 166"/>
                <a:gd name="T65" fmla="*/ 2147483647 h 208"/>
                <a:gd name="T66" fmla="*/ 340596078 w 166"/>
                <a:gd name="T67" fmla="*/ 2147483647 h 208"/>
                <a:gd name="T68" fmla="*/ 170297819 w 166"/>
                <a:gd name="T69" fmla="*/ 2147483647 h 208"/>
                <a:gd name="T70" fmla="*/ 0 w 166"/>
                <a:gd name="T71" fmla="*/ 2147483647 h 208"/>
                <a:gd name="T72" fmla="*/ 0 w 166"/>
                <a:gd name="T73" fmla="*/ 2147483647 h 208"/>
                <a:gd name="T74" fmla="*/ 170297819 w 166"/>
                <a:gd name="T75" fmla="*/ 2147483647 h 208"/>
                <a:gd name="T76" fmla="*/ 255447169 w 166"/>
                <a:gd name="T77" fmla="*/ 2147483647 h 208"/>
                <a:gd name="T78" fmla="*/ 425744988 w 166"/>
                <a:gd name="T79" fmla="*/ 2147483647 h 208"/>
                <a:gd name="T80" fmla="*/ 851296856 w 166"/>
                <a:gd name="T81" fmla="*/ 2147483647 h 208"/>
                <a:gd name="T82" fmla="*/ 1447146103 w 166"/>
                <a:gd name="T83" fmla="*/ 2147483647 h 208"/>
                <a:gd name="T84" fmla="*/ 1872891091 w 166"/>
                <a:gd name="T85" fmla="*/ 2147483647 h 208"/>
                <a:gd name="T86" fmla="*/ 2147483647 w 166"/>
                <a:gd name="T87" fmla="*/ 2147483647 h 208"/>
                <a:gd name="T88" fmla="*/ 2147483647 w 166"/>
                <a:gd name="T89" fmla="*/ 2147483647 h 208"/>
                <a:gd name="T90" fmla="*/ 2147483647 w 166"/>
                <a:gd name="T91" fmla="*/ 2147483647 h 208"/>
                <a:gd name="T92" fmla="*/ 2147483647 w 166"/>
                <a:gd name="T93" fmla="*/ 2147483647 h 208"/>
                <a:gd name="T94" fmla="*/ 2147483647 w 166"/>
                <a:gd name="T95" fmla="*/ 2147483647 h 208"/>
                <a:gd name="T96" fmla="*/ 2147483647 w 166"/>
                <a:gd name="T97" fmla="*/ 2147483647 h 208"/>
                <a:gd name="T98" fmla="*/ 2147483647 w 166"/>
                <a:gd name="T99" fmla="*/ 2147483647 h 208"/>
                <a:gd name="T100" fmla="*/ 2147483647 w 166"/>
                <a:gd name="T101" fmla="*/ 2147483647 h 208"/>
                <a:gd name="T102" fmla="*/ 2128338260 w 166"/>
                <a:gd name="T103" fmla="*/ 2147483647 h 208"/>
                <a:gd name="T104" fmla="*/ 1787742181 w 166"/>
                <a:gd name="T105" fmla="*/ 2147483647 h 208"/>
                <a:gd name="T106" fmla="*/ 1447146103 w 166"/>
                <a:gd name="T107" fmla="*/ 2147483647 h 208"/>
                <a:gd name="T108" fmla="*/ 936445766 w 166"/>
                <a:gd name="T109" fmla="*/ 2147483647 h 208"/>
                <a:gd name="T110" fmla="*/ 595849687 w 166"/>
                <a:gd name="T111" fmla="*/ 2147483647 h 2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66" h="208">
                  <a:moveTo>
                    <a:pt x="7" y="183"/>
                  </a:moveTo>
                  <a:lnTo>
                    <a:pt x="79" y="208"/>
                  </a:lnTo>
                  <a:lnTo>
                    <a:pt x="85" y="207"/>
                  </a:lnTo>
                  <a:lnTo>
                    <a:pt x="90" y="204"/>
                  </a:lnTo>
                  <a:lnTo>
                    <a:pt x="97" y="198"/>
                  </a:lnTo>
                  <a:lnTo>
                    <a:pt x="104" y="192"/>
                  </a:lnTo>
                  <a:lnTo>
                    <a:pt x="117" y="176"/>
                  </a:lnTo>
                  <a:lnTo>
                    <a:pt x="130" y="158"/>
                  </a:lnTo>
                  <a:lnTo>
                    <a:pt x="154" y="122"/>
                  </a:lnTo>
                  <a:lnTo>
                    <a:pt x="166" y="103"/>
                  </a:lnTo>
                  <a:lnTo>
                    <a:pt x="144" y="94"/>
                  </a:lnTo>
                  <a:lnTo>
                    <a:pt x="126" y="84"/>
                  </a:lnTo>
                  <a:lnTo>
                    <a:pt x="108" y="74"/>
                  </a:lnTo>
                  <a:lnTo>
                    <a:pt x="93" y="64"/>
                  </a:lnTo>
                  <a:lnTo>
                    <a:pt x="86" y="58"/>
                  </a:lnTo>
                  <a:lnTo>
                    <a:pt x="81" y="53"/>
                  </a:lnTo>
                  <a:lnTo>
                    <a:pt x="75" y="47"/>
                  </a:lnTo>
                  <a:lnTo>
                    <a:pt x="71" y="40"/>
                  </a:lnTo>
                  <a:lnTo>
                    <a:pt x="67" y="33"/>
                  </a:lnTo>
                  <a:lnTo>
                    <a:pt x="64" y="26"/>
                  </a:lnTo>
                  <a:lnTo>
                    <a:pt x="62" y="18"/>
                  </a:lnTo>
                  <a:lnTo>
                    <a:pt x="60" y="11"/>
                  </a:lnTo>
                  <a:lnTo>
                    <a:pt x="50" y="10"/>
                  </a:lnTo>
                  <a:lnTo>
                    <a:pt x="43" y="8"/>
                  </a:lnTo>
                  <a:lnTo>
                    <a:pt x="40" y="5"/>
                  </a:lnTo>
                  <a:lnTo>
                    <a:pt x="39" y="3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2" y="1"/>
                  </a:lnTo>
                  <a:lnTo>
                    <a:pt x="27" y="5"/>
                  </a:lnTo>
                  <a:lnTo>
                    <a:pt x="20" y="11"/>
                  </a:lnTo>
                  <a:lnTo>
                    <a:pt x="11" y="22"/>
                  </a:lnTo>
                  <a:lnTo>
                    <a:pt x="7" y="29"/>
                  </a:lnTo>
                  <a:lnTo>
                    <a:pt x="4" y="37"/>
                  </a:lnTo>
                  <a:lnTo>
                    <a:pt x="2" y="45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2" y="65"/>
                  </a:lnTo>
                  <a:lnTo>
                    <a:pt x="3" y="70"/>
                  </a:lnTo>
                  <a:lnTo>
                    <a:pt x="5" y="76"/>
                  </a:lnTo>
                  <a:lnTo>
                    <a:pt x="10" y="86"/>
                  </a:lnTo>
                  <a:lnTo>
                    <a:pt x="17" y="98"/>
                  </a:lnTo>
                  <a:lnTo>
                    <a:pt x="22" y="109"/>
                  </a:lnTo>
                  <a:lnTo>
                    <a:pt x="28" y="120"/>
                  </a:lnTo>
                  <a:lnTo>
                    <a:pt x="30" y="126"/>
                  </a:lnTo>
                  <a:lnTo>
                    <a:pt x="32" y="133"/>
                  </a:lnTo>
                  <a:lnTo>
                    <a:pt x="33" y="139"/>
                  </a:lnTo>
                  <a:lnTo>
                    <a:pt x="33" y="147"/>
                  </a:lnTo>
                  <a:lnTo>
                    <a:pt x="32" y="153"/>
                  </a:lnTo>
                  <a:lnTo>
                    <a:pt x="31" y="159"/>
                  </a:lnTo>
                  <a:lnTo>
                    <a:pt x="28" y="165"/>
                  </a:lnTo>
                  <a:lnTo>
                    <a:pt x="25" y="169"/>
                  </a:lnTo>
                  <a:lnTo>
                    <a:pt x="21" y="174"/>
                  </a:lnTo>
                  <a:lnTo>
                    <a:pt x="17" y="177"/>
                  </a:lnTo>
                  <a:lnTo>
                    <a:pt x="11" y="180"/>
                  </a:lnTo>
                  <a:lnTo>
                    <a:pt x="7" y="183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2" name="Freeform 196"/>
            <p:cNvSpPr>
              <a:spLocks/>
            </p:cNvSpPr>
            <p:nvPr>
              <p:custDataLst>
                <p:tags r:id="rId123"/>
              </p:custDataLst>
            </p:nvPr>
          </p:nvSpPr>
          <p:spPr bwMode="auto">
            <a:xfrm>
              <a:off x="2656057" y="2805538"/>
              <a:ext cx="75671" cy="58737"/>
            </a:xfrm>
            <a:custGeom>
              <a:avLst/>
              <a:gdLst>
                <a:gd name="T0" fmla="*/ 2147483647 w 164"/>
                <a:gd name="T1" fmla="*/ 2147483647 h 104"/>
                <a:gd name="T2" fmla="*/ 2147483647 w 164"/>
                <a:gd name="T3" fmla="*/ 2147483647 h 104"/>
                <a:gd name="T4" fmla="*/ 2147483647 w 164"/>
                <a:gd name="T5" fmla="*/ 2147483647 h 104"/>
                <a:gd name="T6" fmla="*/ 2147483647 w 164"/>
                <a:gd name="T7" fmla="*/ 2147483647 h 104"/>
                <a:gd name="T8" fmla="*/ 2147483647 w 164"/>
                <a:gd name="T9" fmla="*/ 2147483647 h 104"/>
                <a:gd name="T10" fmla="*/ 2147483647 w 164"/>
                <a:gd name="T11" fmla="*/ 2147483647 h 104"/>
                <a:gd name="T12" fmla="*/ 2147483647 w 164"/>
                <a:gd name="T13" fmla="*/ 2147483647 h 104"/>
                <a:gd name="T14" fmla="*/ 2147483647 w 164"/>
                <a:gd name="T15" fmla="*/ 2147483647 h 104"/>
                <a:gd name="T16" fmla="*/ 2147483647 w 164"/>
                <a:gd name="T17" fmla="*/ 2147483647 h 104"/>
                <a:gd name="T18" fmla="*/ 2147483647 w 164"/>
                <a:gd name="T19" fmla="*/ 2147483647 h 104"/>
                <a:gd name="T20" fmla="*/ 2147483647 w 164"/>
                <a:gd name="T21" fmla="*/ 2147483647 h 104"/>
                <a:gd name="T22" fmla="*/ 2086137545 w 164"/>
                <a:gd name="T23" fmla="*/ 2147483647 h 104"/>
                <a:gd name="T24" fmla="*/ 1467915213 w 164"/>
                <a:gd name="T25" fmla="*/ 2147483647 h 104"/>
                <a:gd name="T26" fmla="*/ 849874320 w 164"/>
                <a:gd name="T27" fmla="*/ 2147483647 h 104"/>
                <a:gd name="T28" fmla="*/ 463485416 w 164"/>
                <a:gd name="T29" fmla="*/ 2147483647 h 104"/>
                <a:gd name="T30" fmla="*/ 231833428 w 164"/>
                <a:gd name="T31" fmla="*/ 2147483647 h 104"/>
                <a:gd name="T32" fmla="*/ 77277951 w 164"/>
                <a:gd name="T33" fmla="*/ 2147483647 h 104"/>
                <a:gd name="T34" fmla="*/ 0 w 164"/>
                <a:gd name="T35" fmla="*/ 2147483647 h 104"/>
                <a:gd name="T36" fmla="*/ 0 w 164"/>
                <a:gd name="T37" fmla="*/ 2147483647 h 104"/>
                <a:gd name="T38" fmla="*/ 0 w 164"/>
                <a:gd name="T39" fmla="*/ 2147483647 h 104"/>
                <a:gd name="T40" fmla="*/ 77277951 w 164"/>
                <a:gd name="T41" fmla="*/ 2147483647 h 104"/>
                <a:gd name="T42" fmla="*/ 231833428 w 164"/>
                <a:gd name="T43" fmla="*/ 2147483647 h 104"/>
                <a:gd name="T44" fmla="*/ 463485416 w 164"/>
                <a:gd name="T45" fmla="*/ 2147483647 h 104"/>
                <a:gd name="T46" fmla="*/ 927152271 w 164"/>
                <a:gd name="T47" fmla="*/ 2147483647 h 104"/>
                <a:gd name="T48" fmla="*/ 1545193164 w 164"/>
                <a:gd name="T49" fmla="*/ 2147483647 h 104"/>
                <a:gd name="T50" fmla="*/ 2147483647 w 164"/>
                <a:gd name="T51" fmla="*/ 2147483647 h 104"/>
                <a:gd name="T52" fmla="*/ 2147483647 w 164"/>
                <a:gd name="T53" fmla="*/ 2147483647 h 104"/>
                <a:gd name="T54" fmla="*/ 2147483647 w 164"/>
                <a:gd name="T55" fmla="*/ 2147483647 h 104"/>
                <a:gd name="T56" fmla="*/ 2147483647 w 164"/>
                <a:gd name="T57" fmla="*/ 2147483647 h 104"/>
                <a:gd name="T58" fmla="*/ 2147483647 w 164"/>
                <a:gd name="T59" fmla="*/ 2147483647 h 104"/>
                <a:gd name="T60" fmla="*/ 2147483647 w 164"/>
                <a:gd name="T61" fmla="*/ 2147483647 h 104"/>
                <a:gd name="T62" fmla="*/ 2147483647 w 164"/>
                <a:gd name="T63" fmla="*/ 2147483647 h 104"/>
                <a:gd name="T64" fmla="*/ 2147483647 w 164"/>
                <a:gd name="T65" fmla="*/ 2147483647 h 104"/>
                <a:gd name="T66" fmla="*/ 2147483647 w 164"/>
                <a:gd name="T67" fmla="*/ 2147483647 h 104"/>
                <a:gd name="T68" fmla="*/ 2147483647 w 164"/>
                <a:gd name="T69" fmla="*/ 2147483647 h 104"/>
                <a:gd name="T70" fmla="*/ 2147483647 w 164"/>
                <a:gd name="T71" fmla="*/ 2147483647 h 104"/>
                <a:gd name="T72" fmla="*/ 2147483647 w 164"/>
                <a:gd name="T73" fmla="*/ 2147483647 h 104"/>
                <a:gd name="T74" fmla="*/ 2147483647 w 164"/>
                <a:gd name="T75" fmla="*/ 2147483647 h 104"/>
                <a:gd name="T76" fmla="*/ 2147483647 w 164"/>
                <a:gd name="T77" fmla="*/ 1801571663 h 104"/>
                <a:gd name="T78" fmla="*/ 2147483647 w 164"/>
                <a:gd name="T79" fmla="*/ 1081007044 h 104"/>
                <a:gd name="T80" fmla="*/ 2147483647 w 164"/>
                <a:gd name="T81" fmla="*/ 0 h 104"/>
                <a:gd name="T82" fmla="*/ 2147483647 w 164"/>
                <a:gd name="T83" fmla="*/ 0 h 104"/>
                <a:gd name="T84" fmla="*/ 2147483647 w 164"/>
                <a:gd name="T85" fmla="*/ 1081007044 h 104"/>
                <a:gd name="T86" fmla="*/ 2147483647 w 164"/>
                <a:gd name="T87" fmla="*/ 2147483647 h 104"/>
                <a:gd name="T88" fmla="*/ 2147483647 w 164"/>
                <a:gd name="T89" fmla="*/ 2147483647 h 104"/>
                <a:gd name="T90" fmla="*/ 2147483647 w 164"/>
                <a:gd name="T91" fmla="*/ 2147483647 h 104"/>
                <a:gd name="T92" fmla="*/ 2147483647 w 164"/>
                <a:gd name="T93" fmla="*/ 2147483647 h 104"/>
                <a:gd name="T94" fmla="*/ 2147483647 w 164"/>
                <a:gd name="T95" fmla="*/ 2147483647 h 104"/>
                <a:gd name="T96" fmla="*/ 2147483647 w 164"/>
                <a:gd name="T97" fmla="*/ 2147483647 h 104"/>
                <a:gd name="T98" fmla="*/ 2147483647 w 164"/>
                <a:gd name="T99" fmla="*/ 2147483647 h 104"/>
                <a:gd name="T100" fmla="*/ 2147483647 w 164"/>
                <a:gd name="T101" fmla="*/ 2147483647 h 104"/>
                <a:gd name="T102" fmla="*/ 2147483647 w 164"/>
                <a:gd name="T103" fmla="*/ 2147483647 h 104"/>
                <a:gd name="T104" fmla="*/ 2147483647 w 164"/>
                <a:gd name="T105" fmla="*/ 2147483647 h 104"/>
                <a:gd name="T106" fmla="*/ 2147483647 w 164"/>
                <a:gd name="T107" fmla="*/ 2147483647 h 104"/>
                <a:gd name="T108" fmla="*/ 2147483647 w 164"/>
                <a:gd name="T109" fmla="*/ 2147483647 h 10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64" h="104">
                  <a:moveTo>
                    <a:pt x="153" y="104"/>
                  </a:moveTo>
                  <a:lnTo>
                    <a:pt x="134" y="102"/>
                  </a:lnTo>
                  <a:lnTo>
                    <a:pt x="110" y="97"/>
                  </a:lnTo>
                  <a:lnTo>
                    <a:pt x="96" y="94"/>
                  </a:lnTo>
                  <a:lnTo>
                    <a:pt x="80" y="93"/>
                  </a:lnTo>
                  <a:lnTo>
                    <a:pt x="73" y="93"/>
                  </a:lnTo>
                  <a:lnTo>
                    <a:pt x="64" y="94"/>
                  </a:lnTo>
                  <a:lnTo>
                    <a:pt x="55" y="96"/>
                  </a:lnTo>
                  <a:lnTo>
                    <a:pt x="47" y="98"/>
                  </a:lnTo>
                  <a:lnTo>
                    <a:pt x="41" y="100"/>
                  </a:lnTo>
                  <a:lnTo>
                    <a:pt x="34" y="100"/>
                  </a:lnTo>
                  <a:lnTo>
                    <a:pt x="27" y="99"/>
                  </a:lnTo>
                  <a:lnTo>
                    <a:pt x="19" y="96"/>
                  </a:lnTo>
                  <a:lnTo>
                    <a:pt x="11" y="92"/>
                  </a:lnTo>
                  <a:lnTo>
                    <a:pt x="6" y="88"/>
                  </a:lnTo>
                  <a:lnTo>
                    <a:pt x="3" y="86"/>
                  </a:lnTo>
                  <a:lnTo>
                    <a:pt x="1" y="84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3" y="71"/>
                  </a:lnTo>
                  <a:lnTo>
                    <a:pt x="6" y="70"/>
                  </a:lnTo>
                  <a:lnTo>
                    <a:pt x="12" y="67"/>
                  </a:lnTo>
                  <a:lnTo>
                    <a:pt x="20" y="66"/>
                  </a:lnTo>
                  <a:lnTo>
                    <a:pt x="40" y="66"/>
                  </a:lnTo>
                  <a:lnTo>
                    <a:pt x="61" y="67"/>
                  </a:lnTo>
                  <a:lnTo>
                    <a:pt x="70" y="67"/>
                  </a:lnTo>
                  <a:lnTo>
                    <a:pt x="79" y="67"/>
                  </a:lnTo>
                  <a:lnTo>
                    <a:pt x="87" y="67"/>
                  </a:lnTo>
                  <a:lnTo>
                    <a:pt x="94" y="67"/>
                  </a:lnTo>
                  <a:lnTo>
                    <a:pt x="94" y="56"/>
                  </a:lnTo>
                  <a:lnTo>
                    <a:pt x="94" y="43"/>
                  </a:lnTo>
                  <a:lnTo>
                    <a:pt x="94" y="29"/>
                  </a:lnTo>
                  <a:lnTo>
                    <a:pt x="94" y="18"/>
                  </a:lnTo>
                  <a:lnTo>
                    <a:pt x="79" y="17"/>
                  </a:lnTo>
                  <a:lnTo>
                    <a:pt x="67" y="15"/>
                  </a:lnTo>
                  <a:lnTo>
                    <a:pt x="62" y="13"/>
                  </a:lnTo>
                  <a:lnTo>
                    <a:pt x="57" y="10"/>
                  </a:lnTo>
                  <a:lnTo>
                    <a:pt x="52" y="6"/>
                  </a:lnTo>
                  <a:lnTo>
                    <a:pt x="47" y="0"/>
                  </a:lnTo>
                  <a:lnTo>
                    <a:pt x="146" y="0"/>
                  </a:lnTo>
                  <a:lnTo>
                    <a:pt x="147" y="6"/>
                  </a:lnTo>
                  <a:lnTo>
                    <a:pt x="148" y="13"/>
                  </a:lnTo>
                  <a:lnTo>
                    <a:pt x="150" y="19"/>
                  </a:lnTo>
                  <a:lnTo>
                    <a:pt x="152" y="25"/>
                  </a:lnTo>
                  <a:lnTo>
                    <a:pt x="156" y="35"/>
                  </a:lnTo>
                  <a:lnTo>
                    <a:pt x="159" y="46"/>
                  </a:lnTo>
                  <a:lnTo>
                    <a:pt x="163" y="54"/>
                  </a:lnTo>
                  <a:lnTo>
                    <a:pt x="164" y="62"/>
                  </a:lnTo>
                  <a:lnTo>
                    <a:pt x="163" y="65"/>
                  </a:lnTo>
                  <a:lnTo>
                    <a:pt x="160" y="68"/>
                  </a:lnTo>
                  <a:lnTo>
                    <a:pt x="157" y="71"/>
                  </a:lnTo>
                  <a:lnTo>
                    <a:pt x="153" y="73"/>
                  </a:lnTo>
                  <a:lnTo>
                    <a:pt x="153" y="10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3" name="Freeform 197"/>
            <p:cNvSpPr>
              <a:spLocks/>
            </p:cNvSpPr>
            <p:nvPr>
              <p:custDataLst>
                <p:tags r:id="rId124"/>
              </p:custDataLst>
            </p:nvPr>
          </p:nvSpPr>
          <p:spPr bwMode="auto">
            <a:xfrm>
              <a:off x="3053330" y="5159797"/>
              <a:ext cx="25797" cy="57150"/>
            </a:xfrm>
            <a:custGeom>
              <a:avLst/>
              <a:gdLst>
                <a:gd name="T0" fmla="*/ 0 w 53"/>
                <a:gd name="T1" fmla="*/ 2147483647 h 19"/>
                <a:gd name="T2" fmla="*/ 634887828 w 53"/>
                <a:gd name="T3" fmla="*/ 2147483647 h 19"/>
                <a:gd name="T4" fmla="*/ 1269776106 w 53"/>
                <a:gd name="T5" fmla="*/ 2147483647 h 19"/>
                <a:gd name="T6" fmla="*/ 1995506486 w 53"/>
                <a:gd name="T7" fmla="*/ 2147483647 h 19"/>
                <a:gd name="T8" fmla="*/ 2147483647 w 53"/>
                <a:gd name="T9" fmla="*/ 2147483647 h 19"/>
                <a:gd name="T10" fmla="*/ 2147483647 w 53"/>
                <a:gd name="T11" fmla="*/ 2147483647 h 19"/>
                <a:gd name="T12" fmla="*/ 2147483647 w 53"/>
                <a:gd name="T13" fmla="*/ 2147483647 h 19"/>
                <a:gd name="T14" fmla="*/ 2147483647 w 53"/>
                <a:gd name="T15" fmla="*/ 2147483647 h 19"/>
                <a:gd name="T16" fmla="*/ 2147483647 w 53"/>
                <a:gd name="T17" fmla="*/ 2147483647 h 19"/>
                <a:gd name="T18" fmla="*/ 2147483647 w 53"/>
                <a:gd name="T19" fmla="*/ 2147483647 h 19"/>
                <a:gd name="T20" fmla="*/ 2147483647 w 53"/>
                <a:gd name="T21" fmla="*/ 2147483647 h 19"/>
                <a:gd name="T22" fmla="*/ 2147483647 w 53"/>
                <a:gd name="T23" fmla="*/ 2147483647 h 19"/>
                <a:gd name="T24" fmla="*/ 2147483647 w 53"/>
                <a:gd name="T25" fmla="*/ 0 h 19"/>
                <a:gd name="T26" fmla="*/ 1995506486 w 53"/>
                <a:gd name="T27" fmla="*/ 0 h 19"/>
                <a:gd name="T28" fmla="*/ 1269776106 w 53"/>
                <a:gd name="T29" fmla="*/ 2147483647 h 19"/>
                <a:gd name="T30" fmla="*/ 634887828 w 53"/>
                <a:gd name="T31" fmla="*/ 2147483647 h 19"/>
                <a:gd name="T32" fmla="*/ 0 w 53"/>
                <a:gd name="T33" fmla="*/ 2147483647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3" h="19">
                  <a:moveTo>
                    <a:pt x="0" y="8"/>
                  </a:moveTo>
                  <a:lnTo>
                    <a:pt x="7" y="13"/>
                  </a:lnTo>
                  <a:lnTo>
                    <a:pt x="14" y="17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35" y="18"/>
                  </a:lnTo>
                  <a:lnTo>
                    <a:pt x="42" y="15"/>
                  </a:lnTo>
                  <a:lnTo>
                    <a:pt x="47" y="12"/>
                  </a:lnTo>
                  <a:lnTo>
                    <a:pt x="53" y="8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5" y="1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4" y="1"/>
                  </a:lnTo>
                  <a:lnTo>
                    <a:pt x="7" y="3"/>
                  </a:lnTo>
                  <a:lnTo>
                    <a:pt x="0" y="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4" name="Freeform 198"/>
            <p:cNvSpPr>
              <a:spLocks/>
            </p:cNvSpPr>
            <p:nvPr>
              <p:custDataLst>
                <p:tags r:id="rId125"/>
              </p:custDataLst>
            </p:nvPr>
          </p:nvSpPr>
          <p:spPr bwMode="auto">
            <a:xfrm>
              <a:off x="3015495" y="5139163"/>
              <a:ext cx="37835" cy="58737"/>
            </a:xfrm>
            <a:custGeom>
              <a:avLst/>
              <a:gdLst>
                <a:gd name="T0" fmla="*/ 0 w 80"/>
                <a:gd name="T1" fmla="*/ 0 h 18"/>
                <a:gd name="T2" fmla="*/ 83286521 w 80"/>
                <a:gd name="T3" fmla="*/ 2147483647 h 18"/>
                <a:gd name="T4" fmla="*/ 416051048 w 80"/>
                <a:gd name="T5" fmla="*/ 2147483647 h 18"/>
                <a:gd name="T6" fmla="*/ 665719832 w 80"/>
                <a:gd name="T7" fmla="*/ 2147483647 h 18"/>
                <a:gd name="T8" fmla="*/ 915197838 w 80"/>
                <a:gd name="T9" fmla="*/ 2147483647 h 18"/>
                <a:gd name="T10" fmla="*/ 1247962365 w 80"/>
                <a:gd name="T11" fmla="*/ 2147483647 h 18"/>
                <a:gd name="T12" fmla="*/ 1664013412 w 80"/>
                <a:gd name="T13" fmla="*/ 2147483647 h 18"/>
                <a:gd name="T14" fmla="*/ 1830395676 w 80"/>
                <a:gd name="T15" fmla="*/ 2147483647 h 18"/>
                <a:gd name="T16" fmla="*/ 1996968717 w 80"/>
                <a:gd name="T17" fmla="*/ 2147483647 h 18"/>
                <a:gd name="T18" fmla="*/ 2147483647 w 80"/>
                <a:gd name="T19" fmla="*/ 2147483647 h 18"/>
                <a:gd name="T20" fmla="*/ 2147483647 w 80"/>
                <a:gd name="T21" fmla="*/ 2147483647 h 18"/>
                <a:gd name="T22" fmla="*/ 2147483647 w 80"/>
                <a:gd name="T23" fmla="*/ 2147483647 h 18"/>
                <a:gd name="T24" fmla="*/ 2147483647 w 80"/>
                <a:gd name="T25" fmla="*/ 2147483647 h 18"/>
                <a:gd name="T26" fmla="*/ 2147483647 w 80"/>
                <a:gd name="T27" fmla="*/ 2147483647 h 18"/>
                <a:gd name="T28" fmla="*/ 2147483647 w 80"/>
                <a:gd name="T29" fmla="*/ 2147483647 h 18"/>
                <a:gd name="T30" fmla="*/ 2147483647 w 80"/>
                <a:gd name="T31" fmla="*/ 2147483647 h 18"/>
                <a:gd name="T32" fmla="*/ 2147483647 w 80"/>
                <a:gd name="T33" fmla="*/ 2147483647 h 18"/>
                <a:gd name="T34" fmla="*/ 2147483647 w 80"/>
                <a:gd name="T35" fmla="*/ 2147483647 h 18"/>
                <a:gd name="T36" fmla="*/ 2147483647 w 80"/>
                <a:gd name="T37" fmla="*/ 0 h 18"/>
                <a:gd name="T38" fmla="*/ 0 w 80"/>
                <a:gd name="T39" fmla="*/ 0 h 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0" h="18">
                  <a:moveTo>
                    <a:pt x="0" y="0"/>
                  </a:moveTo>
                  <a:lnTo>
                    <a:pt x="1" y="6"/>
                  </a:lnTo>
                  <a:lnTo>
                    <a:pt x="5" y="12"/>
                  </a:lnTo>
                  <a:lnTo>
                    <a:pt x="8" y="14"/>
                  </a:lnTo>
                  <a:lnTo>
                    <a:pt x="11" y="16"/>
                  </a:lnTo>
                  <a:lnTo>
                    <a:pt x="15" y="18"/>
                  </a:lnTo>
                  <a:lnTo>
                    <a:pt x="20" y="18"/>
                  </a:lnTo>
                  <a:lnTo>
                    <a:pt x="22" y="15"/>
                  </a:lnTo>
                  <a:lnTo>
                    <a:pt x="24" y="13"/>
                  </a:lnTo>
                  <a:lnTo>
                    <a:pt x="26" y="11"/>
                  </a:lnTo>
                  <a:lnTo>
                    <a:pt x="31" y="10"/>
                  </a:lnTo>
                  <a:lnTo>
                    <a:pt x="38" y="8"/>
                  </a:lnTo>
                  <a:lnTo>
                    <a:pt x="47" y="7"/>
                  </a:lnTo>
                  <a:lnTo>
                    <a:pt x="57" y="7"/>
                  </a:lnTo>
                  <a:lnTo>
                    <a:pt x="66" y="6"/>
                  </a:lnTo>
                  <a:lnTo>
                    <a:pt x="70" y="5"/>
                  </a:lnTo>
                  <a:lnTo>
                    <a:pt x="74" y="4"/>
                  </a:lnTo>
                  <a:lnTo>
                    <a:pt x="77" y="2"/>
                  </a:lnTo>
                  <a:lnTo>
                    <a:pt x="8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5" name="Freeform 199"/>
            <p:cNvSpPr>
              <a:spLocks/>
            </p:cNvSpPr>
            <p:nvPr>
              <p:custDataLst>
                <p:tags r:id="rId126"/>
              </p:custDataLst>
            </p:nvPr>
          </p:nvSpPr>
          <p:spPr bwMode="auto">
            <a:xfrm>
              <a:off x="3015495" y="5118525"/>
              <a:ext cx="24077" cy="60325"/>
            </a:xfrm>
            <a:custGeom>
              <a:avLst/>
              <a:gdLst>
                <a:gd name="T0" fmla="*/ 2147483647 w 46"/>
                <a:gd name="T1" fmla="*/ 0 h 27"/>
                <a:gd name="T2" fmla="*/ 0 w 46"/>
                <a:gd name="T3" fmla="*/ 2147483647 h 27"/>
                <a:gd name="T4" fmla="*/ 1014979997 w 46"/>
                <a:gd name="T5" fmla="*/ 2147483647 h 27"/>
                <a:gd name="T6" fmla="*/ 1804460312 w 46"/>
                <a:gd name="T7" fmla="*/ 2147483647 h 27"/>
                <a:gd name="T8" fmla="*/ 2147483647 w 46"/>
                <a:gd name="T9" fmla="*/ 2147483647 h 27"/>
                <a:gd name="T10" fmla="*/ 2147483647 w 46"/>
                <a:gd name="T11" fmla="*/ 2147483647 h 27"/>
                <a:gd name="T12" fmla="*/ 2147483647 w 46"/>
                <a:gd name="T13" fmla="*/ 2147483647 h 27"/>
                <a:gd name="T14" fmla="*/ 2147483647 w 46"/>
                <a:gd name="T15" fmla="*/ 2147483647 h 27"/>
                <a:gd name="T16" fmla="*/ 2147483647 w 46"/>
                <a:gd name="T17" fmla="*/ 2147483647 h 27"/>
                <a:gd name="T18" fmla="*/ 2147483647 w 46"/>
                <a:gd name="T19" fmla="*/ 2147483647 h 27"/>
                <a:gd name="T20" fmla="*/ 2147483647 w 46"/>
                <a:gd name="T21" fmla="*/ 2147483647 h 27"/>
                <a:gd name="T22" fmla="*/ 2147483647 w 46"/>
                <a:gd name="T23" fmla="*/ 2147483647 h 27"/>
                <a:gd name="T24" fmla="*/ 2147483647 w 46"/>
                <a:gd name="T25" fmla="*/ 2147483647 h 27"/>
                <a:gd name="T26" fmla="*/ 2147483647 w 46"/>
                <a:gd name="T27" fmla="*/ 0 h 2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6" h="27">
                  <a:moveTo>
                    <a:pt x="20" y="0"/>
                  </a:moveTo>
                  <a:lnTo>
                    <a:pt x="0" y="18"/>
                  </a:lnTo>
                  <a:lnTo>
                    <a:pt x="9" y="22"/>
                  </a:lnTo>
                  <a:lnTo>
                    <a:pt x="16" y="25"/>
                  </a:lnTo>
                  <a:lnTo>
                    <a:pt x="23" y="27"/>
                  </a:lnTo>
                  <a:lnTo>
                    <a:pt x="29" y="27"/>
                  </a:lnTo>
                  <a:lnTo>
                    <a:pt x="33" y="27"/>
                  </a:lnTo>
                  <a:lnTo>
                    <a:pt x="37" y="25"/>
                  </a:lnTo>
                  <a:lnTo>
                    <a:pt x="42" y="22"/>
                  </a:lnTo>
                  <a:lnTo>
                    <a:pt x="46" y="18"/>
                  </a:lnTo>
                  <a:lnTo>
                    <a:pt x="41" y="16"/>
                  </a:lnTo>
                  <a:lnTo>
                    <a:pt x="33" y="11"/>
                  </a:lnTo>
                  <a:lnTo>
                    <a:pt x="26" y="5"/>
                  </a:lnTo>
                  <a:lnTo>
                    <a:pt x="2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6" name="Freeform 200"/>
            <p:cNvSpPr>
              <a:spLocks/>
            </p:cNvSpPr>
            <p:nvPr>
              <p:custDataLst>
                <p:tags r:id="rId127"/>
              </p:custDataLst>
            </p:nvPr>
          </p:nvSpPr>
          <p:spPr bwMode="auto">
            <a:xfrm>
              <a:off x="2982817" y="5112175"/>
              <a:ext cx="27517" cy="60325"/>
            </a:xfrm>
            <a:custGeom>
              <a:avLst/>
              <a:gdLst>
                <a:gd name="T0" fmla="*/ 2147483647 w 54"/>
                <a:gd name="T1" fmla="*/ 0 h 39"/>
                <a:gd name="T2" fmla="*/ 2081282585 w 54"/>
                <a:gd name="T3" fmla="*/ 2147483647 h 39"/>
                <a:gd name="T4" fmla="*/ 1040751830 w 54"/>
                <a:gd name="T5" fmla="*/ 2147483647 h 39"/>
                <a:gd name="T6" fmla="*/ 624362574 w 54"/>
                <a:gd name="T7" fmla="*/ 2147483647 h 39"/>
                <a:gd name="T8" fmla="*/ 416168181 w 54"/>
                <a:gd name="T9" fmla="*/ 2147483647 h 39"/>
                <a:gd name="T10" fmla="*/ 208194863 w 54"/>
                <a:gd name="T11" fmla="*/ 2147483647 h 39"/>
                <a:gd name="T12" fmla="*/ 0 w 54"/>
                <a:gd name="T13" fmla="*/ 2147483647 h 39"/>
                <a:gd name="T14" fmla="*/ 208194863 w 54"/>
                <a:gd name="T15" fmla="*/ 2147483647 h 39"/>
                <a:gd name="T16" fmla="*/ 312181522 w 54"/>
                <a:gd name="T17" fmla="*/ 2147483647 h 39"/>
                <a:gd name="T18" fmla="*/ 520375915 w 54"/>
                <a:gd name="T19" fmla="*/ 2147483647 h 39"/>
                <a:gd name="T20" fmla="*/ 832557437 w 54"/>
                <a:gd name="T21" fmla="*/ 2147483647 h 39"/>
                <a:gd name="T22" fmla="*/ 1144738489 w 54"/>
                <a:gd name="T23" fmla="*/ 2147483647 h 39"/>
                <a:gd name="T24" fmla="*/ 1665114404 w 54"/>
                <a:gd name="T25" fmla="*/ 2147483647 h 39"/>
                <a:gd name="T26" fmla="*/ 2081282585 w 54"/>
                <a:gd name="T27" fmla="*/ 2147483647 h 39"/>
                <a:gd name="T28" fmla="*/ 2147483647 w 54"/>
                <a:gd name="T29" fmla="*/ 2147483647 h 39"/>
                <a:gd name="T30" fmla="*/ 2147483647 w 54"/>
                <a:gd name="T31" fmla="*/ 2147483647 h 39"/>
                <a:gd name="T32" fmla="*/ 2147483647 w 54"/>
                <a:gd name="T33" fmla="*/ 2147483647 h 39"/>
                <a:gd name="T34" fmla="*/ 2147483647 w 54"/>
                <a:gd name="T35" fmla="*/ 2147483647 h 39"/>
                <a:gd name="T36" fmla="*/ 2147483647 w 54"/>
                <a:gd name="T37" fmla="*/ 2147483647 h 39"/>
                <a:gd name="T38" fmla="*/ 2147483647 w 54"/>
                <a:gd name="T39" fmla="*/ 2147483647 h 39"/>
                <a:gd name="T40" fmla="*/ 2147483647 w 54"/>
                <a:gd name="T41" fmla="*/ 2147483647 h 39"/>
                <a:gd name="T42" fmla="*/ 2147483647 w 54"/>
                <a:gd name="T43" fmla="*/ 2147483647 h 39"/>
                <a:gd name="T44" fmla="*/ 2147483647 w 54"/>
                <a:gd name="T45" fmla="*/ 2147483647 h 39"/>
                <a:gd name="T46" fmla="*/ 2147483647 w 54"/>
                <a:gd name="T47" fmla="*/ 2147483647 h 39"/>
                <a:gd name="T48" fmla="*/ 2147483647 w 54"/>
                <a:gd name="T49" fmla="*/ 2147483647 h 39"/>
                <a:gd name="T50" fmla="*/ 2147483647 w 54"/>
                <a:gd name="T51" fmla="*/ 2147483647 h 39"/>
                <a:gd name="T52" fmla="*/ 2147483647 w 54"/>
                <a:gd name="T53" fmla="*/ 2147483647 h 39"/>
                <a:gd name="T54" fmla="*/ 2147483647 w 54"/>
                <a:gd name="T55" fmla="*/ 2147483647 h 39"/>
                <a:gd name="T56" fmla="*/ 2147483647 w 54"/>
                <a:gd name="T57" fmla="*/ 2147483647 h 39"/>
                <a:gd name="T58" fmla="*/ 2147483647 w 54"/>
                <a:gd name="T59" fmla="*/ 2147483647 h 39"/>
                <a:gd name="T60" fmla="*/ 2147483647 w 54"/>
                <a:gd name="T61" fmla="*/ 0 h 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4" h="39">
                  <a:moveTo>
                    <a:pt x="34" y="0"/>
                  </a:moveTo>
                  <a:lnTo>
                    <a:pt x="20" y="4"/>
                  </a:lnTo>
                  <a:lnTo>
                    <a:pt x="10" y="10"/>
                  </a:lnTo>
                  <a:lnTo>
                    <a:pt x="6" y="13"/>
                  </a:lnTo>
                  <a:lnTo>
                    <a:pt x="4" y="16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3" y="32"/>
                  </a:lnTo>
                  <a:lnTo>
                    <a:pt x="5" y="35"/>
                  </a:lnTo>
                  <a:lnTo>
                    <a:pt x="8" y="37"/>
                  </a:lnTo>
                  <a:lnTo>
                    <a:pt x="11" y="38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5" y="39"/>
                  </a:lnTo>
                  <a:lnTo>
                    <a:pt x="30" y="38"/>
                  </a:lnTo>
                  <a:lnTo>
                    <a:pt x="34" y="37"/>
                  </a:lnTo>
                  <a:lnTo>
                    <a:pt x="39" y="35"/>
                  </a:lnTo>
                  <a:lnTo>
                    <a:pt x="43" y="33"/>
                  </a:lnTo>
                  <a:lnTo>
                    <a:pt x="47" y="30"/>
                  </a:lnTo>
                  <a:lnTo>
                    <a:pt x="50" y="26"/>
                  </a:lnTo>
                  <a:lnTo>
                    <a:pt x="52" y="22"/>
                  </a:lnTo>
                  <a:lnTo>
                    <a:pt x="54" y="18"/>
                  </a:lnTo>
                  <a:lnTo>
                    <a:pt x="51" y="17"/>
                  </a:lnTo>
                  <a:lnTo>
                    <a:pt x="48" y="16"/>
                  </a:lnTo>
                  <a:lnTo>
                    <a:pt x="44" y="14"/>
                  </a:lnTo>
                  <a:lnTo>
                    <a:pt x="42" y="11"/>
                  </a:lnTo>
                  <a:lnTo>
                    <a:pt x="39" y="8"/>
                  </a:lnTo>
                  <a:lnTo>
                    <a:pt x="37" y="5"/>
                  </a:lnTo>
                  <a:lnTo>
                    <a:pt x="34" y="2"/>
                  </a:lnTo>
                  <a:lnTo>
                    <a:pt x="34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7" name="Freeform 201"/>
            <p:cNvSpPr>
              <a:spLocks/>
            </p:cNvSpPr>
            <p:nvPr>
              <p:custDataLst>
                <p:tags r:id="rId128"/>
              </p:custDataLst>
            </p:nvPr>
          </p:nvSpPr>
          <p:spPr bwMode="auto">
            <a:xfrm>
              <a:off x="2955303" y="5102647"/>
              <a:ext cx="30956" cy="58738"/>
            </a:xfrm>
            <a:custGeom>
              <a:avLst/>
              <a:gdLst>
                <a:gd name="T0" fmla="*/ 0 w 60"/>
                <a:gd name="T1" fmla="*/ 2147483647 h 15"/>
                <a:gd name="T2" fmla="*/ 1080315499 w 60"/>
                <a:gd name="T3" fmla="*/ 2147483647 h 15"/>
                <a:gd name="T4" fmla="*/ 1944476839 w 60"/>
                <a:gd name="T5" fmla="*/ 2147483647 h 15"/>
                <a:gd name="T6" fmla="*/ 2147483647 w 60"/>
                <a:gd name="T7" fmla="*/ 2147483647 h 15"/>
                <a:gd name="T8" fmla="*/ 2147483647 w 60"/>
                <a:gd name="T9" fmla="*/ 2147483647 h 15"/>
                <a:gd name="T10" fmla="*/ 2147483647 w 60"/>
                <a:gd name="T11" fmla="*/ 2147483647 h 15"/>
                <a:gd name="T12" fmla="*/ 2147483647 w 60"/>
                <a:gd name="T13" fmla="*/ 2147483647 h 15"/>
                <a:gd name="T14" fmla="*/ 2147483647 w 60"/>
                <a:gd name="T15" fmla="*/ 2147483647 h 15"/>
                <a:gd name="T16" fmla="*/ 2147483647 w 60"/>
                <a:gd name="T17" fmla="*/ 2147483647 h 15"/>
                <a:gd name="T18" fmla="*/ 2147483647 w 60"/>
                <a:gd name="T19" fmla="*/ 2147483647 h 15"/>
                <a:gd name="T20" fmla="*/ 2147483647 w 60"/>
                <a:gd name="T21" fmla="*/ 0 h 15"/>
                <a:gd name="T22" fmla="*/ 2147483647 w 60"/>
                <a:gd name="T23" fmla="*/ 0 h 15"/>
                <a:gd name="T24" fmla="*/ 2147483647 w 60"/>
                <a:gd name="T25" fmla="*/ 0 h 15"/>
                <a:gd name="T26" fmla="*/ 2147483647 w 60"/>
                <a:gd name="T27" fmla="*/ 0 h 15"/>
                <a:gd name="T28" fmla="*/ 2147483647 w 60"/>
                <a:gd name="T29" fmla="*/ 2147483647 h 15"/>
                <a:gd name="T30" fmla="*/ 2147483647 w 60"/>
                <a:gd name="T31" fmla="*/ 2147483647 h 15"/>
                <a:gd name="T32" fmla="*/ 1728323156 w 60"/>
                <a:gd name="T33" fmla="*/ 2147483647 h 15"/>
                <a:gd name="T34" fmla="*/ 756198323 w 60"/>
                <a:gd name="T35" fmla="*/ 2147483647 h 15"/>
                <a:gd name="T36" fmla="*/ 0 w 60"/>
                <a:gd name="T37" fmla="*/ 2147483647 h 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0" h="15">
                  <a:moveTo>
                    <a:pt x="0" y="11"/>
                  </a:moveTo>
                  <a:lnTo>
                    <a:pt x="10" y="13"/>
                  </a:lnTo>
                  <a:lnTo>
                    <a:pt x="18" y="14"/>
                  </a:lnTo>
                  <a:lnTo>
                    <a:pt x="27" y="15"/>
                  </a:lnTo>
                  <a:lnTo>
                    <a:pt x="35" y="15"/>
                  </a:lnTo>
                  <a:lnTo>
                    <a:pt x="41" y="14"/>
                  </a:lnTo>
                  <a:lnTo>
                    <a:pt x="48" y="12"/>
                  </a:lnTo>
                  <a:lnTo>
                    <a:pt x="55" y="9"/>
                  </a:lnTo>
                  <a:lnTo>
                    <a:pt x="60" y="5"/>
                  </a:lnTo>
                  <a:lnTo>
                    <a:pt x="57" y="3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7" y="0"/>
                  </a:lnTo>
                  <a:lnTo>
                    <a:pt x="40" y="0"/>
                  </a:lnTo>
                  <a:lnTo>
                    <a:pt x="33" y="3"/>
                  </a:lnTo>
                  <a:lnTo>
                    <a:pt x="24" y="6"/>
                  </a:lnTo>
                  <a:lnTo>
                    <a:pt x="16" y="8"/>
                  </a:lnTo>
                  <a:lnTo>
                    <a:pt x="7" y="10"/>
                  </a:lnTo>
                  <a:lnTo>
                    <a:pt x="0" y="1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8" name="Freeform 202"/>
            <p:cNvSpPr>
              <a:spLocks/>
            </p:cNvSpPr>
            <p:nvPr>
              <p:custDataLst>
                <p:tags r:id="rId129"/>
              </p:custDataLst>
            </p:nvPr>
          </p:nvSpPr>
          <p:spPr bwMode="auto">
            <a:xfrm>
              <a:off x="2929504" y="5089947"/>
              <a:ext cx="36116" cy="57150"/>
            </a:xfrm>
            <a:custGeom>
              <a:avLst/>
              <a:gdLst>
                <a:gd name="T0" fmla="*/ 2147483647 w 79"/>
                <a:gd name="T1" fmla="*/ 0 h 32"/>
                <a:gd name="T2" fmla="*/ 2147483647 w 79"/>
                <a:gd name="T3" fmla="*/ 2147483647 h 32"/>
                <a:gd name="T4" fmla="*/ 2147483647 w 79"/>
                <a:gd name="T5" fmla="*/ 2147483647 h 32"/>
                <a:gd name="T6" fmla="*/ 1878786200 w 79"/>
                <a:gd name="T7" fmla="*/ 2147483647 h 32"/>
                <a:gd name="T8" fmla="*/ 1503028960 w 79"/>
                <a:gd name="T9" fmla="*/ 2147483647 h 32"/>
                <a:gd name="T10" fmla="*/ 1127271720 w 79"/>
                <a:gd name="T11" fmla="*/ 2147483647 h 32"/>
                <a:gd name="T12" fmla="*/ 751514480 w 79"/>
                <a:gd name="T13" fmla="*/ 2147483647 h 32"/>
                <a:gd name="T14" fmla="*/ 375757240 w 79"/>
                <a:gd name="T15" fmla="*/ 2147483647 h 32"/>
                <a:gd name="T16" fmla="*/ 0 w 79"/>
                <a:gd name="T17" fmla="*/ 2147483647 h 32"/>
                <a:gd name="T18" fmla="*/ 375757240 w 79"/>
                <a:gd name="T19" fmla="*/ 2147483647 h 32"/>
                <a:gd name="T20" fmla="*/ 751514480 w 79"/>
                <a:gd name="T21" fmla="*/ 2147483647 h 32"/>
                <a:gd name="T22" fmla="*/ 901817376 w 79"/>
                <a:gd name="T23" fmla="*/ 2147483647 h 32"/>
                <a:gd name="T24" fmla="*/ 1127271720 w 79"/>
                <a:gd name="T25" fmla="*/ 2147483647 h 32"/>
                <a:gd name="T26" fmla="*/ 1352726064 w 79"/>
                <a:gd name="T27" fmla="*/ 2147483647 h 32"/>
                <a:gd name="T28" fmla="*/ 1503028960 w 79"/>
                <a:gd name="T29" fmla="*/ 2147483647 h 32"/>
                <a:gd name="T30" fmla="*/ 2029089096 w 79"/>
                <a:gd name="T31" fmla="*/ 2147483647 h 32"/>
                <a:gd name="T32" fmla="*/ 2147483647 w 79"/>
                <a:gd name="T33" fmla="*/ 2147483647 h 32"/>
                <a:gd name="T34" fmla="*/ 2147483647 w 79"/>
                <a:gd name="T35" fmla="*/ 2147483647 h 32"/>
                <a:gd name="T36" fmla="*/ 2147483647 w 79"/>
                <a:gd name="T37" fmla="*/ 2147483647 h 32"/>
                <a:gd name="T38" fmla="*/ 2147483647 w 79"/>
                <a:gd name="T39" fmla="*/ 2147483647 h 32"/>
                <a:gd name="T40" fmla="*/ 2147483647 w 79"/>
                <a:gd name="T41" fmla="*/ 2147483647 h 32"/>
                <a:gd name="T42" fmla="*/ 2147483647 w 79"/>
                <a:gd name="T43" fmla="*/ 2147483647 h 32"/>
                <a:gd name="T44" fmla="*/ 2147483647 w 79"/>
                <a:gd name="T45" fmla="*/ 2147483647 h 32"/>
                <a:gd name="T46" fmla="*/ 2147483647 w 79"/>
                <a:gd name="T47" fmla="*/ 2147483647 h 32"/>
                <a:gd name="T48" fmla="*/ 2147483647 w 79"/>
                <a:gd name="T49" fmla="*/ 0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9" h="32">
                  <a:moveTo>
                    <a:pt x="40" y="0"/>
                  </a:moveTo>
                  <a:lnTo>
                    <a:pt x="34" y="1"/>
                  </a:lnTo>
                  <a:lnTo>
                    <a:pt x="30" y="2"/>
                  </a:lnTo>
                  <a:lnTo>
                    <a:pt x="25" y="4"/>
                  </a:lnTo>
                  <a:lnTo>
                    <a:pt x="20" y="6"/>
                  </a:lnTo>
                  <a:lnTo>
                    <a:pt x="15" y="9"/>
                  </a:lnTo>
                  <a:lnTo>
                    <a:pt x="10" y="11"/>
                  </a:lnTo>
                  <a:lnTo>
                    <a:pt x="5" y="12"/>
                  </a:lnTo>
                  <a:lnTo>
                    <a:pt x="0" y="13"/>
                  </a:lnTo>
                  <a:lnTo>
                    <a:pt x="5" y="21"/>
                  </a:lnTo>
                  <a:lnTo>
                    <a:pt x="10" y="26"/>
                  </a:lnTo>
                  <a:lnTo>
                    <a:pt x="12" y="29"/>
                  </a:lnTo>
                  <a:lnTo>
                    <a:pt x="15" y="31"/>
                  </a:lnTo>
                  <a:lnTo>
                    <a:pt x="18" y="31"/>
                  </a:lnTo>
                  <a:lnTo>
                    <a:pt x="20" y="32"/>
                  </a:lnTo>
                  <a:lnTo>
                    <a:pt x="27" y="31"/>
                  </a:lnTo>
                  <a:lnTo>
                    <a:pt x="34" y="30"/>
                  </a:lnTo>
                  <a:lnTo>
                    <a:pt x="41" y="27"/>
                  </a:lnTo>
                  <a:lnTo>
                    <a:pt x="48" y="24"/>
                  </a:lnTo>
                  <a:lnTo>
                    <a:pt x="62" y="18"/>
                  </a:lnTo>
                  <a:lnTo>
                    <a:pt x="79" y="13"/>
                  </a:lnTo>
                  <a:lnTo>
                    <a:pt x="67" y="6"/>
                  </a:lnTo>
                  <a:lnTo>
                    <a:pt x="58" y="2"/>
                  </a:lnTo>
                  <a:lnTo>
                    <a:pt x="49" y="1"/>
                  </a:lnTo>
                  <a:lnTo>
                    <a:pt x="4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99" name="Freeform 203"/>
            <p:cNvSpPr>
              <a:spLocks/>
            </p:cNvSpPr>
            <p:nvPr>
              <p:custDataLst>
                <p:tags r:id="rId130"/>
              </p:custDataLst>
            </p:nvPr>
          </p:nvSpPr>
          <p:spPr bwMode="auto">
            <a:xfrm>
              <a:off x="2922626" y="5070897"/>
              <a:ext cx="32677" cy="57150"/>
            </a:xfrm>
            <a:custGeom>
              <a:avLst/>
              <a:gdLst>
                <a:gd name="T0" fmla="*/ 2147483647 w 66"/>
                <a:gd name="T1" fmla="*/ 0 h 19"/>
                <a:gd name="T2" fmla="*/ 2147483647 w 66"/>
                <a:gd name="T3" fmla="*/ 2147483647 h 19"/>
                <a:gd name="T4" fmla="*/ 1813556316 w 66"/>
                <a:gd name="T5" fmla="*/ 2147483647 h 19"/>
                <a:gd name="T6" fmla="*/ 1240854177 w 66"/>
                <a:gd name="T7" fmla="*/ 2147483647 h 19"/>
                <a:gd name="T8" fmla="*/ 859052751 w 66"/>
                <a:gd name="T9" fmla="*/ 2147483647 h 19"/>
                <a:gd name="T10" fmla="*/ 477251782 w 66"/>
                <a:gd name="T11" fmla="*/ 2147483647 h 19"/>
                <a:gd name="T12" fmla="*/ 190900713 w 66"/>
                <a:gd name="T13" fmla="*/ 2147483647 h 19"/>
                <a:gd name="T14" fmla="*/ 0 w 66"/>
                <a:gd name="T15" fmla="*/ 2147483647 h 19"/>
                <a:gd name="T16" fmla="*/ 0 w 66"/>
                <a:gd name="T17" fmla="*/ 2147483647 h 19"/>
                <a:gd name="T18" fmla="*/ 1813556316 w 66"/>
                <a:gd name="T19" fmla="*/ 2147483647 h 19"/>
                <a:gd name="T20" fmla="*/ 2147483647 w 66"/>
                <a:gd name="T21" fmla="*/ 2147483647 h 19"/>
                <a:gd name="T22" fmla="*/ 2147483647 w 66"/>
                <a:gd name="T23" fmla="*/ 2147483647 h 19"/>
                <a:gd name="T24" fmla="*/ 2147483647 w 66"/>
                <a:gd name="T25" fmla="*/ 2147483647 h 19"/>
                <a:gd name="T26" fmla="*/ 2147483647 w 66"/>
                <a:gd name="T27" fmla="*/ 2147483647 h 19"/>
                <a:gd name="T28" fmla="*/ 2147483647 w 66"/>
                <a:gd name="T29" fmla="*/ 2147483647 h 19"/>
                <a:gd name="T30" fmla="*/ 2147483647 w 66"/>
                <a:gd name="T31" fmla="*/ 2147483647 h 19"/>
                <a:gd name="T32" fmla="*/ 2147483647 w 66"/>
                <a:gd name="T33" fmla="*/ 2147483647 h 19"/>
                <a:gd name="T34" fmla="*/ 2147483647 w 66"/>
                <a:gd name="T35" fmla="*/ 2147483647 h 19"/>
                <a:gd name="T36" fmla="*/ 2147483647 w 66"/>
                <a:gd name="T37" fmla="*/ 0 h 1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6" h="19">
                  <a:moveTo>
                    <a:pt x="33" y="0"/>
                  </a:moveTo>
                  <a:lnTo>
                    <a:pt x="25" y="1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7"/>
                  </a:lnTo>
                  <a:lnTo>
                    <a:pt x="5" y="11"/>
                  </a:lnTo>
                  <a:lnTo>
                    <a:pt x="2" y="14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38" y="19"/>
                  </a:lnTo>
                  <a:lnTo>
                    <a:pt x="46" y="18"/>
                  </a:lnTo>
                  <a:lnTo>
                    <a:pt x="54" y="17"/>
                  </a:lnTo>
                  <a:lnTo>
                    <a:pt x="61" y="15"/>
                  </a:lnTo>
                  <a:lnTo>
                    <a:pt x="66" y="13"/>
                  </a:lnTo>
                  <a:lnTo>
                    <a:pt x="57" y="8"/>
                  </a:lnTo>
                  <a:lnTo>
                    <a:pt x="50" y="4"/>
                  </a:lnTo>
                  <a:lnTo>
                    <a:pt x="42" y="1"/>
                  </a:lnTo>
                  <a:lnTo>
                    <a:pt x="3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0" name="Freeform 204"/>
            <p:cNvSpPr>
              <a:spLocks/>
            </p:cNvSpPr>
            <p:nvPr>
              <p:custDataLst>
                <p:tags r:id="rId131"/>
              </p:custDataLst>
            </p:nvPr>
          </p:nvSpPr>
          <p:spPr bwMode="auto">
            <a:xfrm>
              <a:off x="2814279" y="4761338"/>
              <a:ext cx="27517" cy="60325"/>
            </a:xfrm>
            <a:custGeom>
              <a:avLst/>
              <a:gdLst>
                <a:gd name="T0" fmla="*/ 1430881683 w 53"/>
                <a:gd name="T1" fmla="*/ 0 h 80"/>
                <a:gd name="T2" fmla="*/ 880577743 w 53"/>
                <a:gd name="T3" fmla="*/ 2143660940 h 80"/>
                <a:gd name="T4" fmla="*/ 440288872 w 53"/>
                <a:gd name="T5" fmla="*/ 2147483647 h 80"/>
                <a:gd name="T6" fmla="*/ 220029657 w 53"/>
                <a:gd name="T7" fmla="*/ 2147483647 h 80"/>
                <a:gd name="T8" fmla="*/ 110014589 w 53"/>
                <a:gd name="T9" fmla="*/ 2147483647 h 80"/>
                <a:gd name="T10" fmla="*/ 0 w 53"/>
                <a:gd name="T11" fmla="*/ 2147483647 h 80"/>
                <a:gd name="T12" fmla="*/ 0 w 53"/>
                <a:gd name="T13" fmla="*/ 2147483647 h 80"/>
                <a:gd name="T14" fmla="*/ 0 w 53"/>
                <a:gd name="T15" fmla="*/ 2147483647 h 80"/>
                <a:gd name="T16" fmla="*/ 220029657 w 53"/>
                <a:gd name="T17" fmla="*/ 2147483647 h 80"/>
                <a:gd name="T18" fmla="*/ 660318528 w 53"/>
                <a:gd name="T19" fmla="*/ 2147483647 h 80"/>
                <a:gd name="T20" fmla="*/ 990592811 w 53"/>
                <a:gd name="T21" fmla="*/ 2147483647 h 80"/>
                <a:gd name="T22" fmla="*/ 1430881683 w 53"/>
                <a:gd name="T23" fmla="*/ 2147483647 h 80"/>
                <a:gd name="T24" fmla="*/ 2147483647 w 53"/>
                <a:gd name="T25" fmla="*/ 2147483647 h 80"/>
                <a:gd name="T26" fmla="*/ 2147483647 w 53"/>
                <a:gd name="T27" fmla="*/ 2147483647 h 80"/>
                <a:gd name="T28" fmla="*/ 2147483647 w 53"/>
                <a:gd name="T29" fmla="*/ 2147483647 h 80"/>
                <a:gd name="T30" fmla="*/ 2147483647 w 53"/>
                <a:gd name="T31" fmla="*/ 2147483647 h 80"/>
                <a:gd name="T32" fmla="*/ 2147483647 w 53"/>
                <a:gd name="T33" fmla="*/ 2147483647 h 80"/>
                <a:gd name="T34" fmla="*/ 2147483647 w 53"/>
                <a:gd name="T35" fmla="*/ 2147483647 h 80"/>
                <a:gd name="T36" fmla="*/ 2147483647 w 53"/>
                <a:gd name="T37" fmla="*/ 2147483647 h 80"/>
                <a:gd name="T38" fmla="*/ 2147483647 w 53"/>
                <a:gd name="T39" fmla="*/ 2147483647 h 80"/>
                <a:gd name="T40" fmla="*/ 2147483647 w 53"/>
                <a:gd name="T41" fmla="*/ 2147483647 h 80"/>
                <a:gd name="T42" fmla="*/ 2147483647 w 53"/>
                <a:gd name="T43" fmla="*/ 2147483647 h 80"/>
                <a:gd name="T44" fmla="*/ 2147483647 w 53"/>
                <a:gd name="T45" fmla="*/ 2147483647 h 80"/>
                <a:gd name="T46" fmla="*/ 2147483647 w 53"/>
                <a:gd name="T47" fmla="*/ 2147483647 h 80"/>
                <a:gd name="T48" fmla="*/ 2147483647 w 53"/>
                <a:gd name="T49" fmla="*/ 2147483647 h 80"/>
                <a:gd name="T50" fmla="*/ 2147483647 w 53"/>
                <a:gd name="T51" fmla="*/ 2147483647 h 80"/>
                <a:gd name="T52" fmla="*/ 2147483647 w 53"/>
                <a:gd name="T53" fmla="*/ 2147483647 h 80"/>
                <a:gd name="T54" fmla="*/ 2147483647 w 53"/>
                <a:gd name="T55" fmla="*/ 2147483647 h 80"/>
                <a:gd name="T56" fmla="*/ 2147483647 w 53"/>
                <a:gd name="T57" fmla="*/ 2147483647 h 80"/>
                <a:gd name="T58" fmla="*/ 2147483647 w 53"/>
                <a:gd name="T59" fmla="*/ 2147483647 h 80"/>
                <a:gd name="T60" fmla="*/ 2147483647 w 53"/>
                <a:gd name="T61" fmla="*/ 2147483647 h 80"/>
                <a:gd name="T62" fmla="*/ 2147483647 w 53"/>
                <a:gd name="T63" fmla="*/ 2147483647 h 80"/>
                <a:gd name="T64" fmla="*/ 2147483647 w 53"/>
                <a:gd name="T65" fmla="*/ 2147483647 h 80"/>
                <a:gd name="T66" fmla="*/ 2147483647 w 53"/>
                <a:gd name="T67" fmla="*/ 2147483647 h 80"/>
                <a:gd name="T68" fmla="*/ 2147483647 w 53"/>
                <a:gd name="T69" fmla="*/ 2147483647 h 80"/>
                <a:gd name="T70" fmla="*/ 2147483647 w 53"/>
                <a:gd name="T71" fmla="*/ 2147483647 h 80"/>
                <a:gd name="T72" fmla="*/ 2147483647 w 53"/>
                <a:gd name="T73" fmla="*/ 1714928903 h 80"/>
                <a:gd name="T74" fmla="*/ 2091430249 w 53"/>
                <a:gd name="T75" fmla="*/ 428732037 h 80"/>
                <a:gd name="T76" fmla="*/ 1430881683 w 53"/>
                <a:gd name="T77" fmla="*/ 0 h 8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53" h="80">
                  <a:moveTo>
                    <a:pt x="13" y="0"/>
                  </a:moveTo>
                  <a:lnTo>
                    <a:pt x="8" y="5"/>
                  </a:lnTo>
                  <a:lnTo>
                    <a:pt x="4" y="10"/>
                  </a:lnTo>
                  <a:lnTo>
                    <a:pt x="2" y="13"/>
                  </a:lnTo>
                  <a:lnTo>
                    <a:pt x="1" y="16"/>
                  </a:lnTo>
                  <a:lnTo>
                    <a:pt x="0" y="20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2" y="39"/>
                  </a:lnTo>
                  <a:lnTo>
                    <a:pt x="6" y="48"/>
                  </a:lnTo>
                  <a:lnTo>
                    <a:pt x="9" y="57"/>
                  </a:lnTo>
                  <a:lnTo>
                    <a:pt x="13" y="66"/>
                  </a:lnTo>
                  <a:lnTo>
                    <a:pt x="20" y="73"/>
                  </a:lnTo>
                  <a:lnTo>
                    <a:pt x="22" y="76"/>
                  </a:lnTo>
                  <a:lnTo>
                    <a:pt x="26" y="78"/>
                  </a:lnTo>
                  <a:lnTo>
                    <a:pt x="30" y="80"/>
                  </a:lnTo>
                  <a:lnTo>
                    <a:pt x="33" y="80"/>
                  </a:lnTo>
                  <a:lnTo>
                    <a:pt x="36" y="79"/>
                  </a:lnTo>
                  <a:lnTo>
                    <a:pt x="38" y="78"/>
                  </a:lnTo>
                  <a:lnTo>
                    <a:pt x="42" y="76"/>
                  </a:lnTo>
                  <a:lnTo>
                    <a:pt x="45" y="73"/>
                  </a:lnTo>
                  <a:lnTo>
                    <a:pt x="48" y="70"/>
                  </a:lnTo>
                  <a:lnTo>
                    <a:pt x="51" y="67"/>
                  </a:lnTo>
                  <a:lnTo>
                    <a:pt x="53" y="64"/>
                  </a:lnTo>
                  <a:lnTo>
                    <a:pt x="53" y="62"/>
                  </a:lnTo>
                  <a:lnTo>
                    <a:pt x="52" y="54"/>
                  </a:lnTo>
                  <a:lnTo>
                    <a:pt x="49" y="47"/>
                  </a:lnTo>
                  <a:lnTo>
                    <a:pt x="46" y="42"/>
                  </a:lnTo>
                  <a:lnTo>
                    <a:pt x="43" y="37"/>
                  </a:lnTo>
                  <a:lnTo>
                    <a:pt x="40" y="32"/>
                  </a:lnTo>
                  <a:lnTo>
                    <a:pt x="36" y="27"/>
                  </a:lnTo>
                  <a:lnTo>
                    <a:pt x="34" y="20"/>
                  </a:lnTo>
                  <a:lnTo>
                    <a:pt x="33" y="12"/>
                  </a:lnTo>
                  <a:lnTo>
                    <a:pt x="33" y="10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1" name="Freeform 205"/>
            <p:cNvSpPr>
              <a:spLocks/>
            </p:cNvSpPr>
            <p:nvPr>
              <p:custDataLst>
                <p:tags r:id="rId132"/>
              </p:custDataLst>
            </p:nvPr>
          </p:nvSpPr>
          <p:spPr bwMode="auto">
            <a:xfrm>
              <a:off x="2846954" y="4856588"/>
              <a:ext cx="18918" cy="53975"/>
            </a:xfrm>
            <a:custGeom>
              <a:avLst/>
              <a:gdLst>
                <a:gd name="T0" fmla="*/ 0 w 41"/>
                <a:gd name="T1" fmla="*/ 2147483647 h 43"/>
                <a:gd name="T2" fmla="*/ 2086257332 w 41"/>
                <a:gd name="T3" fmla="*/ 2147483647 h 43"/>
                <a:gd name="T4" fmla="*/ 2147483647 w 41"/>
                <a:gd name="T5" fmla="*/ 2147483647 h 43"/>
                <a:gd name="T6" fmla="*/ 2147483647 w 41"/>
                <a:gd name="T7" fmla="*/ 2147483647 h 43"/>
                <a:gd name="T8" fmla="*/ 2147483647 w 41"/>
                <a:gd name="T9" fmla="*/ 0 h 43"/>
                <a:gd name="T10" fmla="*/ 2086257332 w 41"/>
                <a:gd name="T11" fmla="*/ 2147483647 h 43"/>
                <a:gd name="T12" fmla="*/ 1545463148 w 41"/>
                <a:gd name="T13" fmla="*/ 2147483647 h 43"/>
                <a:gd name="T14" fmla="*/ 1159052106 w 41"/>
                <a:gd name="T15" fmla="*/ 2147483647 h 43"/>
                <a:gd name="T16" fmla="*/ 772640639 w 41"/>
                <a:gd name="T17" fmla="*/ 2147483647 h 43"/>
                <a:gd name="T18" fmla="*/ 463693335 w 41"/>
                <a:gd name="T19" fmla="*/ 2147483647 h 43"/>
                <a:gd name="T20" fmla="*/ 231846455 w 41"/>
                <a:gd name="T21" fmla="*/ 2147483647 h 43"/>
                <a:gd name="T22" fmla="*/ 77282294 w 41"/>
                <a:gd name="T23" fmla="*/ 2147483647 h 43"/>
                <a:gd name="T24" fmla="*/ 0 w 41"/>
                <a:gd name="T25" fmla="*/ 2147483647 h 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" h="43">
                  <a:moveTo>
                    <a:pt x="0" y="43"/>
                  </a:moveTo>
                  <a:lnTo>
                    <a:pt x="27" y="43"/>
                  </a:lnTo>
                  <a:lnTo>
                    <a:pt x="41" y="24"/>
                  </a:lnTo>
                  <a:lnTo>
                    <a:pt x="38" y="12"/>
                  </a:lnTo>
                  <a:lnTo>
                    <a:pt x="34" y="0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5" y="14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3" y="30"/>
                  </a:lnTo>
                  <a:lnTo>
                    <a:pt x="1" y="37"/>
                  </a:lnTo>
                  <a:lnTo>
                    <a:pt x="0" y="4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2" name="Freeform 206"/>
            <p:cNvSpPr>
              <a:spLocks/>
            </p:cNvSpPr>
            <p:nvPr>
              <p:custDataLst>
                <p:tags r:id="rId133"/>
              </p:custDataLst>
            </p:nvPr>
          </p:nvSpPr>
          <p:spPr bwMode="auto">
            <a:xfrm>
              <a:off x="2852114" y="4878813"/>
              <a:ext cx="8598" cy="58737"/>
            </a:xfrm>
            <a:custGeom>
              <a:avLst/>
              <a:gdLst>
                <a:gd name="T0" fmla="*/ 1249997336 w 20"/>
                <a:gd name="T1" fmla="*/ 0 h 24"/>
                <a:gd name="T2" fmla="*/ 0 w 20"/>
                <a:gd name="T3" fmla="*/ 0 h 24"/>
                <a:gd name="T4" fmla="*/ 62523321 w 20"/>
                <a:gd name="T5" fmla="*/ 2147483647 h 24"/>
                <a:gd name="T6" fmla="*/ 125047038 w 20"/>
                <a:gd name="T7" fmla="*/ 2147483647 h 24"/>
                <a:gd name="T8" fmla="*/ 249936527 w 20"/>
                <a:gd name="T9" fmla="*/ 2147483647 h 24"/>
                <a:gd name="T10" fmla="*/ 437506886 w 20"/>
                <a:gd name="T11" fmla="*/ 2147483647 h 24"/>
                <a:gd name="T12" fmla="*/ 625077641 w 20"/>
                <a:gd name="T13" fmla="*/ 2147483647 h 24"/>
                <a:gd name="T14" fmla="*/ 875014168 w 20"/>
                <a:gd name="T15" fmla="*/ 2147483647 h 24"/>
                <a:gd name="T16" fmla="*/ 1062426978 w 20"/>
                <a:gd name="T17" fmla="*/ 2147483647 h 24"/>
                <a:gd name="T18" fmla="*/ 1249997336 w 20"/>
                <a:gd name="T19" fmla="*/ 2147483647 h 24"/>
                <a:gd name="T20" fmla="*/ 1249997336 w 20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" h="24">
                  <a:moveTo>
                    <a:pt x="20" y="0"/>
                  </a:moveTo>
                  <a:lnTo>
                    <a:pt x="0" y="0"/>
                  </a:lnTo>
                  <a:lnTo>
                    <a:pt x="1" y="5"/>
                  </a:lnTo>
                  <a:lnTo>
                    <a:pt x="2" y="9"/>
                  </a:lnTo>
                  <a:lnTo>
                    <a:pt x="4" y="13"/>
                  </a:lnTo>
                  <a:lnTo>
                    <a:pt x="7" y="17"/>
                  </a:lnTo>
                  <a:lnTo>
                    <a:pt x="10" y="20"/>
                  </a:lnTo>
                  <a:lnTo>
                    <a:pt x="14" y="22"/>
                  </a:lnTo>
                  <a:lnTo>
                    <a:pt x="17" y="24"/>
                  </a:lnTo>
                  <a:lnTo>
                    <a:pt x="20" y="24"/>
                  </a:lnTo>
                  <a:lnTo>
                    <a:pt x="2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3" name="Freeform 207"/>
            <p:cNvSpPr>
              <a:spLocks/>
            </p:cNvSpPr>
            <p:nvPr>
              <p:custDataLst>
                <p:tags r:id="rId134"/>
              </p:custDataLst>
            </p:nvPr>
          </p:nvSpPr>
          <p:spPr bwMode="auto">
            <a:xfrm>
              <a:off x="2867593" y="4940725"/>
              <a:ext cx="18918" cy="60325"/>
            </a:xfrm>
            <a:custGeom>
              <a:avLst/>
              <a:gdLst>
                <a:gd name="T0" fmla="*/ 0 w 39"/>
                <a:gd name="T1" fmla="*/ 2147483647 h 43"/>
                <a:gd name="T2" fmla="*/ 179645463 w 39"/>
                <a:gd name="T3" fmla="*/ 2147483647 h 43"/>
                <a:gd name="T4" fmla="*/ 538736237 w 39"/>
                <a:gd name="T5" fmla="*/ 2147483647 h 43"/>
                <a:gd name="T6" fmla="*/ 1077271873 w 39"/>
                <a:gd name="T7" fmla="*/ 2147483647 h 43"/>
                <a:gd name="T8" fmla="*/ 1436362646 w 39"/>
                <a:gd name="T9" fmla="*/ 2147483647 h 43"/>
                <a:gd name="T10" fmla="*/ 2064921390 w 39"/>
                <a:gd name="T11" fmla="*/ 2147483647 h 43"/>
                <a:gd name="T12" fmla="*/ 2147483647 w 39"/>
                <a:gd name="T13" fmla="*/ 2147483647 h 43"/>
                <a:gd name="T14" fmla="*/ 2147483647 w 39"/>
                <a:gd name="T15" fmla="*/ 2147483647 h 43"/>
                <a:gd name="T16" fmla="*/ 2147483647 w 39"/>
                <a:gd name="T17" fmla="*/ 2147483647 h 43"/>
                <a:gd name="T18" fmla="*/ 2147483647 w 39"/>
                <a:gd name="T19" fmla="*/ 2147483647 h 43"/>
                <a:gd name="T20" fmla="*/ 2147483647 w 39"/>
                <a:gd name="T21" fmla="*/ 2147483647 h 43"/>
                <a:gd name="T22" fmla="*/ 2147483647 w 39"/>
                <a:gd name="T23" fmla="*/ 2147483647 h 43"/>
                <a:gd name="T24" fmla="*/ 2147483647 w 39"/>
                <a:gd name="T25" fmla="*/ 0 h 43"/>
                <a:gd name="T26" fmla="*/ 1705831065 w 39"/>
                <a:gd name="T27" fmla="*/ 2147483647 h 43"/>
                <a:gd name="T28" fmla="*/ 538736237 w 39"/>
                <a:gd name="T29" fmla="*/ 2147483647 h 43"/>
                <a:gd name="T30" fmla="*/ 0 w 39"/>
                <a:gd name="T31" fmla="*/ 2147483647 h 4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9" h="43">
                  <a:moveTo>
                    <a:pt x="0" y="12"/>
                  </a:moveTo>
                  <a:lnTo>
                    <a:pt x="2" y="17"/>
                  </a:lnTo>
                  <a:lnTo>
                    <a:pt x="6" y="22"/>
                  </a:lnTo>
                  <a:lnTo>
                    <a:pt x="12" y="27"/>
                  </a:lnTo>
                  <a:lnTo>
                    <a:pt x="16" y="32"/>
                  </a:lnTo>
                  <a:lnTo>
                    <a:pt x="23" y="37"/>
                  </a:lnTo>
                  <a:lnTo>
                    <a:pt x="28" y="40"/>
                  </a:lnTo>
                  <a:lnTo>
                    <a:pt x="34" y="43"/>
                  </a:lnTo>
                  <a:lnTo>
                    <a:pt x="39" y="43"/>
                  </a:lnTo>
                  <a:lnTo>
                    <a:pt x="38" y="32"/>
                  </a:lnTo>
                  <a:lnTo>
                    <a:pt x="36" y="19"/>
                  </a:lnTo>
                  <a:lnTo>
                    <a:pt x="34" y="8"/>
                  </a:lnTo>
                  <a:lnTo>
                    <a:pt x="32" y="0"/>
                  </a:lnTo>
                  <a:lnTo>
                    <a:pt x="19" y="3"/>
                  </a:lnTo>
                  <a:lnTo>
                    <a:pt x="6" y="6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4" name="Freeform 208"/>
            <p:cNvSpPr>
              <a:spLocks/>
            </p:cNvSpPr>
            <p:nvPr>
              <p:custDataLst>
                <p:tags r:id="rId135"/>
              </p:custDataLst>
            </p:nvPr>
          </p:nvSpPr>
          <p:spPr bwMode="auto">
            <a:xfrm>
              <a:off x="2853834" y="4953422"/>
              <a:ext cx="29237" cy="58738"/>
            </a:xfrm>
            <a:custGeom>
              <a:avLst/>
              <a:gdLst>
                <a:gd name="T0" fmla="*/ 2147483647 w 55"/>
                <a:gd name="T1" fmla="*/ 2147483647 h 62"/>
                <a:gd name="T2" fmla="*/ 945292974 w 55"/>
                <a:gd name="T3" fmla="*/ 0 h 62"/>
                <a:gd name="T4" fmla="*/ 472646242 w 55"/>
                <a:gd name="T5" fmla="*/ 2147483647 h 62"/>
                <a:gd name="T6" fmla="*/ 118221670 w 55"/>
                <a:gd name="T7" fmla="*/ 2147483647 h 62"/>
                <a:gd name="T8" fmla="*/ 0 w 55"/>
                <a:gd name="T9" fmla="*/ 2147483647 h 62"/>
                <a:gd name="T10" fmla="*/ 0 w 55"/>
                <a:gd name="T11" fmla="*/ 2147483647 h 62"/>
                <a:gd name="T12" fmla="*/ 236202902 w 55"/>
                <a:gd name="T13" fmla="*/ 2147483647 h 62"/>
                <a:gd name="T14" fmla="*/ 472646242 w 55"/>
                <a:gd name="T15" fmla="*/ 2147483647 h 62"/>
                <a:gd name="T16" fmla="*/ 945292974 w 55"/>
                <a:gd name="T17" fmla="*/ 2147483647 h 62"/>
                <a:gd name="T18" fmla="*/ 1299717545 w 55"/>
                <a:gd name="T19" fmla="*/ 2147483647 h 62"/>
                <a:gd name="T20" fmla="*/ 1890344528 w 55"/>
                <a:gd name="T21" fmla="*/ 2147483647 h 62"/>
                <a:gd name="T22" fmla="*/ 2147483647 w 55"/>
                <a:gd name="T23" fmla="*/ 2147483647 h 62"/>
                <a:gd name="T24" fmla="*/ 2147483647 w 55"/>
                <a:gd name="T25" fmla="*/ 2147483647 h 62"/>
                <a:gd name="T26" fmla="*/ 2147483647 w 55"/>
                <a:gd name="T27" fmla="*/ 2147483647 h 62"/>
                <a:gd name="T28" fmla="*/ 2147483647 w 55"/>
                <a:gd name="T29" fmla="*/ 2147483647 h 62"/>
                <a:gd name="T30" fmla="*/ 2147483647 w 55"/>
                <a:gd name="T31" fmla="*/ 2147483647 h 62"/>
                <a:gd name="T32" fmla="*/ 2147483647 w 55"/>
                <a:gd name="T33" fmla="*/ 2147483647 h 62"/>
                <a:gd name="T34" fmla="*/ 2147483647 w 55"/>
                <a:gd name="T35" fmla="*/ 2147483647 h 62"/>
                <a:gd name="T36" fmla="*/ 2147483647 w 55"/>
                <a:gd name="T37" fmla="*/ 2147483647 h 62"/>
                <a:gd name="T38" fmla="*/ 2147483647 w 55"/>
                <a:gd name="T39" fmla="*/ 2147483647 h 62"/>
                <a:gd name="T40" fmla="*/ 2147483647 w 55"/>
                <a:gd name="T41" fmla="*/ 2147483647 h 62"/>
                <a:gd name="T42" fmla="*/ 2147483647 w 55"/>
                <a:gd name="T43" fmla="*/ 2147483647 h 62"/>
                <a:gd name="T44" fmla="*/ 2147483647 w 55"/>
                <a:gd name="T45" fmla="*/ 2147483647 h 62"/>
                <a:gd name="T46" fmla="*/ 2147483647 w 55"/>
                <a:gd name="T47" fmla="*/ 2147483647 h 62"/>
                <a:gd name="T48" fmla="*/ 2147483647 w 55"/>
                <a:gd name="T49" fmla="*/ 2147483647 h 62"/>
                <a:gd name="T50" fmla="*/ 2147483647 w 55"/>
                <a:gd name="T51" fmla="*/ 2147483647 h 6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5" h="62">
                  <a:moveTo>
                    <a:pt x="29" y="26"/>
                  </a:moveTo>
                  <a:lnTo>
                    <a:pt x="8" y="0"/>
                  </a:lnTo>
                  <a:lnTo>
                    <a:pt x="4" y="5"/>
                  </a:lnTo>
                  <a:lnTo>
                    <a:pt x="1" y="11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2" y="26"/>
                  </a:lnTo>
                  <a:lnTo>
                    <a:pt x="4" y="31"/>
                  </a:lnTo>
                  <a:lnTo>
                    <a:pt x="8" y="36"/>
                  </a:lnTo>
                  <a:lnTo>
                    <a:pt x="11" y="41"/>
                  </a:lnTo>
                  <a:lnTo>
                    <a:pt x="16" y="45"/>
                  </a:lnTo>
                  <a:lnTo>
                    <a:pt x="21" y="49"/>
                  </a:lnTo>
                  <a:lnTo>
                    <a:pt x="26" y="53"/>
                  </a:lnTo>
                  <a:lnTo>
                    <a:pt x="33" y="56"/>
                  </a:lnTo>
                  <a:lnTo>
                    <a:pt x="38" y="58"/>
                  </a:lnTo>
                  <a:lnTo>
                    <a:pt x="44" y="60"/>
                  </a:lnTo>
                  <a:lnTo>
                    <a:pt x="49" y="61"/>
                  </a:lnTo>
                  <a:lnTo>
                    <a:pt x="55" y="62"/>
                  </a:lnTo>
                  <a:lnTo>
                    <a:pt x="54" y="53"/>
                  </a:lnTo>
                  <a:lnTo>
                    <a:pt x="53" y="46"/>
                  </a:lnTo>
                  <a:lnTo>
                    <a:pt x="49" y="40"/>
                  </a:lnTo>
                  <a:lnTo>
                    <a:pt x="46" y="35"/>
                  </a:lnTo>
                  <a:lnTo>
                    <a:pt x="43" y="31"/>
                  </a:lnTo>
                  <a:lnTo>
                    <a:pt x="38" y="28"/>
                  </a:lnTo>
                  <a:lnTo>
                    <a:pt x="33" y="26"/>
                  </a:lnTo>
                  <a:lnTo>
                    <a:pt x="29" y="2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5" name="Freeform 209"/>
            <p:cNvSpPr>
              <a:spLocks/>
            </p:cNvSpPr>
            <p:nvPr>
              <p:custDataLst>
                <p:tags r:id="rId136"/>
              </p:custDataLst>
            </p:nvPr>
          </p:nvSpPr>
          <p:spPr bwMode="auto">
            <a:xfrm>
              <a:off x="2886509" y="4986763"/>
              <a:ext cx="12038" cy="58737"/>
            </a:xfrm>
            <a:custGeom>
              <a:avLst/>
              <a:gdLst>
                <a:gd name="T0" fmla="*/ 1056052096 w 35"/>
                <a:gd name="T1" fmla="*/ 2147483647 h 43"/>
                <a:gd name="T2" fmla="*/ 223971250 w 35"/>
                <a:gd name="T3" fmla="*/ 0 h 43"/>
                <a:gd name="T4" fmla="*/ 128012462 w 35"/>
                <a:gd name="T5" fmla="*/ 2147483647 h 43"/>
                <a:gd name="T6" fmla="*/ 0 w 35"/>
                <a:gd name="T7" fmla="*/ 2147483647 h 43"/>
                <a:gd name="T8" fmla="*/ 64006072 w 35"/>
                <a:gd name="T9" fmla="*/ 2147483647 h 43"/>
                <a:gd name="T10" fmla="*/ 159965177 w 35"/>
                <a:gd name="T11" fmla="*/ 2147483647 h 43"/>
                <a:gd name="T12" fmla="*/ 192018535 w 35"/>
                <a:gd name="T13" fmla="*/ 2147483647 h 43"/>
                <a:gd name="T14" fmla="*/ 256024925 w 35"/>
                <a:gd name="T15" fmla="*/ 2147483647 h 43"/>
                <a:gd name="T16" fmla="*/ 351983712 w 35"/>
                <a:gd name="T17" fmla="*/ 2147483647 h 43"/>
                <a:gd name="T18" fmla="*/ 448043460 w 35"/>
                <a:gd name="T19" fmla="*/ 2147483647 h 43"/>
                <a:gd name="T20" fmla="*/ 576055922 w 35"/>
                <a:gd name="T21" fmla="*/ 2147483647 h 43"/>
                <a:gd name="T22" fmla="*/ 704068384 w 35"/>
                <a:gd name="T23" fmla="*/ 2147483647 h 43"/>
                <a:gd name="T24" fmla="*/ 832080847 w 35"/>
                <a:gd name="T25" fmla="*/ 2147483647 h 43"/>
                <a:gd name="T26" fmla="*/ 896086919 w 35"/>
                <a:gd name="T27" fmla="*/ 2147483647 h 43"/>
                <a:gd name="T28" fmla="*/ 992045707 w 35"/>
                <a:gd name="T29" fmla="*/ 2147483647 h 43"/>
                <a:gd name="T30" fmla="*/ 1056052096 w 35"/>
                <a:gd name="T31" fmla="*/ 2147483647 h 43"/>
                <a:gd name="T32" fmla="*/ 1120058169 w 35"/>
                <a:gd name="T33" fmla="*/ 2147483647 h 43"/>
                <a:gd name="T34" fmla="*/ 1056052096 w 35"/>
                <a:gd name="T35" fmla="*/ 2147483647 h 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43">
                  <a:moveTo>
                    <a:pt x="33" y="13"/>
                  </a:moveTo>
                  <a:lnTo>
                    <a:pt x="7" y="0"/>
                  </a:lnTo>
                  <a:lnTo>
                    <a:pt x="4" y="8"/>
                  </a:lnTo>
                  <a:lnTo>
                    <a:pt x="0" y="19"/>
                  </a:lnTo>
                  <a:lnTo>
                    <a:pt x="2" y="28"/>
                  </a:lnTo>
                  <a:lnTo>
                    <a:pt x="5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1" y="43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2" y="42"/>
                  </a:lnTo>
                  <a:lnTo>
                    <a:pt x="26" y="41"/>
                  </a:lnTo>
                  <a:lnTo>
                    <a:pt x="28" y="39"/>
                  </a:lnTo>
                  <a:lnTo>
                    <a:pt x="31" y="35"/>
                  </a:lnTo>
                  <a:lnTo>
                    <a:pt x="33" y="30"/>
                  </a:lnTo>
                  <a:lnTo>
                    <a:pt x="35" y="20"/>
                  </a:lnTo>
                  <a:lnTo>
                    <a:pt x="33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6" name="Freeform 210"/>
            <p:cNvSpPr>
              <a:spLocks/>
            </p:cNvSpPr>
            <p:nvPr>
              <p:custDataLst>
                <p:tags r:id="rId137"/>
              </p:custDataLst>
            </p:nvPr>
          </p:nvSpPr>
          <p:spPr bwMode="auto">
            <a:xfrm>
              <a:off x="2883071" y="5020100"/>
              <a:ext cx="22357" cy="55563"/>
            </a:xfrm>
            <a:custGeom>
              <a:avLst/>
              <a:gdLst>
                <a:gd name="T0" fmla="*/ 2147483647 w 53"/>
                <a:gd name="T1" fmla="*/ 0 h 21"/>
                <a:gd name="T2" fmla="*/ 2147483647 w 53"/>
                <a:gd name="T3" fmla="*/ 2147483647 h 21"/>
                <a:gd name="T4" fmla="*/ 1889119546 w 53"/>
                <a:gd name="T5" fmla="*/ 2147483647 h 21"/>
                <a:gd name="T6" fmla="*/ 1475817675 w 53"/>
                <a:gd name="T7" fmla="*/ 2147483647 h 21"/>
                <a:gd name="T8" fmla="*/ 1239753757 w 53"/>
                <a:gd name="T9" fmla="*/ 2147483647 h 21"/>
                <a:gd name="T10" fmla="*/ 1003537983 w 53"/>
                <a:gd name="T11" fmla="*/ 2147483647 h 21"/>
                <a:gd name="T12" fmla="*/ 767473676 w 53"/>
                <a:gd name="T13" fmla="*/ 2147483647 h 21"/>
                <a:gd name="T14" fmla="*/ 472279692 w 53"/>
                <a:gd name="T15" fmla="*/ 2147483647 h 21"/>
                <a:gd name="T16" fmla="*/ 0 w 53"/>
                <a:gd name="T17" fmla="*/ 2147483647 h 21"/>
                <a:gd name="T18" fmla="*/ 295193984 w 53"/>
                <a:gd name="T19" fmla="*/ 2147483647 h 21"/>
                <a:gd name="T20" fmla="*/ 649365789 w 53"/>
                <a:gd name="T21" fmla="*/ 2147483647 h 21"/>
                <a:gd name="T22" fmla="*/ 1003537983 w 53"/>
                <a:gd name="T23" fmla="*/ 2147483647 h 21"/>
                <a:gd name="T24" fmla="*/ 1416839465 w 53"/>
                <a:gd name="T25" fmla="*/ 2147483647 h 21"/>
                <a:gd name="T26" fmla="*/ 2147483647 w 53"/>
                <a:gd name="T27" fmla="*/ 2147483647 h 21"/>
                <a:gd name="T28" fmla="*/ 2147483647 w 53"/>
                <a:gd name="T29" fmla="*/ 2147483647 h 21"/>
                <a:gd name="T30" fmla="*/ 2147483647 w 53"/>
                <a:gd name="T31" fmla="*/ 0 h 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" h="21">
                  <a:moveTo>
                    <a:pt x="53" y="0"/>
                  </a:moveTo>
                  <a:lnTo>
                    <a:pt x="41" y="1"/>
                  </a:lnTo>
                  <a:lnTo>
                    <a:pt x="32" y="2"/>
                  </a:lnTo>
                  <a:lnTo>
                    <a:pt x="25" y="5"/>
                  </a:lnTo>
                  <a:lnTo>
                    <a:pt x="21" y="7"/>
                  </a:lnTo>
                  <a:lnTo>
                    <a:pt x="17" y="10"/>
                  </a:lnTo>
                  <a:lnTo>
                    <a:pt x="13" y="13"/>
                  </a:lnTo>
                  <a:lnTo>
                    <a:pt x="8" y="16"/>
                  </a:lnTo>
                  <a:lnTo>
                    <a:pt x="0" y="18"/>
                  </a:lnTo>
                  <a:lnTo>
                    <a:pt x="5" y="20"/>
                  </a:lnTo>
                  <a:lnTo>
                    <a:pt x="11" y="21"/>
                  </a:lnTo>
                  <a:lnTo>
                    <a:pt x="17" y="21"/>
                  </a:lnTo>
                  <a:lnTo>
                    <a:pt x="24" y="21"/>
                  </a:lnTo>
                  <a:lnTo>
                    <a:pt x="38" y="19"/>
                  </a:lnTo>
                  <a:lnTo>
                    <a:pt x="53" y="18"/>
                  </a:lnTo>
                  <a:lnTo>
                    <a:pt x="5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7" name="Freeform 211"/>
            <p:cNvSpPr>
              <a:spLocks/>
            </p:cNvSpPr>
            <p:nvPr>
              <p:custDataLst>
                <p:tags r:id="rId138"/>
              </p:custDataLst>
            </p:nvPr>
          </p:nvSpPr>
          <p:spPr bwMode="auto">
            <a:xfrm>
              <a:off x="2908868" y="5034385"/>
              <a:ext cx="18918" cy="57150"/>
            </a:xfrm>
            <a:custGeom>
              <a:avLst/>
              <a:gdLst>
                <a:gd name="T0" fmla="*/ 1473653430 w 43"/>
                <a:gd name="T1" fmla="*/ 0 h 38"/>
                <a:gd name="T2" fmla="*/ 803706147 w 43"/>
                <a:gd name="T3" fmla="*/ 0 h 38"/>
                <a:gd name="T4" fmla="*/ 133923341 w 43"/>
                <a:gd name="T5" fmla="*/ 0 h 38"/>
                <a:gd name="T6" fmla="*/ 66961670 w 43"/>
                <a:gd name="T7" fmla="*/ 0 h 38"/>
                <a:gd name="T8" fmla="*/ 0 w 43"/>
                <a:gd name="T9" fmla="*/ 2147483647 h 38"/>
                <a:gd name="T10" fmla="*/ 0 w 43"/>
                <a:gd name="T11" fmla="*/ 2147483647 h 38"/>
                <a:gd name="T12" fmla="*/ 0 w 43"/>
                <a:gd name="T13" fmla="*/ 2147483647 h 38"/>
                <a:gd name="T14" fmla="*/ 66961670 w 43"/>
                <a:gd name="T15" fmla="*/ 2147483647 h 38"/>
                <a:gd name="T16" fmla="*/ 133923341 w 43"/>
                <a:gd name="T17" fmla="*/ 2147483647 h 38"/>
                <a:gd name="T18" fmla="*/ 200885417 w 43"/>
                <a:gd name="T19" fmla="*/ 2147483647 h 38"/>
                <a:gd name="T20" fmla="*/ 334973642 w 43"/>
                <a:gd name="T21" fmla="*/ 2147483647 h 38"/>
                <a:gd name="T22" fmla="*/ 669782400 w 43"/>
                <a:gd name="T23" fmla="*/ 2147483647 h 38"/>
                <a:gd name="T24" fmla="*/ 1004756041 w 43"/>
                <a:gd name="T25" fmla="*/ 2147483647 h 38"/>
                <a:gd name="T26" fmla="*/ 1406526876 w 43"/>
                <a:gd name="T27" fmla="*/ 2147483647 h 38"/>
                <a:gd name="T28" fmla="*/ 1808462188 w 43"/>
                <a:gd name="T29" fmla="*/ 2147483647 h 38"/>
                <a:gd name="T30" fmla="*/ 2147483647 w 43"/>
                <a:gd name="T31" fmla="*/ 2147483647 h 38"/>
                <a:gd name="T32" fmla="*/ 2147483647 w 43"/>
                <a:gd name="T33" fmla="*/ 2147483647 h 38"/>
                <a:gd name="T34" fmla="*/ 2147483647 w 43"/>
                <a:gd name="T35" fmla="*/ 2147483647 h 38"/>
                <a:gd name="T36" fmla="*/ 2147483647 w 43"/>
                <a:gd name="T37" fmla="*/ 2147483647 h 38"/>
                <a:gd name="T38" fmla="*/ 2147483647 w 43"/>
                <a:gd name="T39" fmla="*/ 2147483647 h 38"/>
                <a:gd name="T40" fmla="*/ 2009347606 w 43"/>
                <a:gd name="T41" fmla="*/ 2147483647 h 38"/>
                <a:gd name="T42" fmla="*/ 1808462188 w 43"/>
                <a:gd name="T43" fmla="*/ 2147483647 h 38"/>
                <a:gd name="T44" fmla="*/ 1607576771 w 43"/>
                <a:gd name="T45" fmla="*/ 2147483647 h 38"/>
                <a:gd name="T46" fmla="*/ 1540615100 w 43"/>
                <a:gd name="T47" fmla="*/ 2147483647 h 38"/>
                <a:gd name="T48" fmla="*/ 1473653430 w 43"/>
                <a:gd name="T49" fmla="*/ 0 h 3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3" h="38">
                  <a:moveTo>
                    <a:pt x="22" y="0"/>
                  </a:moveTo>
                  <a:lnTo>
                    <a:pt x="1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3" y="18"/>
                  </a:lnTo>
                  <a:lnTo>
                    <a:pt x="5" y="25"/>
                  </a:lnTo>
                  <a:lnTo>
                    <a:pt x="10" y="30"/>
                  </a:lnTo>
                  <a:lnTo>
                    <a:pt x="15" y="34"/>
                  </a:lnTo>
                  <a:lnTo>
                    <a:pt x="21" y="37"/>
                  </a:lnTo>
                  <a:lnTo>
                    <a:pt x="27" y="38"/>
                  </a:lnTo>
                  <a:lnTo>
                    <a:pt x="35" y="38"/>
                  </a:lnTo>
                  <a:lnTo>
                    <a:pt x="43" y="37"/>
                  </a:lnTo>
                  <a:lnTo>
                    <a:pt x="40" y="29"/>
                  </a:lnTo>
                  <a:lnTo>
                    <a:pt x="36" y="23"/>
                  </a:lnTo>
                  <a:lnTo>
                    <a:pt x="33" y="17"/>
                  </a:lnTo>
                  <a:lnTo>
                    <a:pt x="30" y="13"/>
                  </a:lnTo>
                  <a:lnTo>
                    <a:pt x="27" y="10"/>
                  </a:lnTo>
                  <a:lnTo>
                    <a:pt x="24" y="7"/>
                  </a:lnTo>
                  <a:lnTo>
                    <a:pt x="23" y="4"/>
                  </a:lnTo>
                  <a:lnTo>
                    <a:pt x="22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8" name="Freeform 212"/>
            <p:cNvSpPr>
              <a:spLocks/>
            </p:cNvSpPr>
            <p:nvPr>
              <p:custDataLst>
                <p:tags r:id="rId139"/>
              </p:custDataLst>
            </p:nvPr>
          </p:nvSpPr>
          <p:spPr bwMode="auto">
            <a:xfrm>
              <a:off x="2910586" y="5062960"/>
              <a:ext cx="6879" cy="57150"/>
            </a:xfrm>
            <a:custGeom>
              <a:avLst/>
              <a:gdLst>
                <a:gd name="T0" fmla="*/ 0 w 20"/>
                <a:gd name="T1" fmla="*/ 0 h 5"/>
                <a:gd name="T2" fmla="*/ 32056388 w 20"/>
                <a:gd name="T3" fmla="*/ 2147483647 h 5"/>
                <a:gd name="T4" fmla="*/ 64012128 w 20"/>
                <a:gd name="T5" fmla="*/ 2147483647 h 5"/>
                <a:gd name="T6" fmla="*/ 128023938 w 20"/>
                <a:gd name="T7" fmla="*/ 2147483647 h 5"/>
                <a:gd name="T8" fmla="*/ 224092453 w 20"/>
                <a:gd name="T9" fmla="*/ 2147483647 h 5"/>
                <a:gd name="T10" fmla="*/ 352116390 w 20"/>
                <a:gd name="T11" fmla="*/ 2147483647 h 5"/>
                <a:gd name="T12" fmla="*/ 448083940 w 20"/>
                <a:gd name="T13" fmla="*/ 2147483647 h 5"/>
                <a:gd name="T14" fmla="*/ 544152138 w 20"/>
                <a:gd name="T15" fmla="*/ 2147483647 h 5"/>
                <a:gd name="T16" fmla="*/ 640119688 w 20"/>
                <a:gd name="T17" fmla="*/ 0 h 5"/>
                <a:gd name="T18" fmla="*/ 0 w 20"/>
                <a:gd name="T19" fmla="*/ 0 h 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5">
                  <a:moveTo>
                    <a:pt x="0" y="0"/>
                  </a:moveTo>
                  <a:lnTo>
                    <a:pt x="1" y="2"/>
                  </a:lnTo>
                  <a:lnTo>
                    <a:pt x="2" y="3"/>
                  </a:lnTo>
                  <a:lnTo>
                    <a:pt x="4" y="4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09" name="Freeform 213"/>
            <p:cNvSpPr>
              <a:spLocks/>
            </p:cNvSpPr>
            <p:nvPr>
              <p:custDataLst>
                <p:tags r:id="rId140"/>
              </p:custDataLst>
            </p:nvPr>
          </p:nvSpPr>
          <p:spPr bwMode="auto">
            <a:xfrm>
              <a:off x="2991418" y="5132810"/>
              <a:ext cx="37835" cy="57150"/>
            </a:xfrm>
            <a:custGeom>
              <a:avLst/>
              <a:gdLst>
                <a:gd name="T0" fmla="*/ 2147483647 w 73"/>
                <a:gd name="T1" fmla="*/ 0 h 22"/>
                <a:gd name="T2" fmla="*/ 2147483647 w 73"/>
                <a:gd name="T3" fmla="*/ 2147483647 h 22"/>
                <a:gd name="T4" fmla="*/ 2147483647 w 73"/>
                <a:gd name="T5" fmla="*/ 2147483647 h 22"/>
                <a:gd name="T6" fmla="*/ 2147483647 w 73"/>
                <a:gd name="T7" fmla="*/ 2147483647 h 22"/>
                <a:gd name="T8" fmla="*/ 1642515574 w 73"/>
                <a:gd name="T9" fmla="*/ 2147483647 h 22"/>
                <a:gd name="T10" fmla="*/ 657143537 w 73"/>
                <a:gd name="T11" fmla="*/ 2147483647 h 22"/>
                <a:gd name="T12" fmla="*/ 0 w 73"/>
                <a:gd name="T13" fmla="*/ 2147483647 h 22"/>
                <a:gd name="T14" fmla="*/ 2147483647 w 73"/>
                <a:gd name="T15" fmla="*/ 2147483647 h 22"/>
                <a:gd name="T16" fmla="*/ 2147483647 w 73"/>
                <a:gd name="T17" fmla="*/ 2147483647 h 22"/>
                <a:gd name="T18" fmla="*/ 2147483647 w 73"/>
                <a:gd name="T19" fmla="*/ 2147483647 h 22"/>
                <a:gd name="T20" fmla="*/ 2147483647 w 73"/>
                <a:gd name="T21" fmla="*/ 2147483647 h 22"/>
                <a:gd name="T22" fmla="*/ 2147483647 w 73"/>
                <a:gd name="T23" fmla="*/ 2147483647 h 22"/>
                <a:gd name="T24" fmla="*/ 2147483647 w 73"/>
                <a:gd name="T25" fmla="*/ 2147483647 h 22"/>
                <a:gd name="T26" fmla="*/ 2147483647 w 73"/>
                <a:gd name="T27" fmla="*/ 2147483647 h 22"/>
                <a:gd name="T28" fmla="*/ 2147483647 w 73"/>
                <a:gd name="T29" fmla="*/ 2147483647 h 22"/>
                <a:gd name="T30" fmla="*/ 2147483647 w 73"/>
                <a:gd name="T31" fmla="*/ 2147483647 h 22"/>
                <a:gd name="T32" fmla="*/ 2147483647 w 73"/>
                <a:gd name="T33" fmla="*/ 2147483647 h 22"/>
                <a:gd name="T34" fmla="*/ 2147483647 w 73"/>
                <a:gd name="T35" fmla="*/ 2147483647 h 22"/>
                <a:gd name="T36" fmla="*/ 2147483647 w 73"/>
                <a:gd name="T37" fmla="*/ 0 h 2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73" h="22">
                  <a:moveTo>
                    <a:pt x="40" y="0"/>
                  </a:moveTo>
                  <a:lnTo>
                    <a:pt x="32" y="1"/>
                  </a:lnTo>
                  <a:lnTo>
                    <a:pt x="26" y="2"/>
                  </a:lnTo>
                  <a:lnTo>
                    <a:pt x="20" y="5"/>
                  </a:lnTo>
                  <a:lnTo>
                    <a:pt x="15" y="8"/>
                  </a:lnTo>
                  <a:lnTo>
                    <a:pt x="6" y="14"/>
                  </a:lnTo>
                  <a:lnTo>
                    <a:pt x="0" y="19"/>
                  </a:lnTo>
                  <a:lnTo>
                    <a:pt x="20" y="20"/>
                  </a:lnTo>
                  <a:lnTo>
                    <a:pt x="39" y="22"/>
                  </a:lnTo>
                  <a:lnTo>
                    <a:pt x="49" y="22"/>
                  </a:lnTo>
                  <a:lnTo>
                    <a:pt x="57" y="22"/>
                  </a:lnTo>
                  <a:lnTo>
                    <a:pt x="65" y="21"/>
                  </a:lnTo>
                  <a:lnTo>
                    <a:pt x="73" y="19"/>
                  </a:lnTo>
                  <a:lnTo>
                    <a:pt x="64" y="14"/>
                  </a:lnTo>
                  <a:lnTo>
                    <a:pt x="56" y="8"/>
                  </a:lnTo>
                  <a:lnTo>
                    <a:pt x="53" y="5"/>
                  </a:lnTo>
                  <a:lnTo>
                    <a:pt x="49" y="2"/>
                  </a:lnTo>
                  <a:lnTo>
                    <a:pt x="44" y="1"/>
                  </a:lnTo>
                  <a:lnTo>
                    <a:pt x="4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0" name="Freeform 214"/>
            <p:cNvSpPr>
              <a:spLocks/>
            </p:cNvSpPr>
            <p:nvPr>
              <p:custDataLst>
                <p:tags r:id="rId141"/>
              </p:custDataLst>
            </p:nvPr>
          </p:nvSpPr>
          <p:spPr bwMode="auto">
            <a:xfrm>
              <a:off x="3032691" y="5074075"/>
              <a:ext cx="134144" cy="100013"/>
            </a:xfrm>
            <a:custGeom>
              <a:avLst/>
              <a:gdLst>
                <a:gd name="T0" fmla="*/ 2147483647 w 281"/>
                <a:gd name="T1" fmla="*/ 2147483647 h 193"/>
                <a:gd name="T2" fmla="*/ 2147483647 w 281"/>
                <a:gd name="T3" fmla="*/ 2147483647 h 193"/>
                <a:gd name="T4" fmla="*/ 2147483647 w 281"/>
                <a:gd name="T5" fmla="*/ 2147483647 h 193"/>
                <a:gd name="T6" fmla="*/ 2147483647 w 281"/>
                <a:gd name="T7" fmla="*/ 2147483647 h 193"/>
                <a:gd name="T8" fmla="*/ 2147483647 w 281"/>
                <a:gd name="T9" fmla="*/ 2147483647 h 193"/>
                <a:gd name="T10" fmla="*/ 2147483647 w 281"/>
                <a:gd name="T11" fmla="*/ 2147483647 h 193"/>
                <a:gd name="T12" fmla="*/ 2147483647 w 281"/>
                <a:gd name="T13" fmla="*/ 2147483647 h 193"/>
                <a:gd name="T14" fmla="*/ 2147483647 w 281"/>
                <a:gd name="T15" fmla="*/ 2147483647 h 193"/>
                <a:gd name="T16" fmla="*/ 2147483647 w 281"/>
                <a:gd name="T17" fmla="*/ 2147483647 h 193"/>
                <a:gd name="T18" fmla="*/ 2147483647 w 281"/>
                <a:gd name="T19" fmla="*/ 0 h 193"/>
                <a:gd name="T20" fmla="*/ 2147483647 w 281"/>
                <a:gd name="T21" fmla="*/ 2147483647 h 193"/>
                <a:gd name="T22" fmla="*/ 1540234057 w 281"/>
                <a:gd name="T23" fmla="*/ 2147483647 h 193"/>
                <a:gd name="T24" fmla="*/ 513411499 w 281"/>
                <a:gd name="T25" fmla="*/ 2147483647 h 193"/>
                <a:gd name="T26" fmla="*/ 0 w 281"/>
                <a:gd name="T27" fmla="*/ 2147483647 h 193"/>
                <a:gd name="T28" fmla="*/ 85633140 w 281"/>
                <a:gd name="T29" fmla="*/ 2147483647 h 193"/>
                <a:gd name="T30" fmla="*/ 770117029 w 281"/>
                <a:gd name="T31" fmla="*/ 2147483647 h 193"/>
                <a:gd name="T32" fmla="*/ 2147483647 w 281"/>
                <a:gd name="T33" fmla="*/ 2147483647 h 193"/>
                <a:gd name="T34" fmla="*/ 2147483647 w 281"/>
                <a:gd name="T35" fmla="*/ 2147483647 h 193"/>
                <a:gd name="T36" fmla="*/ 2147483647 w 281"/>
                <a:gd name="T37" fmla="*/ 2147483647 h 193"/>
                <a:gd name="T38" fmla="*/ 2147483647 w 281"/>
                <a:gd name="T39" fmla="*/ 2147483647 h 193"/>
                <a:gd name="T40" fmla="*/ 2147483647 w 281"/>
                <a:gd name="T41" fmla="*/ 2147483647 h 193"/>
                <a:gd name="T42" fmla="*/ 2147483647 w 281"/>
                <a:gd name="T43" fmla="*/ 2147483647 h 193"/>
                <a:gd name="T44" fmla="*/ 2147483647 w 281"/>
                <a:gd name="T45" fmla="*/ 2147483647 h 193"/>
                <a:gd name="T46" fmla="*/ 2147483647 w 281"/>
                <a:gd name="T47" fmla="*/ 2147483647 h 193"/>
                <a:gd name="T48" fmla="*/ 2147483647 w 281"/>
                <a:gd name="T49" fmla="*/ 2147483647 h 193"/>
                <a:gd name="T50" fmla="*/ 2147483647 w 281"/>
                <a:gd name="T51" fmla="*/ 2147483647 h 193"/>
                <a:gd name="T52" fmla="*/ 2147483647 w 281"/>
                <a:gd name="T53" fmla="*/ 2147483647 h 193"/>
                <a:gd name="T54" fmla="*/ 2147483647 w 281"/>
                <a:gd name="T55" fmla="*/ 2147483647 h 193"/>
                <a:gd name="T56" fmla="*/ 2147483647 w 281"/>
                <a:gd name="T57" fmla="*/ 2147483647 h 193"/>
                <a:gd name="T58" fmla="*/ 2147483647 w 281"/>
                <a:gd name="T59" fmla="*/ 2147483647 h 193"/>
                <a:gd name="T60" fmla="*/ 2147483647 w 281"/>
                <a:gd name="T61" fmla="*/ 2147483647 h 193"/>
                <a:gd name="T62" fmla="*/ 2147483647 w 281"/>
                <a:gd name="T63" fmla="*/ 2147483647 h 193"/>
                <a:gd name="T64" fmla="*/ 2147483647 w 281"/>
                <a:gd name="T65" fmla="*/ 2147483647 h 193"/>
                <a:gd name="T66" fmla="*/ 2147483647 w 281"/>
                <a:gd name="T67" fmla="*/ 2147483647 h 193"/>
                <a:gd name="T68" fmla="*/ 2147483647 w 281"/>
                <a:gd name="T69" fmla="*/ 2147483647 h 193"/>
                <a:gd name="T70" fmla="*/ 2147483647 w 281"/>
                <a:gd name="T71" fmla="*/ 2147483647 h 1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1" h="193">
                  <a:moveTo>
                    <a:pt x="275" y="167"/>
                  </a:moveTo>
                  <a:lnTo>
                    <a:pt x="235" y="168"/>
                  </a:lnTo>
                  <a:lnTo>
                    <a:pt x="202" y="171"/>
                  </a:lnTo>
                  <a:lnTo>
                    <a:pt x="188" y="171"/>
                  </a:lnTo>
                  <a:lnTo>
                    <a:pt x="175" y="169"/>
                  </a:lnTo>
                  <a:lnTo>
                    <a:pt x="168" y="168"/>
                  </a:lnTo>
                  <a:lnTo>
                    <a:pt x="162" y="166"/>
                  </a:lnTo>
                  <a:lnTo>
                    <a:pt x="155" y="164"/>
                  </a:lnTo>
                  <a:lnTo>
                    <a:pt x="149" y="161"/>
                  </a:lnTo>
                  <a:lnTo>
                    <a:pt x="130" y="135"/>
                  </a:lnTo>
                  <a:lnTo>
                    <a:pt x="108" y="103"/>
                  </a:lnTo>
                  <a:lnTo>
                    <a:pt x="104" y="94"/>
                  </a:lnTo>
                  <a:lnTo>
                    <a:pt x="98" y="84"/>
                  </a:lnTo>
                  <a:lnTo>
                    <a:pt x="94" y="74"/>
                  </a:lnTo>
                  <a:lnTo>
                    <a:pt x="90" y="63"/>
                  </a:lnTo>
                  <a:lnTo>
                    <a:pt x="87" y="51"/>
                  </a:lnTo>
                  <a:lnTo>
                    <a:pt x="85" y="39"/>
                  </a:lnTo>
                  <a:lnTo>
                    <a:pt x="83" y="27"/>
                  </a:lnTo>
                  <a:lnTo>
                    <a:pt x="83" y="13"/>
                  </a:lnTo>
                  <a:lnTo>
                    <a:pt x="43" y="0"/>
                  </a:lnTo>
                  <a:lnTo>
                    <a:pt x="30" y="50"/>
                  </a:lnTo>
                  <a:lnTo>
                    <a:pt x="28" y="52"/>
                  </a:lnTo>
                  <a:lnTo>
                    <a:pt x="23" y="56"/>
                  </a:lnTo>
                  <a:lnTo>
                    <a:pt x="18" y="61"/>
                  </a:lnTo>
                  <a:lnTo>
                    <a:pt x="11" y="65"/>
                  </a:lnTo>
                  <a:lnTo>
                    <a:pt x="6" y="69"/>
                  </a:lnTo>
                  <a:lnTo>
                    <a:pt x="1" y="72"/>
                  </a:lnTo>
                  <a:lnTo>
                    <a:pt x="0" y="73"/>
                  </a:lnTo>
                  <a:lnTo>
                    <a:pt x="0" y="74"/>
                  </a:lnTo>
                  <a:lnTo>
                    <a:pt x="1" y="75"/>
                  </a:lnTo>
                  <a:lnTo>
                    <a:pt x="3" y="75"/>
                  </a:lnTo>
                  <a:lnTo>
                    <a:pt x="9" y="81"/>
                  </a:lnTo>
                  <a:lnTo>
                    <a:pt x="23" y="96"/>
                  </a:lnTo>
                  <a:lnTo>
                    <a:pt x="37" y="111"/>
                  </a:lnTo>
                  <a:lnTo>
                    <a:pt x="43" y="118"/>
                  </a:lnTo>
                  <a:lnTo>
                    <a:pt x="45" y="122"/>
                  </a:lnTo>
                  <a:lnTo>
                    <a:pt x="49" y="126"/>
                  </a:lnTo>
                  <a:lnTo>
                    <a:pt x="53" y="129"/>
                  </a:lnTo>
                  <a:lnTo>
                    <a:pt x="57" y="132"/>
                  </a:lnTo>
                  <a:lnTo>
                    <a:pt x="62" y="134"/>
                  </a:lnTo>
                  <a:lnTo>
                    <a:pt x="66" y="135"/>
                  </a:lnTo>
                  <a:lnTo>
                    <a:pt x="71" y="136"/>
                  </a:lnTo>
                  <a:lnTo>
                    <a:pt x="76" y="136"/>
                  </a:lnTo>
                  <a:lnTo>
                    <a:pt x="76" y="141"/>
                  </a:lnTo>
                  <a:lnTo>
                    <a:pt x="77" y="145"/>
                  </a:lnTo>
                  <a:lnTo>
                    <a:pt x="79" y="148"/>
                  </a:lnTo>
                  <a:lnTo>
                    <a:pt x="82" y="150"/>
                  </a:lnTo>
                  <a:lnTo>
                    <a:pt x="86" y="153"/>
                  </a:lnTo>
                  <a:lnTo>
                    <a:pt x="93" y="154"/>
                  </a:lnTo>
                  <a:lnTo>
                    <a:pt x="99" y="154"/>
                  </a:lnTo>
                  <a:lnTo>
                    <a:pt x="104" y="156"/>
                  </a:lnTo>
                  <a:lnTo>
                    <a:pt x="106" y="157"/>
                  </a:lnTo>
                  <a:lnTo>
                    <a:pt x="108" y="160"/>
                  </a:lnTo>
                  <a:lnTo>
                    <a:pt x="109" y="163"/>
                  </a:lnTo>
                  <a:lnTo>
                    <a:pt x="109" y="167"/>
                  </a:lnTo>
                  <a:lnTo>
                    <a:pt x="109" y="179"/>
                  </a:lnTo>
                  <a:lnTo>
                    <a:pt x="111" y="187"/>
                  </a:lnTo>
                  <a:lnTo>
                    <a:pt x="111" y="189"/>
                  </a:lnTo>
                  <a:lnTo>
                    <a:pt x="113" y="191"/>
                  </a:lnTo>
                  <a:lnTo>
                    <a:pt x="115" y="193"/>
                  </a:lnTo>
                  <a:lnTo>
                    <a:pt x="117" y="193"/>
                  </a:lnTo>
                  <a:lnTo>
                    <a:pt x="129" y="193"/>
                  </a:lnTo>
                  <a:lnTo>
                    <a:pt x="149" y="192"/>
                  </a:lnTo>
                  <a:lnTo>
                    <a:pt x="164" y="191"/>
                  </a:lnTo>
                  <a:lnTo>
                    <a:pt x="174" y="190"/>
                  </a:lnTo>
                  <a:lnTo>
                    <a:pt x="180" y="189"/>
                  </a:lnTo>
                  <a:lnTo>
                    <a:pt x="186" y="187"/>
                  </a:lnTo>
                  <a:lnTo>
                    <a:pt x="192" y="186"/>
                  </a:lnTo>
                  <a:lnTo>
                    <a:pt x="200" y="187"/>
                  </a:lnTo>
                  <a:lnTo>
                    <a:pt x="212" y="188"/>
                  </a:lnTo>
                  <a:lnTo>
                    <a:pt x="229" y="192"/>
                  </a:lnTo>
                  <a:lnTo>
                    <a:pt x="281" y="167"/>
                  </a:lnTo>
                  <a:lnTo>
                    <a:pt x="275" y="16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1" name="Freeform 215"/>
            <p:cNvSpPr>
              <a:spLocks/>
            </p:cNvSpPr>
            <p:nvPr>
              <p:custDataLst>
                <p:tags r:id="rId142"/>
              </p:custDataLst>
            </p:nvPr>
          </p:nvSpPr>
          <p:spPr bwMode="auto">
            <a:xfrm>
              <a:off x="2547710" y="2840463"/>
              <a:ext cx="56754" cy="58737"/>
            </a:xfrm>
            <a:custGeom>
              <a:avLst/>
              <a:gdLst>
                <a:gd name="T0" fmla="*/ 0 w 120"/>
                <a:gd name="T1" fmla="*/ 2147483647 h 56"/>
                <a:gd name="T2" fmla="*/ 332770759 w 120"/>
                <a:gd name="T3" fmla="*/ 2147483647 h 56"/>
                <a:gd name="T4" fmla="*/ 832117895 w 120"/>
                <a:gd name="T5" fmla="*/ 2147483647 h 56"/>
                <a:gd name="T6" fmla="*/ 1248176843 w 120"/>
                <a:gd name="T7" fmla="*/ 2147483647 h 56"/>
                <a:gd name="T8" fmla="*/ 1747333199 w 120"/>
                <a:gd name="T9" fmla="*/ 2147483647 h 56"/>
                <a:gd name="T10" fmla="*/ 2147483647 w 120"/>
                <a:gd name="T11" fmla="*/ 2147483647 h 56"/>
                <a:gd name="T12" fmla="*/ 2147483647 w 120"/>
                <a:gd name="T13" fmla="*/ 2147483647 h 56"/>
                <a:gd name="T14" fmla="*/ 2147483647 w 120"/>
                <a:gd name="T15" fmla="*/ 2147483647 h 56"/>
                <a:gd name="T16" fmla="*/ 2147483647 w 120"/>
                <a:gd name="T17" fmla="*/ 2147483647 h 56"/>
                <a:gd name="T18" fmla="*/ 2147483647 w 120"/>
                <a:gd name="T19" fmla="*/ 2147483647 h 56"/>
                <a:gd name="T20" fmla="*/ 2147483647 w 120"/>
                <a:gd name="T21" fmla="*/ 2147483647 h 56"/>
                <a:gd name="T22" fmla="*/ 2147483647 w 120"/>
                <a:gd name="T23" fmla="*/ 2147483647 h 56"/>
                <a:gd name="T24" fmla="*/ 2147483647 w 120"/>
                <a:gd name="T25" fmla="*/ 2147483647 h 56"/>
                <a:gd name="T26" fmla="*/ 2147483647 w 120"/>
                <a:gd name="T27" fmla="*/ 2147483647 h 56"/>
                <a:gd name="T28" fmla="*/ 2147483647 w 120"/>
                <a:gd name="T29" fmla="*/ 2147483647 h 56"/>
                <a:gd name="T30" fmla="*/ 2147483647 w 120"/>
                <a:gd name="T31" fmla="*/ 2147483647 h 56"/>
                <a:gd name="T32" fmla="*/ 2147483647 w 120"/>
                <a:gd name="T33" fmla="*/ 2147483647 h 56"/>
                <a:gd name="T34" fmla="*/ 2147483647 w 120"/>
                <a:gd name="T35" fmla="*/ 2147483647 h 56"/>
                <a:gd name="T36" fmla="*/ 2147483647 w 120"/>
                <a:gd name="T37" fmla="*/ 2147483647 h 56"/>
                <a:gd name="T38" fmla="*/ 2147483647 w 120"/>
                <a:gd name="T39" fmla="*/ 2147483647 h 56"/>
                <a:gd name="T40" fmla="*/ 2147483647 w 120"/>
                <a:gd name="T41" fmla="*/ 2147483647 h 56"/>
                <a:gd name="T42" fmla="*/ 2147483647 w 120"/>
                <a:gd name="T43" fmla="*/ 0 h 56"/>
                <a:gd name="T44" fmla="*/ 2147483647 w 120"/>
                <a:gd name="T45" fmla="*/ 1154045696 h 56"/>
                <a:gd name="T46" fmla="*/ 2147483647 w 120"/>
                <a:gd name="T47" fmla="*/ 2147483647 h 56"/>
                <a:gd name="T48" fmla="*/ 2147483647 w 120"/>
                <a:gd name="T49" fmla="*/ 2147483647 h 56"/>
                <a:gd name="T50" fmla="*/ 2147483647 w 120"/>
                <a:gd name="T51" fmla="*/ 2147483647 h 56"/>
                <a:gd name="T52" fmla="*/ 1997006985 w 120"/>
                <a:gd name="T53" fmla="*/ 2147483647 h 56"/>
                <a:gd name="T54" fmla="*/ 1331274252 w 120"/>
                <a:gd name="T55" fmla="*/ 2147483647 h 56"/>
                <a:gd name="T56" fmla="*/ 665732297 w 120"/>
                <a:gd name="T57" fmla="*/ 2147483647 h 56"/>
                <a:gd name="T58" fmla="*/ 0 w 120"/>
                <a:gd name="T59" fmla="*/ 2147483647 h 5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0" h="56">
                  <a:moveTo>
                    <a:pt x="0" y="18"/>
                  </a:moveTo>
                  <a:lnTo>
                    <a:pt x="4" y="26"/>
                  </a:lnTo>
                  <a:lnTo>
                    <a:pt x="10" y="33"/>
                  </a:lnTo>
                  <a:lnTo>
                    <a:pt x="15" y="37"/>
                  </a:lnTo>
                  <a:lnTo>
                    <a:pt x="21" y="41"/>
                  </a:lnTo>
                  <a:lnTo>
                    <a:pt x="27" y="44"/>
                  </a:lnTo>
                  <a:lnTo>
                    <a:pt x="35" y="46"/>
                  </a:lnTo>
                  <a:lnTo>
                    <a:pt x="43" y="48"/>
                  </a:lnTo>
                  <a:lnTo>
                    <a:pt x="51" y="49"/>
                  </a:lnTo>
                  <a:lnTo>
                    <a:pt x="67" y="50"/>
                  </a:lnTo>
                  <a:lnTo>
                    <a:pt x="85" y="51"/>
                  </a:lnTo>
                  <a:lnTo>
                    <a:pt x="102" y="52"/>
                  </a:lnTo>
                  <a:lnTo>
                    <a:pt x="120" y="56"/>
                  </a:lnTo>
                  <a:lnTo>
                    <a:pt x="120" y="37"/>
                  </a:lnTo>
                  <a:lnTo>
                    <a:pt x="111" y="34"/>
                  </a:lnTo>
                  <a:lnTo>
                    <a:pt x="102" y="30"/>
                  </a:lnTo>
                  <a:lnTo>
                    <a:pt x="94" y="24"/>
                  </a:lnTo>
                  <a:lnTo>
                    <a:pt x="88" y="18"/>
                  </a:lnTo>
                  <a:lnTo>
                    <a:pt x="81" y="13"/>
                  </a:lnTo>
                  <a:lnTo>
                    <a:pt x="75" y="7"/>
                  </a:lnTo>
                  <a:lnTo>
                    <a:pt x="67" y="3"/>
                  </a:lnTo>
                  <a:lnTo>
                    <a:pt x="60" y="0"/>
                  </a:lnTo>
                  <a:lnTo>
                    <a:pt x="55" y="1"/>
                  </a:lnTo>
                  <a:lnTo>
                    <a:pt x="48" y="3"/>
                  </a:lnTo>
                  <a:lnTo>
                    <a:pt x="41" y="6"/>
                  </a:lnTo>
                  <a:lnTo>
                    <a:pt x="33" y="9"/>
                  </a:lnTo>
                  <a:lnTo>
                    <a:pt x="24" y="13"/>
                  </a:lnTo>
                  <a:lnTo>
                    <a:pt x="16" y="15"/>
                  </a:lnTo>
                  <a:lnTo>
                    <a:pt x="8" y="18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2" name="Freeform 216"/>
            <p:cNvSpPr>
              <a:spLocks/>
            </p:cNvSpPr>
            <p:nvPr>
              <p:custDataLst>
                <p:tags r:id="rId143"/>
              </p:custDataLst>
            </p:nvPr>
          </p:nvSpPr>
          <p:spPr bwMode="auto">
            <a:xfrm>
              <a:off x="2392930" y="2702347"/>
              <a:ext cx="271727" cy="109538"/>
            </a:xfrm>
            <a:custGeom>
              <a:avLst/>
              <a:gdLst>
                <a:gd name="T0" fmla="*/ 2147483647 w 574"/>
                <a:gd name="T1" fmla="*/ 154826057 h 204"/>
                <a:gd name="T2" fmla="*/ 2147483647 w 574"/>
                <a:gd name="T3" fmla="*/ 928955265 h 204"/>
                <a:gd name="T4" fmla="*/ 2147483647 w 574"/>
                <a:gd name="T5" fmla="*/ 2147483647 h 204"/>
                <a:gd name="T6" fmla="*/ 2147483647 w 574"/>
                <a:gd name="T7" fmla="*/ 2147483647 h 204"/>
                <a:gd name="T8" fmla="*/ 2147483647 w 574"/>
                <a:gd name="T9" fmla="*/ 2147483647 h 204"/>
                <a:gd name="T10" fmla="*/ 1335117004 w 574"/>
                <a:gd name="T11" fmla="*/ 2147483647 h 204"/>
                <a:gd name="T12" fmla="*/ 333779033 w 574"/>
                <a:gd name="T13" fmla="*/ 2147483647 h 204"/>
                <a:gd name="T14" fmla="*/ 0 w 574"/>
                <a:gd name="T15" fmla="*/ 2147483647 h 204"/>
                <a:gd name="T16" fmla="*/ 83444758 w 574"/>
                <a:gd name="T17" fmla="*/ 2147483647 h 204"/>
                <a:gd name="T18" fmla="*/ 1084782293 w 574"/>
                <a:gd name="T19" fmla="*/ 2147483647 h 204"/>
                <a:gd name="T20" fmla="*/ 2147483647 w 574"/>
                <a:gd name="T21" fmla="*/ 2147483647 h 204"/>
                <a:gd name="T22" fmla="*/ 2147483647 w 574"/>
                <a:gd name="T23" fmla="*/ 2147483647 h 204"/>
                <a:gd name="T24" fmla="*/ 2147483647 w 574"/>
                <a:gd name="T25" fmla="*/ 2147483647 h 204"/>
                <a:gd name="T26" fmla="*/ 2147483647 w 574"/>
                <a:gd name="T27" fmla="*/ 2147483647 h 204"/>
                <a:gd name="T28" fmla="*/ 2147483647 w 574"/>
                <a:gd name="T29" fmla="*/ 2147483647 h 204"/>
                <a:gd name="T30" fmla="*/ 2147483647 w 574"/>
                <a:gd name="T31" fmla="*/ 2147483647 h 204"/>
                <a:gd name="T32" fmla="*/ 2147483647 w 574"/>
                <a:gd name="T33" fmla="*/ 2147483647 h 204"/>
                <a:gd name="T34" fmla="*/ 2147483647 w 574"/>
                <a:gd name="T35" fmla="*/ 2147483647 h 204"/>
                <a:gd name="T36" fmla="*/ 2147483647 w 574"/>
                <a:gd name="T37" fmla="*/ 2147483647 h 204"/>
                <a:gd name="T38" fmla="*/ 2147483647 w 574"/>
                <a:gd name="T39" fmla="*/ 2147483647 h 204"/>
                <a:gd name="T40" fmla="*/ 2147483647 w 574"/>
                <a:gd name="T41" fmla="*/ 2147483647 h 204"/>
                <a:gd name="T42" fmla="*/ 2147483647 w 574"/>
                <a:gd name="T43" fmla="*/ 2147483647 h 204"/>
                <a:gd name="T44" fmla="*/ 2147483647 w 574"/>
                <a:gd name="T45" fmla="*/ 2147483647 h 204"/>
                <a:gd name="T46" fmla="*/ 2147483647 w 574"/>
                <a:gd name="T47" fmla="*/ 2147483647 h 204"/>
                <a:gd name="T48" fmla="*/ 2147483647 w 574"/>
                <a:gd name="T49" fmla="*/ 2147483647 h 204"/>
                <a:gd name="T50" fmla="*/ 2147483647 w 574"/>
                <a:gd name="T51" fmla="*/ 2147483647 h 204"/>
                <a:gd name="T52" fmla="*/ 2147483647 w 574"/>
                <a:gd name="T53" fmla="*/ 2147483647 h 204"/>
                <a:gd name="T54" fmla="*/ 2147483647 w 574"/>
                <a:gd name="T55" fmla="*/ 2147483647 h 204"/>
                <a:gd name="T56" fmla="*/ 2147483647 w 574"/>
                <a:gd name="T57" fmla="*/ 2147483647 h 204"/>
                <a:gd name="T58" fmla="*/ 2147483647 w 574"/>
                <a:gd name="T59" fmla="*/ 2147483647 h 204"/>
                <a:gd name="T60" fmla="*/ 2147483647 w 574"/>
                <a:gd name="T61" fmla="*/ 2147483647 h 204"/>
                <a:gd name="T62" fmla="*/ 2147483647 w 574"/>
                <a:gd name="T63" fmla="*/ 2147483647 h 204"/>
                <a:gd name="T64" fmla="*/ 2147483647 w 574"/>
                <a:gd name="T65" fmla="*/ 2147483647 h 204"/>
                <a:gd name="T66" fmla="*/ 2147483647 w 574"/>
                <a:gd name="T67" fmla="*/ 2147483647 h 204"/>
                <a:gd name="T68" fmla="*/ 2147483647 w 574"/>
                <a:gd name="T69" fmla="*/ 2147483647 h 204"/>
                <a:gd name="T70" fmla="*/ 2147483647 w 574"/>
                <a:gd name="T71" fmla="*/ 2147483647 h 204"/>
                <a:gd name="T72" fmla="*/ 2147483647 w 574"/>
                <a:gd name="T73" fmla="*/ 2147483647 h 204"/>
                <a:gd name="T74" fmla="*/ 2147483647 w 574"/>
                <a:gd name="T75" fmla="*/ 2147483647 h 204"/>
                <a:gd name="T76" fmla="*/ 2147483647 w 574"/>
                <a:gd name="T77" fmla="*/ 2147483647 h 204"/>
                <a:gd name="T78" fmla="*/ 2147483647 w 574"/>
                <a:gd name="T79" fmla="*/ 2147483647 h 204"/>
                <a:gd name="T80" fmla="*/ 2147483647 w 574"/>
                <a:gd name="T81" fmla="*/ 2147483647 h 204"/>
                <a:gd name="T82" fmla="*/ 2147483647 w 574"/>
                <a:gd name="T83" fmla="*/ 2147483647 h 204"/>
                <a:gd name="T84" fmla="*/ 2147483647 w 574"/>
                <a:gd name="T85" fmla="*/ 2147483647 h 204"/>
                <a:gd name="T86" fmla="*/ 2147483647 w 574"/>
                <a:gd name="T87" fmla="*/ 2147483647 h 204"/>
                <a:gd name="T88" fmla="*/ 2147483647 w 574"/>
                <a:gd name="T89" fmla="*/ 2147483647 h 204"/>
                <a:gd name="T90" fmla="*/ 2147483647 w 574"/>
                <a:gd name="T91" fmla="*/ 2147483647 h 204"/>
                <a:gd name="T92" fmla="*/ 2147483647 w 574"/>
                <a:gd name="T93" fmla="*/ 2147483647 h 204"/>
                <a:gd name="T94" fmla="*/ 2147483647 w 574"/>
                <a:gd name="T95" fmla="*/ 2147483647 h 204"/>
                <a:gd name="T96" fmla="*/ 2147483647 w 574"/>
                <a:gd name="T97" fmla="*/ 2147483647 h 204"/>
                <a:gd name="T98" fmla="*/ 2147483647 w 574"/>
                <a:gd name="T99" fmla="*/ 2147483647 h 204"/>
                <a:gd name="T100" fmla="*/ 2147483647 w 574"/>
                <a:gd name="T101" fmla="*/ 2147483647 h 204"/>
                <a:gd name="T102" fmla="*/ 2147483647 w 574"/>
                <a:gd name="T103" fmla="*/ 2147483647 h 204"/>
                <a:gd name="T104" fmla="*/ 2147483647 w 574"/>
                <a:gd name="T105" fmla="*/ 0 h 20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4" h="204">
                  <a:moveTo>
                    <a:pt x="142" y="0"/>
                  </a:moveTo>
                  <a:lnTo>
                    <a:pt x="127" y="1"/>
                  </a:lnTo>
                  <a:lnTo>
                    <a:pt x="111" y="3"/>
                  </a:lnTo>
                  <a:lnTo>
                    <a:pt x="95" y="6"/>
                  </a:lnTo>
                  <a:lnTo>
                    <a:pt x="80" y="11"/>
                  </a:lnTo>
                  <a:lnTo>
                    <a:pt x="66" y="16"/>
                  </a:lnTo>
                  <a:lnTo>
                    <a:pt x="52" y="21"/>
                  </a:lnTo>
                  <a:lnTo>
                    <a:pt x="43" y="26"/>
                  </a:lnTo>
                  <a:lnTo>
                    <a:pt x="36" y="31"/>
                  </a:lnTo>
                  <a:lnTo>
                    <a:pt x="30" y="35"/>
                  </a:lnTo>
                  <a:lnTo>
                    <a:pt x="24" y="42"/>
                  </a:lnTo>
                  <a:lnTo>
                    <a:pt x="16" y="51"/>
                  </a:lnTo>
                  <a:lnTo>
                    <a:pt x="10" y="61"/>
                  </a:lnTo>
                  <a:lnTo>
                    <a:pt x="4" y="71"/>
                  </a:lnTo>
                  <a:lnTo>
                    <a:pt x="1" y="79"/>
                  </a:lnTo>
                  <a:lnTo>
                    <a:pt x="0" y="82"/>
                  </a:lnTo>
                  <a:lnTo>
                    <a:pt x="0" y="85"/>
                  </a:lnTo>
                  <a:lnTo>
                    <a:pt x="1" y="86"/>
                  </a:lnTo>
                  <a:lnTo>
                    <a:pt x="3" y="87"/>
                  </a:lnTo>
                  <a:lnTo>
                    <a:pt x="13" y="86"/>
                  </a:lnTo>
                  <a:lnTo>
                    <a:pt x="22" y="85"/>
                  </a:lnTo>
                  <a:lnTo>
                    <a:pt x="29" y="83"/>
                  </a:lnTo>
                  <a:lnTo>
                    <a:pt x="38" y="81"/>
                  </a:lnTo>
                  <a:lnTo>
                    <a:pt x="52" y="75"/>
                  </a:lnTo>
                  <a:lnTo>
                    <a:pt x="66" y="66"/>
                  </a:lnTo>
                  <a:lnTo>
                    <a:pt x="80" y="58"/>
                  </a:lnTo>
                  <a:lnTo>
                    <a:pt x="94" y="50"/>
                  </a:lnTo>
                  <a:lnTo>
                    <a:pt x="102" y="46"/>
                  </a:lnTo>
                  <a:lnTo>
                    <a:pt x="111" y="43"/>
                  </a:lnTo>
                  <a:lnTo>
                    <a:pt x="119" y="40"/>
                  </a:lnTo>
                  <a:lnTo>
                    <a:pt x="129" y="37"/>
                  </a:lnTo>
                  <a:lnTo>
                    <a:pt x="175" y="37"/>
                  </a:lnTo>
                  <a:lnTo>
                    <a:pt x="175" y="43"/>
                  </a:lnTo>
                  <a:lnTo>
                    <a:pt x="176" y="48"/>
                  </a:lnTo>
                  <a:lnTo>
                    <a:pt x="178" y="52"/>
                  </a:lnTo>
                  <a:lnTo>
                    <a:pt x="180" y="55"/>
                  </a:lnTo>
                  <a:lnTo>
                    <a:pt x="181" y="58"/>
                  </a:lnTo>
                  <a:lnTo>
                    <a:pt x="184" y="59"/>
                  </a:lnTo>
                  <a:lnTo>
                    <a:pt x="186" y="60"/>
                  </a:lnTo>
                  <a:lnTo>
                    <a:pt x="190" y="61"/>
                  </a:lnTo>
                  <a:lnTo>
                    <a:pt x="206" y="60"/>
                  </a:lnTo>
                  <a:lnTo>
                    <a:pt x="229" y="61"/>
                  </a:lnTo>
                  <a:lnTo>
                    <a:pt x="250" y="69"/>
                  </a:lnTo>
                  <a:lnTo>
                    <a:pt x="269" y="78"/>
                  </a:lnTo>
                  <a:lnTo>
                    <a:pt x="285" y="86"/>
                  </a:lnTo>
                  <a:lnTo>
                    <a:pt x="302" y="95"/>
                  </a:lnTo>
                  <a:lnTo>
                    <a:pt x="318" y="103"/>
                  </a:lnTo>
                  <a:lnTo>
                    <a:pt x="336" y="111"/>
                  </a:lnTo>
                  <a:lnTo>
                    <a:pt x="354" y="118"/>
                  </a:lnTo>
                  <a:lnTo>
                    <a:pt x="375" y="123"/>
                  </a:lnTo>
                  <a:lnTo>
                    <a:pt x="375" y="129"/>
                  </a:lnTo>
                  <a:lnTo>
                    <a:pt x="376" y="134"/>
                  </a:lnTo>
                  <a:lnTo>
                    <a:pt x="379" y="138"/>
                  </a:lnTo>
                  <a:lnTo>
                    <a:pt x="382" y="142"/>
                  </a:lnTo>
                  <a:lnTo>
                    <a:pt x="388" y="147"/>
                  </a:lnTo>
                  <a:lnTo>
                    <a:pt x="396" y="152"/>
                  </a:lnTo>
                  <a:lnTo>
                    <a:pt x="415" y="159"/>
                  </a:lnTo>
                  <a:lnTo>
                    <a:pt x="428" y="166"/>
                  </a:lnTo>
                  <a:lnTo>
                    <a:pt x="417" y="176"/>
                  </a:lnTo>
                  <a:lnTo>
                    <a:pt x="402" y="191"/>
                  </a:lnTo>
                  <a:lnTo>
                    <a:pt x="404" y="195"/>
                  </a:lnTo>
                  <a:lnTo>
                    <a:pt x="407" y="197"/>
                  </a:lnTo>
                  <a:lnTo>
                    <a:pt x="410" y="199"/>
                  </a:lnTo>
                  <a:lnTo>
                    <a:pt x="414" y="201"/>
                  </a:lnTo>
                  <a:lnTo>
                    <a:pt x="421" y="203"/>
                  </a:lnTo>
                  <a:lnTo>
                    <a:pt x="429" y="204"/>
                  </a:lnTo>
                  <a:lnTo>
                    <a:pt x="445" y="204"/>
                  </a:lnTo>
                  <a:lnTo>
                    <a:pt x="461" y="204"/>
                  </a:lnTo>
                  <a:lnTo>
                    <a:pt x="554" y="191"/>
                  </a:lnTo>
                  <a:lnTo>
                    <a:pt x="555" y="189"/>
                  </a:lnTo>
                  <a:lnTo>
                    <a:pt x="556" y="186"/>
                  </a:lnTo>
                  <a:lnTo>
                    <a:pt x="559" y="183"/>
                  </a:lnTo>
                  <a:lnTo>
                    <a:pt x="562" y="179"/>
                  </a:lnTo>
                  <a:lnTo>
                    <a:pt x="565" y="177"/>
                  </a:lnTo>
                  <a:lnTo>
                    <a:pt x="568" y="174"/>
                  </a:lnTo>
                  <a:lnTo>
                    <a:pt x="572" y="173"/>
                  </a:lnTo>
                  <a:lnTo>
                    <a:pt x="574" y="172"/>
                  </a:lnTo>
                  <a:lnTo>
                    <a:pt x="574" y="161"/>
                  </a:lnTo>
                  <a:lnTo>
                    <a:pt x="574" y="154"/>
                  </a:lnTo>
                  <a:lnTo>
                    <a:pt x="561" y="153"/>
                  </a:lnTo>
                  <a:lnTo>
                    <a:pt x="546" y="151"/>
                  </a:lnTo>
                  <a:lnTo>
                    <a:pt x="532" y="148"/>
                  </a:lnTo>
                  <a:lnTo>
                    <a:pt x="518" y="143"/>
                  </a:lnTo>
                  <a:lnTo>
                    <a:pt x="504" y="138"/>
                  </a:lnTo>
                  <a:lnTo>
                    <a:pt x="489" y="132"/>
                  </a:lnTo>
                  <a:lnTo>
                    <a:pt x="475" y="124"/>
                  </a:lnTo>
                  <a:lnTo>
                    <a:pt x="461" y="116"/>
                  </a:lnTo>
                  <a:lnTo>
                    <a:pt x="433" y="100"/>
                  </a:lnTo>
                  <a:lnTo>
                    <a:pt x="407" y="84"/>
                  </a:lnTo>
                  <a:lnTo>
                    <a:pt x="383" y="68"/>
                  </a:lnTo>
                  <a:lnTo>
                    <a:pt x="362" y="55"/>
                  </a:lnTo>
                  <a:lnTo>
                    <a:pt x="358" y="54"/>
                  </a:lnTo>
                  <a:lnTo>
                    <a:pt x="353" y="52"/>
                  </a:lnTo>
                  <a:lnTo>
                    <a:pt x="348" y="52"/>
                  </a:lnTo>
                  <a:lnTo>
                    <a:pt x="342" y="52"/>
                  </a:lnTo>
                  <a:lnTo>
                    <a:pt x="330" y="52"/>
                  </a:lnTo>
                  <a:lnTo>
                    <a:pt x="318" y="52"/>
                  </a:lnTo>
                  <a:lnTo>
                    <a:pt x="312" y="51"/>
                  </a:lnTo>
                  <a:lnTo>
                    <a:pt x="306" y="50"/>
                  </a:lnTo>
                  <a:lnTo>
                    <a:pt x="302" y="49"/>
                  </a:lnTo>
                  <a:lnTo>
                    <a:pt x="297" y="46"/>
                  </a:lnTo>
                  <a:lnTo>
                    <a:pt x="294" y="43"/>
                  </a:lnTo>
                  <a:lnTo>
                    <a:pt x="291" y="38"/>
                  </a:lnTo>
                  <a:lnTo>
                    <a:pt x="290" y="32"/>
                  </a:lnTo>
                  <a:lnTo>
                    <a:pt x="288" y="25"/>
                  </a:lnTo>
                  <a:lnTo>
                    <a:pt x="142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3" name="Freeform 217"/>
            <p:cNvSpPr>
              <a:spLocks/>
            </p:cNvSpPr>
            <p:nvPr>
              <p:custDataLst>
                <p:tags r:id="rId144"/>
              </p:custDataLst>
            </p:nvPr>
          </p:nvSpPr>
          <p:spPr bwMode="auto">
            <a:xfrm>
              <a:off x="2723129" y="2805535"/>
              <a:ext cx="96308" cy="69850"/>
            </a:xfrm>
            <a:custGeom>
              <a:avLst/>
              <a:gdLst>
                <a:gd name="T0" fmla="*/ 2147483647 w 207"/>
                <a:gd name="T1" fmla="*/ 2147483647 h 129"/>
                <a:gd name="T2" fmla="*/ 2147483647 w 207"/>
                <a:gd name="T3" fmla="*/ 2147483647 h 129"/>
                <a:gd name="T4" fmla="*/ 2147483647 w 207"/>
                <a:gd name="T5" fmla="*/ 2147483647 h 129"/>
                <a:gd name="T6" fmla="*/ 2147483647 w 207"/>
                <a:gd name="T7" fmla="*/ 2147483647 h 129"/>
                <a:gd name="T8" fmla="*/ 2147483647 w 207"/>
                <a:gd name="T9" fmla="*/ 2147483647 h 129"/>
                <a:gd name="T10" fmla="*/ 2147483647 w 207"/>
                <a:gd name="T11" fmla="*/ 2147483647 h 129"/>
                <a:gd name="T12" fmla="*/ 2147483647 w 207"/>
                <a:gd name="T13" fmla="*/ 2147483647 h 129"/>
                <a:gd name="T14" fmla="*/ 2147483647 w 207"/>
                <a:gd name="T15" fmla="*/ 2147483647 h 129"/>
                <a:gd name="T16" fmla="*/ 2147483647 w 207"/>
                <a:gd name="T17" fmla="*/ 2147483647 h 129"/>
                <a:gd name="T18" fmla="*/ 2147483647 w 207"/>
                <a:gd name="T19" fmla="*/ 2147483647 h 129"/>
                <a:gd name="T20" fmla="*/ 2147483647 w 207"/>
                <a:gd name="T21" fmla="*/ 2147483647 h 129"/>
                <a:gd name="T22" fmla="*/ 2147483647 w 207"/>
                <a:gd name="T23" fmla="*/ 2147483647 h 129"/>
                <a:gd name="T24" fmla="*/ 2147483647 w 207"/>
                <a:gd name="T25" fmla="*/ 2147483647 h 129"/>
                <a:gd name="T26" fmla="*/ 2147483647 w 207"/>
                <a:gd name="T27" fmla="*/ 2147483647 h 129"/>
                <a:gd name="T28" fmla="*/ 2147483647 w 207"/>
                <a:gd name="T29" fmla="*/ 2147483647 h 129"/>
                <a:gd name="T30" fmla="*/ 2147483647 w 207"/>
                <a:gd name="T31" fmla="*/ 2147483647 h 129"/>
                <a:gd name="T32" fmla="*/ 2147483647 w 207"/>
                <a:gd name="T33" fmla="*/ 2147483647 h 129"/>
                <a:gd name="T34" fmla="*/ 2147483647 w 207"/>
                <a:gd name="T35" fmla="*/ 2147483647 h 129"/>
                <a:gd name="T36" fmla="*/ 2147483647 w 207"/>
                <a:gd name="T37" fmla="*/ 2147483647 h 129"/>
                <a:gd name="T38" fmla="*/ 2147483647 w 207"/>
                <a:gd name="T39" fmla="*/ 2147483647 h 129"/>
                <a:gd name="T40" fmla="*/ 2147483647 w 207"/>
                <a:gd name="T41" fmla="*/ 2063784851 h 129"/>
                <a:gd name="T42" fmla="*/ 2147483647 w 207"/>
                <a:gd name="T43" fmla="*/ 1111200874 h 129"/>
                <a:gd name="T44" fmla="*/ 2147483647 w 207"/>
                <a:gd name="T45" fmla="*/ 0 h 129"/>
                <a:gd name="T46" fmla="*/ 0 w 207"/>
                <a:gd name="T47" fmla="*/ 0 h 129"/>
                <a:gd name="T48" fmla="*/ 79126154 w 207"/>
                <a:gd name="T49" fmla="*/ 952583436 h 129"/>
                <a:gd name="T50" fmla="*/ 158436979 w 207"/>
                <a:gd name="T51" fmla="*/ 2063784851 h 129"/>
                <a:gd name="T52" fmla="*/ 316873528 w 207"/>
                <a:gd name="T53" fmla="*/ 2147483647 h 129"/>
                <a:gd name="T54" fmla="*/ 475310507 w 207"/>
                <a:gd name="T55" fmla="*/ 2147483647 h 129"/>
                <a:gd name="T56" fmla="*/ 792184035 w 207"/>
                <a:gd name="T57" fmla="*/ 2147483647 h 129"/>
                <a:gd name="T58" fmla="*/ 1029746738 w 207"/>
                <a:gd name="T59" fmla="*/ 2147483647 h 129"/>
                <a:gd name="T60" fmla="*/ 1346620266 w 207"/>
                <a:gd name="T61" fmla="*/ 2147483647 h 129"/>
                <a:gd name="T62" fmla="*/ 1425746419 w 207"/>
                <a:gd name="T63" fmla="*/ 2147483647 h 129"/>
                <a:gd name="T64" fmla="*/ 1346620266 w 207"/>
                <a:gd name="T65" fmla="*/ 2147483647 h 129"/>
                <a:gd name="T66" fmla="*/ 1109057563 w 207"/>
                <a:gd name="T67" fmla="*/ 2147483647 h 129"/>
                <a:gd name="T68" fmla="*/ 871310188 w 207"/>
                <a:gd name="T69" fmla="*/ 2147483647 h 129"/>
                <a:gd name="T70" fmla="*/ 554436660 w 207"/>
                <a:gd name="T71" fmla="*/ 2147483647 h 129"/>
                <a:gd name="T72" fmla="*/ 0 w 207"/>
                <a:gd name="T73" fmla="*/ 2147483647 h 129"/>
                <a:gd name="T74" fmla="*/ 316873528 w 207"/>
                <a:gd name="T75" fmla="*/ 2147483647 h 129"/>
                <a:gd name="T76" fmla="*/ 1029746738 w 207"/>
                <a:gd name="T77" fmla="*/ 2147483647 h 129"/>
                <a:gd name="T78" fmla="*/ 1505057244 w 207"/>
                <a:gd name="T79" fmla="*/ 2147483647 h 129"/>
                <a:gd name="T80" fmla="*/ 1980367322 w 207"/>
                <a:gd name="T81" fmla="*/ 2147483647 h 129"/>
                <a:gd name="T82" fmla="*/ 2147483647 w 207"/>
                <a:gd name="T83" fmla="*/ 2147483647 h 129"/>
                <a:gd name="T84" fmla="*/ 2147483647 w 207"/>
                <a:gd name="T85" fmla="*/ 2147483647 h 12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07" h="129">
                  <a:moveTo>
                    <a:pt x="41" y="129"/>
                  </a:moveTo>
                  <a:lnTo>
                    <a:pt x="50" y="121"/>
                  </a:lnTo>
                  <a:lnTo>
                    <a:pt x="60" y="115"/>
                  </a:lnTo>
                  <a:lnTo>
                    <a:pt x="70" y="110"/>
                  </a:lnTo>
                  <a:lnTo>
                    <a:pt x="81" y="105"/>
                  </a:lnTo>
                  <a:lnTo>
                    <a:pt x="105" y="99"/>
                  </a:lnTo>
                  <a:lnTo>
                    <a:pt x="129" y="92"/>
                  </a:lnTo>
                  <a:lnTo>
                    <a:pt x="152" y="87"/>
                  </a:lnTo>
                  <a:lnTo>
                    <a:pt x="173" y="81"/>
                  </a:lnTo>
                  <a:lnTo>
                    <a:pt x="182" y="77"/>
                  </a:lnTo>
                  <a:lnTo>
                    <a:pt x="191" y="73"/>
                  </a:lnTo>
                  <a:lnTo>
                    <a:pt x="200" y="67"/>
                  </a:lnTo>
                  <a:lnTo>
                    <a:pt x="207" y="61"/>
                  </a:lnTo>
                  <a:lnTo>
                    <a:pt x="198" y="54"/>
                  </a:lnTo>
                  <a:lnTo>
                    <a:pt x="188" y="47"/>
                  </a:lnTo>
                  <a:lnTo>
                    <a:pt x="179" y="42"/>
                  </a:lnTo>
                  <a:lnTo>
                    <a:pt x="169" y="36"/>
                  </a:lnTo>
                  <a:lnTo>
                    <a:pt x="150" y="29"/>
                  </a:lnTo>
                  <a:lnTo>
                    <a:pt x="129" y="23"/>
                  </a:lnTo>
                  <a:lnTo>
                    <a:pt x="107" y="18"/>
                  </a:lnTo>
                  <a:lnTo>
                    <a:pt x="85" y="13"/>
                  </a:lnTo>
                  <a:lnTo>
                    <a:pt x="63" y="7"/>
                  </a:lnTo>
                  <a:lnTo>
                    <a:pt x="41" y="0"/>
                  </a:lnTo>
                  <a:lnTo>
                    <a:pt x="0" y="0"/>
                  </a:lnTo>
                  <a:lnTo>
                    <a:pt x="1" y="6"/>
                  </a:lnTo>
                  <a:lnTo>
                    <a:pt x="2" y="13"/>
                  </a:lnTo>
                  <a:lnTo>
                    <a:pt x="4" y="19"/>
                  </a:lnTo>
                  <a:lnTo>
                    <a:pt x="6" y="25"/>
                  </a:lnTo>
                  <a:lnTo>
                    <a:pt x="10" y="35"/>
                  </a:lnTo>
                  <a:lnTo>
                    <a:pt x="13" y="46"/>
                  </a:lnTo>
                  <a:lnTo>
                    <a:pt x="17" y="54"/>
                  </a:lnTo>
                  <a:lnTo>
                    <a:pt x="18" y="62"/>
                  </a:lnTo>
                  <a:lnTo>
                    <a:pt x="17" y="65"/>
                  </a:lnTo>
                  <a:lnTo>
                    <a:pt x="14" y="68"/>
                  </a:lnTo>
                  <a:lnTo>
                    <a:pt x="11" y="71"/>
                  </a:lnTo>
                  <a:lnTo>
                    <a:pt x="7" y="73"/>
                  </a:lnTo>
                  <a:lnTo>
                    <a:pt x="0" y="104"/>
                  </a:lnTo>
                  <a:lnTo>
                    <a:pt x="4" y="106"/>
                  </a:lnTo>
                  <a:lnTo>
                    <a:pt x="13" y="110"/>
                  </a:lnTo>
                  <a:lnTo>
                    <a:pt x="19" y="113"/>
                  </a:lnTo>
                  <a:lnTo>
                    <a:pt x="25" y="117"/>
                  </a:lnTo>
                  <a:lnTo>
                    <a:pt x="33" y="122"/>
                  </a:lnTo>
                  <a:lnTo>
                    <a:pt x="41" y="12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4" name="Freeform 218"/>
            <p:cNvSpPr>
              <a:spLocks/>
            </p:cNvSpPr>
            <p:nvPr>
              <p:custDataLst>
                <p:tags r:id="rId145"/>
              </p:custDataLst>
            </p:nvPr>
          </p:nvSpPr>
          <p:spPr bwMode="auto">
            <a:xfrm>
              <a:off x="2255345" y="2865863"/>
              <a:ext cx="36116" cy="84137"/>
            </a:xfrm>
            <a:custGeom>
              <a:avLst/>
              <a:gdLst>
                <a:gd name="T0" fmla="*/ 2147483647 w 72"/>
                <a:gd name="T1" fmla="*/ 0 h 154"/>
                <a:gd name="T2" fmla="*/ 2147483647 w 72"/>
                <a:gd name="T3" fmla="*/ 652204892 h 154"/>
                <a:gd name="T4" fmla="*/ 2147483647 w 72"/>
                <a:gd name="T5" fmla="*/ 1467684735 h 154"/>
                <a:gd name="T6" fmla="*/ 2147483647 w 72"/>
                <a:gd name="T7" fmla="*/ 2119889627 h 154"/>
                <a:gd name="T8" fmla="*/ 2147483647 w 72"/>
                <a:gd name="T9" fmla="*/ 2147483647 h 154"/>
                <a:gd name="T10" fmla="*/ 2147483647 w 72"/>
                <a:gd name="T11" fmla="*/ 2147483647 h 154"/>
                <a:gd name="T12" fmla="*/ 2147483647 w 72"/>
                <a:gd name="T13" fmla="*/ 2147483647 h 154"/>
                <a:gd name="T14" fmla="*/ 2147483647 w 72"/>
                <a:gd name="T15" fmla="*/ 2147483647 h 154"/>
                <a:gd name="T16" fmla="*/ 2147483647 w 72"/>
                <a:gd name="T17" fmla="*/ 2147483647 h 154"/>
                <a:gd name="T18" fmla="*/ 2147483647 w 72"/>
                <a:gd name="T19" fmla="*/ 2147483647 h 154"/>
                <a:gd name="T20" fmla="*/ 2147483647 w 72"/>
                <a:gd name="T21" fmla="*/ 2147483647 h 154"/>
                <a:gd name="T22" fmla="*/ 2147483647 w 72"/>
                <a:gd name="T23" fmla="*/ 2147483647 h 154"/>
                <a:gd name="T24" fmla="*/ 2147483647 w 72"/>
                <a:gd name="T25" fmla="*/ 2147483647 h 154"/>
                <a:gd name="T26" fmla="*/ 2147483647 w 72"/>
                <a:gd name="T27" fmla="*/ 2147483647 h 154"/>
                <a:gd name="T28" fmla="*/ 2147483647 w 72"/>
                <a:gd name="T29" fmla="*/ 2147483647 h 154"/>
                <a:gd name="T30" fmla="*/ 2147483647 w 72"/>
                <a:gd name="T31" fmla="*/ 2147483647 h 154"/>
                <a:gd name="T32" fmla="*/ 2147483647 w 72"/>
                <a:gd name="T33" fmla="*/ 2147483647 h 154"/>
                <a:gd name="T34" fmla="*/ 2147483647 w 72"/>
                <a:gd name="T35" fmla="*/ 2147483647 h 154"/>
                <a:gd name="T36" fmla="*/ 2147483647 w 72"/>
                <a:gd name="T37" fmla="*/ 2147483647 h 154"/>
                <a:gd name="T38" fmla="*/ 2147483647 w 72"/>
                <a:gd name="T39" fmla="*/ 2147483647 h 154"/>
                <a:gd name="T40" fmla="*/ 1488971390 w 72"/>
                <a:gd name="T41" fmla="*/ 2147483647 h 154"/>
                <a:gd name="T42" fmla="*/ 0 w 72"/>
                <a:gd name="T43" fmla="*/ 2147483647 h 154"/>
                <a:gd name="T44" fmla="*/ 297794463 w 72"/>
                <a:gd name="T45" fmla="*/ 2147483647 h 154"/>
                <a:gd name="T46" fmla="*/ 794118105 w 72"/>
                <a:gd name="T47" fmla="*/ 2147483647 h 154"/>
                <a:gd name="T48" fmla="*/ 893382926 w 72"/>
                <a:gd name="T49" fmla="*/ 2147483647 h 154"/>
                <a:gd name="T50" fmla="*/ 1191176927 w 72"/>
                <a:gd name="T51" fmla="*/ 2147483647 h 154"/>
                <a:gd name="T52" fmla="*/ 1488971390 w 72"/>
                <a:gd name="T53" fmla="*/ 2147483647 h 154"/>
                <a:gd name="T54" fmla="*/ 1985509414 w 72"/>
                <a:gd name="T55" fmla="*/ 2147483647 h 154"/>
                <a:gd name="T56" fmla="*/ 1985509414 w 72"/>
                <a:gd name="T57" fmla="*/ 0 h 154"/>
                <a:gd name="T58" fmla="*/ 2147483647 w 72"/>
                <a:gd name="T59" fmla="*/ 0 h 154"/>
                <a:gd name="T60" fmla="*/ 2147483647 w 72"/>
                <a:gd name="T61" fmla="*/ 0 h 154"/>
                <a:gd name="T62" fmla="*/ 2147483647 w 72"/>
                <a:gd name="T63" fmla="*/ 0 h 154"/>
                <a:gd name="T64" fmla="*/ 2147483647 w 72"/>
                <a:gd name="T65" fmla="*/ 0 h 15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2" h="154">
                  <a:moveTo>
                    <a:pt x="72" y="0"/>
                  </a:moveTo>
                  <a:lnTo>
                    <a:pt x="69" y="4"/>
                  </a:lnTo>
                  <a:lnTo>
                    <a:pt x="67" y="9"/>
                  </a:lnTo>
                  <a:lnTo>
                    <a:pt x="66" y="13"/>
                  </a:lnTo>
                  <a:lnTo>
                    <a:pt x="66" y="18"/>
                  </a:lnTo>
                  <a:lnTo>
                    <a:pt x="66" y="27"/>
                  </a:lnTo>
                  <a:lnTo>
                    <a:pt x="66" y="37"/>
                  </a:lnTo>
                  <a:lnTo>
                    <a:pt x="69" y="43"/>
                  </a:lnTo>
                  <a:lnTo>
                    <a:pt x="71" y="50"/>
                  </a:lnTo>
                  <a:lnTo>
                    <a:pt x="71" y="57"/>
                  </a:lnTo>
                  <a:lnTo>
                    <a:pt x="71" y="65"/>
                  </a:lnTo>
                  <a:lnTo>
                    <a:pt x="69" y="73"/>
                  </a:lnTo>
                  <a:lnTo>
                    <a:pt x="67" y="82"/>
                  </a:lnTo>
                  <a:lnTo>
                    <a:pt x="65" y="91"/>
                  </a:lnTo>
                  <a:lnTo>
                    <a:pt x="61" y="100"/>
                  </a:lnTo>
                  <a:lnTo>
                    <a:pt x="53" y="116"/>
                  </a:lnTo>
                  <a:lnTo>
                    <a:pt x="44" y="131"/>
                  </a:lnTo>
                  <a:lnTo>
                    <a:pt x="34" y="144"/>
                  </a:lnTo>
                  <a:lnTo>
                    <a:pt x="26" y="154"/>
                  </a:lnTo>
                  <a:lnTo>
                    <a:pt x="26" y="141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3" y="129"/>
                  </a:lnTo>
                  <a:lnTo>
                    <a:pt x="8" y="105"/>
                  </a:lnTo>
                  <a:lnTo>
                    <a:pt x="9" y="92"/>
                  </a:lnTo>
                  <a:lnTo>
                    <a:pt x="12" y="77"/>
                  </a:lnTo>
                  <a:lnTo>
                    <a:pt x="15" y="63"/>
                  </a:lnTo>
                  <a:lnTo>
                    <a:pt x="20" y="49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8" y="0"/>
                  </a:lnTo>
                  <a:lnTo>
                    <a:pt x="56" y="0"/>
                  </a:lnTo>
                  <a:lnTo>
                    <a:pt x="72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5" name="Freeform 219"/>
            <p:cNvSpPr>
              <a:spLocks/>
            </p:cNvSpPr>
            <p:nvPr>
              <p:custDataLst>
                <p:tags r:id="rId146"/>
              </p:custDataLst>
            </p:nvPr>
          </p:nvSpPr>
          <p:spPr bwMode="auto">
            <a:xfrm>
              <a:off x="2169356" y="2865860"/>
              <a:ext cx="101468" cy="146050"/>
            </a:xfrm>
            <a:custGeom>
              <a:avLst/>
              <a:gdLst>
                <a:gd name="T0" fmla="*/ 670657280 w 214"/>
                <a:gd name="T1" fmla="*/ 2147483647 h 271"/>
                <a:gd name="T2" fmla="*/ 1006081990 w 214"/>
                <a:gd name="T3" fmla="*/ 2147483647 h 271"/>
                <a:gd name="T4" fmla="*/ 2012163542 w 214"/>
                <a:gd name="T5" fmla="*/ 2147483647 h 271"/>
                <a:gd name="T6" fmla="*/ 2147483647 w 214"/>
                <a:gd name="T7" fmla="*/ 2147483647 h 271"/>
                <a:gd name="T8" fmla="*/ 2147483647 w 214"/>
                <a:gd name="T9" fmla="*/ 2147483647 h 271"/>
                <a:gd name="T10" fmla="*/ 2147483647 w 214"/>
                <a:gd name="T11" fmla="*/ 2147483647 h 271"/>
                <a:gd name="T12" fmla="*/ 2147483647 w 214"/>
                <a:gd name="T13" fmla="*/ 2147483647 h 271"/>
                <a:gd name="T14" fmla="*/ 2147483647 w 214"/>
                <a:gd name="T15" fmla="*/ 2147483647 h 271"/>
                <a:gd name="T16" fmla="*/ 2147483647 w 214"/>
                <a:gd name="T17" fmla="*/ 2147483647 h 271"/>
                <a:gd name="T18" fmla="*/ 2147483647 w 214"/>
                <a:gd name="T19" fmla="*/ 2147483647 h 271"/>
                <a:gd name="T20" fmla="*/ 2147483647 w 214"/>
                <a:gd name="T21" fmla="*/ 2147483647 h 271"/>
                <a:gd name="T22" fmla="*/ 2147483647 w 214"/>
                <a:gd name="T23" fmla="*/ 2147483647 h 271"/>
                <a:gd name="T24" fmla="*/ 2147483647 w 214"/>
                <a:gd name="T25" fmla="*/ 2147483647 h 271"/>
                <a:gd name="T26" fmla="*/ 2147483647 w 214"/>
                <a:gd name="T27" fmla="*/ 2147483647 h 271"/>
                <a:gd name="T28" fmla="*/ 2147483647 w 214"/>
                <a:gd name="T29" fmla="*/ 2147483647 h 271"/>
                <a:gd name="T30" fmla="*/ 2147483647 w 214"/>
                <a:gd name="T31" fmla="*/ 2147483647 h 271"/>
                <a:gd name="T32" fmla="*/ 2147483647 w 214"/>
                <a:gd name="T33" fmla="*/ 2147483647 h 271"/>
                <a:gd name="T34" fmla="*/ 2147483647 w 214"/>
                <a:gd name="T35" fmla="*/ 469650452 h 271"/>
                <a:gd name="T36" fmla="*/ 2147483647 w 214"/>
                <a:gd name="T37" fmla="*/ 0 h 271"/>
                <a:gd name="T38" fmla="*/ 2147483647 w 214"/>
                <a:gd name="T39" fmla="*/ 0 h 271"/>
                <a:gd name="T40" fmla="*/ 2147483647 w 214"/>
                <a:gd name="T41" fmla="*/ 2147483647 h 271"/>
                <a:gd name="T42" fmla="*/ 2147483647 w 214"/>
                <a:gd name="T43" fmla="*/ 2147483647 h 271"/>
                <a:gd name="T44" fmla="*/ 2147483647 w 214"/>
                <a:gd name="T45" fmla="*/ 2147483647 h 271"/>
                <a:gd name="T46" fmla="*/ 2147483647 w 214"/>
                <a:gd name="T47" fmla="*/ 2147483647 h 271"/>
                <a:gd name="T48" fmla="*/ 2147483647 w 214"/>
                <a:gd name="T49" fmla="*/ 2147483647 h 271"/>
                <a:gd name="T50" fmla="*/ 2147483647 w 214"/>
                <a:gd name="T51" fmla="*/ 2147483647 h 271"/>
                <a:gd name="T52" fmla="*/ 2147483647 w 214"/>
                <a:gd name="T53" fmla="*/ 2147483647 h 271"/>
                <a:gd name="T54" fmla="*/ 2147483647 w 214"/>
                <a:gd name="T55" fmla="*/ 2147483647 h 271"/>
                <a:gd name="T56" fmla="*/ 2147483647 w 214"/>
                <a:gd name="T57" fmla="*/ 2147483647 h 271"/>
                <a:gd name="T58" fmla="*/ 2147483647 w 214"/>
                <a:gd name="T59" fmla="*/ 2147483647 h 271"/>
                <a:gd name="T60" fmla="*/ 2147483647 w 214"/>
                <a:gd name="T61" fmla="*/ 2147483647 h 271"/>
                <a:gd name="T62" fmla="*/ 2147483647 w 214"/>
                <a:gd name="T63" fmla="*/ 2147483647 h 271"/>
                <a:gd name="T64" fmla="*/ 2147483647 w 214"/>
                <a:gd name="T65" fmla="*/ 2147483647 h 271"/>
                <a:gd name="T66" fmla="*/ 2147483647 w 214"/>
                <a:gd name="T67" fmla="*/ 2147483647 h 271"/>
                <a:gd name="T68" fmla="*/ 2147483647 w 214"/>
                <a:gd name="T69" fmla="*/ 2147483647 h 271"/>
                <a:gd name="T70" fmla="*/ 0 w 214"/>
                <a:gd name="T71" fmla="*/ 2147483647 h 27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14" h="271">
                  <a:moveTo>
                    <a:pt x="7" y="221"/>
                  </a:moveTo>
                  <a:lnTo>
                    <a:pt x="8" y="207"/>
                  </a:lnTo>
                  <a:lnTo>
                    <a:pt x="9" y="192"/>
                  </a:lnTo>
                  <a:lnTo>
                    <a:pt x="12" y="181"/>
                  </a:lnTo>
                  <a:lnTo>
                    <a:pt x="16" y="170"/>
                  </a:lnTo>
                  <a:lnTo>
                    <a:pt x="24" y="148"/>
                  </a:lnTo>
                  <a:lnTo>
                    <a:pt x="34" y="123"/>
                  </a:lnTo>
                  <a:lnTo>
                    <a:pt x="35" y="118"/>
                  </a:lnTo>
                  <a:lnTo>
                    <a:pt x="40" y="114"/>
                  </a:lnTo>
                  <a:lnTo>
                    <a:pt x="44" y="112"/>
                  </a:lnTo>
                  <a:lnTo>
                    <a:pt x="51" y="111"/>
                  </a:lnTo>
                  <a:lnTo>
                    <a:pt x="65" y="111"/>
                  </a:lnTo>
                  <a:lnTo>
                    <a:pt x="82" y="111"/>
                  </a:lnTo>
                  <a:lnTo>
                    <a:pt x="89" y="111"/>
                  </a:lnTo>
                  <a:lnTo>
                    <a:pt x="98" y="111"/>
                  </a:lnTo>
                  <a:lnTo>
                    <a:pt x="106" y="110"/>
                  </a:lnTo>
                  <a:lnTo>
                    <a:pt x="113" y="108"/>
                  </a:lnTo>
                  <a:lnTo>
                    <a:pt x="120" y="105"/>
                  </a:lnTo>
                  <a:lnTo>
                    <a:pt x="125" y="100"/>
                  </a:lnTo>
                  <a:lnTo>
                    <a:pt x="130" y="94"/>
                  </a:lnTo>
                  <a:lnTo>
                    <a:pt x="133" y="85"/>
                  </a:lnTo>
                  <a:lnTo>
                    <a:pt x="113" y="73"/>
                  </a:lnTo>
                  <a:lnTo>
                    <a:pt x="94" y="63"/>
                  </a:lnTo>
                  <a:lnTo>
                    <a:pt x="86" y="58"/>
                  </a:lnTo>
                  <a:lnTo>
                    <a:pt x="79" y="52"/>
                  </a:lnTo>
                  <a:lnTo>
                    <a:pt x="77" y="49"/>
                  </a:lnTo>
                  <a:lnTo>
                    <a:pt x="75" y="45"/>
                  </a:lnTo>
                  <a:lnTo>
                    <a:pt x="74" y="41"/>
                  </a:lnTo>
                  <a:lnTo>
                    <a:pt x="74" y="37"/>
                  </a:lnTo>
                  <a:lnTo>
                    <a:pt x="75" y="34"/>
                  </a:lnTo>
                  <a:lnTo>
                    <a:pt x="77" y="31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101" y="19"/>
                  </a:lnTo>
                  <a:lnTo>
                    <a:pt x="118" y="13"/>
                  </a:lnTo>
                  <a:lnTo>
                    <a:pt x="150" y="3"/>
                  </a:lnTo>
                  <a:lnTo>
                    <a:pt x="167" y="0"/>
                  </a:lnTo>
                  <a:lnTo>
                    <a:pt x="180" y="0"/>
                  </a:lnTo>
                  <a:lnTo>
                    <a:pt x="190" y="0"/>
                  </a:lnTo>
                  <a:lnTo>
                    <a:pt x="198" y="0"/>
                  </a:lnTo>
                  <a:lnTo>
                    <a:pt x="200" y="0"/>
                  </a:lnTo>
                  <a:lnTo>
                    <a:pt x="207" y="49"/>
                  </a:lnTo>
                  <a:lnTo>
                    <a:pt x="202" y="63"/>
                  </a:lnTo>
                  <a:lnTo>
                    <a:pt x="199" y="77"/>
                  </a:lnTo>
                  <a:lnTo>
                    <a:pt x="196" y="92"/>
                  </a:lnTo>
                  <a:lnTo>
                    <a:pt x="195" y="105"/>
                  </a:lnTo>
                  <a:lnTo>
                    <a:pt x="190" y="129"/>
                  </a:lnTo>
                  <a:lnTo>
                    <a:pt x="187" y="148"/>
                  </a:lnTo>
                  <a:lnTo>
                    <a:pt x="202" y="151"/>
                  </a:lnTo>
                  <a:lnTo>
                    <a:pt x="213" y="154"/>
                  </a:lnTo>
                  <a:lnTo>
                    <a:pt x="214" y="158"/>
                  </a:lnTo>
                  <a:lnTo>
                    <a:pt x="214" y="166"/>
                  </a:lnTo>
                  <a:lnTo>
                    <a:pt x="213" y="170"/>
                  </a:lnTo>
                  <a:lnTo>
                    <a:pt x="210" y="174"/>
                  </a:lnTo>
                  <a:lnTo>
                    <a:pt x="209" y="176"/>
                  </a:lnTo>
                  <a:lnTo>
                    <a:pt x="207" y="177"/>
                  </a:lnTo>
                  <a:lnTo>
                    <a:pt x="203" y="178"/>
                  </a:lnTo>
                  <a:lnTo>
                    <a:pt x="200" y="178"/>
                  </a:lnTo>
                  <a:lnTo>
                    <a:pt x="197" y="187"/>
                  </a:lnTo>
                  <a:lnTo>
                    <a:pt x="192" y="196"/>
                  </a:lnTo>
                  <a:lnTo>
                    <a:pt x="188" y="205"/>
                  </a:lnTo>
                  <a:lnTo>
                    <a:pt x="181" y="214"/>
                  </a:lnTo>
                  <a:lnTo>
                    <a:pt x="169" y="229"/>
                  </a:lnTo>
                  <a:lnTo>
                    <a:pt x="155" y="243"/>
                  </a:lnTo>
                  <a:lnTo>
                    <a:pt x="131" y="263"/>
                  </a:lnTo>
                  <a:lnTo>
                    <a:pt x="120" y="271"/>
                  </a:lnTo>
                  <a:lnTo>
                    <a:pt x="103" y="266"/>
                  </a:lnTo>
                  <a:lnTo>
                    <a:pt x="87" y="261"/>
                  </a:lnTo>
                  <a:lnTo>
                    <a:pt x="71" y="254"/>
                  </a:lnTo>
                  <a:lnTo>
                    <a:pt x="55" y="248"/>
                  </a:lnTo>
                  <a:lnTo>
                    <a:pt x="27" y="235"/>
                  </a:lnTo>
                  <a:lnTo>
                    <a:pt x="0" y="221"/>
                  </a:lnTo>
                  <a:lnTo>
                    <a:pt x="7" y="221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6" name="Freeform 220"/>
            <p:cNvSpPr>
              <a:spLocks/>
            </p:cNvSpPr>
            <p:nvPr>
              <p:custDataLst>
                <p:tags r:id="rId147"/>
              </p:custDataLst>
            </p:nvPr>
          </p:nvSpPr>
          <p:spPr bwMode="auto">
            <a:xfrm>
              <a:off x="2220949" y="2976985"/>
              <a:ext cx="77391" cy="57150"/>
            </a:xfrm>
            <a:custGeom>
              <a:avLst/>
              <a:gdLst>
                <a:gd name="T0" fmla="*/ 2147483647 w 153"/>
                <a:gd name="T1" fmla="*/ 0 h 80"/>
                <a:gd name="T2" fmla="*/ 2147483647 w 153"/>
                <a:gd name="T3" fmla="*/ 2147483647 h 80"/>
                <a:gd name="T4" fmla="*/ 2147483647 w 153"/>
                <a:gd name="T5" fmla="*/ 2147483647 h 80"/>
                <a:gd name="T6" fmla="*/ 2147483647 w 153"/>
                <a:gd name="T7" fmla="*/ 2147483647 h 80"/>
                <a:gd name="T8" fmla="*/ 2147483647 w 153"/>
                <a:gd name="T9" fmla="*/ 2147483647 h 80"/>
                <a:gd name="T10" fmla="*/ 2147483647 w 153"/>
                <a:gd name="T11" fmla="*/ 2147483647 h 80"/>
                <a:gd name="T12" fmla="*/ 2147483647 w 153"/>
                <a:gd name="T13" fmla="*/ 2147483647 h 80"/>
                <a:gd name="T14" fmla="*/ 2147483647 w 153"/>
                <a:gd name="T15" fmla="*/ 2147483647 h 80"/>
                <a:gd name="T16" fmla="*/ 2147483647 w 153"/>
                <a:gd name="T17" fmla="*/ 2147483647 h 80"/>
                <a:gd name="T18" fmla="*/ 2147483647 w 153"/>
                <a:gd name="T19" fmla="*/ 2147483647 h 80"/>
                <a:gd name="T20" fmla="*/ 2147483647 w 153"/>
                <a:gd name="T21" fmla="*/ 2147483647 h 80"/>
                <a:gd name="T22" fmla="*/ 2147483647 w 153"/>
                <a:gd name="T23" fmla="*/ 2147483647 h 80"/>
                <a:gd name="T24" fmla="*/ 2147483647 w 153"/>
                <a:gd name="T25" fmla="*/ 2147483647 h 80"/>
                <a:gd name="T26" fmla="*/ 2147483647 w 153"/>
                <a:gd name="T27" fmla="*/ 2147483647 h 80"/>
                <a:gd name="T28" fmla="*/ 2147483647 w 153"/>
                <a:gd name="T29" fmla="*/ 2147483647 h 80"/>
                <a:gd name="T30" fmla="*/ 2147483647 w 153"/>
                <a:gd name="T31" fmla="*/ 2147483647 h 80"/>
                <a:gd name="T32" fmla="*/ 2147483647 w 153"/>
                <a:gd name="T33" fmla="*/ 2147483647 h 80"/>
                <a:gd name="T34" fmla="*/ 2147483647 w 153"/>
                <a:gd name="T35" fmla="*/ 2147483647 h 80"/>
                <a:gd name="T36" fmla="*/ 2147483647 w 153"/>
                <a:gd name="T37" fmla="*/ 2147483647 h 80"/>
                <a:gd name="T38" fmla="*/ 2147483647 w 153"/>
                <a:gd name="T39" fmla="*/ 2147483647 h 80"/>
                <a:gd name="T40" fmla="*/ 2147483647 w 153"/>
                <a:gd name="T41" fmla="*/ 2147483647 h 80"/>
                <a:gd name="T42" fmla="*/ 2147483647 w 153"/>
                <a:gd name="T43" fmla="*/ 2147483647 h 80"/>
                <a:gd name="T44" fmla="*/ 2147483647 w 153"/>
                <a:gd name="T45" fmla="*/ 2147483647 h 80"/>
                <a:gd name="T46" fmla="*/ 2147483647 w 153"/>
                <a:gd name="T47" fmla="*/ 2147483647 h 80"/>
                <a:gd name="T48" fmla="*/ 1425129269 w 153"/>
                <a:gd name="T49" fmla="*/ 2147483647 h 80"/>
                <a:gd name="T50" fmla="*/ 0 w 153"/>
                <a:gd name="T51" fmla="*/ 2147483647 h 80"/>
                <a:gd name="T52" fmla="*/ 712455376 w 153"/>
                <a:gd name="T53" fmla="*/ 2147483647 h 80"/>
                <a:gd name="T54" fmla="*/ 2147483647 w 153"/>
                <a:gd name="T55" fmla="*/ 2147483647 h 80"/>
                <a:gd name="T56" fmla="*/ 2147483647 w 153"/>
                <a:gd name="T57" fmla="*/ 2147483647 h 80"/>
                <a:gd name="T58" fmla="*/ 2147483647 w 153"/>
                <a:gd name="T59" fmla="*/ 2147483647 h 80"/>
                <a:gd name="T60" fmla="*/ 2147483647 w 153"/>
                <a:gd name="T61" fmla="*/ 2147483647 h 80"/>
                <a:gd name="T62" fmla="*/ 2147483647 w 153"/>
                <a:gd name="T63" fmla="*/ 2147483647 h 80"/>
                <a:gd name="T64" fmla="*/ 2147483647 w 153"/>
                <a:gd name="T65" fmla="*/ 0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3" h="80">
                  <a:moveTo>
                    <a:pt x="60" y="0"/>
                  </a:moveTo>
                  <a:lnTo>
                    <a:pt x="83" y="14"/>
                  </a:lnTo>
                  <a:lnTo>
                    <a:pt x="104" y="24"/>
                  </a:lnTo>
                  <a:lnTo>
                    <a:pt x="115" y="28"/>
                  </a:lnTo>
                  <a:lnTo>
                    <a:pt x="126" y="31"/>
                  </a:lnTo>
                  <a:lnTo>
                    <a:pt x="133" y="32"/>
                  </a:lnTo>
                  <a:lnTo>
                    <a:pt x="139" y="32"/>
                  </a:lnTo>
                  <a:lnTo>
                    <a:pt x="146" y="31"/>
                  </a:lnTo>
                  <a:lnTo>
                    <a:pt x="153" y="30"/>
                  </a:lnTo>
                  <a:lnTo>
                    <a:pt x="153" y="56"/>
                  </a:lnTo>
                  <a:lnTo>
                    <a:pt x="149" y="60"/>
                  </a:lnTo>
                  <a:lnTo>
                    <a:pt x="145" y="65"/>
                  </a:lnTo>
                  <a:lnTo>
                    <a:pt x="138" y="69"/>
                  </a:lnTo>
                  <a:lnTo>
                    <a:pt x="132" y="72"/>
                  </a:lnTo>
                  <a:lnTo>
                    <a:pt x="125" y="75"/>
                  </a:lnTo>
                  <a:lnTo>
                    <a:pt x="119" y="78"/>
                  </a:lnTo>
                  <a:lnTo>
                    <a:pt x="112" y="79"/>
                  </a:lnTo>
                  <a:lnTo>
                    <a:pt x="106" y="80"/>
                  </a:lnTo>
                  <a:lnTo>
                    <a:pt x="90" y="74"/>
                  </a:lnTo>
                  <a:lnTo>
                    <a:pt x="76" y="71"/>
                  </a:lnTo>
                  <a:lnTo>
                    <a:pt x="63" y="69"/>
                  </a:lnTo>
                  <a:lnTo>
                    <a:pt x="50" y="69"/>
                  </a:lnTo>
                  <a:lnTo>
                    <a:pt x="39" y="68"/>
                  </a:lnTo>
                  <a:lnTo>
                    <a:pt x="27" y="67"/>
                  </a:lnTo>
                  <a:lnTo>
                    <a:pt x="14" y="65"/>
                  </a:lnTo>
                  <a:lnTo>
                    <a:pt x="0" y="62"/>
                  </a:lnTo>
                  <a:lnTo>
                    <a:pt x="7" y="58"/>
                  </a:lnTo>
                  <a:lnTo>
                    <a:pt x="23" y="45"/>
                  </a:lnTo>
                  <a:lnTo>
                    <a:pt x="34" y="37"/>
                  </a:lnTo>
                  <a:lnTo>
                    <a:pt x="45" y="28"/>
                  </a:lnTo>
                  <a:lnTo>
                    <a:pt x="56" y="17"/>
                  </a:lnTo>
                  <a:lnTo>
                    <a:pt x="67" y="6"/>
                  </a:lnTo>
                  <a:lnTo>
                    <a:pt x="60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7" name="Freeform 221"/>
            <p:cNvSpPr>
              <a:spLocks/>
            </p:cNvSpPr>
            <p:nvPr>
              <p:custDataLst>
                <p:tags r:id="rId148"/>
              </p:custDataLst>
            </p:nvPr>
          </p:nvSpPr>
          <p:spPr bwMode="auto">
            <a:xfrm>
              <a:off x="2255347" y="2938885"/>
              <a:ext cx="154781" cy="87312"/>
            </a:xfrm>
            <a:custGeom>
              <a:avLst/>
              <a:gdLst>
                <a:gd name="T0" fmla="*/ 0 w 332"/>
                <a:gd name="T1" fmla="*/ 2147483647 h 169"/>
                <a:gd name="T2" fmla="*/ 2147483647 w 332"/>
                <a:gd name="T3" fmla="*/ 2147483647 h 169"/>
                <a:gd name="T4" fmla="*/ 2147483647 w 332"/>
                <a:gd name="T5" fmla="*/ 2147483647 h 169"/>
                <a:gd name="T6" fmla="*/ 2147483647 w 332"/>
                <a:gd name="T7" fmla="*/ 2147483647 h 169"/>
                <a:gd name="T8" fmla="*/ 2147483647 w 332"/>
                <a:gd name="T9" fmla="*/ 2147483647 h 169"/>
                <a:gd name="T10" fmla="*/ 2147483647 w 332"/>
                <a:gd name="T11" fmla="*/ 2147483647 h 169"/>
                <a:gd name="T12" fmla="*/ 2147483647 w 332"/>
                <a:gd name="T13" fmla="*/ 2147483647 h 169"/>
                <a:gd name="T14" fmla="*/ 2147483647 w 332"/>
                <a:gd name="T15" fmla="*/ 2147483647 h 169"/>
                <a:gd name="T16" fmla="*/ 2147483647 w 332"/>
                <a:gd name="T17" fmla="*/ 2147483647 h 169"/>
                <a:gd name="T18" fmla="*/ 2147483647 w 332"/>
                <a:gd name="T19" fmla="*/ 2147483647 h 169"/>
                <a:gd name="T20" fmla="*/ 2147483647 w 332"/>
                <a:gd name="T21" fmla="*/ 2147483647 h 169"/>
                <a:gd name="T22" fmla="*/ 2147483647 w 332"/>
                <a:gd name="T23" fmla="*/ 2147483647 h 169"/>
                <a:gd name="T24" fmla="*/ 2147483647 w 332"/>
                <a:gd name="T25" fmla="*/ 2147483647 h 169"/>
                <a:gd name="T26" fmla="*/ 2147483647 w 332"/>
                <a:gd name="T27" fmla="*/ 2147483647 h 169"/>
                <a:gd name="T28" fmla="*/ 2147483647 w 332"/>
                <a:gd name="T29" fmla="*/ 2147483647 h 169"/>
                <a:gd name="T30" fmla="*/ 2147483647 w 332"/>
                <a:gd name="T31" fmla="*/ 2147483647 h 169"/>
                <a:gd name="T32" fmla="*/ 2147483647 w 332"/>
                <a:gd name="T33" fmla="*/ 2147483647 h 169"/>
                <a:gd name="T34" fmla="*/ 2147483647 w 332"/>
                <a:gd name="T35" fmla="*/ 2147483647 h 169"/>
                <a:gd name="T36" fmla="*/ 2147483647 w 332"/>
                <a:gd name="T37" fmla="*/ 2147483647 h 169"/>
                <a:gd name="T38" fmla="*/ 2147483647 w 332"/>
                <a:gd name="T39" fmla="*/ 275724063 h 169"/>
                <a:gd name="T40" fmla="*/ 2147483647 w 332"/>
                <a:gd name="T41" fmla="*/ 137995324 h 169"/>
                <a:gd name="T42" fmla="*/ 2147483647 w 332"/>
                <a:gd name="T43" fmla="*/ 0 h 169"/>
                <a:gd name="T44" fmla="*/ 2147483647 w 332"/>
                <a:gd name="T45" fmla="*/ 137995324 h 169"/>
                <a:gd name="T46" fmla="*/ 2147483647 w 332"/>
                <a:gd name="T47" fmla="*/ 551715228 h 169"/>
                <a:gd name="T48" fmla="*/ 2147483647 w 332"/>
                <a:gd name="T49" fmla="*/ 1378887418 h 169"/>
                <a:gd name="T50" fmla="*/ 2147483647 w 332"/>
                <a:gd name="T51" fmla="*/ 2147483647 h 169"/>
                <a:gd name="T52" fmla="*/ 2147483647 w 332"/>
                <a:gd name="T53" fmla="*/ 2147483647 h 169"/>
                <a:gd name="T54" fmla="*/ 2147483647 w 332"/>
                <a:gd name="T55" fmla="*/ 2147483647 h 169"/>
                <a:gd name="T56" fmla="*/ 2147483647 w 332"/>
                <a:gd name="T57" fmla="*/ 2147483647 h 169"/>
                <a:gd name="T58" fmla="*/ 2147483647 w 332"/>
                <a:gd name="T59" fmla="*/ 2147483647 h 169"/>
                <a:gd name="T60" fmla="*/ 2147483647 w 332"/>
                <a:gd name="T61" fmla="*/ 2147483647 h 169"/>
                <a:gd name="T62" fmla="*/ 1833090123 w 332"/>
                <a:gd name="T63" fmla="*/ 2147483647 h 169"/>
                <a:gd name="T64" fmla="*/ 1514363971 w 332"/>
                <a:gd name="T65" fmla="*/ 2147483647 h 169"/>
                <a:gd name="T66" fmla="*/ 876727477 w 332"/>
                <a:gd name="T67" fmla="*/ 2147483647 h 169"/>
                <a:gd name="T68" fmla="*/ 557816276 w 332"/>
                <a:gd name="T69" fmla="*/ 2147483647 h 16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32" h="169">
                  <a:moveTo>
                    <a:pt x="7" y="83"/>
                  </a:moveTo>
                  <a:lnTo>
                    <a:pt x="0" y="77"/>
                  </a:lnTo>
                  <a:lnTo>
                    <a:pt x="23" y="91"/>
                  </a:lnTo>
                  <a:lnTo>
                    <a:pt x="44" y="101"/>
                  </a:lnTo>
                  <a:lnTo>
                    <a:pt x="55" y="105"/>
                  </a:lnTo>
                  <a:lnTo>
                    <a:pt x="66" y="108"/>
                  </a:lnTo>
                  <a:lnTo>
                    <a:pt x="73" y="109"/>
                  </a:lnTo>
                  <a:lnTo>
                    <a:pt x="79" y="109"/>
                  </a:lnTo>
                  <a:lnTo>
                    <a:pt x="86" y="108"/>
                  </a:lnTo>
                  <a:lnTo>
                    <a:pt x="93" y="107"/>
                  </a:lnTo>
                  <a:lnTo>
                    <a:pt x="86" y="139"/>
                  </a:lnTo>
                  <a:lnTo>
                    <a:pt x="90" y="144"/>
                  </a:lnTo>
                  <a:lnTo>
                    <a:pt x="94" y="149"/>
                  </a:lnTo>
                  <a:lnTo>
                    <a:pt x="95" y="154"/>
                  </a:lnTo>
                  <a:lnTo>
                    <a:pt x="97" y="158"/>
                  </a:lnTo>
                  <a:lnTo>
                    <a:pt x="99" y="163"/>
                  </a:lnTo>
                  <a:lnTo>
                    <a:pt x="102" y="166"/>
                  </a:lnTo>
                  <a:lnTo>
                    <a:pt x="107" y="168"/>
                  </a:lnTo>
                  <a:lnTo>
                    <a:pt x="113" y="169"/>
                  </a:lnTo>
                  <a:lnTo>
                    <a:pt x="117" y="169"/>
                  </a:lnTo>
                  <a:lnTo>
                    <a:pt x="120" y="167"/>
                  </a:lnTo>
                  <a:lnTo>
                    <a:pt x="123" y="166"/>
                  </a:lnTo>
                  <a:lnTo>
                    <a:pt x="127" y="163"/>
                  </a:lnTo>
                  <a:lnTo>
                    <a:pt x="132" y="157"/>
                  </a:lnTo>
                  <a:lnTo>
                    <a:pt x="138" y="150"/>
                  </a:lnTo>
                  <a:lnTo>
                    <a:pt x="146" y="136"/>
                  </a:lnTo>
                  <a:lnTo>
                    <a:pt x="153" y="127"/>
                  </a:lnTo>
                  <a:lnTo>
                    <a:pt x="174" y="115"/>
                  </a:lnTo>
                  <a:lnTo>
                    <a:pt x="195" y="105"/>
                  </a:lnTo>
                  <a:lnTo>
                    <a:pt x="214" y="96"/>
                  </a:lnTo>
                  <a:lnTo>
                    <a:pt x="235" y="88"/>
                  </a:lnTo>
                  <a:lnTo>
                    <a:pt x="256" y="80"/>
                  </a:lnTo>
                  <a:lnTo>
                    <a:pt x="279" y="73"/>
                  </a:lnTo>
                  <a:lnTo>
                    <a:pt x="304" y="65"/>
                  </a:lnTo>
                  <a:lnTo>
                    <a:pt x="332" y="58"/>
                  </a:lnTo>
                  <a:lnTo>
                    <a:pt x="332" y="46"/>
                  </a:lnTo>
                  <a:lnTo>
                    <a:pt x="332" y="35"/>
                  </a:lnTo>
                  <a:lnTo>
                    <a:pt x="332" y="22"/>
                  </a:lnTo>
                  <a:lnTo>
                    <a:pt x="332" y="3"/>
                  </a:lnTo>
                  <a:lnTo>
                    <a:pt x="320" y="2"/>
                  </a:lnTo>
                  <a:lnTo>
                    <a:pt x="303" y="2"/>
                  </a:lnTo>
                  <a:lnTo>
                    <a:pt x="283" y="1"/>
                  </a:lnTo>
                  <a:lnTo>
                    <a:pt x="259" y="0"/>
                  </a:lnTo>
                  <a:lnTo>
                    <a:pt x="234" y="0"/>
                  </a:lnTo>
                  <a:lnTo>
                    <a:pt x="208" y="0"/>
                  </a:lnTo>
                  <a:lnTo>
                    <a:pt x="180" y="1"/>
                  </a:lnTo>
                  <a:lnTo>
                    <a:pt x="153" y="3"/>
                  </a:lnTo>
                  <a:lnTo>
                    <a:pt x="131" y="4"/>
                  </a:lnTo>
                  <a:lnTo>
                    <a:pt x="110" y="6"/>
                  </a:lnTo>
                  <a:lnTo>
                    <a:pt x="90" y="10"/>
                  </a:lnTo>
                  <a:lnTo>
                    <a:pt x="73" y="15"/>
                  </a:lnTo>
                  <a:lnTo>
                    <a:pt x="59" y="19"/>
                  </a:lnTo>
                  <a:lnTo>
                    <a:pt x="46" y="22"/>
                  </a:lnTo>
                  <a:lnTo>
                    <a:pt x="42" y="22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3" y="22"/>
                  </a:lnTo>
                  <a:lnTo>
                    <a:pt x="34" y="26"/>
                  </a:lnTo>
                  <a:lnTo>
                    <a:pt x="34" y="34"/>
                  </a:lnTo>
                  <a:lnTo>
                    <a:pt x="33" y="38"/>
                  </a:lnTo>
                  <a:lnTo>
                    <a:pt x="30" y="42"/>
                  </a:lnTo>
                  <a:lnTo>
                    <a:pt x="29" y="44"/>
                  </a:lnTo>
                  <a:lnTo>
                    <a:pt x="27" y="45"/>
                  </a:lnTo>
                  <a:lnTo>
                    <a:pt x="23" y="46"/>
                  </a:lnTo>
                  <a:lnTo>
                    <a:pt x="20" y="46"/>
                  </a:lnTo>
                  <a:lnTo>
                    <a:pt x="19" y="55"/>
                  </a:lnTo>
                  <a:lnTo>
                    <a:pt x="16" y="63"/>
                  </a:lnTo>
                  <a:lnTo>
                    <a:pt x="11" y="72"/>
                  </a:lnTo>
                  <a:lnTo>
                    <a:pt x="7" y="77"/>
                  </a:lnTo>
                  <a:lnTo>
                    <a:pt x="7" y="83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8" name="Freeform 222"/>
            <p:cNvSpPr>
              <a:spLocks/>
            </p:cNvSpPr>
            <p:nvPr>
              <p:custDataLst>
                <p:tags r:id="rId149"/>
              </p:custDataLst>
            </p:nvPr>
          </p:nvSpPr>
          <p:spPr bwMode="auto">
            <a:xfrm>
              <a:off x="2274263" y="2969047"/>
              <a:ext cx="135863" cy="122238"/>
            </a:xfrm>
            <a:custGeom>
              <a:avLst/>
              <a:gdLst>
                <a:gd name="T0" fmla="*/ 2147483647 w 286"/>
                <a:gd name="T1" fmla="*/ 2147483647 h 235"/>
                <a:gd name="T2" fmla="*/ 2147483647 w 286"/>
                <a:gd name="T3" fmla="*/ 2147483647 h 235"/>
                <a:gd name="T4" fmla="*/ 2147483647 w 286"/>
                <a:gd name="T5" fmla="*/ 2147483647 h 235"/>
                <a:gd name="T6" fmla="*/ 2147483647 w 286"/>
                <a:gd name="T7" fmla="*/ 2147483647 h 235"/>
                <a:gd name="T8" fmla="*/ 2147483647 w 286"/>
                <a:gd name="T9" fmla="*/ 2147483647 h 235"/>
                <a:gd name="T10" fmla="*/ 2147483647 w 286"/>
                <a:gd name="T11" fmla="*/ 2147483647 h 235"/>
                <a:gd name="T12" fmla="*/ 2147483647 w 286"/>
                <a:gd name="T13" fmla="*/ 2147483647 h 235"/>
                <a:gd name="T14" fmla="*/ 2147483647 w 286"/>
                <a:gd name="T15" fmla="*/ 2147483647 h 235"/>
                <a:gd name="T16" fmla="*/ 2147483647 w 286"/>
                <a:gd name="T17" fmla="*/ 2147483647 h 235"/>
                <a:gd name="T18" fmla="*/ 2147483647 w 286"/>
                <a:gd name="T19" fmla="*/ 2147483647 h 235"/>
                <a:gd name="T20" fmla="*/ 2147483647 w 286"/>
                <a:gd name="T21" fmla="*/ 2147483647 h 235"/>
                <a:gd name="T22" fmla="*/ 2147483647 w 286"/>
                <a:gd name="T23" fmla="*/ 985138929 h 235"/>
                <a:gd name="T24" fmla="*/ 2147483647 w 286"/>
                <a:gd name="T25" fmla="*/ 1548191085 h 235"/>
                <a:gd name="T26" fmla="*/ 2147483647 w 286"/>
                <a:gd name="T27" fmla="*/ 2147483647 h 235"/>
                <a:gd name="T28" fmla="*/ 2147483647 w 286"/>
                <a:gd name="T29" fmla="*/ 2147483647 h 235"/>
                <a:gd name="T30" fmla="*/ 2147483647 w 286"/>
                <a:gd name="T31" fmla="*/ 2147483647 h 235"/>
                <a:gd name="T32" fmla="*/ 2147483647 w 286"/>
                <a:gd name="T33" fmla="*/ 2147483647 h 235"/>
                <a:gd name="T34" fmla="*/ 2147483647 w 286"/>
                <a:gd name="T35" fmla="*/ 2147483647 h 235"/>
                <a:gd name="T36" fmla="*/ 2147483647 w 286"/>
                <a:gd name="T37" fmla="*/ 2147483647 h 235"/>
                <a:gd name="T38" fmla="*/ 2147483647 w 286"/>
                <a:gd name="T39" fmla="*/ 2147483647 h 235"/>
                <a:gd name="T40" fmla="*/ 2147483647 w 286"/>
                <a:gd name="T41" fmla="*/ 2147483647 h 235"/>
                <a:gd name="T42" fmla="*/ 2147483647 w 286"/>
                <a:gd name="T43" fmla="*/ 2147483647 h 235"/>
                <a:gd name="T44" fmla="*/ 2147483647 w 286"/>
                <a:gd name="T45" fmla="*/ 2147483647 h 235"/>
                <a:gd name="T46" fmla="*/ 2147483647 w 286"/>
                <a:gd name="T47" fmla="*/ 2147483647 h 235"/>
                <a:gd name="T48" fmla="*/ 2147483647 w 286"/>
                <a:gd name="T49" fmla="*/ 2147483647 h 235"/>
                <a:gd name="T50" fmla="*/ 2147483647 w 286"/>
                <a:gd name="T51" fmla="*/ 2147483647 h 235"/>
                <a:gd name="T52" fmla="*/ 2147483647 w 286"/>
                <a:gd name="T53" fmla="*/ 2147483647 h 235"/>
                <a:gd name="T54" fmla="*/ 1854976347 w 286"/>
                <a:gd name="T55" fmla="*/ 2147483647 h 235"/>
                <a:gd name="T56" fmla="*/ 0 w 286"/>
                <a:gd name="T57" fmla="*/ 2147483647 h 235"/>
                <a:gd name="T58" fmla="*/ 1096218399 w 286"/>
                <a:gd name="T59" fmla="*/ 2147483647 h 235"/>
                <a:gd name="T60" fmla="*/ 2147483647 w 286"/>
                <a:gd name="T61" fmla="*/ 2147483647 h 235"/>
                <a:gd name="T62" fmla="*/ 2147483647 w 286"/>
                <a:gd name="T63" fmla="*/ 2147483647 h 235"/>
                <a:gd name="T64" fmla="*/ 2147483647 w 286"/>
                <a:gd name="T65" fmla="*/ 2147483647 h 23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235">
                  <a:moveTo>
                    <a:pt x="40" y="81"/>
                  </a:moveTo>
                  <a:lnTo>
                    <a:pt x="44" y="86"/>
                  </a:lnTo>
                  <a:lnTo>
                    <a:pt x="48" y="91"/>
                  </a:lnTo>
                  <a:lnTo>
                    <a:pt x="49" y="96"/>
                  </a:lnTo>
                  <a:lnTo>
                    <a:pt x="51" y="100"/>
                  </a:lnTo>
                  <a:lnTo>
                    <a:pt x="53" y="105"/>
                  </a:lnTo>
                  <a:lnTo>
                    <a:pt x="56" y="108"/>
                  </a:lnTo>
                  <a:lnTo>
                    <a:pt x="61" y="110"/>
                  </a:lnTo>
                  <a:lnTo>
                    <a:pt x="67" y="111"/>
                  </a:lnTo>
                  <a:lnTo>
                    <a:pt x="71" y="111"/>
                  </a:lnTo>
                  <a:lnTo>
                    <a:pt x="74" y="109"/>
                  </a:lnTo>
                  <a:lnTo>
                    <a:pt x="77" y="108"/>
                  </a:lnTo>
                  <a:lnTo>
                    <a:pt x="81" y="105"/>
                  </a:lnTo>
                  <a:lnTo>
                    <a:pt x="86" y="99"/>
                  </a:lnTo>
                  <a:lnTo>
                    <a:pt x="92" y="92"/>
                  </a:lnTo>
                  <a:lnTo>
                    <a:pt x="100" y="78"/>
                  </a:lnTo>
                  <a:lnTo>
                    <a:pt x="107" y="69"/>
                  </a:lnTo>
                  <a:lnTo>
                    <a:pt x="128" y="57"/>
                  </a:lnTo>
                  <a:lnTo>
                    <a:pt x="149" y="47"/>
                  </a:lnTo>
                  <a:lnTo>
                    <a:pt x="168" y="38"/>
                  </a:lnTo>
                  <a:lnTo>
                    <a:pt x="189" y="30"/>
                  </a:lnTo>
                  <a:lnTo>
                    <a:pt x="210" y="22"/>
                  </a:lnTo>
                  <a:lnTo>
                    <a:pt x="233" y="15"/>
                  </a:lnTo>
                  <a:lnTo>
                    <a:pt x="258" y="7"/>
                  </a:lnTo>
                  <a:lnTo>
                    <a:pt x="286" y="0"/>
                  </a:lnTo>
                  <a:lnTo>
                    <a:pt x="286" y="11"/>
                  </a:lnTo>
                  <a:lnTo>
                    <a:pt x="284" y="21"/>
                  </a:lnTo>
                  <a:lnTo>
                    <a:pt x="282" y="32"/>
                  </a:lnTo>
                  <a:lnTo>
                    <a:pt x="279" y="44"/>
                  </a:lnTo>
                  <a:lnTo>
                    <a:pt x="272" y="70"/>
                  </a:lnTo>
                  <a:lnTo>
                    <a:pt x="263" y="97"/>
                  </a:lnTo>
                  <a:lnTo>
                    <a:pt x="254" y="128"/>
                  </a:lnTo>
                  <a:lnTo>
                    <a:pt x="246" y="158"/>
                  </a:lnTo>
                  <a:lnTo>
                    <a:pt x="244" y="174"/>
                  </a:lnTo>
                  <a:lnTo>
                    <a:pt x="242" y="190"/>
                  </a:lnTo>
                  <a:lnTo>
                    <a:pt x="240" y="206"/>
                  </a:lnTo>
                  <a:lnTo>
                    <a:pt x="240" y="222"/>
                  </a:lnTo>
                  <a:lnTo>
                    <a:pt x="146" y="216"/>
                  </a:lnTo>
                  <a:lnTo>
                    <a:pt x="142" y="216"/>
                  </a:lnTo>
                  <a:lnTo>
                    <a:pt x="138" y="218"/>
                  </a:lnTo>
                  <a:lnTo>
                    <a:pt x="134" y="220"/>
                  </a:lnTo>
                  <a:lnTo>
                    <a:pt x="132" y="223"/>
                  </a:lnTo>
                  <a:lnTo>
                    <a:pt x="128" y="229"/>
                  </a:lnTo>
                  <a:lnTo>
                    <a:pt x="127" y="235"/>
                  </a:lnTo>
                  <a:lnTo>
                    <a:pt x="117" y="226"/>
                  </a:lnTo>
                  <a:lnTo>
                    <a:pt x="109" y="217"/>
                  </a:lnTo>
                  <a:lnTo>
                    <a:pt x="101" y="208"/>
                  </a:lnTo>
                  <a:lnTo>
                    <a:pt x="94" y="199"/>
                  </a:lnTo>
                  <a:lnTo>
                    <a:pt x="81" y="180"/>
                  </a:lnTo>
                  <a:lnTo>
                    <a:pt x="69" y="160"/>
                  </a:lnTo>
                  <a:lnTo>
                    <a:pt x="62" y="150"/>
                  </a:lnTo>
                  <a:lnTo>
                    <a:pt x="55" y="142"/>
                  </a:lnTo>
                  <a:lnTo>
                    <a:pt x="49" y="133"/>
                  </a:lnTo>
                  <a:lnTo>
                    <a:pt x="41" y="125"/>
                  </a:lnTo>
                  <a:lnTo>
                    <a:pt x="32" y="117"/>
                  </a:lnTo>
                  <a:lnTo>
                    <a:pt x="22" y="110"/>
                  </a:lnTo>
                  <a:lnTo>
                    <a:pt x="13" y="104"/>
                  </a:lnTo>
                  <a:lnTo>
                    <a:pt x="0" y="99"/>
                  </a:lnTo>
                  <a:lnTo>
                    <a:pt x="6" y="98"/>
                  </a:lnTo>
                  <a:lnTo>
                    <a:pt x="13" y="97"/>
                  </a:lnTo>
                  <a:lnTo>
                    <a:pt x="19" y="94"/>
                  </a:lnTo>
                  <a:lnTo>
                    <a:pt x="26" y="91"/>
                  </a:lnTo>
                  <a:lnTo>
                    <a:pt x="32" y="88"/>
                  </a:lnTo>
                  <a:lnTo>
                    <a:pt x="39" y="84"/>
                  </a:lnTo>
                  <a:lnTo>
                    <a:pt x="43" y="79"/>
                  </a:lnTo>
                  <a:lnTo>
                    <a:pt x="47" y="75"/>
                  </a:lnTo>
                  <a:lnTo>
                    <a:pt x="40" y="81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9" name="Freeform 223"/>
            <p:cNvSpPr>
              <a:spLocks/>
            </p:cNvSpPr>
            <p:nvPr>
              <p:custDataLst>
                <p:tags r:id="rId150"/>
              </p:custDataLst>
            </p:nvPr>
          </p:nvSpPr>
          <p:spPr bwMode="auto">
            <a:xfrm>
              <a:off x="2329297" y="3081760"/>
              <a:ext cx="91148" cy="100012"/>
            </a:xfrm>
            <a:custGeom>
              <a:avLst/>
              <a:gdLst>
                <a:gd name="T0" fmla="*/ 2147483647 w 205"/>
                <a:gd name="T1" fmla="*/ 2147483647 h 191"/>
                <a:gd name="T2" fmla="*/ 2147483647 w 205"/>
                <a:gd name="T3" fmla="*/ 2147483647 h 191"/>
                <a:gd name="T4" fmla="*/ 2147483647 w 205"/>
                <a:gd name="T5" fmla="*/ 2147483647 h 191"/>
                <a:gd name="T6" fmla="*/ 2147483647 w 205"/>
                <a:gd name="T7" fmla="*/ 2147483647 h 191"/>
                <a:gd name="T8" fmla="*/ 2147483647 w 205"/>
                <a:gd name="T9" fmla="*/ 2147483647 h 191"/>
                <a:gd name="T10" fmla="*/ 2147483647 w 205"/>
                <a:gd name="T11" fmla="*/ 2147483647 h 191"/>
                <a:gd name="T12" fmla="*/ 2147483647 w 205"/>
                <a:gd name="T13" fmla="*/ 2147483647 h 191"/>
                <a:gd name="T14" fmla="*/ 2147483647 w 205"/>
                <a:gd name="T15" fmla="*/ 2147483647 h 191"/>
                <a:gd name="T16" fmla="*/ 2147483647 w 205"/>
                <a:gd name="T17" fmla="*/ 2147483647 h 191"/>
                <a:gd name="T18" fmla="*/ 2147483647 w 205"/>
                <a:gd name="T19" fmla="*/ 2147483647 h 191"/>
                <a:gd name="T20" fmla="*/ 2147483647 w 205"/>
                <a:gd name="T21" fmla="*/ 2147483647 h 191"/>
                <a:gd name="T22" fmla="*/ 2147483647 w 205"/>
                <a:gd name="T23" fmla="*/ 2147483647 h 191"/>
                <a:gd name="T24" fmla="*/ 2147483647 w 205"/>
                <a:gd name="T25" fmla="*/ 2147483647 h 191"/>
                <a:gd name="T26" fmla="*/ 2147483647 w 205"/>
                <a:gd name="T27" fmla="*/ 2147483647 h 191"/>
                <a:gd name="T28" fmla="*/ 2147483647 w 205"/>
                <a:gd name="T29" fmla="*/ 2147483647 h 191"/>
                <a:gd name="T30" fmla="*/ 2143166394 w 205"/>
                <a:gd name="T31" fmla="*/ 2147483647 h 191"/>
                <a:gd name="T32" fmla="*/ 1797510666 w 205"/>
                <a:gd name="T33" fmla="*/ 2147483647 h 191"/>
                <a:gd name="T34" fmla="*/ 2004870202 w 205"/>
                <a:gd name="T35" fmla="*/ 2147483647 h 191"/>
                <a:gd name="T36" fmla="*/ 2147483647 w 205"/>
                <a:gd name="T37" fmla="*/ 2147483647 h 191"/>
                <a:gd name="T38" fmla="*/ 2147483647 w 205"/>
                <a:gd name="T39" fmla="*/ 2147483647 h 191"/>
                <a:gd name="T40" fmla="*/ 2147483647 w 205"/>
                <a:gd name="T41" fmla="*/ 2147483647 h 191"/>
                <a:gd name="T42" fmla="*/ 898839675 w 205"/>
                <a:gd name="T43" fmla="*/ 2147483647 h 191"/>
                <a:gd name="T44" fmla="*/ 276591974 w 205"/>
                <a:gd name="T45" fmla="*/ 2147483647 h 191"/>
                <a:gd name="T46" fmla="*/ 0 w 205"/>
                <a:gd name="T47" fmla="*/ 2147483647 h 191"/>
                <a:gd name="T48" fmla="*/ 0 w 205"/>
                <a:gd name="T49" fmla="*/ 2147483647 h 191"/>
                <a:gd name="T50" fmla="*/ 207359536 w 205"/>
                <a:gd name="T51" fmla="*/ 2147483647 h 191"/>
                <a:gd name="T52" fmla="*/ 553015263 w 205"/>
                <a:gd name="T53" fmla="*/ 2147483647 h 191"/>
                <a:gd name="T54" fmla="*/ 967903429 w 205"/>
                <a:gd name="T55" fmla="*/ 1866350637 h 191"/>
                <a:gd name="T56" fmla="*/ 1382622500 w 205"/>
                <a:gd name="T57" fmla="*/ 574135380 h 191"/>
                <a:gd name="T58" fmla="*/ 1935806448 w 205"/>
                <a:gd name="T59" fmla="*/ 0 h 191"/>
                <a:gd name="T60" fmla="*/ 2147483647 w 205"/>
                <a:gd name="T61" fmla="*/ 861477187 h 191"/>
                <a:gd name="T62" fmla="*/ 2147483647 w 205"/>
                <a:gd name="T63" fmla="*/ 2147483647 h 191"/>
                <a:gd name="T64" fmla="*/ 2147483647 w 205"/>
                <a:gd name="T65" fmla="*/ 2147483647 h 191"/>
                <a:gd name="T66" fmla="*/ 2147483647 w 205"/>
                <a:gd name="T67" fmla="*/ 2147483647 h 191"/>
                <a:gd name="T68" fmla="*/ 2147483647 w 205"/>
                <a:gd name="T69" fmla="*/ 2147483647 h 191"/>
                <a:gd name="T70" fmla="*/ 2147483647 w 205"/>
                <a:gd name="T71" fmla="*/ 2147483647 h 191"/>
                <a:gd name="T72" fmla="*/ 2147483647 w 205"/>
                <a:gd name="T73" fmla="*/ 2147483647 h 191"/>
                <a:gd name="T74" fmla="*/ 2147483647 w 205"/>
                <a:gd name="T75" fmla="*/ 2147483647 h 191"/>
                <a:gd name="T76" fmla="*/ 2147483647 w 205"/>
                <a:gd name="T77" fmla="*/ 2147483647 h 191"/>
                <a:gd name="T78" fmla="*/ 2147483647 w 205"/>
                <a:gd name="T79" fmla="*/ 2147483647 h 191"/>
                <a:gd name="T80" fmla="*/ 2147483647 w 205"/>
                <a:gd name="T81" fmla="*/ 2147483647 h 1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5" h="191">
                  <a:moveTo>
                    <a:pt x="205" y="185"/>
                  </a:moveTo>
                  <a:lnTo>
                    <a:pt x="188" y="185"/>
                  </a:lnTo>
                  <a:lnTo>
                    <a:pt x="181" y="185"/>
                  </a:lnTo>
                  <a:lnTo>
                    <a:pt x="175" y="185"/>
                  </a:lnTo>
                  <a:lnTo>
                    <a:pt x="165" y="185"/>
                  </a:lnTo>
                  <a:lnTo>
                    <a:pt x="158" y="185"/>
                  </a:lnTo>
                  <a:lnTo>
                    <a:pt x="151" y="182"/>
                  </a:lnTo>
                  <a:lnTo>
                    <a:pt x="144" y="180"/>
                  </a:lnTo>
                  <a:lnTo>
                    <a:pt x="140" y="177"/>
                  </a:lnTo>
                  <a:lnTo>
                    <a:pt x="136" y="173"/>
                  </a:lnTo>
                  <a:lnTo>
                    <a:pt x="132" y="168"/>
                  </a:lnTo>
                  <a:lnTo>
                    <a:pt x="129" y="163"/>
                  </a:lnTo>
                  <a:lnTo>
                    <a:pt x="127" y="158"/>
                  </a:lnTo>
                  <a:lnTo>
                    <a:pt x="120" y="147"/>
                  </a:lnTo>
                  <a:lnTo>
                    <a:pt x="114" y="136"/>
                  </a:lnTo>
                  <a:lnTo>
                    <a:pt x="110" y="131"/>
                  </a:lnTo>
                  <a:lnTo>
                    <a:pt x="105" y="125"/>
                  </a:lnTo>
                  <a:lnTo>
                    <a:pt x="99" y="121"/>
                  </a:lnTo>
                  <a:lnTo>
                    <a:pt x="93" y="117"/>
                  </a:lnTo>
                  <a:lnTo>
                    <a:pt x="93" y="126"/>
                  </a:lnTo>
                  <a:lnTo>
                    <a:pt x="93" y="136"/>
                  </a:lnTo>
                  <a:lnTo>
                    <a:pt x="90" y="135"/>
                  </a:lnTo>
                  <a:lnTo>
                    <a:pt x="86" y="133"/>
                  </a:lnTo>
                  <a:lnTo>
                    <a:pt x="84" y="130"/>
                  </a:lnTo>
                  <a:lnTo>
                    <a:pt x="80" y="124"/>
                  </a:lnTo>
                  <a:lnTo>
                    <a:pt x="72" y="113"/>
                  </a:lnTo>
                  <a:lnTo>
                    <a:pt x="64" y="100"/>
                  </a:lnTo>
                  <a:lnTo>
                    <a:pt x="56" y="87"/>
                  </a:lnTo>
                  <a:lnTo>
                    <a:pt x="46" y="74"/>
                  </a:lnTo>
                  <a:lnTo>
                    <a:pt x="41" y="67"/>
                  </a:lnTo>
                  <a:lnTo>
                    <a:pt x="36" y="62"/>
                  </a:lnTo>
                  <a:lnTo>
                    <a:pt x="31" y="58"/>
                  </a:lnTo>
                  <a:lnTo>
                    <a:pt x="26" y="55"/>
                  </a:lnTo>
                  <a:lnTo>
                    <a:pt x="26" y="60"/>
                  </a:lnTo>
                  <a:lnTo>
                    <a:pt x="27" y="64"/>
                  </a:lnTo>
                  <a:lnTo>
                    <a:pt x="29" y="69"/>
                  </a:lnTo>
                  <a:lnTo>
                    <a:pt x="31" y="74"/>
                  </a:lnTo>
                  <a:lnTo>
                    <a:pt x="34" y="78"/>
                  </a:lnTo>
                  <a:lnTo>
                    <a:pt x="37" y="81"/>
                  </a:lnTo>
                  <a:lnTo>
                    <a:pt x="41" y="84"/>
                  </a:lnTo>
                  <a:lnTo>
                    <a:pt x="46" y="87"/>
                  </a:lnTo>
                  <a:lnTo>
                    <a:pt x="46" y="105"/>
                  </a:lnTo>
                  <a:lnTo>
                    <a:pt x="19" y="105"/>
                  </a:lnTo>
                  <a:lnTo>
                    <a:pt x="13" y="98"/>
                  </a:lnTo>
                  <a:lnTo>
                    <a:pt x="8" y="91"/>
                  </a:lnTo>
                  <a:lnTo>
                    <a:pt x="4" y="84"/>
                  </a:lnTo>
                  <a:lnTo>
                    <a:pt x="2" y="77"/>
                  </a:lnTo>
                  <a:lnTo>
                    <a:pt x="0" y="60"/>
                  </a:lnTo>
                  <a:lnTo>
                    <a:pt x="0" y="43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8"/>
                  </a:lnTo>
                  <a:lnTo>
                    <a:pt x="5" y="25"/>
                  </a:lnTo>
                  <a:lnTo>
                    <a:pt x="8" y="22"/>
                  </a:lnTo>
                  <a:lnTo>
                    <a:pt x="13" y="19"/>
                  </a:lnTo>
                  <a:lnTo>
                    <a:pt x="14" y="13"/>
                  </a:lnTo>
                  <a:lnTo>
                    <a:pt x="18" y="7"/>
                  </a:lnTo>
                  <a:lnTo>
                    <a:pt x="20" y="4"/>
                  </a:lnTo>
                  <a:lnTo>
                    <a:pt x="24" y="2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126" y="6"/>
                  </a:lnTo>
                  <a:lnTo>
                    <a:pt x="126" y="13"/>
                  </a:lnTo>
                  <a:lnTo>
                    <a:pt x="127" y="21"/>
                  </a:lnTo>
                  <a:lnTo>
                    <a:pt x="128" y="29"/>
                  </a:lnTo>
                  <a:lnTo>
                    <a:pt x="130" y="37"/>
                  </a:lnTo>
                  <a:lnTo>
                    <a:pt x="136" y="53"/>
                  </a:lnTo>
                  <a:lnTo>
                    <a:pt x="143" y="70"/>
                  </a:lnTo>
                  <a:lnTo>
                    <a:pt x="153" y="87"/>
                  </a:lnTo>
                  <a:lnTo>
                    <a:pt x="165" y="102"/>
                  </a:lnTo>
                  <a:lnTo>
                    <a:pt x="171" y="110"/>
                  </a:lnTo>
                  <a:lnTo>
                    <a:pt x="177" y="117"/>
                  </a:lnTo>
                  <a:lnTo>
                    <a:pt x="185" y="123"/>
                  </a:lnTo>
                  <a:lnTo>
                    <a:pt x="192" y="130"/>
                  </a:lnTo>
                  <a:lnTo>
                    <a:pt x="191" y="137"/>
                  </a:lnTo>
                  <a:lnTo>
                    <a:pt x="189" y="143"/>
                  </a:lnTo>
                  <a:lnTo>
                    <a:pt x="189" y="149"/>
                  </a:lnTo>
                  <a:lnTo>
                    <a:pt x="189" y="156"/>
                  </a:lnTo>
                  <a:lnTo>
                    <a:pt x="192" y="171"/>
                  </a:lnTo>
                  <a:lnTo>
                    <a:pt x="192" y="191"/>
                  </a:lnTo>
                  <a:lnTo>
                    <a:pt x="192" y="185"/>
                  </a:lnTo>
                  <a:lnTo>
                    <a:pt x="205" y="185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0" name="Freeform 224"/>
            <p:cNvSpPr>
              <a:spLocks/>
            </p:cNvSpPr>
            <p:nvPr>
              <p:custDataLst>
                <p:tags r:id="rId151"/>
              </p:custDataLst>
            </p:nvPr>
          </p:nvSpPr>
          <p:spPr bwMode="auto">
            <a:xfrm>
              <a:off x="2417007" y="3135738"/>
              <a:ext cx="154781" cy="79375"/>
            </a:xfrm>
            <a:custGeom>
              <a:avLst/>
              <a:gdLst>
                <a:gd name="T0" fmla="*/ 245733709 w 329"/>
                <a:gd name="T1" fmla="*/ 2147483647 h 154"/>
                <a:gd name="T2" fmla="*/ 0 w 329"/>
                <a:gd name="T3" fmla="*/ 2147483647 h 154"/>
                <a:gd name="T4" fmla="*/ 163885442 w 329"/>
                <a:gd name="T5" fmla="*/ 2147483647 h 154"/>
                <a:gd name="T6" fmla="*/ 1392366382 w 329"/>
                <a:gd name="T7" fmla="*/ 2147483647 h 154"/>
                <a:gd name="T8" fmla="*/ 2147483647 w 329"/>
                <a:gd name="T9" fmla="*/ 2147483647 h 154"/>
                <a:gd name="T10" fmla="*/ 2147483647 w 329"/>
                <a:gd name="T11" fmla="*/ 2147483647 h 154"/>
                <a:gd name="T12" fmla="*/ 2147483647 w 329"/>
                <a:gd name="T13" fmla="*/ 2147483647 h 154"/>
                <a:gd name="T14" fmla="*/ 2147483647 w 329"/>
                <a:gd name="T15" fmla="*/ 2147483647 h 154"/>
                <a:gd name="T16" fmla="*/ 2147483647 w 329"/>
                <a:gd name="T17" fmla="*/ 2147483647 h 154"/>
                <a:gd name="T18" fmla="*/ 2147483647 w 329"/>
                <a:gd name="T19" fmla="*/ 1779921494 h 154"/>
                <a:gd name="T20" fmla="*/ 2147483647 w 329"/>
                <a:gd name="T21" fmla="*/ 547790584 h 154"/>
                <a:gd name="T22" fmla="*/ 2147483647 w 329"/>
                <a:gd name="T23" fmla="*/ 0 h 154"/>
                <a:gd name="T24" fmla="*/ 2147483647 w 329"/>
                <a:gd name="T25" fmla="*/ 0 h 154"/>
                <a:gd name="T26" fmla="*/ 2147483647 w 329"/>
                <a:gd name="T27" fmla="*/ 821685877 h 154"/>
                <a:gd name="T28" fmla="*/ 2147483647 w 329"/>
                <a:gd name="T29" fmla="*/ 2053816786 h 154"/>
                <a:gd name="T30" fmla="*/ 2147483647 w 329"/>
                <a:gd name="T31" fmla="*/ 2147483647 h 154"/>
                <a:gd name="T32" fmla="*/ 2147483647 w 329"/>
                <a:gd name="T33" fmla="*/ 2147483647 h 154"/>
                <a:gd name="T34" fmla="*/ 2147483647 w 329"/>
                <a:gd name="T35" fmla="*/ 2147483647 h 154"/>
                <a:gd name="T36" fmla="*/ 2147483647 w 329"/>
                <a:gd name="T37" fmla="*/ 2147483647 h 154"/>
                <a:gd name="T38" fmla="*/ 2147483647 w 329"/>
                <a:gd name="T39" fmla="*/ 2147483647 h 154"/>
                <a:gd name="T40" fmla="*/ 2147483647 w 329"/>
                <a:gd name="T41" fmla="*/ 2147483647 h 154"/>
                <a:gd name="T42" fmla="*/ 2147483647 w 329"/>
                <a:gd name="T43" fmla="*/ 2147483647 h 154"/>
                <a:gd name="T44" fmla="*/ 2147483647 w 329"/>
                <a:gd name="T45" fmla="*/ 2147483647 h 154"/>
                <a:gd name="T46" fmla="*/ 2147483647 w 329"/>
                <a:gd name="T47" fmla="*/ 2147483647 h 154"/>
                <a:gd name="T48" fmla="*/ 2147483647 w 329"/>
                <a:gd name="T49" fmla="*/ 2147483647 h 154"/>
                <a:gd name="T50" fmla="*/ 2147483647 w 329"/>
                <a:gd name="T51" fmla="*/ 2147483647 h 154"/>
                <a:gd name="T52" fmla="*/ 2147483647 w 329"/>
                <a:gd name="T53" fmla="*/ 2147483647 h 154"/>
                <a:gd name="T54" fmla="*/ 2147483647 w 329"/>
                <a:gd name="T55" fmla="*/ 2147483647 h 154"/>
                <a:gd name="T56" fmla="*/ 2147483647 w 329"/>
                <a:gd name="T57" fmla="*/ 2147483647 h 154"/>
                <a:gd name="T58" fmla="*/ 2147483647 w 329"/>
                <a:gd name="T59" fmla="*/ 2147483647 h 154"/>
                <a:gd name="T60" fmla="*/ 2147483647 w 329"/>
                <a:gd name="T61" fmla="*/ 2147483647 h 154"/>
                <a:gd name="T62" fmla="*/ 2147483647 w 329"/>
                <a:gd name="T63" fmla="*/ 2147483647 h 154"/>
                <a:gd name="T64" fmla="*/ 2147483647 w 329"/>
                <a:gd name="T65" fmla="*/ 2147483647 h 154"/>
                <a:gd name="T66" fmla="*/ 2147483647 w 329"/>
                <a:gd name="T67" fmla="*/ 2147483647 h 154"/>
                <a:gd name="T68" fmla="*/ 2147483647 w 329"/>
                <a:gd name="T69" fmla="*/ 2147483647 h 154"/>
                <a:gd name="T70" fmla="*/ 2147483647 w 329"/>
                <a:gd name="T71" fmla="*/ 2147483647 h 154"/>
                <a:gd name="T72" fmla="*/ 2147483647 w 329"/>
                <a:gd name="T73" fmla="*/ 2147483647 h 154"/>
                <a:gd name="T74" fmla="*/ 2147483647 w 329"/>
                <a:gd name="T75" fmla="*/ 2147483647 h 154"/>
                <a:gd name="T76" fmla="*/ 2147483647 w 329"/>
                <a:gd name="T77" fmla="*/ 2147483647 h 154"/>
                <a:gd name="T78" fmla="*/ 2147483647 w 329"/>
                <a:gd name="T79" fmla="*/ 2147483647 h 154"/>
                <a:gd name="T80" fmla="*/ 2147483647 w 329"/>
                <a:gd name="T81" fmla="*/ 2147483647 h 154"/>
                <a:gd name="T82" fmla="*/ 2147483647 w 329"/>
                <a:gd name="T83" fmla="*/ 2147483647 h 154"/>
                <a:gd name="T84" fmla="*/ 2147483647 w 329"/>
                <a:gd name="T85" fmla="*/ 2147483647 h 154"/>
                <a:gd name="T86" fmla="*/ 2147483647 w 329"/>
                <a:gd name="T87" fmla="*/ 2147483647 h 154"/>
                <a:gd name="T88" fmla="*/ 2147483647 w 329"/>
                <a:gd name="T89" fmla="*/ 2147483647 h 154"/>
                <a:gd name="T90" fmla="*/ 2147483647 w 329"/>
                <a:gd name="T91" fmla="*/ 2147483647 h 154"/>
                <a:gd name="T92" fmla="*/ 2147483647 w 329"/>
                <a:gd name="T93" fmla="*/ 2147483647 h 154"/>
                <a:gd name="T94" fmla="*/ 1801797494 w 329"/>
                <a:gd name="T95" fmla="*/ 2147483647 h 154"/>
                <a:gd name="T96" fmla="*/ 245733709 w 329"/>
                <a:gd name="T97" fmla="*/ 2147483647 h 1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154">
                  <a:moveTo>
                    <a:pt x="3" y="73"/>
                  </a:moveTo>
                  <a:lnTo>
                    <a:pt x="3" y="58"/>
                  </a:lnTo>
                  <a:lnTo>
                    <a:pt x="0" y="47"/>
                  </a:lnTo>
                  <a:lnTo>
                    <a:pt x="0" y="42"/>
                  </a:lnTo>
                  <a:lnTo>
                    <a:pt x="0" y="37"/>
                  </a:lnTo>
                  <a:lnTo>
                    <a:pt x="2" y="31"/>
                  </a:lnTo>
                  <a:lnTo>
                    <a:pt x="3" y="25"/>
                  </a:lnTo>
                  <a:lnTo>
                    <a:pt x="17" y="33"/>
                  </a:lnTo>
                  <a:lnTo>
                    <a:pt x="30" y="39"/>
                  </a:lnTo>
                  <a:lnTo>
                    <a:pt x="36" y="41"/>
                  </a:lnTo>
                  <a:lnTo>
                    <a:pt x="42" y="42"/>
                  </a:lnTo>
                  <a:lnTo>
                    <a:pt x="49" y="43"/>
                  </a:lnTo>
                  <a:lnTo>
                    <a:pt x="56" y="43"/>
                  </a:lnTo>
                  <a:lnTo>
                    <a:pt x="67" y="43"/>
                  </a:lnTo>
                  <a:lnTo>
                    <a:pt x="77" y="41"/>
                  </a:lnTo>
                  <a:lnTo>
                    <a:pt x="86" y="39"/>
                  </a:lnTo>
                  <a:lnTo>
                    <a:pt x="95" y="36"/>
                  </a:lnTo>
                  <a:lnTo>
                    <a:pt x="110" y="30"/>
                  </a:lnTo>
                  <a:lnTo>
                    <a:pt x="126" y="21"/>
                  </a:lnTo>
                  <a:lnTo>
                    <a:pt x="140" y="13"/>
                  </a:lnTo>
                  <a:lnTo>
                    <a:pt x="154" y="6"/>
                  </a:lnTo>
                  <a:lnTo>
                    <a:pt x="162" y="4"/>
                  </a:lnTo>
                  <a:lnTo>
                    <a:pt x="171" y="2"/>
                  </a:lnTo>
                  <a:lnTo>
                    <a:pt x="179" y="0"/>
                  </a:lnTo>
                  <a:lnTo>
                    <a:pt x="189" y="0"/>
                  </a:lnTo>
                  <a:lnTo>
                    <a:pt x="203" y="0"/>
                  </a:lnTo>
                  <a:lnTo>
                    <a:pt x="214" y="3"/>
                  </a:lnTo>
                  <a:lnTo>
                    <a:pt x="224" y="6"/>
                  </a:lnTo>
                  <a:lnTo>
                    <a:pt x="234" y="10"/>
                  </a:lnTo>
                  <a:lnTo>
                    <a:pt x="243" y="15"/>
                  </a:lnTo>
                  <a:lnTo>
                    <a:pt x="251" y="21"/>
                  </a:lnTo>
                  <a:lnTo>
                    <a:pt x="259" y="28"/>
                  </a:lnTo>
                  <a:lnTo>
                    <a:pt x="266" y="34"/>
                  </a:lnTo>
                  <a:lnTo>
                    <a:pt x="280" y="46"/>
                  </a:lnTo>
                  <a:lnTo>
                    <a:pt x="295" y="57"/>
                  </a:lnTo>
                  <a:lnTo>
                    <a:pt x="302" y="61"/>
                  </a:lnTo>
                  <a:lnTo>
                    <a:pt x="310" y="64"/>
                  </a:lnTo>
                  <a:lnTo>
                    <a:pt x="319" y="67"/>
                  </a:lnTo>
                  <a:lnTo>
                    <a:pt x="329" y="67"/>
                  </a:lnTo>
                  <a:lnTo>
                    <a:pt x="313" y="82"/>
                  </a:lnTo>
                  <a:lnTo>
                    <a:pt x="301" y="94"/>
                  </a:lnTo>
                  <a:lnTo>
                    <a:pt x="293" y="106"/>
                  </a:lnTo>
                  <a:lnTo>
                    <a:pt x="286" y="117"/>
                  </a:lnTo>
                  <a:lnTo>
                    <a:pt x="277" y="138"/>
                  </a:lnTo>
                  <a:lnTo>
                    <a:pt x="268" y="154"/>
                  </a:lnTo>
                  <a:lnTo>
                    <a:pt x="265" y="153"/>
                  </a:lnTo>
                  <a:lnTo>
                    <a:pt x="260" y="150"/>
                  </a:lnTo>
                  <a:lnTo>
                    <a:pt x="253" y="146"/>
                  </a:lnTo>
                  <a:lnTo>
                    <a:pt x="246" y="141"/>
                  </a:lnTo>
                  <a:lnTo>
                    <a:pt x="240" y="136"/>
                  </a:lnTo>
                  <a:lnTo>
                    <a:pt x="234" y="130"/>
                  </a:lnTo>
                  <a:lnTo>
                    <a:pt x="230" y="126"/>
                  </a:lnTo>
                  <a:lnTo>
                    <a:pt x="229" y="123"/>
                  </a:lnTo>
                  <a:lnTo>
                    <a:pt x="230" y="114"/>
                  </a:lnTo>
                  <a:lnTo>
                    <a:pt x="232" y="107"/>
                  </a:lnTo>
                  <a:lnTo>
                    <a:pt x="235" y="100"/>
                  </a:lnTo>
                  <a:lnTo>
                    <a:pt x="240" y="95"/>
                  </a:lnTo>
                  <a:lnTo>
                    <a:pt x="249" y="86"/>
                  </a:lnTo>
                  <a:lnTo>
                    <a:pt x="255" y="80"/>
                  </a:lnTo>
                  <a:lnTo>
                    <a:pt x="233" y="68"/>
                  </a:lnTo>
                  <a:lnTo>
                    <a:pt x="215" y="60"/>
                  </a:lnTo>
                  <a:lnTo>
                    <a:pt x="207" y="55"/>
                  </a:lnTo>
                  <a:lnTo>
                    <a:pt x="200" y="49"/>
                  </a:lnTo>
                  <a:lnTo>
                    <a:pt x="195" y="41"/>
                  </a:lnTo>
                  <a:lnTo>
                    <a:pt x="189" y="31"/>
                  </a:lnTo>
                  <a:lnTo>
                    <a:pt x="179" y="34"/>
                  </a:lnTo>
                  <a:lnTo>
                    <a:pt x="171" y="37"/>
                  </a:lnTo>
                  <a:lnTo>
                    <a:pt x="163" y="41"/>
                  </a:lnTo>
                  <a:lnTo>
                    <a:pt x="156" y="45"/>
                  </a:lnTo>
                  <a:lnTo>
                    <a:pt x="150" y="50"/>
                  </a:lnTo>
                  <a:lnTo>
                    <a:pt x="144" y="55"/>
                  </a:lnTo>
                  <a:lnTo>
                    <a:pt x="140" y="61"/>
                  </a:lnTo>
                  <a:lnTo>
                    <a:pt x="136" y="67"/>
                  </a:lnTo>
                  <a:lnTo>
                    <a:pt x="132" y="74"/>
                  </a:lnTo>
                  <a:lnTo>
                    <a:pt x="130" y="81"/>
                  </a:lnTo>
                  <a:lnTo>
                    <a:pt x="128" y="88"/>
                  </a:lnTo>
                  <a:lnTo>
                    <a:pt x="126" y="95"/>
                  </a:lnTo>
                  <a:lnTo>
                    <a:pt x="123" y="109"/>
                  </a:lnTo>
                  <a:lnTo>
                    <a:pt x="122" y="123"/>
                  </a:lnTo>
                  <a:lnTo>
                    <a:pt x="122" y="125"/>
                  </a:lnTo>
                  <a:lnTo>
                    <a:pt x="120" y="127"/>
                  </a:lnTo>
                  <a:lnTo>
                    <a:pt x="118" y="129"/>
                  </a:lnTo>
                  <a:lnTo>
                    <a:pt x="115" y="131"/>
                  </a:lnTo>
                  <a:lnTo>
                    <a:pt x="108" y="135"/>
                  </a:lnTo>
                  <a:lnTo>
                    <a:pt x="103" y="136"/>
                  </a:lnTo>
                  <a:lnTo>
                    <a:pt x="96" y="135"/>
                  </a:lnTo>
                  <a:lnTo>
                    <a:pt x="89" y="132"/>
                  </a:lnTo>
                  <a:lnTo>
                    <a:pt x="83" y="129"/>
                  </a:lnTo>
                  <a:lnTo>
                    <a:pt x="77" y="125"/>
                  </a:lnTo>
                  <a:lnTo>
                    <a:pt x="66" y="116"/>
                  </a:lnTo>
                  <a:lnTo>
                    <a:pt x="58" y="105"/>
                  </a:lnTo>
                  <a:lnTo>
                    <a:pt x="48" y="94"/>
                  </a:lnTo>
                  <a:lnTo>
                    <a:pt x="38" y="84"/>
                  </a:lnTo>
                  <a:lnTo>
                    <a:pt x="33" y="80"/>
                  </a:lnTo>
                  <a:lnTo>
                    <a:pt x="28" y="76"/>
                  </a:lnTo>
                  <a:lnTo>
                    <a:pt x="22" y="74"/>
                  </a:lnTo>
                  <a:lnTo>
                    <a:pt x="16" y="73"/>
                  </a:lnTo>
                  <a:lnTo>
                    <a:pt x="3" y="73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1" name="Freeform 225"/>
            <p:cNvSpPr>
              <a:spLocks/>
            </p:cNvSpPr>
            <p:nvPr>
              <p:custDataLst>
                <p:tags r:id="rId152"/>
              </p:custDataLst>
            </p:nvPr>
          </p:nvSpPr>
          <p:spPr bwMode="auto">
            <a:xfrm>
              <a:off x="3154796" y="4389863"/>
              <a:ext cx="144463" cy="155575"/>
            </a:xfrm>
            <a:custGeom>
              <a:avLst/>
              <a:gdLst>
                <a:gd name="T0" fmla="*/ 2147483647 w 306"/>
                <a:gd name="T1" fmla="*/ 2147483647 h 293"/>
                <a:gd name="T2" fmla="*/ 2147483647 w 306"/>
                <a:gd name="T3" fmla="*/ 2147483647 h 293"/>
                <a:gd name="T4" fmla="*/ 2147483647 w 306"/>
                <a:gd name="T5" fmla="*/ 2147483647 h 293"/>
                <a:gd name="T6" fmla="*/ 2147483647 w 306"/>
                <a:gd name="T7" fmla="*/ 2147483647 h 293"/>
                <a:gd name="T8" fmla="*/ 2147483647 w 306"/>
                <a:gd name="T9" fmla="*/ 2147483647 h 293"/>
                <a:gd name="T10" fmla="*/ 2147483647 w 306"/>
                <a:gd name="T11" fmla="*/ 2147483647 h 293"/>
                <a:gd name="T12" fmla="*/ 2147483647 w 306"/>
                <a:gd name="T13" fmla="*/ 2147483647 h 293"/>
                <a:gd name="T14" fmla="*/ 2147483647 w 306"/>
                <a:gd name="T15" fmla="*/ 2147483647 h 293"/>
                <a:gd name="T16" fmla="*/ 2147483647 w 306"/>
                <a:gd name="T17" fmla="*/ 2147483647 h 293"/>
                <a:gd name="T18" fmla="*/ 2147483647 w 306"/>
                <a:gd name="T19" fmla="*/ 2147483647 h 293"/>
                <a:gd name="T20" fmla="*/ 2147483647 w 306"/>
                <a:gd name="T21" fmla="*/ 2147483647 h 293"/>
                <a:gd name="T22" fmla="*/ 2147483647 w 306"/>
                <a:gd name="T23" fmla="*/ 2147483647 h 293"/>
                <a:gd name="T24" fmla="*/ 2147483647 w 306"/>
                <a:gd name="T25" fmla="*/ 2147483647 h 293"/>
                <a:gd name="T26" fmla="*/ 2147483647 w 306"/>
                <a:gd name="T27" fmla="*/ 2147483647 h 293"/>
                <a:gd name="T28" fmla="*/ 2147483647 w 306"/>
                <a:gd name="T29" fmla="*/ 2147483647 h 293"/>
                <a:gd name="T30" fmla="*/ 2147483647 w 306"/>
                <a:gd name="T31" fmla="*/ 2147483647 h 293"/>
                <a:gd name="T32" fmla="*/ 2147483647 w 306"/>
                <a:gd name="T33" fmla="*/ 2147483647 h 293"/>
                <a:gd name="T34" fmla="*/ 2147483647 w 306"/>
                <a:gd name="T35" fmla="*/ 2147483647 h 293"/>
                <a:gd name="T36" fmla="*/ 82799891 w 306"/>
                <a:gd name="T37" fmla="*/ 2147483647 h 293"/>
                <a:gd name="T38" fmla="*/ 0 w 306"/>
                <a:gd name="T39" fmla="*/ 2147483647 h 293"/>
                <a:gd name="T40" fmla="*/ 82799891 w 306"/>
                <a:gd name="T41" fmla="*/ 2147483647 h 293"/>
                <a:gd name="T42" fmla="*/ 331009563 w 306"/>
                <a:gd name="T43" fmla="*/ 2147483647 h 293"/>
                <a:gd name="T44" fmla="*/ 910418799 w 306"/>
                <a:gd name="T45" fmla="*/ 2147483647 h 293"/>
                <a:gd name="T46" fmla="*/ 1655237816 w 306"/>
                <a:gd name="T47" fmla="*/ 1197647146 h 293"/>
                <a:gd name="T48" fmla="*/ 2147483647 w 306"/>
                <a:gd name="T49" fmla="*/ 299411787 h 293"/>
                <a:gd name="T50" fmla="*/ 2147483647 w 306"/>
                <a:gd name="T51" fmla="*/ 0 h 293"/>
                <a:gd name="T52" fmla="*/ 2147483647 w 306"/>
                <a:gd name="T53" fmla="*/ 898235360 h 293"/>
                <a:gd name="T54" fmla="*/ 2147483647 w 306"/>
                <a:gd name="T55" fmla="*/ 1047941519 h 293"/>
                <a:gd name="T56" fmla="*/ 2147483647 w 306"/>
                <a:gd name="T57" fmla="*/ 598823573 h 293"/>
                <a:gd name="T58" fmla="*/ 2147483647 w 306"/>
                <a:gd name="T59" fmla="*/ 748529732 h 293"/>
                <a:gd name="T60" fmla="*/ 2147483647 w 306"/>
                <a:gd name="T61" fmla="*/ 1646765092 h 293"/>
                <a:gd name="T62" fmla="*/ 2147483647 w 306"/>
                <a:gd name="T63" fmla="*/ 2147483647 h 293"/>
                <a:gd name="T64" fmla="*/ 2147483647 w 306"/>
                <a:gd name="T65" fmla="*/ 2147483647 h 293"/>
                <a:gd name="T66" fmla="*/ 2147483647 w 306"/>
                <a:gd name="T67" fmla="*/ 2147483647 h 293"/>
                <a:gd name="T68" fmla="*/ 2147483647 w 306"/>
                <a:gd name="T69" fmla="*/ 2147483647 h 293"/>
                <a:gd name="T70" fmla="*/ 2147483647 w 306"/>
                <a:gd name="T71" fmla="*/ 2147483647 h 293"/>
                <a:gd name="T72" fmla="*/ 2147483647 w 306"/>
                <a:gd name="T73" fmla="*/ 2147483647 h 293"/>
                <a:gd name="T74" fmla="*/ 2147483647 w 306"/>
                <a:gd name="T75" fmla="*/ 2147483647 h 293"/>
                <a:gd name="T76" fmla="*/ 2147483647 w 306"/>
                <a:gd name="T77" fmla="*/ 2147483647 h 293"/>
                <a:gd name="T78" fmla="*/ 2147483647 w 306"/>
                <a:gd name="T79" fmla="*/ 2147483647 h 293"/>
                <a:gd name="T80" fmla="*/ 2147483647 w 306"/>
                <a:gd name="T81" fmla="*/ 2147483647 h 293"/>
                <a:gd name="T82" fmla="*/ 2147483647 w 306"/>
                <a:gd name="T83" fmla="*/ 2147483647 h 293"/>
                <a:gd name="T84" fmla="*/ 2147483647 w 306"/>
                <a:gd name="T85" fmla="*/ 2147483647 h 2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06" h="293">
                  <a:moveTo>
                    <a:pt x="300" y="169"/>
                  </a:moveTo>
                  <a:lnTo>
                    <a:pt x="297" y="181"/>
                  </a:lnTo>
                  <a:lnTo>
                    <a:pt x="297" y="185"/>
                  </a:lnTo>
                  <a:lnTo>
                    <a:pt x="296" y="185"/>
                  </a:lnTo>
                  <a:lnTo>
                    <a:pt x="294" y="187"/>
                  </a:lnTo>
                  <a:lnTo>
                    <a:pt x="291" y="194"/>
                  </a:lnTo>
                  <a:lnTo>
                    <a:pt x="286" y="197"/>
                  </a:lnTo>
                  <a:lnTo>
                    <a:pt x="282" y="199"/>
                  </a:lnTo>
                  <a:lnTo>
                    <a:pt x="276" y="200"/>
                  </a:lnTo>
                  <a:lnTo>
                    <a:pt x="272" y="201"/>
                  </a:lnTo>
                  <a:lnTo>
                    <a:pt x="267" y="203"/>
                  </a:lnTo>
                  <a:lnTo>
                    <a:pt x="263" y="207"/>
                  </a:lnTo>
                  <a:lnTo>
                    <a:pt x="260" y="212"/>
                  </a:lnTo>
                  <a:lnTo>
                    <a:pt x="253" y="229"/>
                  </a:lnTo>
                  <a:lnTo>
                    <a:pt x="248" y="242"/>
                  </a:lnTo>
                  <a:lnTo>
                    <a:pt x="242" y="254"/>
                  </a:lnTo>
                  <a:lnTo>
                    <a:pt x="236" y="263"/>
                  </a:lnTo>
                  <a:lnTo>
                    <a:pt x="231" y="267"/>
                  </a:lnTo>
                  <a:lnTo>
                    <a:pt x="227" y="270"/>
                  </a:lnTo>
                  <a:lnTo>
                    <a:pt x="221" y="273"/>
                  </a:lnTo>
                  <a:lnTo>
                    <a:pt x="215" y="276"/>
                  </a:lnTo>
                  <a:lnTo>
                    <a:pt x="200" y="281"/>
                  </a:lnTo>
                  <a:lnTo>
                    <a:pt x="181" y="286"/>
                  </a:lnTo>
                  <a:lnTo>
                    <a:pt x="164" y="290"/>
                  </a:lnTo>
                  <a:lnTo>
                    <a:pt x="148" y="292"/>
                  </a:lnTo>
                  <a:lnTo>
                    <a:pt x="139" y="293"/>
                  </a:lnTo>
                  <a:lnTo>
                    <a:pt x="130" y="293"/>
                  </a:lnTo>
                  <a:lnTo>
                    <a:pt x="123" y="293"/>
                  </a:lnTo>
                  <a:lnTo>
                    <a:pt x="114" y="292"/>
                  </a:lnTo>
                  <a:lnTo>
                    <a:pt x="106" y="290"/>
                  </a:lnTo>
                  <a:lnTo>
                    <a:pt x="98" y="288"/>
                  </a:lnTo>
                  <a:lnTo>
                    <a:pt x="92" y="286"/>
                  </a:lnTo>
                  <a:lnTo>
                    <a:pt x="85" y="282"/>
                  </a:lnTo>
                  <a:lnTo>
                    <a:pt x="80" y="278"/>
                  </a:lnTo>
                  <a:lnTo>
                    <a:pt x="74" y="274"/>
                  </a:lnTo>
                  <a:lnTo>
                    <a:pt x="71" y="268"/>
                  </a:lnTo>
                  <a:lnTo>
                    <a:pt x="68" y="262"/>
                  </a:lnTo>
                  <a:lnTo>
                    <a:pt x="1" y="236"/>
                  </a:lnTo>
                  <a:lnTo>
                    <a:pt x="1" y="119"/>
                  </a:lnTo>
                  <a:lnTo>
                    <a:pt x="0" y="88"/>
                  </a:lnTo>
                  <a:lnTo>
                    <a:pt x="0" y="56"/>
                  </a:lnTo>
                  <a:lnTo>
                    <a:pt x="1" y="49"/>
                  </a:lnTo>
                  <a:lnTo>
                    <a:pt x="2" y="42"/>
                  </a:lnTo>
                  <a:lnTo>
                    <a:pt x="4" y="35"/>
                  </a:lnTo>
                  <a:lnTo>
                    <a:pt x="6" y="28"/>
                  </a:lnTo>
                  <a:lnTo>
                    <a:pt x="11" y="21"/>
                  </a:lnTo>
                  <a:lnTo>
                    <a:pt x="15" y="14"/>
                  </a:lnTo>
                  <a:lnTo>
                    <a:pt x="20" y="8"/>
                  </a:lnTo>
                  <a:lnTo>
                    <a:pt x="28" y="2"/>
                  </a:lnTo>
                  <a:lnTo>
                    <a:pt x="41" y="2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68" y="2"/>
                  </a:lnTo>
                  <a:lnTo>
                    <a:pt x="72" y="6"/>
                  </a:lnTo>
                  <a:lnTo>
                    <a:pt x="76" y="7"/>
                  </a:lnTo>
                  <a:lnTo>
                    <a:pt x="80" y="7"/>
                  </a:lnTo>
                  <a:lnTo>
                    <a:pt x="82" y="6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9"/>
                  </a:lnTo>
                  <a:lnTo>
                    <a:pt x="90" y="11"/>
                  </a:lnTo>
                  <a:lnTo>
                    <a:pt x="94" y="15"/>
                  </a:lnTo>
                  <a:lnTo>
                    <a:pt x="99" y="19"/>
                  </a:lnTo>
                  <a:lnTo>
                    <a:pt x="107" y="23"/>
                  </a:lnTo>
                  <a:lnTo>
                    <a:pt x="121" y="31"/>
                  </a:lnTo>
                  <a:lnTo>
                    <a:pt x="127" y="34"/>
                  </a:lnTo>
                  <a:lnTo>
                    <a:pt x="148" y="41"/>
                  </a:lnTo>
                  <a:lnTo>
                    <a:pt x="165" y="49"/>
                  </a:lnTo>
                  <a:lnTo>
                    <a:pt x="182" y="59"/>
                  </a:lnTo>
                  <a:lnTo>
                    <a:pt x="196" y="69"/>
                  </a:lnTo>
                  <a:lnTo>
                    <a:pt x="210" y="79"/>
                  </a:lnTo>
                  <a:lnTo>
                    <a:pt x="226" y="91"/>
                  </a:lnTo>
                  <a:lnTo>
                    <a:pt x="241" y="102"/>
                  </a:lnTo>
                  <a:lnTo>
                    <a:pt x="260" y="113"/>
                  </a:lnTo>
                  <a:lnTo>
                    <a:pt x="261" y="117"/>
                  </a:lnTo>
                  <a:lnTo>
                    <a:pt x="263" y="120"/>
                  </a:lnTo>
                  <a:lnTo>
                    <a:pt x="266" y="124"/>
                  </a:lnTo>
                  <a:lnTo>
                    <a:pt x="270" y="128"/>
                  </a:lnTo>
                  <a:lnTo>
                    <a:pt x="280" y="135"/>
                  </a:lnTo>
                  <a:lnTo>
                    <a:pt x="291" y="144"/>
                  </a:lnTo>
                  <a:lnTo>
                    <a:pt x="299" y="151"/>
                  </a:lnTo>
                  <a:lnTo>
                    <a:pt x="305" y="158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04" y="166"/>
                  </a:lnTo>
                  <a:lnTo>
                    <a:pt x="300" y="169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2" name="Freeform 226"/>
            <p:cNvSpPr>
              <a:spLocks/>
            </p:cNvSpPr>
            <p:nvPr>
              <p:custDataLst>
                <p:tags r:id="rId153"/>
              </p:custDataLst>
            </p:nvPr>
          </p:nvSpPr>
          <p:spPr bwMode="auto">
            <a:xfrm>
              <a:off x="4829876" y="1006900"/>
              <a:ext cx="256248" cy="92075"/>
            </a:xfrm>
            <a:custGeom>
              <a:avLst/>
              <a:gdLst>
                <a:gd name="T0" fmla="*/ 2147483647 w 546"/>
                <a:gd name="T1" fmla="*/ 2147483647 h 173"/>
                <a:gd name="T2" fmla="*/ 2147483647 w 546"/>
                <a:gd name="T3" fmla="*/ 2147483647 h 173"/>
                <a:gd name="T4" fmla="*/ 2147483647 w 546"/>
                <a:gd name="T5" fmla="*/ 2147483647 h 173"/>
                <a:gd name="T6" fmla="*/ 2147483647 w 546"/>
                <a:gd name="T7" fmla="*/ 2147483647 h 173"/>
                <a:gd name="T8" fmla="*/ 2147483647 w 546"/>
                <a:gd name="T9" fmla="*/ 2147483647 h 173"/>
                <a:gd name="T10" fmla="*/ 2147483647 w 546"/>
                <a:gd name="T11" fmla="*/ 2147483647 h 173"/>
                <a:gd name="T12" fmla="*/ 2147483647 w 546"/>
                <a:gd name="T13" fmla="*/ 2147483647 h 173"/>
                <a:gd name="T14" fmla="*/ 2147483647 w 546"/>
                <a:gd name="T15" fmla="*/ 2147483647 h 173"/>
                <a:gd name="T16" fmla="*/ 2147483647 w 546"/>
                <a:gd name="T17" fmla="*/ 2110599566 h 173"/>
                <a:gd name="T18" fmla="*/ 2147483647 w 546"/>
                <a:gd name="T19" fmla="*/ 1658227108 h 173"/>
                <a:gd name="T20" fmla="*/ 2147483647 w 546"/>
                <a:gd name="T21" fmla="*/ 452372458 h 173"/>
                <a:gd name="T22" fmla="*/ 2147483647 w 546"/>
                <a:gd name="T23" fmla="*/ 753765335 h 173"/>
                <a:gd name="T24" fmla="*/ 2147483647 w 546"/>
                <a:gd name="T25" fmla="*/ 1809206690 h 173"/>
                <a:gd name="T26" fmla="*/ 2147483647 w 546"/>
                <a:gd name="T27" fmla="*/ 1055441355 h 173"/>
                <a:gd name="T28" fmla="*/ 2147483647 w 546"/>
                <a:gd name="T29" fmla="*/ 0 h 173"/>
                <a:gd name="T30" fmla="*/ 2147483647 w 546"/>
                <a:gd name="T31" fmla="*/ 1055441355 h 173"/>
                <a:gd name="T32" fmla="*/ 2147483647 w 546"/>
                <a:gd name="T33" fmla="*/ 1055441355 h 173"/>
                <a:gd name="T34" fmla="*/ 2147483647 w 546"/>
                <a:gd name="T35" fmla="*/ 150696438 h 173"/>
                <a:gd name="T36" fmla="*/ 2147483647 w 546"/>
                <a:gd name="T37" fmla="*/ 904461773 h 173"/>
                <a:gd name="T38" fmla="*/ 2147483647 w 546"/>
                <a:gd name="T39" fmla="*/ 1809206690 h 173"/>
                <a:gd name="T40" fmla="*/ 2147483647 w 546"/>
                <a:gd name="T41" fmla="*/ 2147483647 h 173"/>
                <a:gd name="T42" fmla="*/ 2147483647 w 546"/>
                <a:gd name="T43" fmla="*/ 2147483647 h 173"/>
                <a:gd name="T44" fmla="*/ 2147483647 w 546"/>
                <a:gd name="T45" fmla="*/ 2147483647 h 173"/>
                <a:gd name="T46" fmla="*/ 2147483647 w 546"/>
                <a:gd name="T47" fmla="*/ 2147483647 h 173"/>
                <a:gd name="T48" fmla="*/ 2147483647 w 546"/>
                <a:gd name="T49" fmla="*/ 2147483647 h 173"/>
                <a:gd name="T50" fmla="*/ 2147483647 w 546"/>
                <a:gd name="T51" fmla="*/ 2147483647 h 173"/>
                <a:gd name="T52" fmla="*/ 2147483647 w 546"/>
                <a:gd name="T53" fmla="*/ 2147483647 h 173"/>
                <a:gd name="T54" fmla="*/ 2147483647 w 546"/>
                <a:gd name="T55" fmla="*/ 2147483647 h 173"/>
                <a:gd name="T56" fmla="*/ 2147483647 w 546"/>
                <a:gd name="T57" fmla="*/ 2147483647 h 173"/>
                <a:gd name="T58" fmla="*/ 2147483647 w 546"/>
                <a:gd name="T59" fmla="*/ 2147483647 h 173"/>
                <a:gd name="T60" fmla="*/ 2147483647 w 546"/>
                <a:gd name="T61" fmla="*/ 2147483647 h 173"/>
                <a:gd name="T62" fmla="*/ 2147483647 w 546"/>
                <a:gd name="T63" fmla="*/ 2147483647 h 173"/>
                <a:gd name="T64" fmla="*/ 2147483647 w 546"/>
                <a:gd name="T65" fmla="*/ 2147483647 h 173"/>
                <a:gd name="T66" fmla="*/ 2147483647 w 546"/>
                <a:gd name="T67" fmla="*/ 2147483647 h 173"/>
                <a:gd name="T68" fmla="*/ 2147483647 w 546"/>
                <a:gd name="T69" fmla="*/ 2147483647 h 173"/>
                <a:gd name="T70" fmla="*/ 2147483647 w 546"/>
                <a:gd name="T71" fmla="*/ 2147483647 h 173"/>
                <a:gd name="T72" fmla="*/ 2147483647 w 546"/>
                <a:gd name="T73" fmla="*/ 2147483647 h 173"/>
                <a:gd name="T74" fmla="*/ 2147483647 w 546"/>
                <a:gd name="T75" fmla="*/ 2147483647 h 173"/>
                <a:gd name="T76" fmla="*/ 2147483647 w 546"/>
                <a:gd name="T77" fmla="*/ 2147483647 h 173"/>
                <a:gd name="T78" fmla="*/ 2147483647 w 546"/>
                <a:gd name="T79" fmla="*/ 2147483647 h 173"/>
                <a:gd name="T80" fmla="*/ 2147483647 w 546"/>
                <a:gd name="T81" fmla="*/ 2147483647 h 173"/>
                <a:gd name="T82" fmla="*/ 2147483647 w 546"/>
                <a:gd name="T83" fmla="*/ 2147483647 h 173"/>
                <a:gd name="T84" fmla="*/ 2147483647 w 546"/>
                <a:gd name="T85" fmla="*/ 2147483647 h 173"/>
                <a:gd name="T86" fmla="*/ 2147483647 w 546"/>
                <a:gd name="T87" fmla="*/ 2147483647 h 173"/>
                <a:gd name="T88" fmla="*/ 2147483647 w 546"/>
                <a:gd name="T89" fmla="*/ 2147483647 h 173"/>
                <a:gd name="T90" fmla="*/ 2147483647 w 546"/>
                <a:gd name="T91" fmla="*/ 2147483647 h 173"/>
                <a:gd name="T92" fmla="*/ 2147483647 w 546"/>
                <a:gd name="T93" fmla="*/ 2147483647 h 173"/>
                <a:gd name="T94" fmla="*/ 1300794942 w 546"/>
                <a:gd name="T95" fmla="*/ 2147483647 h 173"/>
                <a:gd name="T96" fmla="*/ 894284880 w 546"/>
                <a:gd name="T97" fmla="*/ 2147483647 h 173"/>
                <a:gd name="T98" fmla="*/ 2147483647 w 546"/>
                <a:gd name="T99" fmla="*/ 2147483647 h 173"/>
                <a:gd name="T100" fmla="*/ 2147483647 w 546"/>
                <a:gd name="T101" fmla="*/ 1809206690 h 17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46" h="173">
                  <a:moveTo>
                    <a:pt x="47" y="12"/>
                  </a:moveTo>
                  <a:lnTo>
                    <a:pt x="61" y="15"/>
                  </a:lnTo>
                  <a:lnTo>
                    <a:pt x="74" y="19"/>
                  </a:lnTo>
                  <a:lnTo>
                    <a:pt x="61" y="38"/>
                  </a:lnTo>
                  <a:lnTo>
                    <a:pt x="87" y="38"/>
                  </a:lnTo>
                  <a:lnTo>
                    <a:pt x="94" y="34"/>
                  </a:lnTo>
                  <a:lnTo>
                    <a:pt x="102" y="31"/>
                  </a:lnTo>
                  <a:lnTo>
                    <a:pt x="107" y="29"/>
                  </a:lnTo>
                  <a:lnTo>
                    <a:pt x="110" y="27"/>
                  </a:lnTo>
                  <a:lnTo>
                    <a:pt x="112" y="23"/>
                  </a:lnTo>
                  <a:lnTo>
                    <a:pt x="113" y="19"/>
                  </a:lnTo>
                  <a:lnTo>
                    <a:pt x="132" y="27"/>
                  </a:lnTo>
                  <a:lnTo>
                    <a:pt x="142" y="32"/>
                  </a:lnTo>
                  <a:lnTo>
                    <a:pt x="150" y="36"/>
                  </a:lnTo>
                  <a:lnTo>
                    <a:pt x="161" y="44"/>
                  </a:lnTo>
                  <a:lnTo>
                    <a:pt x="161" y="19"/>
                  </a:lnTo>
                  <a:lnTo>
                    <a:pt x="188" y="19"/>
                  </a:lnTo>
                  <a:lnTo>
                    <a:pt x="209" y="19"/>
                  </a:lnTo>
                  <a:lnTo>
                    <a:pt x="224" y="19"/>
                  </a:lnTo>
                  <a:lnTo>
                    <a:pt x="233" y="19"/>
                  </a:lnTo>
                  <a:lnTo>
                    <a:pt x="243" y="19"/>
                  </a:lnTo>
                  <a:lnTo>
                    <a:pt x="253" y="19"/>
                  </a:lnTo>
                  <a:lnTo>
                    <a:pt x="256" y="17"/>
                  </a:lnTo>
                  <a:lnTo>
                    <a:pt x="260" y="16"/>
                  </a:lnTo>
                  <a:lnTo>
                    <a:pt x="264" y="14"/>
                  </a:lnTo>
                  <a:lnTo>
                    <a:pt x="266" y="12"/>
                  </a:lnTo>
                  <a:lnTo>
                    <a:pt x="269" y="14"/>
                  </a:lnTo>
                  <a:lnTo>
                    <a:pt x="273" y="14"/>
                  </a:lnTo>
                  <a:lnTo>
                    <a:pt x="276" y="13"/>
                  </a:lnTo>
                  <a:lnTo>
                    <a:pt x="279" y="11"/>
                  </a:lnTo>
                  <a:lnTo>
                    <a:pt x="281" y="8"/>
                  </a:lnTo>
                  <a:lnTo>
                    <a:pt x="285" y="6"/>
                  </a:lnTo>
                  <a:lnTo>
                    <a:pt x="286" y="3"/>
                  </a:lnTo>
                  <a:lnTo>
                    <a:pt x="287" y="0"/>
                  </a:lnTo>
                  <a:lnTo>
                    <a:pt x="320" y="0"/>
                  </a:lnTo>
                  <a:lnTo>
                    <a:pt x="321" y="5"/>
                  </a:lnTo>
                  <a:lnTo>
                    <a:pt x="324" y="9"/>
                  </a:lnTo>
                  <a:lnTo>
                    <a:pt x="329" y="11"/>
                  </a:lnTo>
                  <a:lnTo>
                    <a:pt x="333" y="12"/>
                  </a:lnTo>
                  <a:lnTo>
                    <a:pt x="338" y="11"/>
                  </a:lnTo>
                  <a:lnTo>
                    <a:pt x="345" y="9"/>
                  </a:lnTo>
                  <a:lnTo>
                    <a:pt x="348" y="7"/>
                  </a:lnTo>
                  <a:lnTo>
                    <a:pt x="351" y="5"/>
                  </a:lnTo>
                  <a:lnTo>
                    <a:pt x="353" y="3"/>
                  </a:lnTo>
                  <a:lnTo>
                    <a:pt x="353" y="0"/>
                  </a:lnTo>
                  <a:lnTo>
                    <a:pt x="358" y="3"/>
                  </a:lnTo>
                  <a:lnTo>
                    <a:pt x="363" y="6"/>
                  </a:lnTo>
                  <a:lnTo>
                    <a:pt x="367" y="7"/>
                  </a:lnTo>
                  <a:lnTo>
                    <a:pt x="371" y="8"/>
                  </a:lnTo>
                  <a:lnTo>
                    <a:pt x="380" y="8"/>
                  </a:lnTo>
                  <a:lnTo>
                    <a:pt x="389" y="7"/>
                  </a:lnTo>
                  <a:lnTo>
                    <a:pt x="404" y="3"/>
                  </a:lnTo>
                  <a:lnTo>
                    <a:pt x="420" y="0"/>
                  </a:lnTo>
                  <a:lnTo>
                    <a:pt x="436" y="1"/>
                  </a:lnTo>
                  <a:lnTo>
                    <a:pt x="453" y="2"/>
                  </a:lnTo>
                  <a:lnTo>
                    <a:pt x="467" y="4"/>
                  </a:lnTo>
                  <a:lnTo>
                    <a:pt x="482" y="6"/>
                  </a:lnTo>
                  <a:lnTo>
                    <a:pt x="498" y="9"/>
                  </a:lnTo>
                  <a:lnTo>
                    <a:pt x="513" y="11"/>
                  </a:lnTo>
                  <a:lnTo>
                    <a:pt x="528" y="12"/>
                  </a:lnTo>
                  <a:lnTo>
                    <a:pt x="546" y="12"/>
                  </a:lnTo>
                  <a:lnTo>
                    <a:pt x="546" y="44"/>
                  </a:lnTo>
                  <a:lnTo>
                    <a:pt x="545" y="49"/>
                  </a:lnTo>
                  <a:lnTo>
                    <a:pt x="542" y="55"/>
                  </a:lnTo>
                  <a:lnTo>
                    <a:pt x="539" y="58"/>
                  </a:lnTo>
                  <a:lnTo>
                    <a:pt x="537" y="60"/>
                  </a:lnTo>
                  <a:lnTo>
                    <a:pt x="535" y="61"/>
                  </a:lnTo>
                  <a:lnTo>
                    <a:pt x="533" y="62"/>
                  </a:lnTo>
                  <a:lnTo>
                    <a:pt x="513" y="62"/>
                  </a:lnTo>
                  <a:lnTo>
                    <a:pt x="498" y="60"/>
                  </a:lnTo>
                  <a:lnTo>
                    <a:pt x="490" y="57"/>
                  </a:lnTo>
                  <a:lnTo>
                    <a:pt x="483" y="54"/>
                  </a:lnTo>
                  <a:lnTo>
                    <a:pt x="478" y="50"/>
                  </a:lnTo>
                  <a:lnTo>
                    <a:pt x="472" y="44"/>
                  </a:lnTo>
                  <a:lnTo>
                    <a:pt x="413" y="44"/>
                  </a:lnTo>
                  <a:lnTo>
                    <a:pt x="421" y="58"/>
                  </a:lnTo>
                  <a:lnTo>
                    <a:pt x="428" y="70"/>
                  </a:lnTo>
                  <a:lnTo>
                    <a:pt x="438" y="81"/>
                  </a:lnTo>
                  <a:lnTo>
                    <a:pt x="448" y="89"/>
                  </a:lnTo>
                  <a:lnTo>
                    <a:pt x="459" y="96"/>
                  </a:lnTo>
                  <a:lnTo>
                    <a:pt x="471" y="102"/>
                  </a:lnTo>
                  <a:lnTo>
                    <a:pt x="484" y="107"/>
                  </a:lnTo>
                  <a:lnTo>
                    <a:pt x="499" y="111"/>
                  </a:lnTo>
                  <a:lnTo>
                    <a:pt x="493" y="119"/>
                  </a:lnTo>
                  <a:lnTo>
                    <a:pt x="488" y="126"/>
                  </a:lnTo>
                  <a:lnTo>
                    <a:pt x="481" y="132"/>
                  </a:lnTo>
                  <a:lnTo>
                    <a:pt x="475" y="136"/>
                  </a:lnTo>
                  <a:lnTo>
                    <a:pt x="466" y="139"/>
                  </a:lnTo>
                  <a:lnTo>
                    <a:pt x="458" y="141"/>
                  </a:lnTo>
                  <a:lnTo>
                    <a:pt x="449" y="142"/>
                  </a:lnTo>
                  <a:lnTo>
                    <a:pt x="439" y="142"/>
                  </a:lnTo>
                  <a:lnTo>
                    <a:pt x="432" y="142"/>
                  </a:lnTo>
                  <a:lnTo>
                    <a:pt x="426" y="141"/>
                  </a:lnTo>
                  <a:lnTo>
                    <a:pt x="421" y="139"/>
                  </a:lnTo>
                  <a:lnTo>
                    <a:pt x="416" y="136"/>
                  </a:lnTo>
                  <a:lnTo>
                    <a:pt x="412" y="134"/>
                  </a:lnTo>
                  <a:lnTo>
                    <a:pt x="409" y="132"/>
                  </a:lnTo>
                  <a:lnTo>
                    <a:pt x="404" y="131"/>
                  </a:lnTo>
                  <a:lnTo>
                    <a:pt x="399" y="130"/>
                  </a:lnTo>
                  <a:lnTo>
                    <a:pt x="394" y="128"/>
                  </a:lnTo>
                  <a:lnTo>
                    <a:pt x="390" y="125"/>
                  </a:lnTo>
                  <a:lnTo>
                    <a:pt x="385" y="121"/>
                  </a:lnTo>
                  <a:lnTo>
                    <a:pt x="381" y="116"/>
                  </a:lnTo>
                  <a:lnTo>
                    <a:pt x="378" y="110"/>
                  </a:lnTo>
                  <a:lnTo>
                    <a:pt x="375" y="104"/>
                  </a:lnTo>
                  <a:lnTo>
                    <a:pt x="374" y="98"/>
                  </a:lnTo>
                  <a:lnTo>
                    <a:pt x="372" y="93"/>
                  </a:lnTo>
                  <a:lnTo>
                    <a:pt x="365" y="92"/>
                  </a:lnTo>
                  <a:lnTo>
                    <a:pt x="358" y="90"/>
                  </a:lnTo>
                  <a:lnTo>
                    <a:pt x="351" y="87"/>
                  </a:lnTo>
                  <a:lnTo>
                    <a:pt x="344" y="84"/>
                  </a:lnTo>
                  <a:lnTo>
                    <a:pt x="337" y="81"/>
                  </a:lnTo>
                  <a:lnTo>
                    <a:pt x="331" y="78"/>
                  </a:lnTo>
                  <a:lnTo>
                    <a:pt x="325" y="76"/>
                  </a:lnTo>
                  <a:lnTo>
                    <a:pt x="320" y="75"/>
                  </a:lnTo>
                  <a:lnTo>
                    <a:pt x="314" y="78"/>
                  </a:lnTo>
                  <a:lnTo>
                    <a:pt x="303" y="87"/>
                  </a:lnTo>
                  <a:lnTo>
                    <a:pt x="289" y="101"/>
                  </a:lnTo>
                  <a:lnTo>
                    <a:pt x="274" y="117"/>
                  </a:lnTo>
                  <a:lnTo>
                    <a:pt x="258" y="134"/>
                  </a:lnTo>
                  <a:lnTo>
                    <a:pt x="246" y="150"/>
                  </a:lnTo>
                  <a:lnTo>
                    <a:pt x="241" y="157"/>
                  </a:lnTo>
                  <a:lnTo>
                    <a:pt x="236" y="163"/>
                  </a:lnTo>
                  <a:lnTo>
                    <a:pt x="234" y="169"/>
                  </a:lnTo>
                  <a:lnTo>
                    <a:pt x="233" y="173"/>
                  </a:lnTo>
                  <a:lnTo>
                    <a:pt x="220" y="172"/>
                  </a:lnTo>
                  <a:lnTo>
                    <a:pt x="209" y="171"/>
                  </a:lnTo>
                  <a:lnTo>
                    <a:pt x="198" y="169"/>
                  </a:lnTo>
                  <a:lnTo>
                    <a:pt x="188" y="167"/>
                  </a:lnTo>
                  <a:lnTo>
                    <a:pt x="180" y="163"/>
                  </a:lnTo>
                  <a:lnTo>
                    <a:pt x="172" y="160"/>
                  </a:lnTo>
                  <a:lnTo>
                    <a:pt x="165" y="155"/>
                  </a:lnTo>
                  <a:lnTo>
                    <a:pt x="158" y="151"/>
                  </a:lnTo>
                  <a:lnTo>
                    <a:pt x="136" y="128"/>
                  </a:lnTo>
                  <a:lnTo>
                    <a:pt x="113" y="105"/>
                  </a:lnTo>
                  <a:lnTo>
                    <a:pt x="108" y="100"/>
                  </a:lnTo>
                  <a:lnTo>
                    <a:pt x="101" y="95"/>
                  </a:lnTo>
                  <a:lnTo>
                    <a:pt x="95" y="91"/>
                  </a:lnTo>
                  <a:lnTo>
                    <a:pt x="88" y="87"/>
                  </a:lnTo>
                  <a:lnTo>
                    <a:pt x="74" y="81"/>
                  </a:lnTo>
                  <a:lnTo>
                    <a:pt x="60" y="76"/>
                  </a:lnTo>
                  <a:lnTo>
                    <a:pt x="45" y="70"/>
                  </a:lnTo>
                  <a:lnTo>
                    <a:pt x="31" y="64"/>
                  </a:lnTo>
                  <a:lnTo>
                    <a:pt x="16" y="58"/>
                  </a:lnTo>
                  <a:lnTo>
                    <a:pt x="0" y="50"/>
                  </a:lnTo>
                  <a:lnTo>
                    <a:pt x="6" y="41"/>
                  </a:lnTo>
                  <a:lnTo>
                    <a:pt x="11" y="34"/>
                  </a:lnTo>
                  <a:lnTo>
                    <a:pt x="16" y="28"/>
                  </a:lnTo>
                  <a:lnTo>
                    <a:pt x="21" y="22"/>
                  </a:lnTo>
                  <a:lnTo>
                    <a:pt x="28" y="19"/>
                  </a:lnTo>
                  <a:lnTo>
                    <a:pt x="33" y="15"/>
                  </a:lnTo>
                  <a:lnTo>
                    <a:pt x="40" y="13"/>
                  </a:lnTo>
                  <a:lnTo>
                    <a:pt x="47" y="12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3" name="Freeform 227"/>
            <p:cNvSpPr>
              <a:spLocks/>
            </p:cNvSpPr>
            <p:nvPr>
              <p:custDataLst>
                <p:tags r:id="rId154"/>
              </p:custDataLst>
            </p:nvPr>
          </p:nvSpPr>
          <p:spPr bwMode="auto">
            <a:xfrm>
              <a:off x="4750763" y="1237085"/>
              <a:ext cx="486701" cy="361950"/>
            </a:xfrm>
            <a:custGeom>
              <a:avLst/>
              <a:gdLst>
                <a:gd name="T0" fmla="*/ 2147483647 w 1037"/>
                <a:gd name="T1" fmla="*/ 2147483647 h 690"/>
                <a:gd name="T2" fmla="*/ 2147483647 w 1037"/>
                <a:gd name="T3" fmla="*/ 2147483647 h 690"/>
                <a:gd name="T4" fmla="*/ 2147483647 w 1037"/>
                <a:gd name="T5" fmla="*/ 2147483647 h 690"/>
                <a:gd name="T6" fmla="*/ 2147483647 w 1037"/>
                <a:gd name="T7" fmla="*/ 2147483647 h 690"/>
                <a:gd name="T8" fmla="*/ 1463608950 w 1037"/>
                <a:gd name="T9" fmla="*/ 2147483647 h 690"/>
                <a:gd name="T10" fmla="*/ 2147483647 w 1037"/>
                <a:gd name="T11" fmla="*/ 2147483647 h 690"/>
                <a:gd name="T12" fmla="*/ 2147483647 w 1037"/>
                <a:gd name="T13" fmla="*/ 2147483647 h 690"/>
                <a:gd name="T14" fmla="*/ 650534842 w 1037"/>
                <a:gd name="T15" fmla="*/ 2147483647 h 690"/>
                <a:gd name="T16" fmla="*/ 2147483647 w 1037"/>
                <a:gd name="T17" fmla="*/ 2147483647 h 690"/>
                <a:gd name="T18" fmla="*/ 0 w 1037"/>
                <a:gd name="T19" fmla="*/ 2147483647 h 690"/>
                <a:gd name="T20" fmla="*/ 1626336671 w 1037"/>
                <a:gd name="T21" fmla="*/ 2147483647 h 690"/>
                <a:gd name="T22" fmla="*/ 2147483647 w 1037"/>
                <a:gd name="T23" fmla="*/ 2147483647 h 690"/>
                <a:gd name="T24" fmla="*/ 2147483647 w 1037"/>
                <a:gd name="T25" fmla="*/ 2147483647 h 690"/>
                <a:gd name="T26" fmla="*/ 2147483647 w 1037"/>
                <a:gd name="T27" fmla="*/ 2147483647 h 690"/>
                <a:gd name="T28" fmla="*/ 2147483647 w 1037"/>
                <a:gd name="T29" fmla="*/ 2147483647 h 690"/>
                <a:gd name="T30" fmla="*/ 2147483647 w 1037"/>
                <a:gd name="T31" fmla="*/ 2147483647 h 690"/>
                <a:gd name="T32" fmla="*/ 2147483647 w 1037"/>
                <a:gd name="T33" fmla="*/ 2147483647 h 690"/>
                <a:gd name="T34" fmla="*/ 2147483647 w 1037"/>
                <a:gd name="T35" fmla="*/ 2147483647 h 690"/>
                <a:gd name="T36" fmla="*/ 2147483647 w 1037"/>
                <a:gd name="T37" fmla="*/ 2147483647 h 690"/>
                <a:gd name="T38" fmla="*/ 2147483647 w 1037"/>
                <a:gd name="T39" fmla="*/ 2147483647 h 690"/>
                <a:gd name="T40" fmla="*/ 2147483647 w 1037"/>
                <a:gd name="T41" fmla="*/ 2147483647 h 690"/>
                <a:gd name="T42" fmla="*/ 2147483647 w 1037"/>
                <a:gd name="T43" fmla="*/ 2147483647 h 690"/>
                <a:gd name="T44" fmla="*/ 2147483647 w 1037"/>
                <a:gd name="T45" fmla="*/ 2147483647 h 690"/>
                <a:gd name="T46" fmla="*/ 2147483647 w 1037"/>
                <a:gd name="T47" fmla="*/ 2147483647 h 690"/>
                <a:gd name="T48" fmla="*/ 2147483647 w 1037"/>
                <a:gd name="T49" fmla="*/ 2147483647 h 690"/>
                <a:gd name="T50" fmla="*/ 2147483647 w 1037"/>
                <a:gd name="T51" fmla="*/ 2147483647 h 690"/>
                <a:gd name="T52" fmla="*/ 2147483647 w 1037"/>
                <a:gd name="T53" fmla="*/ 2147483647 h 690"/>
                <a:gd name="T54" fmla="*/ 2147483647 w 1037"/>
                <a:gd name="T55" fmla="*/ 2147483647 h 690"/>
                <a:gd name="T56" fmla="*/ 2147483647 w 1037"/>
                <a:gd name="T57" fmla="*/ 2147483647 h 690"/>
                <a:gd name="T58" fmla="*/ 2147483647 w 1037"/>
                <a:gd name="T59" fmla="*/ 2147483647 h 690"/>
                <a:gd name="T60" fmla="*/ 2147483647 w 1037"/>
                <a:gd name="T61" fmla="*/ 2147483647 h 690"/>
                <a:gd name="T62" fmla="*/ 2147483647 w 1037"/>
                <a:gd name="T63" fmla="*/ 2147483647 h 690"/>
                <a:gd name="T64" fmla="*/ 2147483647 w 1037"/>
                <a:gd name="T65" fmla="*/ 2147483647 h 690"/>
                <a:gd name="T66" fmla="*/ 2147483647 w 1037"/>
                <a:gd name="T67" fmla="*/ 2147483647 h 690"/>
                <a:gd name="T68" fmla="*/ 2147483647 w 1037"/>
                <a:gd name="T69" fmla="*/ 1876375028 h 690"/>
                <a:gd name="T70" fmla="*/ 2147483647 w 1037"/>
                <a:gd name="T71" fmla="*/ 2147483647 h 690"/>
                <a:gd name="T72" fmla="*/ 2147483647 w 1037"/>
                <a:gd name="T73" fmla="*/ 2147483647 h 690"/>
                <a:gd name="T74" fmla="*/ 2147483647 w 1037"/>
                <a:gd name="T75" fmla="*/ 1732186738 h 690"/>
                <a:gd name="T76" fmla="*/ 2147483647 w 1037"/>
                <a:gd name="T77" fmla="*/ 865955933 h 690"/>
                <a:gd name="T78" fmla="*/ 2147483647 w 1037"/>
                <a:gd name="T79" fmla="*/ 1154882783 h 690"/>
                <a:gd name="T80" fmla="*/ 2147483647 w 1037"/>
                <a:gd name="T81" fmla="*/ 1587723051 h 690"/>
                <a:gd name="T82" fmla="*/ 2147483647 w 1037"/>
                <a:gd name="T83" fmla="*/ 865955933 h 690"/>
                <a:gd name="T84" fmla="*/ 2147483647 w 1037"/>
                <a:gd name="T85" fmla="*/ 2147483647 h 690"/>
                <a:gd name="T86" fmla="*/ 2147483647 w 1037"/>
                <a:gd name="T87" fmla="*/ 2147483647 h 690"/>
                <a:gd name="T88" fmla="*/ 2147483647 w 1037"/>
                <a:gd name="T89" fmla="*/ 2147483647 h 690"/>
                <a:gd name="T90" fmla="*/ 2147483647 w 1037"/>
                <a:gd name="T91" fmla="*/ 2147483647 h 690"/>
                <a:gd name="T92" fmla="*/ 2147483647 w 1037"/>
                <a:gd name="T93" fmla="*/ 2147483647 h 690"/>
                <a:gd name="T94" fmla="*/ 2147483647 w 1037"/>
                <a:gd name="T95" fmla="*/ 2147483647 h 690"/>
                <a:gd name="T96" fmla="*/ 2147483647 w 1037"/>
                <a:gd name="T97" fmla="*/ 2147483647 h 690"/>
                <a:gd name="T98" fmla="*/ 2147483647 w 1037"/>
                <a:gd name="T99" fmla="*/ 2147483647 h 690"/>
                <a:gd name="T100" fmla="*/ 2147483647 w 1037"/>
                <a:gd name="T101" fmla="*/ 2147483647 h 690"/>
                <a:gd name="T102" fmla="*/ 2147483647 w 1037"/>
                <a:gd name="T103" fmla="*/ 2147483647 h 690"/>
                <a:gd name="T104" fmla="*/ 2147483647 w 1037"/>
                <a:gd name="T105" fmla="*/ 2147483647 h 690"/>
                <a:gd name="T106" fmla="*/ 2147483647 w 1037"/>
                <a:gd name="T107" fmla="*/ 2147483647 h 690"/>
                <a:gd name="T108" fmla="*/ 2147483647 w 1037"/>
                <a:gd name="T109" fmla="*/ 2147483647 h 690"/>
                <a:gd name="T110" fmla="*/ 2147483647 w 1037"/>
                <a:gd name="T111" fmla="*/ 2147483647 h 690"/>
                <a:gd name="T112" fmla="*/ 2147483647 w 1037"/>
                <a:gd name="T113" fmla="*/ 2147483647 h 690"/>
                <a:gd name="T114" fmla="*/ 2147483647 w 1037"/>
                <a:gd name="T115" fmla="*/ 2147483647 h 690"/>
                <a:gd name="T116" fmla="*/ 2147483647 w 1037"/>
                <a:gd name="T117" fmla="*/ 2147483647 h 690"/>
                <a:gd name="T118" fmla="*/ 2147483647 w 1037"/>
                <a:gd name="T119" fmla="*/ 2147483647 h 6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037" h="690">
                  <a:moveTo>
                    <a:pt x="286" y="647"/>
                  </a:moveTo>
                  <a:lnTo>
                    <a:pt x="273" y="631"/>
                  </a:lnTo>
                  <a:lnTo>
                    <a:pt x="262" y="621"/>
                  </a:lnTo>
                  <a:lnTo>
                    <a:pt x="253" y="612"/>
                  </a:lnTo>
                  <a:lnTo>
                    <a:pt x="246" y="604"/>
                  </a:lnTo>
                  <a:lnTo>
                    <a:pt x="243" y="613"/>
                  </a:lnTo>
                  <a:lnTo>
                    <a:pt x="240" y="622"/>
                  </a:lnTo>
                  <a:lnTo>
                    <a:pt x="239" y="627"/>
                  </a:lnTo>
                  <a:lnTo>
                    <a:pt x="235" y="632"/>
                  </a:lnTo>
                  <a:lnTo>
                    <a:pt x="231" y="638"/>
                  </a:lnTo>
                  <a:lnTo>
                    <a:pt x="224" y="644"/>
                  </a:lnTo>
                  <a:lnTo>
                    <a:pt x="208" y="655"/>
                  </a:lnTo>
                  <a:lnTo>
                    <a:pt x="190" y="665"/>
                  </a:lnTo>
                  <a:lnTo>
                    <a:pt x="155" y="683"/>
                  </a:lnTo>
                  <a:lnTo>
                    <a:pt x="140" y="690"/>
                  </a:lnTo>
                  <a:lnTo>
                    <a:pt x="107" y="690"/>
                  </a:lnTo>
                  <a:lnTo>
                    <a:pt x="86" y="683"/>
                  </a:lnTo>
                  <a:lnTo>
                    <a:pt x="60" y="672"/>
                  </a:lnTo>
                  <a:lnTo>
                    <a:pt x="48" y="666"/>
                  </a:lnTo>
                  <a:lnTo>
                    <a:pt x="37" y="658"/>
                  </a:lnTo>
                  <a:lnTo>
                    <a:pt x="32" y="654"/>
                  </a:lnTo>
                  <a:lnTo>
                    <a:pt x="30" y="650"/>
                  </a:lnTo>
                  <a:lnTo>
                    <a:pt x="28" y="646"/>
                  </a:lnTo>
                  <a:lnTo>
                    <a:pt x="27" y="641"/>
                  </a:lnTo>
                  <a:lnTo>
                    <a:pt x="40" y="641"/>
                  </a:lnTo>
                  <a:lnTo>
                    <a:pt x="50" y="640"/>
                  </a:lnTo>
                  <a:lnTo>
                    <a:pt x="58" y="639"/>
                  </a:lnTo>
                  <a:lnTo>
                    <a:pt x="67" y="634"/>
                  </a:lnTo>
                  <a:lnTo>
                    <a:pt x="59" y="627"/>
                  </a:lnTo>
                  <a:lnTo>
                    <a:pt x="49" y="620"/>
                  </a:lnTo>
                  <a:lnTo>
                    <a:pt x="38" y="613"/>
                  </a:lnTo>
                  <a:lnTo>
                    <a:pt x="27" y="606"/>
                  </a:lnTo>
                  <a:lnTo>
                    <a:pt x="8" y="596"/>
                  </a:lnTo>
                  <a:lnTo>
                    <a:pt x="0" y="592"/>
                  </a:lnTo>
                  <a:lnTo>
                    <a:pt x="18" y="596"/>
                  </a:lnTo>
                  <a:lnTo>
                    <a:pt x="32" y="599"/>
                  </a:lnTo>
                  <a:lnTo>
                    <a:pt x="38" y="600"/>
                  </a:lnTo>
                  <a:lnTo>
                    <a:pt x="43" y="600"/>
                  </a:lnTo>
                  <a:lnTo>
                    <a:pt x="49" y="600"/>
                  </a:lnTo>
                  <a:lnTo>
                    <a:pt x="54" y="598"/>
                  </a:lnTo>
                  <a:lnTo>
                    <a:pt x="49" y="597"/>
                  </a:lnTo>
                  <a:lnTo>
                    <a:pt x="44" y="595"/>
                  </a:lnTo>
                  <a:lnTo>
                    <a:pt x="40" y="591"/>
                  </a:lnTo>
                  <a:lnTo>
                    <a:pt x="36" y="587"/>
                  </a:lnTo>
                  <a:lnTo>
                    <a:pt x="32" y="583"/>
                  </a:lnTo>
                  <a:lnTo>
                    <a:pt x="29" y="576"/>
                  </a:lnTo>
                  <a:lnTo>
                    <a:pt x="28" y="571"/>
                  </a:lnTo>
                  <a:lnTo>
                    <a:pt x="27" y="567"/>
                  </a:lnTo>
                  <a:lnTo>
                    <a:pt x="67" y="567"/>
                  </a:lnTo>
                  <a:lnTo>
                    <a:pt x="56" y="566"/>
                  </a:lnTo>
                  <a:lnTo>
                    <a:pt x="45" y="564"/>
                  </a:lnTo>
                  <a:lnTo>
                    <a:pt x="35" y="562"/>
                  </a:lnTo>
                  <a:lnTo>
                    <a:pt x="25" y="558"/>
                  </a:lnTo>
                  <a:lnTo>
                    <a:pt x="16" y="554"/>
                  </a:lnTo>
                  <a:lnTo>
                    <a:pt x="10" y="549"/>
                  </a:lnTo>
                  <a:lnTo>
                    <a:pt x="8" y="546"/>
                  </a:lnTo>
                  <a:lnTo>
                    <a:pt x="7" y="543"/>
                  </a:lnTo>
                  <a:lnTo>
                    <a:pt x="7" y="540"/>
                  </a:lnTo>
                  <a:lnTo>
                    <a:pt x="7" y="536"/>
                  </a:lnTo>
                  <a:lnTo>
                    <a:pt x="0" y="523"/>
                  </a:lnTo>
                  <a:lnTo>
                    <a:pt x="29" y="523"/>
                  </a:lnTo>
                  <a:lnTo>
                    <a:pt x="54" y="523"/>
                  </a:lnTo>
                  <a:lnTo>
                    <a:pt x="74" y="523"/>
                  </a:lnTo>
                  <a:lnTo>
                    <a:pt x="87" y="523"/>
                  </a:lnTo>
                  <a:lnTo>
                    <a:pt x="72" y="519"/>
                  </a:lnTo>
                  <a:lnTo>
                    <a:pt x="39" y="511"/>
                  </a:lnTo>
                  <a:lnTo>
                    <a:pt x="22" y="507"/>
                  </a:lnTo>
                  <a:lnTo>
                    <a:pt x="8" y="503"/>
                  </a:lnTo>
                  <a:lnTo>
                    <a:pt x="0" y="500"/>
                  </a:lnTo>
                  <a:lnTo>
                    <a:pt x="0" y="499"/>
                  </a:lnTo>
                  <a:lnTo>
                    <a:pt x="2" y="485"/>
                  </a:lnTo>
                  <a:lnTo>
                    <a:pt x="3" y="476"/>
                  </a:lnTo>
                  <a:lnTo>
                    <a:pt x="4" y="472"/>
                  </a:lnTo>
                  <a:lnTo>
                    <a:pt x="4" y="467"/>
                  </a:lnTo>
                  <a:lnTo>
                    <a:pt x="3" y="462"/>
                  </a:lnTo>
                  <a:lnTo>
                    <a:pt x="0" y="456"/>
                  </a:lnTo>
                  <a:lnTo>
                    <a:pt x="20" y="456"/>
                  </a:lnTo>
                  <a:lnTo>
                    <a:pt x="21" y="460"/>
                  </a:lnTo>
                  <a:lnTo>
                    <a:pt x="24" y="463"/>
                  </a:lnTo>
                  <a:lnTo>
                    <a:pt x="25" y="464"/>
                  </a:lnTo>
                  <a:lnTo>
                    <a:pt x="26" y="464"/>
                  </a:lnTo>
                  <a:lnTo>
                    <a:pt x="27" y="463"/>
                  </a:lnTo>
                  <a:lnTo>
                    <a:pt x="27" y="462"/>
                  </a:lnTo>
                  <a:lnTo>
                    <a:pt x="37" y="461"/>
                  </a:lnTo>
                  <a:lnTo>
                    <a:pt x="51" y="459"/>
                  </a:lnTo>
                  <a:lnTo>
                    <a:pt x="67" y="457"/>
                  </a:lnTo>
                  <a:lnTo>
                    <a:pt x="81" y="456"/>
                  </a:lnTo>
                  <a:lnTo>
                    <a:pt x="78" y="455"/>
                  </a:lnTo>
                  <a:lnTo>
                    <a:pt x="77" y="454"/>
                  </a:lnTo>
                  <a:lnTo>
                    <a:pt x="77" y="452"/>
                  </a:lnTo>
                  <a:lnTo>
                    <a:pt x="77" y="449"/>
                  </a:lnTo>
                  <a:lnTo>
                    <a:pt x="80" y="443"/>
                  </a:lnTo>
                  <a:lnTo>
                    <a:pt x="81" y="437"/>
                  </a:lnTo>
                  <a:lnTo>
                    <a:pt x="91" y="437"/>
                  </a:lnTo>
                  <a:lnTo>
                    <a:pt x="100" y="437"/>
                  </a:lnTo>
                  <a:lnTo>
                    <a:pt x="99" y="433"/>
                  </a:lnTo>
                  <a:lnTo>
                    <a:pt x="96" y="428"/>
                  </a:lnTo>
                  <a:lnTo>
                    <a:pt x="92" y="424"/>
                  </a:lnTo>
                  <a:lnTo>
                    <a:pt x="87" y="419"/>
                  </a:lnTo>
                  <a:lnTo>
                    <a:pt x="97" y="416"/>
                  </a:lnTo>
                  <a:lnTo>
                    <a:pt x="107" y="413"/>
                  </a:lnTo>
                  <a:lnTo>
                    <a:pt x="117" y="412"/>
                  </a:lnTo>
                  <a:lnTo>
                    <a:pt x="127" y="412"/>
                  </a:lnTo>
                  <a:lnTo>
                    <a:pt x="129" y="412"/>
                  </a:lnTo>
                  <a:lnTo>
                    <a:pt x="130" y="409"/>
                  </a:lnTo>
                  <a:lnTo>
                    <a:pt x="130" y="406"/>
                  </a:lnTo>
                  <a:lnTo>
                    <a:pt x="129" y="402"/>
                  </a:lnTo>
                  <a:lnTo>
                    <a:pt x="128" y="394"/>
                  </a:lnTo>
                  <a:lnTo>
                    <a:pt x="127" y="388"/>
                  </a:lnTo>
                  <a:lnTo>
                    <a:pt x="147" y="388"/>
                  </a:lnTo>
                  <a:lnTo>
                    <a:pt x="133" y="382"/>
                  </a:lnTo>
                  <a:lnTo>
                    <a:pt x="220" y="382"/>
                  </a:lnTo>
                  <a:lnTo>
                    <a:pt x="207" y="376"/>
                  </a:lnTo>
                  <a:lnTo>
                    <a:pt x="213" y="373"/>
                  </a:lnTo>
                  <a:lnTo>
                    <a:pt x="218" y="370"/>
                  </a:lnTo>
                  <a:lnTo>
                    <a:pt x="221" y="367"/>
                  </a:lnTo>
                  <a:lnTo>
                    <a:pt x="224" y="362"/>
                  </a:lnTo>
                  <a:lnTo>
                    <a:pt x="227" y="351"/>
                  </a:lnTo>
                  <a:lnTo>
                    <a:pt x="227" y="339"/>
                  </a:lnTo>
                  <a:lnTo>
                    <a:pt x="243" y="339"/>
                  </a:lnTo>
                  <a:lnTo>
                    <a:pt x="255" y="339"/>
                  </a:lnTo>
                  <a:lnTo>
                    <a:pt x="266" y="339"/>
                  </a:lnTo>
                  <a:lnTo>
                    <a:pt x="279" y="339"/>
                  </a:lnTo>
                  <a:lnTo>
                    <a:pt x="279" y="333"/>
                  </a:lnTo>
                  <a:lnTo>
                    <a:pt x="282" y="327"/>
                  </a:lnTo>
                  <a:lnTo>
                    <a:pt x="283" y="325"/>
                  </a:lnTo>
                  <a:lnTo>
                    <a:pt x="285" y="323"/>
                  </a:lnTo>
                  <a:lnTo>
                    <a:pt x="288" y="321"/>
                  </a:lnTo>
                  <a:lnTo>
                    <a:pt x="293" y="321"/>
                  </a:lnTo>
                  <a:lnTo>
                    <a:pt x="286" y="318"/>
                  </a:lnTo>
                  <a:lnTo>
                    <a:pt x="279" y="314"/>
                  </a:lnTo>
                  <a:lnTo>
                    <a:pt x="280" y="312"/>
                  </a:lnTo>
                  <a:lnTo>
                    <a:pt x="282" y="310"/>
                  </a:lnTo>
                  <a:lnTo>
                    <a:pt x="284" y="308"/>
                  </a:lnTo>
                  <a:lnTo>
                    <a:pt x="287" y="305"/>
                  </a:lnTo>
                  <a:lnTo>
                    <a:pt x="294" y="300"/>
                  </a:lnTo>
                  <a:lnTo>
                    <a:pt x="299" y="295"/>
                  </a:lnTo>
                  <a:lnTo>
                    <a:pt x="298" y="292"/>
                  </a:lnTo>
                  <a:lnTo>
                    <a:pt x="297" y="288"/>
                  </a:lnTo>
                  <a:lnTo>
                    <a:pt x="298" y="285"/>
                  </a:lnTo>
                  <a:lnTo>
                    <a:pt x="299" y="281"/>
                  </a:lnTo>
                  <a:lnTo>
                    <a:pt x="305" y="274"/>
                  </a:lnTo>
                  <a:lnTo>
                    <a:pt x="311" y="267"/>
                  </a:lnTo>
                  <a:lnTo>
                    <a:pt x="325" y="254"/>
                  </a:lnTo>
                  <a:lnTo>
                    <a:pt x="333" y="246"/>
                  </a:lnTo>
                  <a:lnTo>
                    <a:pt x="333" y="244"/>
                  </a:lnTo>
                  <a:lnTo>
                    <a:pt x="335" y="243"/>
                  </a:lnTo>
                  <a:lnTo>
                    <a:pt x="338" y="243"/>
                  </a:lnTo>
                  <a:lnTo>
                    <a:pt x="340" y="244"/>
                  </a:lnTo>
                  <a:lnTo>
                    <a:pt x="344" y="245"/>
                  </a:lnTo>
                  <a:lnTo>
                    <a:pt x="346" y="246"/>
                  </a:lnTo>
                  <a:lnTo>
                    <a:pt x="344" y="239"/>
                  </a:lnTo>
                  <a:lnTo>
                    <a:pt x="343" y="233"/>
                  </a:lnTo>
                  <a:lnTo>
                    <a:pt x="343" y="226"/>
                  </a:lnTo>
                  <a:lnTo>
                    <a:pt x="344" y="220"/>
                  </a:lnTo>
                  <a:lnTo>
                    <a:pt x="345" y="210"/>
                  </a:lnTo>
                  <a:lnTo>
                    <a:pt x="346" y="204"/>
                  </a:lnTo>
                  <a:lnTo>
                    <a:pt x="370" y="204"/>
                  </a:lnTo>
                  <a:lnTo>
                    <a:pt x="385" y="203"/>
                  </a:lnTo>
                  <a:lnTo>
                    <a:pt x="388" y="202"/>
                  </a:lnTo>
                  <a:lnTo>
                    <a:pt x="390" y="200"/>
                  </a:lnTo>
                  <a:lnTo>
                    <a:pt x="392" y="198"/>
                  </a:lnTo>
                  <a:lnTo>
                    <a:pt x="394" y="196"/>
                  </a:lnTo>
                  <a:lnTo>
                    <a:pt x="397" y="188"/>
                  </a:lnTo>
                  <a:lnTo>
                    <a:pt x="399" y="178"/>
                  </a:lnTo>
                  <a:lnTo>
                    <a:pt x="395" y="173"/>
                  </a:lnTo>
                  <a:lnTo>
                    <a:pt x="390" y="166"/>
                  </a:lnTo>
                  <a:lnTo>
                    <a:pt x="387" y="157"/>
                  </a:lnTo>
                  <a:lnTo>
                    <a:pt x="386" y="148"/>
                  </a:lnTo>
                  <a:lnTo>
                    <a:pt x="384" y="148"/>
                  </a:lnTo>
                  <a:lnTo>
                    <a:pt x="379" y="147"/>
                  </a:lnTo>
                  <a:lnTo>
                    <a:pt x="377" y="147"/>
                  </a:lnTo>
                  <a:lnTo>
                    <a:pt x="375" y="146"/>
                  </a:lnTo>
                  <a:lnTo>
                    <a:pt x="373" y="144"/>
                  </a:lnTo>
                  <a:lnTo>
                    <a:pt x="373" y="142"/>
                  </a:lnTo>
                  <a:lnTo>
                    <a:pt x="363" y="150"/>
                  </a:lnTo>
                  <a:lnTo>
                    <a:pt x="353" y="156"/>
                  </a:lnTo>
                  <a:lnTo>
                    <a:pt x="347" y="158"/>
                  </a:lnTo>
                  <a:lnTo>
                    <a:pt x="343" y="159"/>
                  </a:lnTo>
                  <a:lnTo>
                    <a:pt x="338" y="160"/>
                  </a:lnTo>
                  <a:lnTo>
                    <a:pt x="333" y="160"/>
                  </a:lnTo>
                  <a:lnTo>
                    <a:pt x="334" y="154"/>
                  </a:lnTo>
                  <a:lnTo>
                    <a:pt x="338" y="148"/>
                  </a:lnTo>
                  <a:lnTo>
                    <a:pt x="341" y="143"/>
                  </a:lnTo>
                  <a:lnTo>
                    <a:pt x="345" y="138"/>
                  </a:lnTo>
                  <a:lnTo>
                    <a:pt x="355" y="128"/>
                  </a:lnTo>
                  <a:lnTo>
                    <a:pt x="367" y="120"/>
                  </a:lnTo>
                  <a:lnTo>
                    <a:pt x="378" y="112"/>
                  </a:lnTo>
                  <a:lnTo>
                    <a:pt x="390" y="103"/>
                  </a:lnTo>
                  <a:lnTo>
                    <a:pt x="395" y="98"/>
                  </a:lnTo>
                  <a:lnTo>
                    <a:pt x="399" y="93"/>
                  </a:lnTo>
                  <a:lnTo>
                    <a:pt x="403" y="87"/>
                  </a:lnTo>
                  <a:lnTo>
                    <a:pt x="406" y="80"/>
                  </a:lnTo>
                  <a:lnTo>
                    <a:pt x="407" y="83"/>
                  </a:lnTo>
                  <a:lnTo>
                    <a:pt x="409" y="88"/>
                  </a:lnTo>
                  <a:lnTo>
                    <a:pt x="411" y="96"/>
                  </a:lnTo>
                  <a:lnTo>
                    <a:pt x="412" y="105"/>
                  </a:lnTo>
                  <a:lnTo>
                    <a:pt x="414" y="107"/>
                  </a:lnTo>
                  <a:lnTo>
                    <a:pt x="420" y="111"/>
                  </a:lnTo>
                  <a:lnTo>
                    <a:pt x="426" y="115"/>
                  </a:lnTo>
                  <a:lnTo>
                    <a:pt x="432" y="117"/>
                  </a:lnTo>
                  <a:lnTo>
                    <a:pt x="450" y="116"/>
                  </a:lnTo>
                  <a:lnTo>
                    <a:pt x="463" y="114"/>
                  </a:lnTo>
                  <a:lnTo>
                    <a:pt x="473" y="112"/>
                  </a:lnTo>
                  <a:lnTo>
                    <a:pt x="479" y="111"/>
                  </a:lnTo>
                  <a:lnTo>
                    <a:pt x="474" y="106"/>
                  </a:lnTo>
                  <a:lnTo>
                    <a:pt x="469" y="101"/>
                  </a:lnTo>
                  <a:lnTo>
                    <a:pt x="468" y="98"/>
                  </a:lnTo>
                  <a:lnTo>
                    <a:pt x="467" y="95"/>
                  </a:lnTo>
                  <a:lnTo>
                    <a:pt x="466" y="91"/>
                  </a:lnTo>
                  <a:lnTo>
                    <a:pt x="466" y="87"/>
                  </a:lnTo>
                  <a:lnTo>
                    <a:pt x="485" y="83"/>
                  </a:lnTo>
                  <a:lnTo>
                    <a:pt x="510" y="78"/>
                  </a:lnTo>
                  <a:lnTo>
                    <a:pt x="523" y="75"/>
                  </a:lnTo>
                  <a:lnTo>
                    <a:pt x="536" y="72"/>
                  </a:lnTo>
                  <a:lnTo>
                    <a:pt x="548" y="67"/>
                  </a:lnTo>
                  <a:lnTo>
                    <a:pt x="558" y="61"/>
                  </a:lnTo>
                  <a:lnTo>
                    <a:pt x="565" y="57"/>
                  </a:lnTo>
                  <a:lnTo>
                    <a:pt x="573" y="53"/>
                  </a:lnTo>
                  <a:lnTo>
                    <a:pt x="579" y="50"/>
                  </a:lnTo>
                  <a:lnTo>
                    <a:pt x="586" y="49"/>
                  </a:lnTo>
                  <a:lnTo>
                    <a:pt x="587" y="55"/>
                  </a:lnTo>
                  <a:lnTo>
                    <a:pt x="589" y="61"/>
                  </a:lnTo>
                  <a:lnTo>
                    <a:pt x="591" y="63"/>
                  </a:lnTo>
                  <a:lnTo>
                    <a:pt x="593" y="65"/>
                  </a:lnTo>
                  <a:lnTo>
                    <a:pt x="596" y="67"/>
                  </a:lnTo>
                  <a:lnTo>
                    <a:pt x="599" y="67"/>
                  </a:lnTo>
                  <a:lnTo>
                    <a:pt x="609" y="66"/>
                  </a:lnTo>
                  <a:lnTo>
                    <a:pt x="624" y="61"/>
                  </a:lnTo>
                  <a:lnTo>
                    <a:pt x="638" y="57"/>
                  </a:lnTo>
                  <a:lnTo>
                    <a:pt x="645" y="55"/>
                  </a:lnTo>
                  <a:lnTo>
                    <a:pt x="643" y="53"/>
                  </a:lnTo>
                  <a:lnTo>
                    <a:pt x="641" y="51"/>
                  </a:lnTo>
                  <a:lnTo>
                    <a:pt x="638" y="48"/>
                  </a:lnTo>
                  <a:lnTo>
                    <a:pt x="638" y="46"/>
                  </a:lnTo>
                  <a:lnTo>
                    <a:pt x="638" y="42"/>
                  </a:lnTo>
                  <a:lnTo>
                    <a:pt x="641" y="37"/>
                  </a:lnTo>
                  <a:lnTo>
                    <a:pt x="645" y="33"/>
                  </a:lnTo>
                  <a:lnTo>
                    <a:pt x="650" y="28"/>
                  </a:lnTo>
                  <a:lnTo>
                    <a:pt x="657" y="24"/>
                  </a:lnTo>
                  <a:lnTo>
                    <a:pt x="665" y="20"/>
                  </a:lnTo>
                  <a:lnTo>
                    <a:pt x="674" y="17"/>
                  </a:lnTo>
                  <a:lnTo>
                    <a:pt x="682" y="15"/>
                  </a:lnTo>
                  <a:lnTo>
                    <a:pt x="691" y="14"/>
                  </a:lnTo>
                  <a:lnTo>
                    <a:pt x="699" y="13"/>
                  </a:lnTo>
                  <a:lnTo>
                    <a:pt x="708" y="13"/>
                  </a:lnTo>
                  <a:lnTo>
                    <a:pt x="714" y="13"/>
                  </a:lnTo>
                  <a:lnTo>
                    <a:pt x="721" y="15"/>
                  </a:lnTo>
                  <a:lnTo>
                    <a:pt x="725" y="18"/>
                  </a:lnTo>
                  <a:lnTo>
                    <a:pt x="717" y="20"/>
                  </a:lnTo>
                  <a:lnTo>
                    <a:pt x="709" y="26"/>
                  </a:lnTo>
                  <a:lnTo>
                    <a:pt x="705" y="29"/>
                  </a:lnTo>
                  <a:lnTo>
                    <a:pt x="701" y="32"/>
                  </a:lnTo>
                  <a:lnTo>
                    <a:pt x="699" y="35"/>
                  </a:lnTo>
                  <a:lnTo>
                    <a:pt x="699" y="37"/>
                  </a:lnTo>
                  <a:lnTo>
                    <a:pt x="702" y="39"/>
                  </a:lnTo>
                  <a:lnTo>
                    <a:pt x="705" y="40"/>
                  </a:lnTo>
                  <a:lnTo>
                    <a:pt x="709" y="41"/>
                  </a:lnTo>
                  <a:lnTo>
                    <a:pt x="712" y="40"/>
                  </a:lnTo>
                  <a:lnTo>
                    <a:pt x="719" y="39"/>
                  </a:lnTo>
                  <a:lnTo>
                    <a:pt x="725" y="36"/>
                  </a:lnTo>
                  <a:lnTo>
                    <a:pt x="733" y="32"/>
                  </a:lnTo>
                  <a:lnTo>
                    <a:pt x="741" y="29"/>
                  </a:lnTo>
                  <a:lnTo>
                    <a:pt x="748" y="26"/>
                  </a:lnTo>
                  <a:lnTo>
                    <a:pt x="758" y="24"/>
                  </a:lnTo>
                  <a:lnTo>
                    <a:pt x="758" y="12"/>
                  </a:lnTo>
                  <a:lnTo>
                    <a:pt x="758" y="0"/>
                  </a:lnTo>
                  <a:lnTo>
                    <a:pt x="777" y="0"/>
                  </a:lnTo>
                  <a:lnTo>
                    <a:pt x="793" y="1"/>
                  </a:lnTo>
                  <a:lnTo>
                    <a:pt x="800" y="1"/>
                  </a:lnTo>
                  <a:lnTo>
                    <a:pt x="806" y="2"/>
                  </a:lnTo>
                  <a:lnTo>
                    <a:pt x="813" y="4"/>
                  </a:lnTo>
                  <a:lnTo>
                    <a:pt x="817" y="6"/>
                  </a:lnTo>
                  <a:lnTo>
                    <a:pt x="812" y="11"/>
                  </a:lnTo>
                  <a:lnTo>
                    <a:pt x="805" y="18"/>
                  </a:lnTo>
                  <a:lnTo>
                    <a:pt x="800" y="26"/>
                  </a:lnTo>
                  <a:lnTo>
                    <a:pt x="798" y="31"/>
                  </a:lnTo>
                  <a:lnTo>
                    <a:pt x="815" y="22"/>
                  </a:lnTo>
                  <a:lnTo>
                    <a:pt x="828" y="15"/>
                  </a:lnTo>
                  <a:lnTo>
                    <a:pt x="844" y="8"/>
                  </a:lnTo>
                  <a:lnTo>
                    <a:pt x="865" y="0"/>
                  </a:lnTo>
                  <a:lnTo>
                    <a:pt x="865" y="4"/>
                  </a:lnTo>
                  <a:lnTo>
                    <a:pt x="864" y="9"/>
                  </a:lnTo>
                  <a:lnTo>
                    <a:pt x="861" y="14"/>
                  </a:lnTo>
                  <a:lnTo>
                    <a:pt x="858" y="18"/>
                  </a:lnTo>
                  <a:lnTo>
                    <a:pt x="860" y="14"/>
                  </a:lnTo>
                  <a:lnTo>
                    <a:pt x="862" y="11"/>
                  </a:lnTo>
                  <a:lnTo>
                    <a:pt x="866" y="9"/>
                  </a:lnTo>
                  <a:lnTo>
                    <a:pt x="869" y="7"/>
                  </a:lnTo>
                  <a:lnTo>
                    <a:pt x="876" y="6"/>
                  </a:lnTo>
                  <a:lnTo>
                    <a:pt x="884" y="6"/>
                  </a:lnTo>
                  <a:lnTo>
                    <a:pt x="892" y="6"/>
                  </a:lnTo>
                  <a:lnTo>
                    <a:pt x="907" y="6"/>
                  </a:lnTo>
                  <a:lnTo>
                    <a:pt x="924" y="6"/>
                  </a:lnTo>
                  <a:lnTo>
                    <a:pt x="930" y="6"/>
                  </a:lnTo>
                  <a:lnTo>
                    <a:pt x="947" y="12"/>
                  </a:lnTo>
                  <a:lnTo>
                    <a:pt x="979" y="22"/>
                  </a:lnTo>
                  <a:lnTo>
                    <a:pt x="996" y="28"/>
                  </a:lnTo>
                  <a:lnTo>
                    <a:pt x="1013" y="33"/>
                  </a:lnTo>
                  <a:lnTo>
                    <a:pt x="1027" y="38"/>
                  </a:lnTo>
                  <a:lnTo>
                    <a:pt x="1037" y="43"/>
                  </a:lnTo>
                  <a:lnTo>
                    <a:pt x="1031" y="52"/>
                  </a:lnTo>
                  <a:lnTo>
                    <a:pt x="1025" y="61"/>
                  </a:lnTo>
                  <a:lnTo>
                    <a:pt x="1022" y="66"/>
                  </a:lnTo>
                  <a:lnTo>
                    <a:pt x="1019" y="70"/>
                  </a:lnTo>
                  <a:lnTo>
                    <a:pt x="1017" y="75"/>
                  </a:lnTo>
                  <a:lnTo>
                    <a:pt x="1017" y="80"/>
                  </a:lnTo>
                  <a:lnTo>
                    <a:pt x="1005" y="79"/>
                  </a:lnTo>
                  <a:lnTo>
                    <a:pt x="993" y="76"/>
                  </a:lnTo>
                  <a:lnTo>
                    <a:pt x="982" y="72"/>
                  </a:lnTo>
                  <a:lnTo>
                    <a:pt x="971" y="67"/>
                  </a:lnTo>
                  <a:lnTo>
                    <a:pt x="961" y="63"/>
                  </a:lnTo>
                  <a:lnTo>
                    <a:pt x="951" y="59"/>
                  </a:lnTo>
                  <a:lnTo>
                    <a:pt x="940" y="56"/>
                  </a:lnTo>
                  <a:lnTo>
                    <a:pt x="930" y="55"/>
                  </a:lnTo>
                  <a:lnTo>
                    <a:pt x="919" y="55"/>
                  </a:lnTo>
                  <a:lnTo>
                    <a:pt x="906" y="55"/>
                  </a:lnTo>
                  <a:lnTo>
                    <a:pt x="892" y="55"/>
                  </a:lnTo>
                  <a:lnTo>
                    <a:pt x="878" y="55"/>
                  </a:lnTo>
                  <a:lnTo>
                    <a:pt x="877" y="62"/>
                  </a:lnTo>
                  <a:lnTo>
                    <a:pt x="876" y="68"/>
                  </a:lnTo>
                  <a:lnTo>
                    <a:pt x="873" y="74"/>
                  </a:lnTo>
                  <a:lnTo>
                    <a:pt x="871" y="80"/>
                  </a:lnTo>
                  <a:lnTo>
                    <a:pt x="869" y="88"/>
                  </a:lnTo>
                  <a:lnTo>
                    <a:pt x="867" y="95"/>
                  </a:lnTo>
                  <a:lnTo>
                    <a:pt x="865" y="102"/>
                  </a:lnTo>
                  <a:lnTo>
                    <a:pt x="865" y="111"/>
                  </a:lnTo>
                  <a:lnTo>
                    <a:pt x="854" y="114"/>
                  </a:lnTo>
                  <a:lnTo>
                    <a:pt x="848" y="116"/>
                  </a:lnTo>
                  <a:lnTo>
                    <a:pt x="844" y="116"/>
                  </a:lnTo>
                  <a:lnTo>
                    <a:pt x="842" y="115"/>
                  </a:lnTo>
                  <a:lnTo>
                    <a:pt x="838" y="114"/>
                  </a:lnTo>
                  <a:lnTo>
                    <a:pt x="835" y="113"/>
                  </a:lnTo>
                  <a:lnTo>
                    <a:pt x="828" y="111"/>
                  </a:lnTo>
                  <a:lnTo>
                    <a:pt x="817" y="111"/>
                  </a:lnTo>
                  <a:lnTo>
                    <a:pt x="811" y="111"/>
                  </a:lnTo>
                  <a:lnTo>
                    <a:pt x="804" y="112"/>
                  </a:lnTo>
                  <a:lnTo>
                    <a:pt x="798" y="113"/>
                  </a:lnTo>
                  <a:lnTo>
                    <a:pt x="790" y="115"/>
                  </a:lnTo>
                  <a:lnTo>
                    <a:pt x="776" y="121"/>
                  </a:lnTo>
                  <a:lnTo>
                    <a:pt x="758" y="129"/>
                  </a:lnTo>
                  <a:lnTo>
                    <a:pt x="750" y="129"/>
                  </a:lnTo>
                  <a:lnTo>
                    <a:pt x="745" y="128"/>
                  </a:lnTo>
                  <a:lnTo>
                    <a:pt x="738" y="126"/>
                  </a:lnTo>
                  <a:lnTo>
                    <a:pt x="734" y="124"/>
                  </a:lnTo>
                  <a:lnTo>
                    <a:pt x="724" y="119"/>
                  </a:lnTo>
                  <a:lnTo>
                    <a:pt x="716" y="112"/>
                  </a:lnTo>
                  <a:lnTo>
                    <a:pt x="709" y="105"/>
                  </a:lnTo>
                  <a:lnTo>
                    <a:pt x="702" y="98"/>
                  </a:lnTo>
                  <a:lnTo>
                    <a:pt x="694" y="92"/>
                  </a:lnTo>
                  <a:lnTo>
                    <a:pt x="685" y="87"/>
                  </a:lnTo>
                  <a:lnTo>
                    <a:pt x="677" y="92"/>
                  </a:lnTo>
                  <a:lnTo>
                    <a:pt x="669" y="96"/>
                  </a:lnTo>
                  <a:lnTo>
                    <a:pt x="661" y="100"/>
                  </a:lnTo>
                  <a:lnTo>
                    <a:pt x="654" y="103"/>
                  </a:lnTo>
                  <a:lnTo>
                    <a:pt x="637" y="109"/>
                  </a:lnTo>
                  <a:lnTo>
                    <a:pt x="620" y="112"/>
                  </a:lnTo>
                  <a:lnTo>
                    <a:pt x="602" y="116"/>
                  </a:lnTo>
                  <a:lnTo>
                    <a:pt x="584" y="119"/>
                  </a:lnTo>
                  <a:lnTo>
                    <a:pt x="565" y="123"/>
                  </a:lnTo>
                  <a:lnTo>
                    <a:pt x="545" y="129"/>
                  </a:lnTo>
                  <a:lnTo>
                    <a:pt x="542" y="130"/>
                  </a:lnTo>
                  <a:lnTo>
                    <a:pt x="537" y="131"/>
                  </a:lnTo>
                  <a:lnTo>
                    <a:pt x="534" y="134"/>
                  </a:lnTo>
                  <a:lnTo>
                    <a:pt x="530" y="138"/>
                  </a:lnTo>
                  <a:lnTo>
                    <a:pt x="521" y="147"/>
                  </a:lnTo>
                  <a:lnTo>
                    <a:pt x="513" y="158"/>
                  </a:lnTo>
                  <a:lnTo>
                    <a:pt x="506" y="170"/>
                  </a:lnTo>
                  <a:lnTo>
                    <a:pt x="498" y="184"/>
                  </a:lnTo>
                  <a:lnTo>
                    <a:pt x="491" y="198"/>
                  </a:lnTo>
                  <a:lnTo>
                    <a:pt x="486" y="210"/>
                  </a:lnTo>
                  <a:lnTo>
                    <a:pt x="482" y="217"/>
                  </a:lnTo>
                  <a:lnTo>
                    <a:pt x="478" y="225"/>
                  </a:lnTo>
                  <a:lnTo>
                    <a:pt x="473" y="232"/>
                  </a:lnTo>
                  <a:lnTo>
                    <a:pt x="466" y="239"/>
                  </a:lnTo>
                  <a:lnTo>
                    <a:pt x="453" y="255"/>
                  </a:lnTo>
                  <a:lnTo>
                    <a:pt x="437" y="270"/>
                  </a:lnTo>
                  <a:lnTo>
                    <a:pt x="430" y="279"/>
                  </a:lnTo>
                  <a:lnTo>
                    <a:pt x="423" y="288"/>
                  </a:lnTo>
                  <a:lnTo>
                    <a:pt x="417" y="298"/>
                  </a:lnTo>
                  <a:lnTo>
                    <a:pt x="411" y="309"/>
                  </a:lnTo>
                  <a:lnTo>
                    <a:pt x="406" y="321"/>
                  </a:lnTo>
                  <a:lnTo>
                    <a:pt x="402" y="334"/>
                  </a:lnTo>
                  <a:lnTo>
                    <a:pt x="400" y="348"/>
                  </a:lnTo>
                  <a:lnTo>
                    <a:pt x="399" y="364"/>
                  </a:lnTo>
                  <a:lnTo>
                    <a:pt x="396" y="362"/>
                  </a:lnTo>
                  <a:lnTo>
                    <a:pt x="392" y="361"/>
                  </a:lnTo>
                  <a:lnTo>
                    <a:pt x="387" y="361"/>
                  </a:lnTo>
                  <a:lnTo>
                    <a:pt x="381" y="362"/>
                  </a:lnTo>
                  <a:lnTo>
                    <a:pt x="367" y="363"/>
                  </a:lnTo>
                  <a:lnTo>
                    <a:pt x="353" y="364"/>
                  </a:lnTo>
                  <a:lnTo>
                    <a:pt x="333" y="425"/>
                  </a:lnTo>
                  <a:lnTo>
                    <a:pt x="333" y="441"/>
                  </a:lnTo>
                  <a:lnTo>
                    <a:pt x="336" y="464"/>
                  </a:lnTo>
                  <a:lnTo>
                    <a:pt x="340" y="477"/>
                  </a:lnTo>
                  <a:lnTo>
                    <a:pt x="344" y="487"/>
                  </a:lnTo>
                  <a:lnTo>
                    <a:pt x="347" y="491"/>
                  </a:lnTo>
                  <a:lnTo>
                    <a:pt x="351" y="495"/>
                  </a:lnTo>
                  <a:lnTo>
                    <a:pt x="355" y="497"/>
                  </a:lnTo>
                  <a:lnTo>
                    <a:pt x="360" y="499"/>
                  </a:lnTo>
                  <a:lnTo>
                    <a:pt x="358" y="515"/>
                  </a:lnTo>
                  <a:lnTo>
                    <a:pt x="357" y="528"/>
                  </a:lnTo>
                  <a:lnTo>
                    <a:pt x="356" y="537"/>
                  </a:lnTo>
                  <a:lnTo>
                    <a:pt x="354" y="544"/>
                  </a:lnTo>
                  <a:lnTo>
                    <a:pt x="354" y="551"/>
                  </a:lnTo>
                  <a:lnTo>
                    <a:pt x="354" y="558"/>
                  </a:lnTo>
                  <a:lnTo>
                    <a:pt x="355" y="567"/>
                  </a:lnTo>
                  <a:lnTo>
                    <a:pt x="360" y="579"/>
                  </a:lnTo>
                  <a:lnTo>
                    <a:pt x="352" y="585"/>
                  </a:lnTo>
                  <a:lnTo>
                    <a:pt x="346" y="591"/>
                  </a:lnTo>
                  <a:lnTo>
                    <a:pt x="340" y="598"/>
                  </a:lnTo>
                  <a:lnTo>
                    <a:pt x="335" y="606"/>
                  </a:lnTo>
                  <a:lnTo>
                    <a:pt x="331" y="615"/>
                  </a:lnTo>
                  <a:lnTo>
                    <a:pt x="329" y="625"/>
                  </a:lnTo>
                  <a:lnTo>
                    <a:pt x="327" y="635"/>
                  </a:lnTo>
                  <a:lnTo>
                    <a:pt x="327" y="647"/>
                  </a:lnTo>
                  <a:lnTo>
                    <a:pt x="318" y="646"/>
                  </a:lnTo>
                  <a:lnTo>
                    <a:pt x="306" y="645"/>
                  </a:lnTo>
                  <a:lnTo>
                    <a:pt x="300" y="645"/>
                  </a:lnTo>
                  <a:lnTo>
                    <a:pt x="295" y="645"/>
                  </a:lnTo>
                  <a:lnTo>
                    <a:pt x="289" y="646"/>
                  </a:lnTo>
                  <a:lnTo>
                    <a:pt x="286" y="647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4" name="Freeform 228"/>
            <p:cNvSpPr>
              <a:spLocks/>
            </p:cNvSpPr>
            <p:nvPr>
              <p:custDataLst>
                <p:tags r:id="rId155"/>
              </p:custDataLst>
            </p:nvPr>
          </p:nvSpPr>
          <p:spPr bwMode="auto">
            <a:xfrm>
              <a:off x="5118800" y="2078463"/>
              <a:ext cx="53313" cy="90487"/>
            </a:xfrm>
            <a:custGeom>
              <a:avLst/>
              <a:gdLst>
                <a:gd name="T0" fmla="*/ 2147483647 w 120"/>
                <a:gd name="T1" fmla="*/ 2147483647 h 173"/>
                <a:gd name="T2" fmla="*/ 2147483647 w 120"/>
                <a:gd name="T3" fmla="*/ 2147483647 h 173"/>
                <a:gd name="T4" fmla="*/ 2147483647 w 120"/>
                <a:gd name="T5" fmla="*/ 2147483647 h 173"/>
                <a:gd name="T6" fmla="*/ 2147483647 w 120"/>
                <a:gd name="T7" fmla="*/ 2147483647 h 173"/>
                <a:gd name="T8" fmla="*/ 2147483647 w 120"/>
                <a:gd name="T9" fmla="*/ 1144647474 h 173"/>
                <a:gd name="T10" fmla="*/ 2147483647 w 120"/>
                <a:gd name="T11" fmla="*/ 572323998 h 173"/>
                <a:gd name="T12" fmla="*/ 2147483647 w 120"/>
                <a:gd name="T13" fmla="*/ 286161738 h 173"/>
                <a:gd name="T14" fmla="*/ 2147483647 w 120"/>
                <a:gd name="T15" fmla="*/ 143080869 h 173"/>
                <a:gd name="T16" fmla="*/ 2147483647 w 120"/>
                <a:gd name="T17" fmla="*/ 0 h 173"/>
                <a:gd name="T18" fmla="*/ 2147483647 w 120"/>
                <a:gd name="T19" fmla="*/ 0 h 173"/>
                <a:gd name="T20" fmla="*/ 1862279274 w 120"/>
                <a:gd name="T21" fmla="*/ 143080869 h 173"/>
                <a:gd name="T22" fmla="*/ 1655247260 w 120"/>
                <a:gd name="T23" fmla="*/ 429243130 h 173"/>
                <a:gd name="T24" fmla="*/ 1448383388 w 120"/>
                <a:gd name="T25" fmla="*/ 715404867 h 173"/>
                <a:gd name="T26" fmla="*/ 1310474140 w 120"/>
                <a:gd name="T27" fmla="*/ 1144647474 h 173"/>
                <a:gd name="T28" fmla="*/ 1103610268 w 120"/>
                <a:gd name="T29" fmla="*/ 1717245025 h 173"/>
                <a:gd name="T30" fmla="*/ 1034655644 w 120"/>
                <a:gd name="T31" fmla="*/ 2146488155 h 173"/>
                <a:gd name="T32" fmla="*/ 1034655644 w 120"/>
                <a:gd name="T33" fmla="*/ 2147483647 h 173"/>
                <a:gd name="T34" fmla="*/ 965532878 w 120"/>
                <a:gd name="T35" fmla="*/ 2147483647 h 173"/>
                <a:gd name="T36" fmla="*/ 827623630 w 120"/>
                <a:gd name="T37" fmla="*/ 2147483647 h 173"/>
                <a:gd name="T38" fmla="*/ 689714382 w 120"/>
                <a:gd name="T39" fmla="*/ 2147483647 h 173"/>
                <a:gd name="T40" fmla="*/ 551805134 w 120"/>
                <a:gd name="T41" fmla="*/ 2147483647 h 173"/>
                <a:gd name="T42" fmla="*/ 275818496 w 120"/>
                <a:gd name="T43" fmla="*/ 2147483647 h 173"/>
                <a:gd name="T44" fmla="*/ 0 w 120"/>
                <a:gd name="T45" fmla="*/ 2147483647 h 173"/>
                <a:gd name="T46" fmla="*/ 344941262 w 120"/>
                <a:gd name="T47" fmla="*/ 2147483647 h 173"/>
                <a:gd name="T48" fmla="*/ 689714382 w 120"/>
                <a:gd name="T49" fmla="*/ 2147483647 h 173"/>
                <a:gd name="T50" fmla="*/ 1034655644 w 120"/>
                <a:gd name="T51" fmla="*/ 2147483647 h 173"/>
                <a:gd name="T52" fmla="*/ 1379428764 w 120"/>
                <a:gd name="T53" fmla="*/ 2147483647 h 173"/>
                <a:gd name="T54" fmla="*/ 1655247260 w 120"/>
                <a:gd name="T55" fmla="*/ 2147483647 h 173"/>
                <a:gd name="T56" fmla="*/ 2069143146 w 120"/>
                <a:gd name="T57" fmla="*/ 2147483647 h 173"/>
                <a:gd name="T58" fmla="*/ 2147483647 w 120"/>
                <a:gd name="T59" fmla="*/ 2147483647 h 173"/>
                <a:gd name="T60" fmla="*/ 2147483647 w 120"/>
                <a:gd name="T61" fmla="*/ 2147483647 h 173"/>
                <a:gd name="T62" fmla="*/ 2147483647 w 120"/>
                <a:gd name="T63" fmla="*/ 2147483647 h 173"/>
                <a:gd name="T64" fmla="*/ 2147483647 w 120"/>
                <a:gd name="T65" fmla="*/ 2147483647 h 173"/>
                <a:gd name="T66" fmla="*/ 2147483647 w 120"/>
                <a:gd name="T67" fmla="*/ 2147483647 h 173"/>
                <a:gd name="T68" fmla="*/ 2147483647 w 120"/>
                <a:gd name="T69" fmla="*/ 2147483647 h 173"/>
                <a:gd name="T70" fmla="*/ 2147483647 w 120"/>
                <a:gd name="T71" fmla="*/ 2147483647 h 173"/>
                <a:gd name="T72" fmla="*/ 2147483647 w 120"/>
                <a:gd name="T73" fmla="*/ 2147483647 h 173"/>
                <a:gd name="T74" fmla="*/ 2147483647 w 120"/>
                <a:gd name="T75" fmla="*/ 2147483647 h 173"/>
                <a:gd name="T76" fmla="*/ 2147483647 w 120"/>
                <a:gd name="T77" fmla="*/ 2147483647 h 173"/>
                <a:gd name="T78" fmla="*/ 2147483647 w 120"/>
                <a:gd name="T79" fmla="*/ 2147483647 h 173"/>
                <a:gd name="T80" fmla="*/ 2147483647 w 120"/>
                <a:gd name="T81" fmla="*/ 2147483647 h 173"/>
                <a:gd name="T82" fmla="*/ 2147483647 w 120"/>
                <a:gd name="T83" fmla="*/ 2147483647 h 173"/>
                <a:gd name="T84" fmla="*/ 2147483647 w 120"/>
                <a:gd name="T85" fmla="*/ 2147483647 h 173"/>
                <a:gd name="T86" fmla="*/ 2147483647 w 120"/>
                <a:gd name="T87" fmla="*/ 2147483647 h 173"/>
                <a:gd name="T88" fmla="*/ 2147483647 w 120"/>
                <a:gd name="T89" fmla="*/ 2147483647 h 17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20" h="173">
                  <a:moveTo>
                    <a:pt x="120" y="99"/>
                  </a:moveTo>
                  <a:lnTo>
                    <a:pt x="92" y="60"/>
                  </a:lnTo>
                  <a:lnTo>
                    <a:pt x="70" y="28"/>
                  </a:lnTo>
                  <a:lnTo>
                    <a:pt x="60" y="16"/>
                  </a:lnTo>
                  <a:lnTo>
                    <a:pt x="53" y="8"/>
                  </a:lnTo>
                  <a:lnTo>
                    <a:pt x="48" y="4"/>
                  </a:lnTo>
                  <a:lnTo>
                    <a:pt x="45" y="2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3" y="0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21" y="5"/>
                  </a:lnTo>
                  <a:lnTo>
                    <a:pt x="19" y="8"/>
                  </a:lnTo>
                  <a:lnTo>
                    <a:pt x="16" y="12"/>
                  </a:lnTo>
                  <a:lnTo>
                    <a:pt x="15" y="15"/>
                  </a:lnTo>
                  <a:lnTo>
                    <a:pt x="15" y="20"/>
                  </a:lnTo>
                  <a:lnTo>
                    <a:pt x="14" y="30"/>
                  </a:lnTo>
                  <a:lnTo>
                    <a:pt x="12" y="42"/>
                  </a:lnTo>
                  <a:lnTo>
                    <a:pt x="10" y="48"/>
                  </a:lnTo>
                  <a:lnTo>
                    <a:pt x="8" y="54"/>
                  </a:lnTo>
                  <a:lnTo>
                    <a:pt x="4" y="61"/>
                  </a:lnTo>
                  <a:lnTo>
                    <a:pt x="0" y="68"/>
                  </a:lnTo>
                  <a:lnTo>
                    <a:pt x="5" y="82"/>
                  </a:lnTo>
                  <a:lnTo>
                    <a:pt x="10" y="99"/>
                  </a:lnTo>
                  <a:lnTo>
                    <a:pt x="15" y="115"/>
                  </a:lnTo>
                  <a:lnTo>
                    <a:pt x="20" y="129"/>
                  </a:lnTo>
                  <a:lnTo>
                    <a:pt x="24" y="134"/>
                  </a:lnTo>
                  <a:lnTo>
                    <a:pt x="30" y="139"/>
                  </a:lnTo>
                  <a:lnTo>
                    <a:pt x="37" y="145"/>
                  </a:lnTo>
                  <a:lnTo>
                    <a:pt x="46" y="151"/>
                  </a:lnTo>
                  <a:lnTo>
                    <a:pt x="54" y="157"/>
                  </a:lnTo>
                  <a:lnTo>
                    <a:pt x="60" y="163"/>
                  </a:lnTo>
                  <a:lnTo>
                    <a:pt x="62" y="165"/>
                  </a:lnTo>
                  <a:lnTo>
                    <a:pt x="65" y="168"/>
                  </a:lnTo>
                  <a:lnTo>
                    <a:pt x="66" y="170"/>
                  </a:lnTo>
                  <a:lnTo>
                    <a:pt x="67" y="173"/>
                  </a:lnTo>
                  <a:lnTo>
                    <a:pt x="76" y="167"/>
                  </a:lnTo>
                  <a:lnTo>
                    <a:pt x="86" y="160"/>
                  </a:lnTo>
                  <a:lnTo>
                    <a:pt x="93" y="152"/>
                  </a:lnTo>
                  <a:lnTo>
                    <a:pt x="101" y="142"/>
                  </a:lnTo>
                  <a:lnTo>
                    <a:pt x="106" y="132"/>
                  </a:lnTo>
                  <a:lnTo>
                    <a:pt x="112" y="121"/>
                  </a:lnTo>
                  <a:lnTo>
                    <a:pt x="116" y="110"/>
                  </a:lnTo>
                  <a:lnTo>
                    <a:pt x="120" y="9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5" name="Freeform 229"/>
            <p:cNvSpPr>
              <a:spLocks/>
            </p:cNvSpPr>
            <p:nvPr>
              <p:custDataLst>
                <p:tags r:id="rId156"/>
              </p:custDataLst>
            </p:nvPr>
          </p:nvSpPr>
          <p:spPr bwMode="auto">
            <a:xfrm>
              <a:off x="4802359" y="1918122"/>
              <a:ext cx="91148" cy="58738"/>
            </a:xfrm>
            <a:custGeom>
              <a:avLst/>
              <a:gdLst>
                <a:gd name="T0" fmla="*/ 2147483647 w 200"/>
                <a:gd name="T1" fmla="*/ 2147483647 h 98"/>
                <a:gd name="T2" fmla="*/ 2147483647 w 200"/>
                <a:gd name="T3" fmla="*/ 2147483647 h 98"/>
                <a:gd name="T4" fmla="*/ 2147483647 w 200"/>
                <a:gd name="T5" fmla="*/ 2147483647 h 98"/>
                <a:gd name="T6" fmla="*/ 2147483647 w 200"/>
                <a:gd name="T7" fmla="*/ 2147483647 h 98"/>
                <a:gd name="T8" fmla="*/ 2147483647 w 200"/>
                <a:gd name="T9" fmla="*/ 2147483647 h 98"/>
                <a:gd name="T10" fmla="*/ 2147483647 w 200"/>
                <a:gd name="T11" fmla="*/ 2147483647 h 98"/>
                <a:gd name="T12" fmla="*/ 2147483647 w 200"/>
                <a:gd name="T13" fmla="*/ 2147483647 h 98"/>
                <a:gd name="T14" fmla="*/ 2147483647 w 200"/>
                <a:gd name="T15" fmla="*/ 2147483647 h 98"/>
                <a:gd name="T16" fmla="*/ 2147483647 w 200"/>
                <a:gd name="T17" fmla="*/ 2147483647 h 98"/>
                <a:gd name="T18" fmla="*/ 2147483647 w 200"/>
                <a:gd name="T19" fmla="*/ 2147483647 h 98"/>
                <a:gd name="T20" fmla="*/ 2147483647 w 200"/>
                <a:gd name="T21" fmla="*/ 2147483647 h 98"/>
                <a:gd name="T22" fmla="*/ 2147483647 w 200"/>
                <a:gd name="T23" fmla="*/ 2147483647 h 98"/>
                <a:gd name="T24" fmla="*/ 2147483647 w 200"/>
                <a:gd name="T25" fmla="*/ 2147483647 h 98"/>
                <a:gd name="T26" fmla="*/ 2147483647 w 200"/>
                <a:gd name="T27" fmla="*/ 2147483647 h 98"/>
                <a:gd name="T28" fmla="*/ 2147483647 w 200"/>
                <a:gd name="T29" fmla="*/ 2147483647 h 98"/>
                <a:gd name="T30" fmla="*/ 2147483647 w 200"/>
                <a:gd name="T31" fmla="*/ 2147483647 h 98"/>
                <a:gd name="T32" fmla="*/ 2147483647 w 200"/>
                <a:gd name="T33" fmla="*/ 2147483647 h 98"/>
                <a:gd name="T34" fmla="*/ 2147483647 w 200"/>
                <a:gd name="T35" fmla="*/ 2147483647 h 98"/>
                <a:gd name="T36" fmla="*/ 2147483647 w 200"/>
                <a:gd name="T37" fmla="*/ 2147483647 h 98"/>
                <a:gd name="T38" fmla="*/ 2147483647 w 200"/>
                <a:gd name="T39" fmla="*/ 2147483647 h 98"/>
                <a:gd name="T40" fmla="*/ 2147483647 w 200"/>
                <a:gd name="T41" fmla="*/ 2147483647 h 98"/>
                <a:gd name="T42" fmla="*/ 2147483647 w 200"/>
                <a:gd name="T43" fmla="*/ 2147483647 h 98"/>
                <a:gd name="T44" fmla="*/ 2147483647 w 200"/>
                <a:gd name="T45" fmla="*/ 2147483647 h 98"/>
                <a:gd name="T46" fmla="*/ 2147483647 w 200"/>
                <a:gd name="T47" fmla="*/ 2147483647 h 98"/>
                <a:gd name="T48" fmla="*/ 2147483647 w 200"/>
                <a:gd name="T49" fmla="*/ 2147483647 h 98"/>
                <a:gd name="T50" fmla="*/ 2084598926 w 200"/>
                <a:gd name="T51" fmla="*/ 2147483647 h 98"/>
                <a:gd name="T52" fmla="*/ 1637911806 w 200"/>
                <a:gd name="T53" fmla="*/ 2147483647 h 98"/>
                <a:gd name="T54" fmla="*/ 1116717588 w 200"/>
                <a:gd name="T55" fmla="*/ 2147483647 h 98"/>
                <a:gd name="T56" fmla="*/ 670030468 w 200"/>
                <a:gd name="T57" fmla="*/ 2147483647 h 98"/>
                <a:gd name="T58" fmla="*/ 297850449 w 200"/>
                <a:gd name="T59" fmla="*/ 2147483647 h 98"/>
                <a:gd name="T60" fmla="*/ 74506679 w 200"/>
                <a:gd name="T61" fmla="*/ 2147483647 h 98"/>
                <a:gd name="T62" fmla="*/ 0 w 200"/>
                <a:gd name="T63" fmla="*/ 2147483647 h 98"/>
                <a:gd name="T64" fmla="*/ 372180440 w 200"/>
                <a:gd name="T65" fmla="*/ 2147483647 h 98"/>
                <a:gd name="T66" fmla="*/ 744537568 w 200"/>
                <a:gd name="T67" fmla="*/ 2147483647 h 98"/>
                <a:gd name="T68" fmla="*/ 1042388017 w 200"/>
                <a:gd name="T69" fmla="*/ 2147483647 h 98"/>
                <a:gd name="T70" fmla="*/ 1489075136 w 200"/>
                <a:gd name="T71" fmla="*/ 2147483647 h 98"/>
                <a:gd name="T72" fmla="*/ 1712418485 w 200"/>
                <a:gd name="T73" fmla="*/ 2147483647 h 98"/>
                <a:gd name="T74" fmla="*/ 2010091826 w 200"/>
                <a:gd name="T75" fmla="*/ 2147483647 h 98"/>
                <a:gd name="T76" fmla="*/ 2147483647 w 200"/>
                <a:gd name="T77" fmla="*/ 2147483647 h 98"/>
                <a:gd name="T78" fmla="*/ 2147483647 w 200"/>
                <a:gd name="T79" fmla="*/ 2147483647 h 98"/>
                <a:gd name="T80" fmla="*/ 2147483647 w 200"/>
                <a:gd name="T81" fmla="*/ 2147483647 h 98"/>
                <a:gd name="T82" fmla="*/ 2147483647 w 200"/>
                <a:gd name="T83" fmla="*/ 1937746841 h 98"/>
                <a:gd name="T84" fmla="*/ 2147483647 w 200"/>
                <a:gd name="T85" fmla="*/ 861101477 h 98"/>
                <a:gd name="T86" fmla="*/ 2147483647 w 200"/>
                <a:gd name="T87" fmla="*/ 0 h 98"/>
                <a:gd name="T88" fmla="*/ 2147483647 w 200"/>
                <a:gd name="T89" fmla="*/ 2147483647 h 98"/>
                <a:gd name="T90" fmla="*/ 2147483647 w 200"/>
                <a:gd name="T91" fmla="*/ 2147483647 h 98"/>
                <a:gd name="T92" fmla="*/ 2147483647 w 200"/>
                <a:gd name="T93" fmla="*/ 2147483647 h 98"/>
                <a:gd name="T94" fmla="*/ 2147483647 w 200"/>
                <a:gd name="T95" fmla="*/ 2147483647 h 98"/>
                <a:gd name="T96" fmla="*/ 2147483647 w 200"/>
                <a:gd name="T97" fmla="*/ 2147483647 h 98"/>
                <a:gd name="T98" fmla="*/ 2147483647 w 200"/>
                <a:gd name="T99" fmla="*/ 2147483647 h 98"/>
                <a:gd name="T100" fmla="*/ 2147483647 w 200"/>
                <a:gd name="T101" fmla="*/ 2147483647 h 98"/>
                <a:gd name="T102" fmla="*/ 2147483647 w 200"/>
                <a:gd name="T103" fmla="*/ 2147483647 h 98"/>
                <a:gd name="T104" fmla="*/ 2147483647 w 200"/>
                <a:gd name="T105" fmla="*/ 2147483647 h 98"/>
                <a:gd name="T106" fmla="*/ 2147483647 w 200"/>
                <a:gd name="T107" fmla="*/ 2147483647 h 98"/>
                <a:gd name="T108" fmla="*/ 2147483647 w 200"/>
                <a:gd name="T109" fmla="*/ 2147483647 h 98"/>
                <a:gd name="T110" fmla="*/ 2147483647 w 200"/>
                <a:gd name="T111" fmla="*/ 2147483647 h 98"/>
                <a:gd name="T112" fmla="*/ 2147483647 w 200"/>
                <a:gd name="T113" fmla="*/ 2147483647 h 9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00" h="98">
                  <a:moveTo>
                    <a:pt x="200" y="55"/>
                  </a:moveTo>
                  <a:lnTo>
                    <a:pt x="195" y="56"/>
                  </a:lnTo>
                  <a:lnTo>
                    <a:pt x="186" y="60"/>
                  </a:lnTo>
                  <a:lnTo>
                    <a:pt x="177" y="65"/>
                  </a:lnTo>
                  <a:lnTo>
                    <a:pt x="166" y="73"/>
                  </a:lnTo>
                  <a:lnTo>
                    <a:pt x="155" y="80"/>
                  </a:lnTo>
                  <a:lnTo>
                    <a:pt x="145" y="87"/>
                  </a:lnTo>
                  <a:lnTo>
                    <a:pt x="137" y="93"/>
                  </a:lnTo>
                  <a:lnTo>
                    <a:pt x="133" y="98"/>
                  </a:lnTo>
                  <a:lnTo>
                    <a:pt x="127" y="98"/>
                  </a:lnTo>
                  <a:lnTo>
                    <a:pt x="122" y="98"/>
                  </a:lnTo>
                  <a:lnTo>
                    <a:pt x="116" y="97"/>
                  </a:lnTo>
                  <a:lnTo>
                    <a:pt x="111" y="95"/>
                  </a:lnTo>
                  <a:lnTo>
                    <a:pt x="106" y="93"/>
                  </a:lnTo>
                  <a:lnTo>
                    <a:pt x="103" y="88"/>
                  </a:lnTo>
                  <a:lnTo>
                    <a:pt x="101" y="82"/>
                  </a:lnTo>
                  <a:lnTo>
                    <a:pt x="100" y="74"/>
                  </a:lnTo>
                  <a:lnTo>
                    <a:pt x="91" y="80"/>
                  </a:lnTo>
                  <a:lnTo>
                    <a:pt x="82" y="86"/>
                  </a:lnTo>
                  <a:lnTo>
                    <a:pt x="78" y="90"/>
                  </a:lnTo>
                  <a:lnTo>
                    <a:pt x="72" y="93"/>
                  </a:lnTo>
                  <a:lnTo>
                    <a:pt x="67" y="96"/>
                  </a:lnTo>
                  <a:lnTo>
                    <a:pt x="60" y="98"/>
                  </a:lnTo>
                  <a:lnTo>
                    <a:pt x="39" y="98"/>
                  </a:lnTo>
                  <a:lnTo>
                    <a:pt x="34" y="98"/>
                  </a:lnTo>
                  <a:lnTo>
                    <a:pt x="28" y="95"/>
                  </a:lnTo>
                  <a:lnTo>
                    <a:pt x="22" y="92"/>
                  </a:lnTo>
                  <a:lnTo>
                    <a:pt x="15" y="89"/>
                  </a:lnTo>
                  <a:lnTo>
                    <a:pt x="9" y="85"/>
                  </a:lnTo>
                  <a:lnTo>
                    <a:pt x="4" y="81"/>
                  </a:lnTo>
                  <a:lnTo>
                    <a:pt x="1" y="77"/>
                  </a:lnTo>
                  <a:lnTo>
                    <a:pt x="0" y="74"/>
                  </a:lnTo>
                  <a:lnTo>
                    <a:pt x="5" y="71"/>
                  </a:lnTo>
                  <a:lnTo>
                    <a:pt x="10" y="67"/>
                  </a:lnTo>
                  <a:lnTo>
                    <a:pt x="14" y="60"/>
                  </a:lnTo>
                  <a:lnTo>
                    <a:pt x="20" y="53"/>
                  </a:lnTo>
                  <a:lnTo>
                    <a:pt x="23" y="45"/>
                  </a:lnTo>
                  <a:lnTo>
                    <a:pt x="27" y="37"/>
                  </a:lnTo>
                  <a:lnTo>
                    <a:pt x="30" y="28"/>
                  </a:lnTo>
                  <a:lnTo>
                    <a:pt x="33" y="19"/>
                  </a:lnTo>
                  <a:lnTo>
                    <a:pt x="66" y="14"/>
                  </a:lnTo>
                  <a:lnTo>
                    <a:pt x="103" y="9"/>
                  </a:lnTo>
                  <a:lnTo>
                    <a:pt x="145" y="4"/>
                  </a:lnTo>
                  <a:lnTo>
                    <a:pt x="193" y="0"/>
                  </a:lnTo>
                  <a:lnTo>
                    <a:pt x="166" y="31"/>
                  </a:lnTo>
                  <a:lnTo>
                    <a:pt x="166" y="34"/>
                  </a:lnTo>
                  <a:lnTo>
                    <a:pt x="164" y="37"/>
                  </a:lnTo>
                  <a:lnTo>
                    <a:pt x="162" y="39"/>
                  </a:lnTo>
                  <a:lnTo>
                    <a:pt x="161" y="41"/>
                  </a:lnTo>
                  <a:lnTo>
                    <a:pt x="157" y="45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7" y="50"/>
                  </a:lnTo>
                  <a:lnTo>
                    <a:pt x="159" y="50"/>
                  </a:lnTo>
                  <a:lnTo>
                    <a:pt x="163" y="51"/>
                  </a:lnTo>
                  <a:lnTo>
                    <a:pt x="177" y="53"/>
                  </a:lnTo>
                  <a:lnTo>
                    <a:pt x="200" y="55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6" name="Freeform 230"/>
            <p:cNvSpPr>
              <a:spLocks/>
            </p:cNvSpPr>
            <p:nvPr>
              <p:custDataLst>
                <p:tags r:id="rId157"/>
              </p:custDataLst>
            </p:nvPr>
          </p:nvSpPr>
          <p:spPr bwMode="auto">
            <a:xfrm>
              <a:off x="4735284" y="1737150"/>
              <a:ext cx="91150" cy="73025"/>
            </a:xfrm>
            <a:custGeom>
              <a:avLst/>
              <a:gdLst>
                <a:gd name="T0" fmla="*/ 0 w 186"/>
                <a:gd name="T1" fmla="*/ 2147483647 h 142"/>
                <a:gd name="T2" fmla="*/ 185185476 w 186"/>
                <a:gd name="T3" fmla="*/ 2147483647 h 142"/>
                <a:gd name="T4" fmla="*/ 277676208 w 186"/>
                <a:gd name="T5" fmla="*/ 2147483647 h 142"/>
                <a:gd name="T6" fmla="*/ 277676208 w 186"/>
                <a:gd name="T7" fmla="*/ 2147483647 h 142"/>
                <a:gd name="T8" fmla="*/ 833028173 w 186"/>
                <a:gd name="T9" fmla="*/ 2147483647 h 142"/>
                <a:gd name="T10" fmla="*/ 1573565613 w 186"/>
                <a:gd name="T11" fmla="*/ 2147483647 h 142"/>
                <a:gd name="T12" fmla="*/ 1851241369 w 186"/>
                <a:gd name="T13" fmla="*/ 2147483647 h 142"/>
                <a:gd name="T14" fmla="*/ 2128917577 w 186"/>
                <a:gd name="T15" fmla="*/ 2147483647 h 142"/>
                <a:gd name="T16" fmla="*/ 2147483647 w 186"/>
                <a:gd name="T17" fmla="*/ 2147483647 h 142"/>
                <a:gd name="T18" fmla="*/ 2147483647 w 186"/>
                <a:gd name="T19" fmla="*/ 2147483647 h 142"/>
                <a:gd name="T20" fmla="*/ 2147483647 w 186"/>
                <a:gd name="T21" fmla="*/ 2147483647 h 142"/>
                <a:gd name="T22" fmla="*/ 2147483647 w 186"/>
                <a:gd name="T23" fmla="*/ 2147483647 h 142"/>
                <a:gd name="T24" fmla="*/ 2147483647 w 186"/>
                <a:gd name="T25" fmla="*/ 2147483647 h 142"/>
                <a:gd name="T26" fmla="*/ 2147483647 w 186"/>
                <a:gd name="T27" fmla="*/ 2147483647 h 142"/>
                <a:gd name="T28" fmla="*/ 2147483647 w 186"/>
                <a:gd name="T29" fmla="*/ 2147483647 h 142"/>
                <a:gd name="T30" fmla="*/ 2147483647 w 186"/>
                <a:gd name="T31" fmla="*/ 2147483647 h 142"/>
                <a:gd name="T32" fmla="*/ 2147483647 w 186"/>
                <a:gd name="T33" fmla="*/ 2147483647 h 142"/>
                <a:gd name="T34" fmla="*/ 2147483647 w 186"/>
                <a:gd name="T35" fmla="*/ 2147483647 h 142"/>
                <a:gd name="T36" fmla="*/ 2147483647 w 186"/>
                <a:gd name="T37" fmla="*/ 2147483647 h 142"/>
                <a:gd name="T38" fmla="*/ 2147483647 w 186"/>
                <a:gd name="T39" fmla="*/ 2147483647 h 142"/>
                <a:gd name="T40" fmla="*/ 2147483647 w 186"/>
                <a:gd name="T41" fmla="*/ 1904140246 h 142"/>
                <a:gd name="T42" fmla="*/ 2147483647 w 186"/>
                <a:gd name="T43" fmla="*/ 1360137937 h 142"/>
                <a:gd name="T44" fmla="*/ 2147483647 w 186"/>
                <a:gd name="T45" fmla="*/ 816135628 h 142"/>
                <a:gd name="T46" fmla="*/ 2147483647 w 186"/>
                <a:gd name="T47" fmla="*/ 408067814 h 142"/>
                <a:gd name="T48" fmla="*/ 2147483647 w 186"/>
                <a:gd name="T49" fmla="*/ 135934495 h 142"/>
                <a:gd name="T50" fmla="*/ 2147483647 w 186"/>
                <a:gd name="T51" fmla="*/ 272133319 h 142"/>
                <a:gd name="T52" fmla="*/ 2147483647 w 186"/>
                <a:gd name="T53" fmla="*/ 135934495 h 142"/>
                <a:gd name="T54" fmla="*/ 2147483647 w 186"/>
                <a:gd name="T55" fmla="*/ 1360137937 h 142"/>
                <a:gd name="T56" fmla="*/ 2147483647 w 186"/>
                <a:gd name="T57" fmla="*/ 2147483647 h 142"/>
                <a:gd name="T58" fmla="*/ 2147483647 w 186"/>
                <a:gd name="T59" fmla="*/ 2147483647 h 142"/>
                <a:gd name="T60" fmla="*/ 2147483647 w 186"/>
                <a:gd name="T61" fmla="*/ 2147483647 h 142"/>
                <a:gd name="T62" fmla="*/ 2147483647 w 186"/>
                <a:gd name="T63" fmla="*/ 2147483647 h 142"/>
                <a:gd name="T64" fmla="*/ 2147483647 w 186"/>
                <a:gd name="T65" fmla="*/ 2147483647 h 142"/>
                <a:gd name="T66" fmla="*/ 2147483647 w 186"/>
                <a:gd name="T67" fmla="*/ 2147483647 h 142"/>
                <a:gd name="T68" fmla="*/ 2147483647 w 186"/>
                <a:gd name="T69" fmla="*/ 2147483647 h 142"/>
                <a:gd name="T70" fmla="*/ 2147483647 w 186"/>
                <a:gd name="T71" fmla="*/ 2147483647 h 142"/>
                <a:gd name="T72" fmla="*/ 740537441 w 186"/>
                <a:gd name="T73" fmla="*/ 2147483647 h 1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86" h="142">
                  <a:moveTo>
                    <a:pt x="0" y="111"/>
                  </a:moveTo>
                  <a:lnTo>
                    <a:pt x="0" y="112"/>
                  </a:lnTo>
                  <a:lnTo>
                    <a:pt x="1" y="114"/>
                  </a:lnTo>
                  <a:lnTo>
                    <a:pt x="2" y="116"/>
                  </a:lnTo>
                  <a:lnTo>
                    <a:pt x="7" y="117"/>
                  </a:lnTo>
                  <a:lnTo>
                    <a:pt x="3" y="107"/>
                  </a:lnTo>
                  <a:lnTo>
                    <a:pt x="2" y="99"/>
                  </a:lnTo>
                  <a:lnTo>
                    <a:pt x="3" y="93"/>
                  </a:lnTo>
                  <a:lnTo>
                    <a:pt x="6" y="87"/>
                  </a:lnTo>
                  <a:lnTo>
                    <a:pt x="9" y="82"/>
                  </a:lnTo>
                  <a:lnTo>
                    <a:pt x="13" y="76"/>
                  </a:lnTo>
                  <a:lnTo>
                    <a:pt x="17" y="69"/>
                  </a:lnTo>
                  <a:lnTo>
                    <a:pt x="20" y="61"/>
                  </a:lnTo>
                  <a:lnTo>
                    <a:pt x="20" y="56"/>
                  </a:lnTo>
                  <a:lnTo>
                    <a:pt x="21" y="51"/>
                  </a:lnTo>
                  <a:lnTo>
                    <a:pt x="23" y="46"/>
                  </a:lnTo>
                  <a:lnTo>
                    <a:pt x="25" y="42"/>
                  </a:lnTo>
                  <a:lnTo>
                    <a:pt x="28" y="37"/>
                  </a:lnTo>
                  <a:lnTo>
                    <a:pt x="31" y="34"/>
                  </a:lnTo>
                  <a:lnTo>
                    <a:pt x="35" y="32"/>
                  </a:lnTo>
                  <a:lnTo>
                    <a:pt x="40" y="31"/>
                  </a:lnTo>
                  <a:lnTo>
                    <a:pt x="41" y="38"/>
                  </a:lnTo>
                  <a:lnTo>
                    <a:pt x="41" y="43"/>
                  </a:lnTo>
                  <a:lnTo>
                    <a:pt x="43" y="49"/>
                  </a:lnTo>
                  <a:lnTo>
                    <a:pt x="45" y="54"/>
                  </a:lnTo>
                  <a:lnTo>
                    <a:pt x="47" y="58"/>
                  </a:lnTo>
                  <a:lnTo>
                    <a:pt x="51" y="62"/>
                  </a:lnTo>
                  <a:lnTo>
                    <a:pt x="55" y="65"/>
                  </a:lnTo>
                  <a:lnTo>
                    <a:pt x="59" y="67"/>
                  </a:lnTo>
                  <a:lnTo>
                    <a:pt x="87" y="67"/>
                  </a:lnTo>
                  <a:lnTo>
                    <a:pt x="87" y="43"/>
                  </a:lnTo>
                  <a:lnTo>
                    <a:pt x="79" y="41"/>
                  </a:lnTo>
                  <a:lnTo>
                    <a:pt x="74" y="38"/>
                  </a:lnTo>
                  <a:lnTo>
                    <a:pt x="69" y="36"/>
                  </a:lnTo>
                  <a:lnTo>
                    <a:pt x="66" y="33"/>
                  </a:lnTo>
                  <a:lnTo>
                    <a:pt x="63" y="30"/>
                  </a:lnTo>
                  <a:lnTo>
                    <a:pt x="62" y="27"/>
                  </a:lnTo>
                  <a:lnTo>
                    <a:pt x="61" y="23"/>
                  </a:lnTo>
                  <a:lnTo>
                    <a:pt x="59" y="18"/>
                  </a:lnTo>
                  <a:lnTo>
                    <a:pt x="70" y="17"/>
                  </a:lnTo>
                  <a:lnTo>
                    <a:pt x="79" y="16"/>
                  </a:lnTo>
                  <a:lnTo>
                    <a:pt x="87" y="14"/>
                  </a:lnTo>
                  <a:lnTo>
                    <a:pt x="92" y="12"/>
                  </a:lnTo>
                  <a:lnTo>
                    <a:pt x="98" y="10"/>
                  </a:lnTo>
                  <a:lnTo>
                    <a:pt x="103" y="8"/>
                  </a:lnTo>
                  <a:lnTo>
                    <a:pt x="111" y="6"/>
                  </a:lnTo>
                  <a:lnTo>
                    <a:pt x="120" y="6"/>
                  </a:lnTo>
                  <a:lnTo>
                    <a:pt x="130" y="3"/>
                  </a:lnTo>
                  <a:lnTo>
                    <a:pt x="140" y="0"/>
                  </a:lnTo>
                  <a:lnTo>
                    <a:pt x="147" y="1"/>
                  </a:lnTo>
                  <a:lnTo>
                    <a:pt x="154" y="2"/>
                  </a:lnTo>
                  <a:lnTo>
                    <a:pt x="159" y="2"/>
                  </a:lnTo>
                  <a:lnTo>
                    <a:pt x="165" y="2"/>
                  </a:lnTo>
                  <a:lnTo>
                    <a:pt x="176" y="1"/>
                  </a:lnTo>
                  <a:lnTo>
                    <a:pt x="186" y="0"/>
                  </a:lnTo>
                  <a:lnTo>
                    <a:pt x="183" y="10"/>
                  </a:lnTo>
                  <a:lnTo>
                    <a:pt x="181" y="19"/>
                  </a:lnTo>
                  <a:lnTo>
                    <a:pt x="178" y="26"/>
                  </a:lnTo>
                  <a:lnTo>
                    <a:pt x="176" y="32"/>
                  </a:lnTo>
                  <a:lnTo>
                    <a:pt x="169" y="40"/>
                  </a:lnTo>
                  <a:lnTo>
                    <a:pt x="165" y="45"/>
                  </a:lnTo>
                  <a:lnTo>
                    <a:pt x="159" y="51"/>
                  </a:lnTo>
                  <a:lnTo>
                    <a:pt x="156" y="58"/>
                  </a:lnTo>
                  <a:lnTo>
                    <a:pt x="155" y="63"/>
                  </a:lnTo>
                  <a:lnTo>
                    <a:pt x="154" y="69"/>
                  </a:lnTo>
                  <a:lnTo>
                    <a:pt x="153" y="76"/>
                  </a:lnTo>
                  <a:lnTo>
                    <a:pt x="153" y="86"/>
                  </a:lnTo>
                  <a:lnTo>
                    <a:pt x="120" y="142"/>
                  </a:lnTo>
                  <a:lnTo>
                    <a:pt x="93" y="123"/>
                  </a:lnTo>
                  <a:lnTo>
                    <a:pt x="80" y="122"/>
                  </a:lnTo>
                  <a:lnTo>
                    <a:pt x="52" y="119"/>
                  </a:lnTo>
                  <a:lnTo>
                    <a:pt x="35" y="117"/>
                  </a:lnTo>
                  <a:lnTo>
                    <a:pt x="20" y="115"/>
                  </a:lnTo>
                  <a:lnTo>
                    <a:pt x="8" y="113"/>
                  </a:lnTo>
                  <a:lnTo>
                    <a:pt x="0" y="11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7" name="Freeform 231"/>
            <p:cNvSpPr>
              <a:spLocks/>
            </p:cNvSpPr>
            <p:nvPr>
              <p:custDataLst>
                <p:tags r:id="rId158"/>
              </p:custDataLst>
            </p:nvPr>
          </p:nvSpPr>
          <p:spPr bwMode="auto">
            <a:xfrm>
              <a:off x="4714647" y="1800647"/>
              <a:ext cx="91150" cy="57150"/>
            </a:xfrm>
            <a:custGeom>
              <a:avLst/>
              <a:gdLst>
                <a:gd name="T0" fmla="*/ 2147483647 w 192"/>
                <a:gd name="T1" fmla="*/ 2147483647 h 105"/>
                <a:gd name="T2" fmla="*/ 2147483647 w 192"/>
                <a:gd name="T3" fmla="*/ 2147483647 h 105"/>
                <a:gd name="T4" fmla="*/ 2147483647 w 192"/>
                <a:gd name="T5" fmla="*/ 2147483647 h 105"/>
                <a:gd name="T6" fmla="*/ 2147483647 w 192"/>
                <a:gd name="T7" fmla="*/ 2147483647 h 105"/>
                <a:gd name="T8" fmla="*/ 2147483647 w 192"/>
                <a:gd name="T9" fmla="*/ 2147483647 h 105"/>
                <a:gd name="T10" fmla="*/ 2147483647 w 192"/>
                <a:gd name="T11" fmla="*/ 2147483647 h 105"/>
                <a:gd name="T12" fmla="*/ 2147483647 w 192"/>
                <a:gd name="T13" fmla="*/ 2147483647 h 105"/>
                <a:gd name="T14" fmla="*/ 2147483647 w 192"/>
                <a:gd name="T15" fmla="*/ 2147483647 h 105"/>
                <a:gd name="T16" fmla="*/ 2147483647 w 192"/>
                <a:gd name="T17" fmla="*/ 2147483647 h 105"/>
                <a:gd name="T18" fmla="*/ 2147483647 w 192"/>
                <a:gd name="T19" fmla="*/ 2147483647 h 105"/>
                <a:gd name="T20" fmla="*/ 2147483647 w 192"/>
                <a:gd name="T21" fmla="*/ 2147483647 h 105"/>
                <a:gd name="T22" fmla="*/ 2147483647 w 192"/>
                <a:gd name="T23" fmla="*/ 2147483647 h 105"/>
                <a:gd name="T24" fmla="*/ 2147483647 w 192"/>
                <a:gd name="T25" fmla="*/ 2147483647 h 105"/>
                <a:gd name="T26" fmla="*/ 2147483647 w 192"/>
                <a:gd name="T27" fmla="*/ 2147483647 h 105"/>
                <a:gd name="T28" fmla="*/ 2147483647 w 192"/>
                <a:gd name="T29" fmla="*/ 2147483647 h 105"/>
                <a:gd name="T30" fmla="*/ 2147483647 w 192"/>
                <a:gd name="T31" fmla="*/ 2147483647 h 105"/>
                <a:gd name="T32" fmla="*/ 2147483647 w 192"/>
                <a:gd name="T33" fmla="*/ 2147483647 h 105"/>
                <a:gd name="T34" fmla="*/ 1598888875 w 192"/>
                <a:gd name="T35" fmla="*/ 2147483647 h 105"/>
                <a:gd name="T36" fmla="*/ 0 w 192"/>
                <a:gd name="T37" fmla="*/ 2147483647 h 105"/>
                <a:gd name="T38" fmla="*/ 0 w 192"/>
                <a:gd name="T39" fmla="*/ 2096243494 h 105"/>
                <a:gd name="T40" fmla="*/ 589165390 w 192"/>
                <a:gd name="T41" fmla="*/ 1128701070 h 105"/>
                <a:gd name="T42" fmla="*/ 1346554193 w 192"/>
                <a:gd name="T43" fmla="*/ 644929586 h 105"/>
                <a:gd name="T44" fmla="*/ 2147483647 w 192"/>
                <a:gd name="T45" fmla="*/ 161158101 h 105"/>
                <a:gd name="T46" fmla="*/ 2147483647 w 192"/>
                <a:gd name="T47" fmla="*/ 0 h 105"/>
                <a:gd name="T48" fmla="*/ 2147483647 w 192"/>
                <a:gd name="T49" fmla="*/ 322612839 h 105"/>
                <a:gd name="T50" fmla="*/ 2147483647 w 192"/>
                <a:gd name="T51" fmla="*/ 806087687 h 105"/>
                <a:gd name="T52" fmla="*/ 2147483647 w 192"/>
                <a:gd name="T53" fmla="*/ 1128701070 h 105"/>
                <a:gd name="T54" fmla="*/ 2147483647 w 192"/>
                <a:gd name="T55" fmla="*/ 1128701070 h 105"/>
                <a:gd name="T56" fmla="*/ 2147483647 w 192"/>
                <a:gd name="T57" fmla="*/ 1128701070 h 105"/>
                <a:gd name="T58" fmla="*/ 2147483647 w 192"/>
                <a:gd name="T59" fmla="*/ 967542424 h 105"/>
                <a:gd name="T60" fmla="*/ 2147483647 w 192"/>
                <a:gd name="T61" fmla="*/ 1773630656 h 105"/>
                <a:gd name="T62" fmla="*/ 2147483647 w 192"/>
                <a:gd name="T63" fmla="*/ 2147483647 h 105"/>
                <a:gd name="T64" fmla="*/ 2147483647 w 192"/>
                <a:gd name="T65" fmla="*/ 2147483647 h 105"/>
                <a:gd name="T66" fmla="*/ 2147483647 w 192"/>
                <a:gd name="T67" fmla="*/ 2147483647 h 105"/>
                <a:gd name="T68" fmla="*/ 2147483647 w 192"/>
                <a:gd name="T69" fmla="*/ 2147483647 h 105"/>
                <a:gd name="T70" fmla="*/ 2147483647 w 192"/>
                <a:gd name="T71" fmla="*/ 2147483647 h 105"/>
                <a:gd name="T72" fmla="*/ 2147483647 w 192"/>
                <a:gd name="T73" fmla="*/ 2147483647 h 105"/>
                <a:gd name="T74" fmla="*/ 2147483647 w 192"/>
                <a:gd name="T75" fmla="*/ 2147483647 h 105"/>
                <a:gd name="T76" fmla="*/ 2147483647 w 192"/>
                <a:gd name="T77" fmla="*/ 2147483647 h 105"/>
                <a:gd name="T78" fmla="*/ 2147483647 w 192"/>
                <a:gd name="T79" fmla="*/ 2147483647 h 105"/>
                <a:gd name="T80" fmla="*/ 2147483647 w 192"/>
                <a:gd name="T81" fmla="*/ 2147483647 h 105"/>
                <a:gd name="T82" fmla="*/ 2147483647 w 192"/>
                <a:gd name="T83" fmla="*/ 2147483647 h 105"/>
                <a:gd name="T84" fmla="*/ 2147483647 w 192"/>
                <a:gd name="T85" fmla="*/ 2147483647 h 10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92" h="105">
                  <a:moveTo>
                    <a:pt x="192" y="61"/>
                  </a:moveTo>
                  <a:lnTo>
                    <a:pt x="189" y="62"/>
                  </a:lnTo>
                  <a:lnTo>
                    <a:pt x="184" y="63"/>
                  </a:lnTo>
                  <a:lnTo>
                    <a:pt x="180" y="64"/>
                  </a:lnTo>
                  <a:lnTo>
                    <a:pt x="177" y="67"/>
                  </a:lnTo>
                  <a:lnTo>
                    <a:pt x="168" y="72"/>
                  </a:lnTo>
                  <a:lnTo>
                    <a:pt x="160" y="79"/>
                  </a:lnTo>
                  <a:lnTo>
                    <a:pt x="154" y="86"/>
                  </a:lnTo>
                  <a:lnTo>
                    <a:pt x="147" y="93"/>
                  </a:lnTo>
                  <a:lnTo>
                    <a:pt x="143" y="99"/>
                  </a:lnTo>
                  <a:lnTo>
                    <a:pt x="139" y="105"/>
                  </a:lnTo>
                  <a:lnTo>
                    <a:pt x="120" y="97"/>
                  </a:lnTo>
                  <a:lnTo>
                    <a:pt x="102" y="89"/>
                  </a:lnTo>
                  <a:lnTo>
                    <a:pt x="86" y="80"/>
                  </a:lnTo>
                  <a:lnTo>
                    <a:pt x="69" y="71"/>
                  </a:lnTo>
                  <a:lnTo>
                    <a:pt x="53" y="61"/>
                  </a:lnTo>
                  <a:lnTo>
                    <a:pt x="36" y="53"/>
                  </a:lnTo>
                  <a:lnTo>
                    <a:pt x="19" y="44"/>
                  </a:lnTo>
                  <a:lnTo>
                    <a:pt x="0" y="37"/>
                  </a:lnTo>
                  <a:lnTo>
                    <a:pt x="0" y="13"/>
                  </a:lnTo>
                  <a:lnTo>
                    <a:pt x="7" y="7"/>
                  </a:lnTo>
                  <a:lnTo>
                    <a:pt x="16" y="4"/>
                  </a:lnTo>
                  <a:lnTo>
                    <a:pt x="29" y="1"/>
                  </a:lnTo>
                  <a:lnTo>
                    <a:pt x="40" y="0"/>
                  </a:lnTo>
                  <a:lnTo>
                    <a:pt x="60" y="2"/>
                  </a:lnTo>
                  <a:lnTo>
                    <a:pt x="93" y="5"/>
                  </a:lnTo>
                  <a:lnTo>
                    <a:pt x="111" y="7"/>
                  </a:lnTo>
                  <a:lnTo>
                    <a:pt x="128" y="7"/>
                  </a:lnTo>
                  <a:lnTo>
                    <a:pt x="143" y="7"/>
                  </a:lnTo>
                  <a:lnTo>
                    <a:pt x="153" y="6"/>
                  </a:lnTo>
                  <a:lnTo>
                    <a:pt x="155" y="11"/>
                  </a:lnTo>
                  <a:lnTo>
                    <a:pt x="159" y="17"/>
                  </a:lnTo>
                  <a:lnTo>
                    <a:pt x="161" y="20"/>
                  </a:lnTo>
                  <a:lnTo>
                    <a:pt x="164" y="23"/>
                  </a:lnTo>
                  <a:lnTo>
                    <a:pt x="165" y="27"/>
                  </a:lnTo>
                  <a:lnTo>
                    <a:pt x="166" y="31"/>
                  </a:lnTo>
                  <a:lnTo>
                    <a:pt x="170" y="32"/>
                  </a:lnTo>
                  <a:lnTo>
                    <a:pt x="177" y="33"/>
                  </a:lnTo>
                  <a:lnTo>
                    <a:pt x="180" y="34"/>
                  </a:lnTo>
                  <a:lnTo>
                    <a:pt x="183" y="34"/>
                  </a:lnTo>
                  <a:lnTo>
                    <a:pt x="188" y="33"/>
                  </a:lnTo>
                  <a:lnTo>
                    <a:pt x="192" y="31"/>
                  </a:lnTo>
                  <a:lnTo>
                    <a:pt x="192" y="6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8" name="Freeform 232"/>
            <p:cNvSpPr>
              <a:spLocks/>
            </p:cNvSpPr>
            <p:nvPr>
              <p:custDataLst>
                <p:tags r:id="rId159"/>
              </p:custDataLst>
            </p:nvPr>
          </p:nvSpPr>
          <p:spPr bwMode="auto">
            <a:xfrm>
              <a:off x="5538430" y="2354685"/>
              <a:ext cx="36115" cy="131762"/>
            </a:xfrm>
            <a:custGeom>
              <a:avLst/>
              <a:gdLst>
                <a:gd name="T0" fmla="*/ 2147483647 w 80"/>
                <a:gd name="T1" fmla="*/ 0 h 254"/>
                <a:gd name="T2" fmla="*/ 2147483647 w 80"/>
                <a:gd name="T3" fmla="*/ 279056354 h 254"/>
                <a:gd name="T4" fmla="*/ 2147483647 w 80"/>
                <a:gd name="T5" fmla="*/ 558381419 h 254"/>
                <a:gd name="T6" fmla="*/ 2147483647 w 80"/>
                <a:gd name="T7" fmla="*/ 977100305 h 254"/>
                <a:gd name="T8" fmla="*/ 2147483647 w 80"/>
                <a:gd name="T9" fmla="*/ 1395819191 h 254"/>
                <a:gd name="T10" fmla="*/ 2147483647 w 80"/>
                <a:gd name="T11" fmla="*/ 2147483647 h 254"/>
                <a:gd name="T12" fmla="*/ 2147483647 w 80"/>
                <a:gd name="T13" fmla="*/ 2147483647 h 254"/>
                <a:gd name="T14" fmla="*/ 2147483647 w 80"/>
                <a:gd name="T15" fmla="*/ 2147483647 h 254"/>
                <a:gd name="T16" fmla="*/ 2147483647 w 80"/>
                <a:gd name="T17" fmla="*/ 2147483647 h 254"/>
                <a:gd name="T18" fmla="*/ 2147483647 w 80"/>
                <a:gd name="T19" fmla="*/ 2147483647 h 254"/>
                <a:gd name="T20" fmla="*/ 2147483647 w 80"/>
                <a:gd name="T21" fmla="*/ 2147483647 h 254"/>
                <a:gd name="T22" fmla="*/ 2147483647 w 80"/>
                <a:gd name="T23" fmla="*/ 2147483647 h 254"/>
                <a:gd name="T24" fmla="*/ 2147483647 w 80"/>
                <a:gd name="T25" fmla="*/ 2147483647 h 254"/>
                <a:gd name="T26" fmla="*/ 2147483647 w 80"/>
                <a:gd name="T27" fmla="*/ 2147483647 h 254"/>
                <a:gd name="T28" fmla="*/ 2147483647 w 80"/>
                <a:gd name="T29" fmla="*/ 2147483647 h 254"/>
                <a:gd name="T30" fmla="*/ 2147483647 w 80"/>
                <a:gd name="T31" fmla="*/ 2147483647 h 254"/>
                <a:gd name="T32" fmla="*/ 0 w 80"/>
                <a:gd name="T33" fmla="*/ 2147483647 h 254"/>
                <a:gd name="T34" fmla="*/ 289473505 w 80"/>
                <a:gd name="T35" fmla="*/ 2147483647 h 254"/>
                <a:gd name="T36" fmla="*/ 796008385 w 80"/>
                <a:gd name="T37" fmla="*/ 2147483647 h 254"/>
                <a:gd name="T38" fmla="*/ 1230131550 w 80"/>
                <a:gd name="T39" fmla="*/ 2147483647 h 254"/>
                <a:gd name="T40" fmla="*/ 1592016769 w 80"/>
                <a:gd name="T41" fmla="*/ 2147483647 h 254"/>
                <a:gd name="T42" fmla="*/ 2026139934 w 80"/>
                <a:gd name="T43" fmla="*/ 2147483647 h 254"/>
                <a:gd name="T44" fmla="*/ 2147483647 w 80"/>
                <a:gd name="T45" fmla="*/ 0 h 2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0" h="254">
                  <a:moveTo>
                    <a:pt x="33" y="0"/>
                  </a:moveTo>
                  <a:lnTo>
                    <a:pt x="37" y="2"/>
                  </a:lnTo>
                  <a:lnTo>
                    <a:pt x="40" y="4"/>
                  </a:lnTo>
                  <a:lnTo>
                    <a:pt x="43" y="7"/>
                  </a:lnTo>
                  <a:lnTo>
                    <a:pt x="46" y="10"/>
                  </a:lnTo>
                  <a:lnTo>
                    <a:pt x="52" y="18"/>
                  </a:lnTo>
                  <a:lnTo>
                    <a:pt x="56" y="25"/>
                  </a:lnTo>
                  <a:lnTo>
                    <a:pt x="62" y="32"/>
                  </a:lnTo>
                  <a:lnTo>
                    <a:pt x="67" y="38"/>
                  </a:lnTo>
                  <a:lnTo>
                    <a:pt x="70" y="40"/>
                  </a:lnTo>
                  <a:lnTo>
                    <a:pt x="73" y="42"/>
                  </a:lnTo>
                  <a:lnTo>
                    <a:pt x="76" y="43"/>
                  </a:lnTo>
                  <a:lnTo>
                    <a:pt x="80" y="44"/>
                  </a:lnTo>
                  <a:lnTo>
                    <a:pt x="80" y="53"/>
                  </a:lnTo>
                  <a:lnTo>
                    <a:pt x="80" y="62"/>
                  </a:lnTo>
                  <a:lnTo>
                    <a:pt x="53" y="254"/>
                  </a:lnTo>
                  <a:lnTo>
                    <a:pt x="0" y="93"/>
                  </a:lnTo>
                  <a:lnTo>
                    <a:pt x="4" y="88"/>
                  </a:lnTo>
                  <a:lnTo>
                    <a:pt x="11" y="71"/>
                  </a:lnTo>
                  <a:lnTo>
                    <a:pt x="17" y="57"/>
                  </a:lnTo>
                  <a:lnTo>
                    <a:pt x="22" y="41"/>
                  </a:lnTo>
                  <a:lnTo>
                    <a:pt x="28" y="23"/>
                  </a:lnTo>
                  <a:lnTo>
                    <a:pt x="33" y="0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9" name="Freeform 233"/>
            <p:cNvSpPr>
              <a:spLocks/>
            </p:cNvSpPr>
            <p:nvPr>
              <p:custDataLst>
                <p:tags r:id="rId160"/>
              </p:custDataLst>
            </p:nvPr>
          </p:nvSpPr>
          <p:spPr bwMode="auto">
            <a:xfrm>
              <a:off x="5483396" y="2407075"/>
              <a:ext cx="75671" cy="130175"/>
            </a:xfrm>
            <a:custGeom>
              <a:avLst/>
              <a:gdLst>
                <a:gd name="T0" fmla="*/ 2147483647 w 167"/>
                <a:gd name="T1" fmla="*/ 0 h 259"/>
                <a:gd name="T2" fmla="*/ 2147483647 w 167"/>
                <a:gd name="T3" fmla="*/ 2147483647 h 259"/>
                <a:gd name="T4" fmla="*/ 2147483647 w 167"/>
                <a:gd name="T5" fmla="*/ 2147483647 h 259"/>
                <a:gd name="T6" fmla="*/ 2147483647 w 167"/>
                <a:gd name="T7" fmla="*/ 2147483647 h 259"/>
                <a:gd name="T8" fmla="*/ 2147483647 w 167"/>
                <a:gd name="T9" fmla="*/ 2147483647 h 259"/>
                <a:gd name="T10" fmla="*/ 2147483647 w 167"/>
                <a:gd name="T11" fmla="*/ 2147483647 h 259"/>
                <a:gd name="T12" fmla="*/ 2147483647 w 167"/>
                <a:gd name="T13" fmla="*/ 2147483647 h 259"/>
                <a:gd name="T14" fmla="*/ 2147483647 w 167"/>
                <a:gd name="T15" fmla="*/ 2147483647 h 259"/>
                <a:gd name="T16" fmla="*/ 2147483647 w 167"/>
                <a:gd name="T17" fmla="*/ 2147483647 h 259"/>
                <a:gd name="T18" fmla="*/ 2147483647 w 167"/>
                <a:gd name="T19" fmla="*/ 2147483647 h 259"/>
                <a:gd name="T20" fmla="*/ 2147483647 w 167"/>
                <a:gd name="T21" fmla="*/ 2147483647 h 259"/>
                <a:gd name="T22" fmla="*/ 2147483647 w 167"/>
                <a:gd name="T23" fmla="*/ 2147483647 h 259"/>
                <a:gd name="T24" fmla="*/ 2147483647 w 167"/>
                <a:gd name="T25" fmla="*/ 2147483647 h 259"/>
                <a:gd name="T26" fmla="*/ 2147483647 w 167"/>
                <a:gd name="T27" fmla="*/ 2147483647 h 259"/>
                <a:gd name="T28" fmla="*/ 2147483647 w 167"/>
                <a:gd name="T29" fmla="*/ 2147483647 h 259"/>
                <a:gd name="T30" fmla="*/ 2147483647 w 167"/>
                <a:gd name="T31" fmla="*/ 2147483647 h 259"/>
                <a:gd name="T32" fmla="*/ 2147483647 w 167"/>
                <a:gd name="T33" fmla="*/ 2147483647 h 259"/>
                <a:gd name="T34" fmla="*/ 2147483647 w 167"/>
                <a:gd name="T35" fmla="*/ 2147483647 h 259"/>
                <a:gd name="T36" fmla="*/ 2147483647 w 167"/>
                <a:gd name="T37" fmla="*/ 2147483647 h 259"/>
                <a:gd name="T38" fmla="*/ 2147483647 w 167"/>
                <a:gd name="T39" fmla="*/ 2147483647 h 259"/>
                <a:gd name="T40" fmla="*/ 2147483647 w 167"/>
                <a:gd name="T41" fmla="*/ 2147483647 h 259"/>
                <a:gd name="T42" fmla="*/ 2147483647 w 167"/>
                <a:gd name="T43" fmla="*/ 2147483647 h 259"/>
                <a:gd name="T44" fmla="*/ 2147483647 w 167"/>
                <a:gd name="T45" fmla="*/ 2147483647 h 259"/>
                <a:gd name="T46" fmla="*/ 2147483647 w 167"/>
                <a:gd name="T47" fmla="*/ 2147483647 h 259"/>
                <a:gd name="T48" fmla="*/ 2122074788 w 167"/>
                <a:gd name="T49" fmla="*/ 2147483647 h 259"/>
                <a:gd name="T50" fmla="*/ 2048773278 w 167"/>
                <a:gd name="T51" fmla="*/ 2147483647 h 259"/>
                <a:gd name="T52" fmla="*/ 2048773278 w 167"/>
                <a:gd name="T53" fmla="*/ 2147483647 h 259"/>
                <a:gd name="T54" fmla="*/ 1536710875 w 167"/>
                <a:gd name="T55" fmla="*/ 2147483647 h 259"/>
                <a:gd name="T56" fmla="*/ 1170727408 w 167"/>
                <a:gd name="T57" fmla="*/ 2147483647 h 259"/>
                <a:gd name="T58" fmla="*/ 804918775 w 167"/>
                <a:gd name="T59" fmla="*/ 2147483647 h 259"/>
                <a:gd name="T60" fmla="*/ 512236819 w 167"/>
                <a:gd name="T61" fmla="*/ 2147483647 h 259"/>
                <a:gd name="T62" fmla="*/ 365808633 w 167"/>
                <a:gd name="T63" fmla="*/ 2147483647 h 259"/>
                <a:gd name="T64" fmla="*/ 146428604 w 167"/>
                <a:gd name="T65" fmla="*/ 2147483647 h 259"/>
                <a:gd name="T66" fmla="*/ 0 w 167"/>
                <a:gd name="T67" fmla="*/ 2147483647 h 259"/>
                <a:gd name="T68" fmla="*/ 0 w 167"/>
                <a:gd name="T69" fmla="*/ 2147483647 h 259"/>
                <a:gd name="T70" fmla="*/ 0 w 167"/>
                <a:gd name="T71" fmla="*/ 2147483647 h 259"/>
                <a:gd name="T72" fmla="*/ 73126676 w 167"/>
                <a:gd name="T73" fmla="*/ 2147483647 h 259"/>
                <a:gd name="T74" fmla="*/ 878045451 w 167"/>
                <a:gd name="T75" fmla="*/ 2147483647 h 259"/>
                <a:gd name="T76" fmla="*/ 1609837551 w 167"/>
                <a:gd name="T77" fmla="*/ 2147483647 h 259"/>
                <a:gd name="T78" fmla="*/ 2147483647 w 167"/>
                <a:gd name="T79" fmla="*/ 2147483647 h 259"/>
                <a:gd name="T80" fmla="*/ 2147483647 w 167"/>
                <a:gd name="T81" fmla="*/ 2147483647 h 259"/>
                <a:gd name="T82" fmla="*/ 2147483647 w 167"/>
                <a:gd name="T83" fmla="*/ 2147483647 h 259"/>
                <a:gd name="T84" fmla="*/ 2147483647 w 167"/>
                <a:gd name="T85" fmla="*/ 2147483647 h 259"/>
                <a:gd name="T86" fmla="*/ 2147483647 w 167"/>
                <a:gd name="T87" fmla="*/ 2147483647 h 259"/>
                <a:gd name="T88" fmla="*/ 2147483647 w 167"/>
                <a:gd name="T89" fmla="*/ 2147483647 h 259"/>
                <a:gd name="T90" fmla="*/ 2147483647 w 167"/>
                <a:gd name="T91" fmla="*/ 2147483647 h 259"/>
                <a:gd name="T92" fmla="*/ 2147483647 w 167"/>
                <a:gd name="T93" fmla="*/ 2147483647 h 259"/>
                <a:gd name="T94" fmla="*/ 2147483647 w 167"/>
                <a:gd name="T95" fmla="*/ 2147483647 h 259"/>
                <a:gd name="T96" fmla="*/ 2147483647 w 167"/>
                <a:gd name="T97" fmla="*/ 2147483647 h 259"/>
                <a:gd name="T98" fmla="*/ 2147483647 w 167"/>
                <a:gd name="T99" fmla="*/ 1650573263 h 259"/>
                <a:gd name="T100" fmla="*/ 2147483647 w 167"/>
                <a:gd name="T101" fmla="*/ 0 h 2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67" h="259">
                  <a:moveTo>
                    <a:pt x="114" y="0"/>
                  </a:moveTo>
                  <a:lnTo>
                    <a:pt x="167" y="155"/>
                  </a:lnTo>
                  <a:lnTo>
                    <a:pt x="121" y="259"/>
                  </a:lnTo>
                  <a:lnTo>
                    <a:pt x="113" y="259"/>
                  </a:lnTo>
                  <a:lnTo>
                    <a:pt x="107" y="257"/>
                  </a:lnTo>
                  <a:lnTo>
                    <a:pt x="100" y="254"/>
                  </a:lnTo>
                  <a:lnTo>
                    <a:pt x="95" y="251"/>
                  </a:lnTo>
                  <a:lnTo>
                    <a:pt x="89" y="245"/>
                  </a:lnTo>
                  <a:lnTo>
                    <a:pt x="85" y="240"/>
                  </a:lnTo>
                  <a:lnTo>
                    <a:pt x="80" y="235"/>
                  </a:lnTo>
                  <a:lnTo>
                    <a:pt x="76" y="229"/>
                  </a:lnTo>
                  <a:lnTo>
                    <a:pt x="69" y="217"/>
                  </a:lnTo>
                  <a:lnTo>
                    <a:pt x="65" y="205"/>
                  </a:lnTo>
                  <a:lnTo>
                    <a:pt x="62" y="194"/>
                  </a:lnTo>
                  <a:lnTo>
                    <a:pt x="62" y="185"/>
                  </a:lnTo>
                  <a:lnTo>
                    <a:pt x="55" y="184"/>
                  </a:lnTo>
                  <a:lnTo>
                    <a:pt x="51" y="183"/>
                  </a:lnTo>
                  <a:lnTo>
                    <a:pt x="45" y="182"/>
                  </a:lnTo>
                  <a:lnTo>
                    <a:pt x="42" y="180"/>
                  </a:lnTo>
                  <a:lnTo>
                    <a:pt x="39" y="177"/>
                  </a:lnTo>
                  <a:lnTo>
                    <a:pt x="36" y="174"/>
                  </a:lnTo>
                  <a:lnTo>
                    <a:pt x="34" y="170"/>
                  </a:lnTo>
                  <a:lnTo>
                    <a:pt x="32" y="167"/>
                  </a:lnTo>
                  <a:lnTo>
                    <a:pt x="30" y="158"/>
                  </a:lnTo>
                  <a:lnTo>
                    <a:pt x="29" y="149"/>
                  </a:lnTo>
                  <a:lnTo>
                    <a:pt x="28" y="140"/>
                  </a:lnTo>
                  <a:lnTo>
                    <a:pt x="28" y="129"/>
                  </a:lnTo>
                  <a:lnTo>
                    <a:pt x="21" y="129"/>
                  </a:lnTo>
                  <a:lnTo>
                    <a:pt x="16" y="127"/>
                  </a:lnTo>
                  <a:lnTo>
                    <a:pt x="11" y="125"/>
                  </a:lnTo>
                  <a:lnTo>
                    <a:pt x="7" y="121"/>
                  </a:lnTo>
                  <a:lnTo>
                    <a:pt x="5" y="117"/>
                  </a:lnTo>
                  <a:lnTo>
                    <a:pt x="2" y="112"/>
                  </a:lnTo>
                  <a:lnTo>
                    <a:pt x="0" y="107"/>
                  </a:lnTo>
                  <a:lnTo>
                    <a:pt x="0" y="101"/>
                  </a:lnTo>
                  <a:lnTo>
                    <a:pt x="0" y="75"/>
                  </a:lnTo>
                  <a:lnTo>
                    <a:pt x="1" y="50"/>
                  </a:lnTo>
                  <a:lnTo>
                    <a:pt x="12" y="52"/>
                  </a:lnTo>
                  <a:lnTo>
                    <a:pt x="22" y="53"/>
                  </a:lnTo>
                  <a:lnTo>
                    <a:pt x="32" y="53"/>
                  </a:lnTo>
                  <a:lnTo>
                    <a:pt x="42" y="52"/>
                  </a:lnTo>
                  <a:lnTo>
                    <a:pt x="50" y="51"/>
                  </a:lnTo>
                  <a:lnTo>
                    <a:pt x="58" y="49"/>
                  </a:lnTo>
                  <a:lnTo>
                    <a:pt x="66" y="47"/>
                  </a:lnTo>
                  <a:lnTo>
                    <a:pt x="73" y="44"/>
                  </a:lnTo>
                  <a:lnTo>
                    <a:pt x="79" y="40"/>
                  </a:lnTo>
                  <a:lnTo>
                    <a:pt x="86" y="36"/>
                  </a:lnTo>
                  <a:lnTo>
                    <a:pt x="91" y="31"/>
                  </a:lnTo>
                  <a:lnTo>
                    <a:pt x="97" y="26"/>
                  </a:lnTo>
                  <a:lnTo>
                    <a:pt x="107" y="13"/>
                  </a:lnTo>
                  <a:lnTo>
                    <a:pt x="114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0" name="Freeform 234"/>
            <p:cNvSpPr>
              <a:spLocks/>
            </p:cNvSpPr>
            <p:nvPr>
              <p:custDataLst>
                <p:tags r:id="rId161"/>
              </p:custDataLst>
            </p:nvPr>
          </p:nvSpPr>
          <p:spPr bwMode="auto">
            <a:xfrm>
              <a:off x="4401645" y="1660950"/>
              <a:ext cx="104908" cy="144463"/>
            </a:xfrm>
            <a:custGeom>
              <a:avLst/>
              <a:gdLst>
                <a:gd name="T0" fmla="*/ 2147483647 w 225"/>
                <a:gd name="T1" fmla="*/ 2147483647 h 273"/>
                <a:gd name="T2" fmla="*/ 2147483647 w 225"/>
                <a:gd name="T3" fmla="*/ 2147483647 h 273"/>
                <a:gd name="T4" fmla="*/ 2147483647 w 225"/>
                <a:gd name="T5" fmla="*/ 2147483647 h 273"/>
                <a:gd name="T6" fmla="*/ 2147483647 w 225"/>
                <a:gd name="T7" fmla="*/ 2147483647 h 273"/>
                <a:gd name="T8" fmla="*/ 2147483647 w 225"/>
                <a:gd name="T9" fmla="*/ 2147483647 h 273"/>
                <a:gd name="T10" fmla="*/ 2147483647 w 225"/>
                <a:gd name="T11" fmla="*/ 2147483647 h 273"/>
                <a:gd name="T12" fmla="*/ 2147483647 w 225"/>
                <a:gd name="T13" fmla="*/ 2147483647 h 273"/>
                <a:gd name="T14" fmla="*/ 2147483647 w 225"/>
                <a:gd name="T15" fmla="*/ 2147483647 h 273"/>
                <a:gd name="T16" fmla="*/ 2147483647 w 225"/>
                <a:gd name="T17" fmla="*/ 2147483647 h 273"/>
                <a:gd name="T18" fmla="*/ 2147483647 w 225"/>
                <a:gd name="T19" fmla="*/ 2147483647 h 273"/>
                <a:gd name="T20" fmla="*/ 2147483647 w 225"/>
                <a:gd name="T21" fmla="*/ 2147483647 h 273"/>
                <a:gd name="T22" fmla="*/ 2147483647 w 225"/>
                <a:gd name="T23" fmla="*/ 2147483647 h 273"/>
                <a:gd name="T24" fmla="*/ 2147483647 w 225"/>
                <a:gd name="T25" fmla="*/ 2147483647 h 273"/>
                <a:gd name="T26" fmla="*/ 2147483647 w 225"/>
                <a:gd name="T27" fmla="*/ 2147483647 h 273"/>
                <a:gd name="T28" fmla="*/ 2147483647 w 225"/>
                <a:gd name="T29" fmla="*/ 2147483647 h 273"/>
                <a:gd name="T30" fmla="*/ 2147483647 w 225"/>
                <a:gd name="T31" fmla="*/ 2147483647 h 273"/>
                <a:gd name="T32" fmla="*/ 2147483647 w 225"/>
                <a:gd name="T33" fmla="*/ 2147483647 h 273"/>
                <a:gd name="T34" fmla="*/ 2147483647 w 225"/>
                <a:gd name="T35" fmla="*/ 2147483647 h 273"/>
                <a:gd name="T36" fmla="*/ 2147483647 w 225"/>
                <a:gd name="T37" fmla="*/ 2147483647 h 273"/>
                <a:gd name="T38" fmla="*/ 1514678880 w 225"/>
                <a:gd name="T39" fmla="*/ 2147483647 h 273"/>
                <a:gd name="T40" fmla="*/ 0 w 225"/>
                <a:gd name="T41" fmla="*/ 2147483647 h 273"/>
                <a:gd name="T42" fmla="*/ 1674167623 w 225"/>
                <a:gd name="T43" fmla="*/ 2147483647 h 273"/>
                <a:gd name="T44" fmla="*/ 2072796731 w 225"/>
                <a:gd name="T45" fmla="*/ 2147483647 h 273"/>
                <a:gd name="T46" fmla="*/ 2147483647 w 225"/>
                <a:gd name="T47" fmla="*/ 2147483647 h 273"/>
                <a:gd name="T48" fmla="*/ 2147483647 w 225"/>
                <a:gd name="T49" fmla="*/ 2147483647 h 273"/>
                <a:gd name="T50" fmla="*/ 2147483647 w 225"/>
                <a:gd name="T51" fmla="*/ 2147483647 h 273"/>
                <a:gd name="T52" fmla="*/ 2147483647 w 225"/>
                <a:gd name="T53" fmla="*/ 2147483647 h 273"/>
                <a:gd name="T54" fmla="*/ 2147483647 w 225"/>
                <a:gd name="T55" fmla="*/ 2147483647 h 273"/>
                <a:gd name="T56" fmla="*/ 2147483647 w 225"/>
                <a:gd name="T57" fmla="*/ 2147483647 h 273"/>
                <a:gd name="T58" fmla="*/ 2147483647 w 225"/>
                <a:gd name="T59" fmla="*/ 2147483647 h 273"/>
                <a:gd name="T60" fmla="*/ 1116049773 w 225"/>
                <a:gd name="T61" fmla="*/ 2147483647 h 273"/>
                <a:gd name="T62" fmla="*/ 478280730 w 225"/>
                <a:gd name="T63" fmla="*/ 2147483647 h 273"/>
                <a:gd name="T64" fmla="*/ 1754004314 w 225"/>
                <a:gd name="T65" fmla="*/ 2147483647 h 273"/>
                <a:gd name="T66" fmla="*/ 2147483647 w 225"/>
                <a:gd name="T67" fmla="*/ 2147483647 h 273"/>
                <a:gd name="T68" fmla="*/ 2147483647 w 225"/>
                <a:gd name="T69" fmla="*/ 2147483647 h 273"/>
                <a:gd name="T70" fmla="*/ 2147483647 w 225"/>
                <a:gd name="T71" fmla="*/ 2147483647 h 273"/>
                <a:gd name="T72" fmla="*/ 2147483647 w 225"/>
                <a:gd name="T73" fmla="*/ 2147483647 h 273"/>
                <a:gd name="T74" fmla="*/ 2147483647 w 225"/>
                <a:gd name="T75" fmla="*/ 2147483647 h 273"/>
                <a:gd name="T76" fmla="*/ 2147483647 w 225"/>
                <a:gd name="T77" fmla="*/ 2147483647 h 273"/>
                <a:gd name="T78" fmla="*/ 2147483647 w 225"/>
                <a:gd name="T79" fmla="*/ 2147483647 h 273"/>
                <a:gd name="T80" fmla="*/ 2147483647 w 225"/>
                <a:gd name="T81" fmla="*/ 1037191423 h 273"/>
                <a:gd name="T82" fmla="*/ 2147483647 w 225"/>
                <a:gd name="T83" fmla="*/ 148130138 h 273"/>
                <a:gd name="T84" fmla="*/ 2147483647 w 225"/>
                <a:gd name="T85" fmla="*/ 444670872 h 273"/>
                <a:gd name="T86" fmla="*/ 2147483647 w 225"/>
                <a:gd name="T87" fmla="*/ 2147483647 h 273"/>
                <a:gd name="T88" fmla="*/ 2147483647 w 225"/>
                <a:gd name="T89" fmla="*/ 2147483647 h 273"/>
                <a:gd name="T90" fmla="*/ 2147483647 w 225"/>
                <a:gd name="T91" fmla="*/ 2147483647 h 27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25" h="273">
                  <a:moveTo>
                    <a:pt x="192" y="58"/>
                  </a:moveTo>
                  <a:lnTo>
                    <a:pt x="189" y="63"/>
                  </a:lnTo>
                  <a:lnTo>
                    <a:pt x="185" y="67"/>
                  </a:lnTo>
                  <a:lnTo>
                    <a:pt x="182" y="71"/>
                  </a:lnTo>
                  <a:lnTo>
                    <a:pt x="178" y="75"/>
                  </a:lnTo>
                  <a:lnTo>
                    <a:pt x="173" y="78"/>
                  </a:lnTo>
                  <a:lnTo>
                    <a:pt x="169" y="80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9" y="86"/>
                  </a:lnTo>
                  <a:lnTo>
                    <a:pt x="161" y="90"/>
                  </a:lnTo>
                  <a:lnTo>
                    <a:pt x="163" y="93"/>
                  </a:lnTo>
                  <a:lnTo>
                    <a:pt x="167" y="96"/>
                  </a:lnTo>
                  <a:lnTo>
                    <a:pt x="170" y="99"/>
                  </a:lnTo>
                  <a:lnTo>
                    <a:pt x="174" y="101"/>
                  </a:lnTo>
                  <a:lnTo>
                    <a:pt x="179" y="102"/>
                  </a:lnTo>
                  <a:lnTo>
                    <a:pt x="184" y="103"/>
                  </a:lnTo>
                  <a:lnTo>
                    <a:pt x="195" y="105"/>
                  </a:lnTo>
                  <a:lnTo>
                    <a:pt x="206" y="106"/>
                  </a:lnTo>
                  <a:lnTo>
                    <a:pt x="216" y="106"/>
                  </a:lnTo>
                  <a:lnTo>
                    <a:pt x="225" y="106"/>
                  </a:lnTo>
                  <a:lnTo>
                    <a:pt x="225" y="124"/>
                  </a:lnTo>
                  <a:lnTo>
                    <a:pt x="225" y="138"/>
                  </a:lnTo>
                  <a:lnTo>
                    <a:pt x="225" y="152"/>
                  </a:lnTo>
                  <a:lnTo>
                    <a:pt x="225" y="169"/>
                  </a:lnTo>
                  <a:lnTo>
                    <a:pt x="225" y="172"/>
                  </a:lnTo>
                  <a:lnTo>
                    <a:pt x="224" y="176"/>
                  </a:lnTo>
                  <a:lnTo>
                    <a:pt x="222" y="179"/>
                  </a:lnTo>
                  <a:lnTo>
                    <a:pt x="220" y="182"/>
                  </a:lnTo>
                  <a:lnTo>
                    <a:pt x="215" y="187"/>
                  </a:lnTo>
                  <a:lnTo>
                    <a:pt x="208" y="193"/>
                  </a:lnTo>
                  <a:lnTo>
                    <a:pt x="203" y="199"/>
                  </a:lnTo>
                  <a:lnTo>
                    <a:pt x="197" y="205"/>
                  </a:lnTo>
                  <a:lnTo>
                    <a:pt x="195" y="208"/>
                  </a:lnTo>
                  <a:lnTo>
                    <a:pt x="193" y="211"/>
                  </a:lnTo>
                  <a:lnTo>
                    <a:pt x="192" y="214"/>
                  </a:lnTo>
                  <a:lnTo>
                    <a:pt x="192" y="217"/>
                  </a:lnTo>
                  <a:lnTo>
                    <a:pt x="184" y="218"/>
                  </a:lnTo>
                  <a:lnTo>
                    <a:pt x="179" y="218"/>
                  </a:lnTo>
                  <a:lnTo>
                    <a:pt x="172" y="220"/>
                  </a:lnTo>
                  <a:lnTo>
                    <a:pt x="168" y="223"/>
                  </a:lnTo>
                  <a:lnTo>
                    <a:pt x="164" y="225"/>
                  </a:lnTo>
                  <a:lnTo>
                    <a:pt x="161" y="229"/>
                  </a:lnTo>
                  <a:lnTo>
                    <a:pt x="159" y="232"/>
                  </a:lnTo>
                  <a:lnTo>
                    <a:pt x="159" y="236"/>
                  </a:lnTo>
                  <a:lnTo>
                    <a:pt x="151" y="237"/>
                  </a:lnTo>
                  <a:lnTo>
                    <a:pt x="146" y="239"/>
                  </a:lnTo>
                  <a:lnTo>
                    <a:pt x="140" y="242"/>
                  </a:lnTo>
                  <a:lnTo>
                    <a:pt x="136" y="246"/>
                  </a:lnTo>
                  <a:lnTo>
                    <a:pt x="131" y="249"/>
                  </a:lnTo>
                  <a:lnTo>
                    <a:pt x="128" y="252"/>
                  </a:lnTo>
                  <a:lnTo>
                    <a:pt x="124" y="254"/>
                  </a:lnTo>
                  <a:lnTo>
                    <a:pt x="118" y="255"/>
                  </a:lnTo>
                  <a:lnTo>
                    <a:pt x="101" y="255"/>
                  </a:lnTo>
                  <a:lnTo>
                    <a:pt x="85" y="257"/>
                  </a:lnTo>
                  <a:lnTo>
                    <a:pt x="72" y="259"/>
                  </a:lnTo>
                  <a:lnTo>
                    <a:pt x="60" y="261"/>
                  </a:lnTo>
                  <a:lnTo>
                    <a:pt x="38" y="267"/>
                  </a:lnTo>
                  <a:lnTo>
                    <a:pt x="13" y="273"/>
                  </a:lnTo>
                  <a:lnTo>
                    <a:pt x="19" y="261"/>
                  </a:lnTo>
                  <a:lnTo>
                    <a:pt x="10" y="261"/>
                  </a:lnTo>
                  <a:lnTo>
                    <a:pt x="0" y="261"/>
                  </a:lnTo>
                  <a:lnTo>
                    <a:pt x="0" y="217"/>
                  </a:lnTo>
                  <a:lnTo>
                    <a:pt x="8" y="216"/>
                  </a:lnTo>
                  <a:lnTo>
                    <a:pt x="17" y="214"/>
                  </a:lnTo>
                  <a:lnTo>
                    <a:pt x="21" y="212"/>
                  </a:lnTo>
                  <a:lnTo>
                    <a:pt x="24" y="210"/>
                  </a:lnTo>
                  <a:lnTo>
                    <a:pt x="25" y="208"/>
                  </a:lnTo>
                  <a:lnTo>
                    <a:pt x="26" y="205"/>
                  </a:lnTo>
                  <a:lnTo>
                    <a:pt x="40" y="205"/>
                  </a:lnTo>
                  <a:lnTo>
                    <a:pt x="54" y="204"/>
                  </a:lnTo>
                  <a:lnTo>
                    <a:pt x="60" y="202"/>
                  </a:lnTo>
                  <a:lnTo>
                    <a:pt x="64" y="200"/>
                  </a:lnTo>
                  <a:lnTo>
                    <a:pt x="69" y="197"/>
                  </a:lnTo>
                  <a:lnTo>
                    <a:pt x="72" y="193"/>
                  </a:lnTo>
                  <a:lnTo>
                    <a:pt x="64" y="195"/>
                  </a:lnTo>
                  <a:lnTo>
                    <a:pt x="54" y="198"/>
                  </a:lnTo>
                  <a:lnTo>
                    <a:pt x="48" y="198"/>
                  </a:lnTo>
                  <a:lnTo>
                    <a:pt x="44" y="198"/>
                  </a:lnTo>
                  <a:lnTo>
                    <a:pt x="41" y="198"/>
                  </a:lnTo>
                  <a:lnTo>
                    <a:pt x="40" y="197"/>
                  </a:lnTo>
                  <a:lnTo>
                    <a:pt x="39" y="195"/>
                  </a:lnTo>
                  <a:lnTo>
                    <a:pt x="39" y="193"/>
                  </a:lnTo>
                  <a:lnTo>
                    <a:pt x="39" y="188"/>
                  </a:lnTo>
                  <a:lnTo>
                    <a:pt x="41" y="183"/>
                  </a:lnTo>
                  <a:lnTo>
                    <a:pt x="44" y="178"/>
                  </a:lnTo>
                  <a:lnTo>
                    <a:pt x="46" y="173"/>
                  </a:lnTo>
                  <a:lnTo>
                    <a:pt x="50" y="166"/>
                  </a:lnTo>
                  <a:lnTo>
                    <a:pt x="52" y="162"/>
                  </a:lnTo>
                  <a:lnTo>
                    <a:pt x="39" y="160"/>
                  </a:lnTo>
                  <a:lnTo>
                    <a:pt x="28" y="157"/>
                  </a:lnTo>
                  <a:lnTo>
                    <a:pt x="21" y="154"/>
                  </a:lnTo>
                  <a:lnTo>
                    <a:pt x="14" y="150"/>
                  </a:lnTo>
                  <a:lnTo>
                    <a:pt x="10" y="145"/>
                  </a:lnTo>
                  <a:lnTo>
                    <a:pt x="7" y="138"/>
                  </a:lnTo>
                  <a:lnTo>
                    <a:pt x="6" y="130"/>
                  </a:lnTo>
                  <a:lnTo>
                    <a:pt x="6" y="120"/>
                  </a:lnTo>
                  <a:lnTo>
                    <a:pt x="15" y="117"/>
                  </a:lnTo>
                  <a:lnTo>
                    <a:pt x="22" y="115"/>
                  </a:lnTo>
                  <a:lnTo>
                    <a:pt x="26" y="112"/>
                  </a:lnTo>
                  <a:lnTo>
                    <a:pt x="30" y="109"/>
                  </a:lnTo>
                  <a:lnTo>
                    <a:pt x="35" y="102"/>
                  </a:lnTo>
                  <a:lnTo>
                    <a:pt x="39" y="94"/>
                  </a:lnTo>
                  <a:lnTo>
                    <a:pt x="56" y="94"/>
                  </a:lnTo>
                  <a:lnTo>
                    <a:pt x="68" y="94"/>
                  </a:lnTo>
                  <a:lnTo>
                    <a:pt x="77" y="94"/>
                  </a:lnTo>
                  <a:lnTo>
                    <a:pt x="85" y="94"/>
                  </a:lnTo>
                  <a:lnTo>
                    <a:pt x="90" y="94"/>
                  </a:lnTo>
                  <a:lnTo>
                    <a:pt x="94" y="93"/>
                  </a:lnTo>
                  <a:lnTo>
                    <a:pt x="97" y="91"/>
                  </a:lnTo>
                  <a:lnTo>
                    <a:pt x="100" y="88"/>
                  </a:lnTo>
                  <a:lnTo>
                    <a:pt x="104" y="82"/>
                  </a:lnTo>
                  <a:lnTo>
                    <a:pt x="106" y="73"/>
                  </a:lnTo>
                  <a:lnTo>
                    <a:pt x="108" y="52"/>
                  </a:lnTo>
                  <a:lnTo>
                    <a:pt x="112" y="33"/>
                  </a:lnTo>
                  <a:lnTo>
                    <a:pt x="117" y="32"/>
                  </a:lnTo>
                  <a:lnTo>
                    <a:pt x="120" y="31"/>
                  </a:lnTo>
                  <a:lnTo>
                    <a:pt x="124" y="29"/>
                  </a:lnTo>
                  <a:lnTo>
                    <a:pt x="126" y="26"/>
                  </a:lnTo>
                  <a:lnTo>
                    <a:pt x="130" y="20"/>
                  </a:lnTo>
                  <a:lnTo>
                    <a:pt x="136" y="13"/>
                  </a:lnTo>
                  <a:lnTo>
                    <a:pt x="138" y="10"/>
                  </a:lnTo>
                  <a:lnTo>
                    <a:pt x="141" y="7"/>
                  </a:lnTo>
                  <a:lnTo>
                    <a:pt x="145" y="4"/>
                  </a:lnTo>
                  <a:lnTo>
                    <a:pt x="149" y="2"/>
                  </a:lnTo>
                  <a:lnTo>
                    <a:pt x="155" y="1"/>
                  </a:lnTo>
                  <a:lnTo>
                    <a:pt x="161" y="0"/>
                  </a:lnTo>
                  <a:lnTo>
                    <a:pt x="169" y="1"/>
                  </a:lnTo>
                  <a:lnTo>
                    <a:pt x="179" y="3"/>
                  </a:lnTo>
                  <a:lnTo>
                    <a:pt x="186" y="20"/>
                  </a:lnTo>
                  <a:lnTo>
                    <a:pt x="194" y="34"/>
                  </a:lnTo>
                  <a:lnTo>
                    <a:pt x="195" y="38"/>
                  </a:lnTo>
                  <a:lnTo>
                    <a:pt x="196" y="41"/>
                  </a:lnTo>
                  <a:lnTo>
                    <a:pt x="196" y="44"/>
                  </a:lnTo>
                  <a:lnTo>
                    <a:pt x="196" y="47"/>
                  </a:lnTo>
                  <a:lnTo>
                    <a:pt x="195" y="50"/>
                  </a:lnTo>
                  <a:lnTo>
                    <a:pt x="193" y="52"/>
                  </a:lnTo>
                  <a:lnTo>
                    <a:pt x="190" y="56"/>
                  </a:lnTo>
                  <a:lnTo>
                    <a:pt x="185" y="58"/>
                  </a:lnTo>
                  <a:lnTo>
                    <a:pt x="192" y="58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1" name="Freeform 235"/>
            <p:cNvSpPr>
              <a:spLocks/>
            </p:cNvSpPr>
            <p:nvPr>
              <p:custDataLst>
                <p:tags r:id="rId162"/>
              </p:custDataLst>
            </p:nvPr>
          </p:nvSpPr>
          <p:spPr bwMode="auto">
            <a:xfrm>
              <a:off x="4198710" y="2572175"/>
              <a:ext cx="331920" cy="390525"/>
            </a:xfrm>
            <a:custGeom>
              <a:avLst/>
              <a:gdLst>
                <a:gd name="T0" fmla="*/ 2147483647 w 232"/>
                <a:gd name="T1" fmla="*/ 2147483647 h 248"/>
                <a:gd name="T2" fmla="*/ 2147483647 w 232"/>
                <a:gd name="T3" fmla="*/ 2147483647 h 248"/>
                <a:gd name="T4" fmla="*/ 2147483647 w 232"/>
                <a:gd name="T5" fmla="*/ 2147483647 h 248"/>
                <a:gd name="T6" fmla="*/ 2147483647 w 232"/>
                <a:gd name="T7" fmla="*/ 2147483647 h 248"/>
                <a:gd name="T8" fmla="*/ 2147483647 w 232"/>
                <a:gd name="T9" fmla="*/ 2147483647 h 248"/>
                <a:gd name="T10" fmla="*/ 2147483647 w 232"/>
                <a:gd name="T11" fmla="*/ 2147483647 h 248"/>
                <a:gd name="T12" fmla="*/ 2147483647 w 232"/>
                <a:gd name="T13" fmla="*/ 2147483647 h 248"/>
                <a:gd name="T14" fmla="*/ 2147483647 w 232"/>
                <a:gd name="T15" fmla="*/ 2147483647 h 248"/>
                <a:gd name="T16" fmla="*/ 2147483647 w 232"/>
                <a:gd name="T17" fmla="*/ 2147483647 h 248"/>
                <a:gd name="T18" fmla="*/ 2147483647 w 232"/>
                <a:gd name="T19" fmla="*/ 2147483647 h 248"/>
                <a:gd name="T20" fmla="*/ 2147483647 w 232"/>
                <a:gd name="T21" fmla="*/ 2147483647 h 248"/>
                <a:gd name="T22" fmla="*/ 2147483647 w 232"/>
                <a:gd name="T23" fmla="*/ 2147483647 h 248"/>
                <a:gd name="T24" fmla="*/ 2147483647 w 232"/>
                <a:gd name="T25" fmla="*/ 2147483647 h 248"/>
                <a:gd name="T26" fmla="*/ 2147483647 w 232"/>
                <a:gd name="T27" fmla="*/ 2147483647 h 248"/>
                <a:gd name="T28" fmla="*/ 2147483647 w 232"/>
                <a:gd name="T29" fmla="*/ 2147483647 h 248"/>
                <a:gd name="T30" fmla="*/ 2147483647 w 232"/>
                <a:gd name="T31" fmla="*/ 2147483647 h 248"/>
                <a:gd name="T32" fmla="*/ 2147483647 w 232"/>
                <a:gd name="T33" fmla="*/ 2147483647 h 248"/>
                <a:gd name="T34" fmla="*/ 2147483647 w 232"/>
                <a:gd name="T35" fmla="*/ 2147483647 h 248"/>
                <a:gd name="T36" fmla="*/ 2147483647 w 232"/>
                <a:gd name="T37" fmla="*/ 2147483647 h 248"/>
                <a:gd name="T38" fmla="*/ 2147483647 w 232"/>
                <a:gd name="T39" fmla="*/ 2147483647 h 248"/>
                <a:gd name="T40" fmla="*/ 2147483647 w 232"/>
                <a:gd name="T41" fmla="*/ 2147483647 h 248"/>
                <a:gd name="T42" fmla="*/ 2147483647 w 232"/>
                <a:gd name="T43" fmla="*/ 2147483647 h 248"/>
                <a:gd name="T44" fmla="*/ 2147483647 w 232"/>
                <a:gd name="T45" fmla="*/ 2147483647 h 248"/>
                <a:gd name="T46" fmla="*/ 2147483647 w 232"/>
                <a:gd name="T47" fmla="*/ 2147483647 h 248"/>
                <a:gd name="T48" fmla="*/ 2147483647 w 232"/>
                <a:gd name="T49" fmla="*/ 2147483647 h 248"/>
                <a:gd name="T50" fmla="*/ 2147483647 w 232"/>
                <a:gd name="T51" fmla="*/ 2147483647 h 248"/>
                <a:gd name="T52" fmla="*/ 2147483647 w 232"/>
                <a:gd name="T53" fmla="*/ 2147483647 h 248"/>
                <a:gd name="T54" fmla="*/ 2147483647 w 232"/>
                <a:gd name="T55" fmla="*/ 2147483647 h 248"/>
                <a:gd name="T56" fmla="*/ 2147483647 w 232"/>
                <a:gd name="T57" fmla="*/ 2147483647 h 248"/>
                <a:gd name="T58" fmla="*/ 2147483647 w 232"/>
                <a:gd name="T59" fmla="*/ 2147483647 h 248"/>
                <a:gd name="T60" fmla="*/ 2147483647 w 232"/>
                <a:gd name="T61" fmla="*/ 2147483647 h 248"/>
                <a:gd name="T62" fmla="*/ 2147483647 w 232"/>
                <a:gd name="T63" fmla="*/ 2147483647 h 248"/>
                <a:gd name="T64" fmla="*/ 2147483647 w 232"/>
                <a:gd name="T65" fmla="*/ 2147483647 h 248"/>
                <a:gd name="T66" fmla="*/ 2147483647 w 232"/>
                <a:gd name="T67" fmla="*/ 2147483647 h 248"/>
                <a:gd name="T68" fmla="*/ 2147483647 w 232"/>
                <a:gd name="T69" fmla="*/ 2147483647 h 248"/>
                <a:gd name="T70" fmla="*/ 2147483647 w 232"/>
                <a:gd name="T71" fmla="*/ 2147483647 h 248"/>
                <a:gd name="T72" fmla="*/ 2147483647 w 232"/>
                <a:gd name="T73" fmla="*/ 2147483647 h 248"/>
                <a:gd name="T74" fmla="*/ 2147483647 w 232"/>
                <a:gd name="T75" fmla="*/ 2147483647 h 248"/>
                <a:gd name="T76" fmla="*/ 2147483647 w 232"/>
                <a:gd name="T77" fmla="*/ 2147483647 h 248"/>
                <a:gd name="T78" fmla="*/ 2147483647 w 232"/>
                <a:gd name="T79" fmla="*/ 2147483647 h 248"/>
                <a:gd name="T80" fmla="*/ 2147483647 w 232"/>
                <a:gd name="T81" fmla="*/ 2147483647 h 248"/>
                <a:gd name="T82" fmla="*/ 2147483647 w 232"/>
                <a:gd name="T83" fmla="*/ 2147483647 h 248"/>
                <a:gd name="T84" fmla="*/ 2147483647 w 232"/>
                <a:gd name="T85" fmla="*/ 2147483647 h 248"/>
                <a:gd name="T86" fmla="*/ 2147483647 w 232"/>
                <a:gd name="T87" fmla="*/ 2147483647 h 248"/>
                <a:gd name="T88" fmla="*/ 2147483647 w 232"/>
                <a:gd name="T89" fmla="*/ 2147483647 h 248"/>
                <a:gd name="T90" fmla="*/ 2147483647 w 232"/>
                <a:gd name="T91" fmla="*/ 2147483647 h 248"/>
                <a:gd name="T92" fmla="*/ 2147483647 w 232"/>
                <a:gd name="T93" fmla="*/ 2147483647 h 248"/>
                <a:gd name="T94" fmla="*/ 2147483647 w 232"/>
                <a:gd name="T95" fmla="*/ 2147483647 h 248"/>
                <a:gd name="T96" fmla="*/ 2147483647 w 232"/>
                <a:gd name="T97" fmla="*/ 2147483647 h 248"/>
                <a:gd name="T98" fmla="*/ 2147483647 w 232"/>
                <a:gd name="T99" fmla="*/ 2147483647 h 248"/>
                <a:gd name="T100" fmla="*/ 2147483647 w 232"/>
                <a:gd name="T101" fmla="*/ 2147483647 h 248"/>
                <a:gd name="T102" fmla="*/ 2147483647 w 232"/>
                <a:gd name="T103" fmla="*/ 2147483647 h 248"/>
                <a:gd name="T104" fmla="*/ 2147483647 w 232"/>
                <a:gd name="T105" fmla="*/ 2147483647 h 248"/>
                <a:gd name="T106" fmla="*/ 2147483647 w 232"/>
                <a:gd name="T107" fmla="*/ 2147483647 h 2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32" h="248">
                  <a:moveTo>
                    <a:pt x="91" y="248"/>
                  </a:moveTo>
                  <a:lnTo>
                    <a:pt x="94" y="246"/>
                  </a:lnTo>
                  <a:lnTo>
                    <a:pt x="95" y="245"/>
                  </a:lnTo>
                  <a:lnTo>
                    <a:pt x="96" y="243"/>
                  </a:lnTo>
                  <a:lnTo>
                    <a:pt x="97" y="240"/>
                  </a:lnTo>
                  <a:lnTo>
                    <a:pt x="98" y="238"/>
                  </a:lnTo>
                  <a:lnTo>
                    <a:pt x="99" y="235"/>
                  </a:lnTo>
                  <a:lnTo>
                    <a:pt x="100" y="232"/>
                  </a:lnTo>
                  <a:lnTo>
                    <a:pt x="103" y="230"/>
                  </a:lnTo>
                  <a:lnTo>
                    <a:pt x="103" y="231"/>
                  </a:lnTo>
                  <a:lnTo>
                    <a:pt x="103" y="236"/>
                  </a:lnTo>
                  <a:lnTo>
                    <a:pt x="104" y="238"/>
                  </a:lnTo>
                  <a:lnTo>
                    <a:pt x="105" y="240"/>
                  </a:lnTo>
                  <a:lnTo>
                    <a:pt x="106" y="241"/>
                  </a:lnTo>
                  <a:lnTo>
                    <a:pt x="107" y="241"/>
                  </a:lnTo>
                  <a:lnTo>
                    <a:pt x="108" y="242"/>
                  </a:lnTo>
                  <a:lnTo>
                    <a:pt x="109" y="242"/>
                  </a:lnTo>
                  <a:lnTo>
                    <a:pt x="110" y="242"/>
                  </a:lnTo>
                  <a:lnTo>
                    <a:pt x="112" y="241"/>
                  </a:lnTo>
                  <a:lnTo>
                    <a:pt x="113" y="241"/>
                  </a:lnTo>
                  <a:lnTo>
                    <a:pt x="114" y="240"/>
                  </a:lnTo>
                  <a:lnTo>
                    <a:pt x="116" y="238"/>
                  </a:lnTo>
                  <a:lnTo>
                    <a:pt x="118" y="236"/>
                  </a:lnTo>
                  <a:lnTo>
                    <a:pt x="216" y="234"/>
                  </a:lnTo>
                  <a:lnTo>
                    <a:pt x="215" y="225"/>
                  </a:lnTo>
                  <a:lnTo>
                    <a:pt x="213" y="204"/>
                  </a:lnTo>
                  <a:lnTo>
                    <a:pt x="210" y="173"/>
                  </a:lnTo>
                  <a:lnTo>
                    <a:pt x="207" y="138"/>
                  </a:lnTo>
                  <a:lnTo>
                    <a:pt x="204" y="103"/>
                  </a:lnTo>
                  <a:lnTo>
                    <a:pt x="201" y="73"/>
                  </a:lnTo>
                  <a:lnTo>
                    <a:pt x="199" y="51"/>
                  </a:lnTo>
                  <a:lnTo>
                    <a:pt x="198" y="43"/>
                  </a:lnTo>
                  <a:lnTo>
                    <a:pt x="203" y="43"/>
                  </a:lnTo>
                  <a:lnTo>
                    <a:pt x="215" y="44"/>
                  </a:lnTo>
                  <a:lnTo>
                    <a:pt x="226" y="45"/>
                  </a:lnTo>
                  <a:lnTo>
                    <a:pt x="232" y="46"/>
                  </a:lnTo>
                  <a:lnTo>
                    <a:pt x="161" y="0"/>
                  </a:lnTo>
                  <a:lnTo>
                    <a:pt x="161" y="2"/>
                  </a:lnTo>
                  <a:lnTo>
                    <a:pt x="160" y="5"/>
                  </a:lnTo>
                  <a:lnTo>
                    <a:pt x="160" y="8"/>
                  </a:lnTo>
                  <a:lnTo>
                    <a:pt x="161" y="11"/>
                  </a:lnTo>
                  <a:lnTo>
                    <a:pt x="161" y="18"/>
                  </a:lnTo>
                  <a:lnTo>
                    <a:pt x="161" y="24"/>
                  </a:lnTo>
                  <a:lnTo>
                    <a:pt x="98" y="24"/>
                  </a:lnTo>
                  <a:lnTo>
                    <a:pt x="94" y="22"/>
                  </a:lnTo>
                  <a:lnTo>
                    <a:pt x="98" y="74"/>
                  </a:lnTo>
                  <a:lnTo>
                    <a:pt x="97" y="75"/>
                  </a:lnTo>
                  <a:lnTo>
                    <a:pt x="95" y="76"/>
                  </a:lnTo>
                  <a:lnTo>
                    <a:pt x="91" y="77"/>
                  </a:lnTo>
                  <a:lnTo>
                    <a:pt x="87" y="78"/>
                  </a:lnTo>
                  <a:lnTo>
                    <a:pt x="78" y="80"/>
                  </a:lnTo>
                  <a:lnTo>
                    <a:pt x="72" y="82"/>
                  </a:lnTo>
                  <a:lnTo>
                    <a:pt x="73" y="85"/>
                  </a:lnTo>
                  <a:lnTo>
                    <a:pt x="74" y="88"/>
                  </a:lnTo>
                  <a:lnTo>
                    <a:pt x="76" y="92"/>
                  </a:lnTo>
                  <a:lnTo>
                    <a:pt x="78" y="96"/>
                  </a:lnTo>
                  <a:lnTo>
                    <a:pt x="79" y="99"/>
                  </a:lnTo>
                  <a:lnTo>
                    <a:pt x="80" y="105"/>
                  </a:lnTo>
                  <a:lnTo>
                    <a:pt x="80" y="112"/>
                  </a:lnTo>
                  <a:lnTo>
                    <a:pt x="81" y="115"/>
                  </a:lnTo>
                  <a:lnTo>
                    <a:pt x="13" y="115"/>
                  </a:lnTo>
                  <a:lnTo>
                    <a:pt x="9" y="119"/>
                  </a:lnTo>
                  <a:lnTo>
                    <a:pt x="4" y="123"/>
                  </a:lnTo>
                  <a:lnTo>
                    <a:pt x="5" y="130"/>
                  </a:lnTo>
                  <a:lnTo>
                    <a:pt x="5" y="137"/>
                  </a:lnTo>
                  <a:lnTo>
                    <a:pt x="6" y="143"/>
                  </a:lnTo>
                  <a:lnTo>
                    <a:pt x="7" y="149"/>
                  </a:lnTo>
                  <a:lnTo>
                    <a:pt x="8" y="155"/>
                  </a:lnTo>
                  <a:lnTo>
                    <a:pt x="8" y="161"/>
                  </a:lnTo>
                  <a:lnTo>
                    <a:pt x="9" y="168"/>
                  </a:lnTo>
                  <a:lnTo>
                    <a:pt x="9" y="176"/>
                  </a:lnTo>
                  <a:lnTo>
                    <a:pt x="9" y="182"/>
                  </a:lnTo>
                  <a:lnTo>
                    <a:pt x="8" y="188"/>
                  </a:lnTo>
                  <a:lnTo>
                    <a:pt x="8" y="194"/>
                  </a:lnTo>
                  <a:lnTo>
                    <a:pt x="7" y="200"/>
                  </a:lnTo>
                  <a:lnTo>
                    <a:pt x="6" y="206"/>
                  </a:lnTo>
                  <a:lnTo>
                    <a:pt x="4" y="211"/>
                  </a:lnTo>
                  <a:lnTo>
                    <a:pt x="2" y="216"/>
                  </a:lnTo>
                  <a:lnTo>
                    <a:pt x="0" y="221"/>
                  </a:lnTo>
                  <a:lnTo>
                    <a:pt x="2" y="219"/>
                  </a:lnTo>
                  <a:lnTo>
                    <a:pt x="3" y="219"/>
                  </a:lnTo>
                  <a:lnTo>
                    <a:pt x="3" y="220"/>
                  </a:lnTo>
                  <a:lnTo>
                    <a:pt x="3" y="221"/>
                  </a:lnTo>
                  <a:lnTo>
                    <a:pt x="3" y="222"/>
                  </a:lnTo>
                  <a:lnTo>
                    <a:pt x="4" y="217"/>
                  </a:lnTo>
                  <a:lnTo>
                    <a:pt x="7" y="217"/>
                  </a:lnTo>
                  <a:lnTo>
                    <a:pt x="12" y="215"/>
                  </a:lnTo>
                  <a:lnTo>
                    <a:pt x="18" y="213"/>
                  </a:lnTo>
                  <a:lnTo>
                    <a:pt x="25" y="211"/>
                  </a:lnTo>
                  <a:lnTo>
                    <a:pt x="36" y="207"/>
                  </a:lnTo>
                  <a:lnTo>
                    <a:pt x="41" y="205"/>
                  </a:lnTo>
                  <a:lnTo>
                    <a:pt x="45" y="208"/>
                  </a:lnTo>
                  <a:lnTo>
                    <a:pt x="48" y="210"/>
                  </a:lnTo>
                  <a:lnTo>
                    <a:pt x="51" y="212"/>
                  </a:lnTo>
                  <a:lnTo>
                    <a:pt x="53" y="213"/>
                  </a:lnTo>
                  <a:lnTo>
                    <a:pt x="56" y="214"/>
                  </a:lnTo>
                  <a:lnTo>
                    <a:pt x="59" y="215"/>
                  </a:lnTo>
                  <a:lnTo>
                    <a:pt x="62" y="215"/>
                  </a:lnTo>
                  <a:lnTo>
                    <a:pt x="66" y="215"/>
                  </a:lnTo>
                  <a:lnTo>
                    <a:pt x="66" y="219"/>
                  </a:lnTo>
                  <a:lnTo>
                    <a:pt x="66" y="222"/>
                  </a:lnTo>
                  <a:lnTo>
                    <a:pt x="67" y="225"/>
                  </a:lnTo>
                  <a:lnTo>
                    <a:pt x="69" y="228"/>
                  </a:lnTo>
                  <a:lnTo>
                    <a:pt x="70" y="231"/>
                  </a:lnTo>
                  <a:lnTo>
                    <a:pt x="72" y="233"/>
                  </a:lnTo>
                  <a:lnTo>
                    <a:pt x="74" y="235"/>
                  </a:lnTo>
                  <a:lnTo>
                    <a:pt x="76" y="237"/>
                  </a:lnTo>
                  <a:lnTo>
                    <a:pt x="85" y="243"/>
                  </a:lnTo>
                  <a:lnTo>
                    <a:pt x="91" y="24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2" name="Freeform 236"/>
            <p:cNvSpPr>
              <a:spLocks/>
            </p:cNvSpPr>
            <p:nvPr>
              <p:custDataLst>
                <p:tags r:id="rId163"/>
              </p:custDataLst>
            </p:nvPr>
          </p:nvSpPr>
          <p:spPr bwMode="auto">
            <a:xfrm>
              <a:off x="4324257" y="2632500"/>
              <a:ext cx="448865" cy="468313"/>
            </a:xfrm>
            <a:custGeom>
              <a:avLst/>
              <a:gdLst>
                <a:gd name="T0" fmla="*/ 2147483647 w 948"/>
                <a:gd name="T1" fmla="*/ 2147483647 h 893"/>
                <a:gd name="T2" fmla="*/ 2147483647 w 948"/>
                <a:gd name="T3" fmla="*/ 2147483647 h 893"/>
                <a:gd name="T4" fmla="*/ 2147483647 w 948"/>
                <a:gd name="T5" fmla="*/ 2147483647 h 893"/>
                <a:gd name="T6" fmla="*/ 2147483647 w 948"/>
                <a:gd name="T7" fmla="*/ 2147483647 h 893"/>
                <a:gd name="T8" fmla="*/ 2147483647 w 948"/>
                <a:gd name="T9" fmla="*/ 2147483647 h 893"/>
                <a:gd name="T10" fmla="*/ 2147483647 w 948"/>
                <a:gd name="T11" fmla="*/ 2147483647 h 893"/>
                <a:gd name="T12" fmla="*/ 2147483647 w 948"/>
                <a:gd name="T13" fmla="*/ 2147483647 h 893"/>
                <a:gd name="T14" fmla="*/ 2147483647 w 948"/>
                <a:gd name="T15" fmla="*/ 2147483647 h 893"/>
                <a:gd name="T16" fmla="*/ 2147483647 w 948"/>
                <a:gd name="T17" fmla="*/ 2147483647 h 893"/>
                <a:gd name="T18" fmla="*/ 2147483647 w 948"/>
                <a:gd name="T19" fmla="*/ 2147483647 h 893"/>
                <a:gd name="T20" fmla="*/ 2147483647 w 948"/>
                <a:gd name="T21" fmla="*/ 2147483647 h 893"/>
                <a:gd name="T22" fmla="*/ 2147483647 w 948"/>
                <a:gd name="T23" fmla="*/ 2147483647 h 893"/>
                <a:gd name="T24" fmla="*/ 2147483647 w 948"/>
                <a:gd name="T25" fmla="*/ 2147483647 h 893"/>
                <a:gd name="T26" fmla="*/ 2147483647 w 948"/>
                <a:gd name="T27" fmla="*/ 2147483647 h 893"/>
                <a:gd name="T28" fmla="*/ 2147483647 w 948"/>
                <a:gd name="T29" fmla="*/ 2147483647 h 893"/>
                <a:gd name="T30" fmla="*/ 2147483647 w 948"/>
                <a:gd name="T31" fmla="*/ 2147483647 h 893"/>
                <a:gd name="T32" fmla="*/ 2147483647 w 948"/>
                <a:gd name="T33" fmla="*/ 2147483647 h 893"/>
                <a:gd name="T34" fmla="*/ 2147483647 w 948"/>
                <a:gd name="T35" fmla="*/ 2147483647 h 893"/>
                <a:gd name="T36" fmla="*/ 2147483647 w 948"/>
                <a:gd name="T37" fmla="*/ 2147483647 h 893"/>
                <a:gd name="T38" fmla="*/ 2147483647 w 948"/>
                <a:gd name="T39" fmla="*/ 2147483647 h 893"/>
                <a:gd name="T40" fmla="*/ 2147483647 w 948"/>
                <a:gd name="T41" fmla="*/ 2147483647 h 893"/>
                <a:gd name="T42" fmla="*/ 2147483647 w 948"/>
                <a:gd name="T43" fmla="*/ 2147483647 h 893"/>
                <a:gd name="T44" fmla="*/ 2147483647 w 948"/>
                <a:gd name="T45" fmla="*/ 2147483647 h 893"/>
                <a:gd name="T46" fmla="*/ 2147483647 w 948"/>
                <a:gd name="T47" fmla="*/ 2147483647 h 893"/>
                <a:gd name="T48" fmla="*/ 2147483647 w 948"/>
                <a:gd name="T49" fmla="*/ 2147483647 h 893"/>
                <a:gd name="T50" fmla="*/ 2147483647 w 948"/>
                <a:gd name="T51" fmla="*/ 2147483647 h 893"/>
                <a:gd name="T52" fmla="*/ 2147483647 w 948"/>
                <a:gd name="T53" fmla="*/ 2147483647 h 893"/>
                <a:gd name="T54" fmla="*/ 2147483647 w 948"/>
                <a:gd name="T55" fmla="*/ 2147483647 h 893"/>
                <a:gd name="T56" fmla="*/ 2147483647 w 948"/>
                <a:gd name="T57" fmla="*/ 2147483647 h 893"/>
                <a:gd name="T58" fmla="*/ 2147483647 w 948"/>
                <a:gd name="T59" fmla="*/ 2147483647 h 893"/>
                <a:gd name="T60" fmla="*/ 2147483647 w 948"/>
                <a:gd name="T61" fmla="*/ 2147483647 h 893"/>
                <a:gd name="T62" fmla="*/ 2147483647 w 948"/>
                <a:gd name="T63" fmla="*/ 2147483647 h 893"/>
                <a:gd name="T64" fmla="*/ 2147483647 w 948"/>
                <a:gd name="T65" fmla="*/ 2147483647 h 893"/>
                <a:gd name="T66" fmla="*/ 2147483647 w 948"/>
                <a:gd name="T67" fmla="*/ 2147483647 h 893"/>
                <a:gd name="T68" fmla="*/ 2147483647 w 948"/>
                <a:gd name="T69" fmla="*/ 2147483647 h 893"/>
                <a:gd name="T70" fmla="*/ 2147483647 w 948"/>
                <a:gd name="T71" fmla="*/ 2147483647 h 893"/>
                <a:gd name="T72" fmla="*/ 2147483647 w 948"/>
                <a:gd name="T73" fmla="*/ 2147483647 h 893"/>
                <a:gd name="T74" fmla="*/ 2147483647 w 948"/>
                <a:gd name="T75" fmla="*/ 2147483647 h 893"/>
                <a:gd name="T76" fmla="*/ 2147483647 w 948"/>
                <a:gd name="T77" fmla="*/ 2147483647 h 893"/>
                <a:gd name="T78" fmla="*/ 2147483647 w 948"/>
                <a:gd name="T79" fmla="*/ 2147483647 h 893"/>
                <a:gd name="T80" fmla="*/ 2147483647 w 948"/>
                <a:gd name="T81" fmla="*/ 2147483647 h 893"/>
                <a:gd name="T82" fmla="*/ 2147483647 w 948"/>
                <a:gd name="T83" fmla="*/ 2147483647 h 893"/>
                <a:gd name="T84" fmla="*/ 2147483647 w 948"/>
                <a:gd name="T85" fmla="*/ 2147483647 h 893"/>
                <a:gd name="T86" fmla="*/ 2147483647 w 948"/>
                <a:gd name="T87" fmla="*/ 1730721751 h 893"/>
                <a:gd name="T88" fmla="*/ 2147483647 w 948"/>
                <a:gd name="T89" fmla="*/ 2147483647 h 893"/>
                <a:gd name="T90" fmla="*/ 2147483647 w 948"/>
                <a:gd name="T91" fmla="*/ 2147483647 h 893"/>
                <a:gd name="T92" fmla="*/ 2147483647 w 948"/>
                <a:gd name="T93" fmla="*/ 2147483647 h 893"/>
                <a:gd name="T94" fmla="*/ 2147483647 w 948"/>
                <a:gd name="T95" fmla="*/ 2147483647 h 893"/>
                <a:gd name="T96" fmla="*/ 2147483647 w 948"/>
                <a:gd name="T97" fmla="*/ 2147483647 h 893"/>
                <a:gd name="T98" fmla="*/ 2147483647 w 948"/>
                <a:gd name="T99" fmla="*/ 2147483647 h 893"/>
                <a:gd name="T100" fmla="*/ 2147483647 w 948"/>
                <a:gd name="T101" fmla="*/ 2147483647 h 893"/>
                <a:gd name="T102" fmla="*/ 2147483647 w 948"/>
                <a:gd name="T103" fmla="*/ 2147483647 h 893"/>
                <a:gd name="T104" fmla="*/ 2147483647 w 948"/>
                <a:gd name="T105" fmla="*/ 2147483647 h 893"/>
                <a:gd name="T106" fmla="*/ 2147483647 w 948"/>
                <a:gd name="T107" fmla="*/ 2147483647 h 893"/>
                <a:gd name="T108" fmla="*/ 1252361555 w 948"/>
                <a:gd name="T109" fmla="*/ 2147483647 h 893"/>
                <a:gd name="T110" fmla="*/ 2147483647 w 948"/>
                <a:gd name="T111" fmla="*/ 2147483647 h 893"/>
                <a:gd name="T112" fmla="*/ 2147483647 w 948"/>
                <a:gd name="T113" fmla="*/ 2147483647 h 893"/>
                <a:gd name="T114" fmla="*/ 2147483647 w 948"/>
                <a:gd name="T115" fmla="*/ 2147483647 h 893"/>
                <a:gd name="T116" fmla="*/ 2147483647 w 948"/>
                <a:gd name="T117" fmla="*/ 2147483647 h 89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948" h="893">
                  <a:moveTo>
                    <a:pt x="54" y="788"/>
                  </a:moveTo>
                  <a:lnTo>
                    <a:pt x="74" y="788"/>
                  </a:lnTo>
                  <a:lnTo>
                    <a:pt x="90" y="788"/>
                  </a:lnTo>
                  <a:lnTo>
                    <a:pt x="100" y="788"/>
                  </a:lnTo>
                  <a:lnTo>
                    <a:pt x="106" y="788"/>
                  </a:lnTo>
                  <a:lnTo>
                    <a:pt x="121" y="788"/>
                  </a:lnTo>
                  <a:lnTo>
                    <a:pt x="135" y="787"/>
                  </a:lnTo>
                  <a:lnTo>
                    <a:pt x="140" y="785"/>
                  </a:lnTo>
                  <a:lnTo>
                    <a:pt x="146" y="783"/>
                  </a:lnTo>
                  <a:lnTo>
                    <a:pt x="150" y="780"/>
                  </a:lnTo>
                  <a:lnTo>
                    <a:pt x="152" y="776"/>
                  </a:lnTo>
                  <a:lnTo>
                    <a:pt x="186" y="776"/>
                  </a:lnTo>
                  <a:lnTo>
                    <a:pt x="189" y="788"/>
                  </a:lnTo>
                  <a:lnTo>
                    <a:pt x="193" y="800"/>
                  </a:lnTo>
                  <a:lnTo>
                    <a:pt x="197" y="813"/>
                  </a:lnTo>
                  <a:lnTo>
                    <a:pt x="204" y="825"/>
                  </a:lnTo>
                  <a:lnTo>
                    <a:pt x="207" y="830"/>
                  </a:lnTo>
                  <a:lnTo>
                    <a:pt x="212" y="835"/>
                  </a:lnTo>
                  <a:lnTo>
                    <a:pt x="216" y="839"/>
                  </a:lnTo>
                  <a:lnTo>
                    <a:pt x="221" y="843"/>
                  </a:lnTo>
                  <a:lnTo>
                    <a:pt x="226" y="846"/>
                  </a:lnTo>
                  <a:lnTo>
                    <a:pt x="233" y="848"/>
                  </a:lnTo>
                  <a:lnTo>
                    <a:pt x="239" y="849"/>
                  </a:lnTo>
                  <a:lnTo>
                    <a:pt x="246" y="850"/>
                  </a:lnTo>
                  <a:lnTo>
                    <a:pt x="246" y="862"/>
                  </a:lnTo>
                  <a:lnTo>
                    <a:pt x="246" y="871"/>
                  </a:lnTo>
                  <a:lnTo>
                    <a:pt x="246" y="881"/>
                  </a:lnTo>
                  <a:lnTo>
                    <a:pt x="246" y="893"/>
                  </a:lnTo>
                  <a:lnTo>
                    <a:pt x="326" y="893"/>
                  </a:lnTo>
                  <a:lnTo>
                    <a:pt x="326" y="889"/>
                  </a:lnTo>
                  <a:lnTo>
                    <a:pt x="328" y="884"/>
                  </a:lnTo>
                  <a:lnTo>
                    <a:pt x="330" y="880"/>
                  </a:lnTo>
                  <a:lnTo>
                    <a:pt x="334" y="876"/>
                  </a:lnTo>
                  <a:lnTo>
                    <a:pt x="339" y="868"/>
                  </a:lnTo>
                  <a:lnTo>
                    <a:pt x="346" y="862"/>
                  </a:lnTo>
                  <a:lnTo>
                    <a:pt x="347" y="871"/>
                  </a:lnTo>
                  <a:lnTo>
                    <a:pt x="348" y="880"/>
                  </a:lnTo>
                  <a:lnTo>
                    <a:pt x="349" y="884"/>
                  </a:lnTo>
                  <a:lnTo>
                    <a:pt x="348" y="888"/>
                  </a:lnTo>
                  <a:lnTo>
                    <a:pt x="348" y="891"/>
                  </a:lnTo>
                  <a:lnTo>
                    <a:pt x="346" y="893"/>
                  </a:lnTo>
                  <a:lnTo>
                    <a:pt x="358" y="893"/>
                  </a:lnTo>
                  <a:lnTo>
                    <a:pt x="371" y="893"/>
                  </a:lnTo>
                  <a:lnTo>
                    <a:pt x="381" y="893"/>
                  </a:lnTo>
                  <a:lnTo>
                    <a:pt x="385" y="893"/>
                  </a:lnTo>
                  <a:lnTo>
                    <a:pt x="392" y="881"/>
                  </a:lnTo>
                  <a:lnTo>
                    <a:pt x="397" y="868"/>
                  </a:lnTo>
                  <a:lnTo>
                    <a:pt x="401" y="854"/>
                  </a:lnTo>
                  <a:lnTo>
                    <a:pt x="404" y="841"/>
                  </a:lnTo>
                  <a:lnTo>
                    <a:pt x="408" y="813"/>
                  </a:lnTo>
                  <a:lnTo>
                    <a:pt x="412" y="788"/>
                  </a:lnTo>
                  <a:lnTo>
                    <a:pt x="415" y="782"/>
                  </a:lnTo>
                  <a:lnTo>
                    <a:pt x="418" y="776"/>
                  </a:lnTo>
                  <a:lnTo>
                    <a:pt x="424" y="771"/>
                  </a:lnTo>
                  <a:lnTo>
                    <a:pt x="428" y="767"/>
                  </a:lnTo>
                  <a:lnTo>
                    <a:pt x="440" y="759"/>
                  </a:lnTo>
                  <a:lnTo>
                    <a:pt x="452" y="754"/>
                  </a:lnTo>
                  <a:lnTo>
                    <a:pt x="464" y="750"/>
                  </a:lnTo>
                  <a:lnTo>
                    <a:pt x="475" y="746"/>
                  </a:lnTo>
                  <a:lnTo>
                    <a:pt x="485" y="743"/>
                  </a:lnTo>
                  <a:lnTo>
                    <a:pt x="492" y="739"/>
                  </a:lnTo>
                  <a:lnTo>
                    <a:pt x="496" y="734"/>
                  </a:lnTo>
                  <a:lnTo>
                    <a:pt x="501" y="729"/>
                  </a:lnTo>
                  <a:lnTo>
                    <a:pt x="505" y="723"/>
                  </a:lnTo>
                  <a:lnTo>
                    <a:pt x="508" y="716"/>
                  </a:lnTo>
                  <a:lnTo>
                    <a:pt x="515" y="702"/>
                  </a:lnTo>
                  <a:lnTo>
                    <a:pt x="521" y="690"/>
                  </a:lnTo>
                  <a:lnTo>
                    <a:pt x="528" y="678"/>
                  </a:lnTo>
                  <a:lnTo>
                    <a:pt x="535" y="668"/>
                  </a:lnTo>
                  <a:lnTo>
                    <a:pt x="539" y="664"/>
                  </a:lnTo>
                  <a:lnTo>
                    <a:pt x="542" y="662"/>
                  </a:lnTo>
                  <a:lnTo>
                    <a:pt x="547" y="660"/>
                  </a:lnTo>
                  <a:lnTo>
                    <a:pt x="551" y="659"/>
                  </a:lnTo>
                  <a:lnTo>
                    <a:pt x="562" y="660"/>
                  </a:lnTo>
                  <a:lnTo>
                    <a:pt x="572" y="659"/>
                  </a:lnTo>
                  <a:lnTo>
                    <a:pt x="581" y="657"/>
                  </a:lnTo>
                  <a:lnTo>
                    <a:pt x="588" y="653"/>
                  </a:lnTo>
                  <a:lnTo>
                    <a:pt x="605" y="644"/>
                  </a:lnTo>
                  <a:lnTo>
                    <a:pt x="620" y="634"/>
                  </a:lnTo>
                  <a:lnTo>
                    <a:pt x="629" y="629"/>
                  </a:lnTo>
                  <a:lnTo>
                    <a:pt x="639" y="624"/>
                  </a:lnTo>
                  <a:lnTo>
                    <a:pt x="649" y="620"/>
                  </a:lnTo>
                  <a:lnTo>
                    <a:pt x="661" y="616"/>
                  </a:lnTo>
                  <a:lnTo>
                    <a:pt x="674" y="613"/>
                  </a:lnTo>
                  <a:lnTo>
                    <a:pt x="688" y="610"/>
                  </a:lnTo>
                  <a:lnTo>
                    <a:pt x="706" y="609"/>
                  </a:lnTo>
                  <a:lnTo>
                    <a:pt x="724" y="610"/>
                  </a:lnTo>
                  <a:lnTo>
                    <a:pt x="777" y="610"/>
                  </a:lnTo>
                  <a:lnTo>
                    <a:pt x="783" y="606"/>
                  </a:lnTo>
                  <a:lnTo>
                    <a:pt x="788" y="602"/>
                  </a:lnTo>
                  <a:lnTo>
                    <a:pt x="795" y="600"/>
                  </a:lnTo>
                  <a:lnTo>
                    <a:pt x="800" y="598"/>
                  </a:lnTo>
                  <a:lnTo>
                    <a:pt x="815" y="594"/>
                  </a:lnTo>
                  <a:lnTo>
                    <a:pt x="830" y="592"/>
                  </a:lnTo>
                  <a:lnTo>
                    <a:pt x="845" y="591"/>
                  </a:lnTo>
                  <a:lnTo>
                    <a:pt x="863" y="590"/>
                  </a:lnTo>
                  <a:lnTo>
                    <a:pt x="879" y="588"/>
                  </a:lnTo>
                  <a:lnTo>
                    <a:pt x="897" y="585"/>
                  </a:lnTo>
                  <a:lnTo>
                    <a:pt x="901" y="583"/>
                  </a:lnTo>
                  <a:lnTo>
                    <a:pt x="906" y="580"/>
                  </a:lnTo>
                  <a:lnTo>
                    <a:pt x="909" y="577"/>
                  </a:lnTo>
                  <a:lnTo>
                    <a:pt x="913" y="574"/>
                  </a:lnTo>
                  <a:lnTo>
                    <a:pt x="920" y="565"/>
                  </a:lnTo>
                  <a:lnTo>
                    <a:pt x="925" y="555"/>
                  </a:lnTo>
                  <a:lnTo>
                    <a:pt x="931" y="544"/>
                  </a:lnTo>
                  <a:lnTo>
                    <a:pt x="935" y="531"/>
                  </a:lnTo>
                  <a:lnTo>
                    <a:pt x="940" y="518"/>
                  </a:lnTo>
                  <a:lnTo>
                    <a:pt x="943" y="504"/>
                  </a:lnTo>
                  <a:lnTo>
                    <a:pt x="945" y="490"/>
                  </a:lnTo>
                  <a:lnTo>
                    <a:pt x="947" y="475"/>
                  </a:lnTo>
                  <a:lnTo>
                    <a:pt x="948" y="461"/>
                  </a:lnTo>
                  <a:lnTo>
                    <a:pt x="948" y="447"/>
                  </a:lnTo>
                  <a:lnTo>
                    <a:pt x="948" y="434"/>
                  </a:lnTo>
                  <a:lnTo>
                    <a:pt x="947" y="421"/>
                  </a:lnTo>
                  <a:lnTo>
                    <a:pt x="945" y="410"/>
                  </a:lnTo>
                  <a:lnTo>
                    <a:pt x="943" y="400"/>
                  </a:lnTo>
                  <a:lnTo>
                    <a:pt x="943" y="363"/>
                  </a:lnTo>
                  <a:lnTo>
                    <a:pt x="939" y="362"/>
                  </a:lnTo>
                  <a:lnTo>
                    <a:pt x="931" y="359"/>
                  </a:lnTo>
                  <a:lnTo>
                    <a:pt x="922" y="356"/>
                  </a:lnTo>
                  <a:lnTo>
                    <a:pt x="912" y="350"/>
                  </a:lnTo>
                  <a:lnTo>
                    <a:pt x="888" y="337"/>
                  </a:lnTo>
                  <a:lnTo>
                    <a:pt x="862" y="322"/>
                  </a:lnTo>
                  <a:lnTo>
                    <a:pt x="835" y="305"/>
                  </a:lnTo>
                  <a:lnTo>
                    <a:pt x="811" y="290"/>
                  </a:lnTo>
                  <a:lnTo>
                    <a:pt x="794" y="278"/>
                  </a:lnTo>
                  <a:lnTo>
                    <a:pt x="784" y="271"/>
                  </a:lnTo>
                  <a:lnTo>
                    <a:pt x="764" y="240"/>
                  </a:lnTo>
                  <a:lnTo>
                    <a:pt x="738" y="216"/>
                  </a:lnTo>
                  <a:lnTo>
                    <a:pt x="405" y="0"/>
                  </a:lnTo>
                  <a:lnTo>
                    <a:pt x="408" y="6"/>
                  </a:lnTo>
                  <a:lnTo>
                    <a:pt x="412" y="12"/>
                  </a:lnTo>
                  <a:lnTo>
                    <a:pt x="339" y="12"/>
                  </a:lnTo>
                  <a:lnTo>
                    <a:pt x="341" y="36"/>
                  </a:lnTo>
                  <a:lnTo>
                    <a:pt x="348" y="102"/>
                  </a:lnTo>
                  <a:lnTo>
                    <a:pt x="358" y="193"/>
                  </a:lnTo>
                  <a:lnTo>
                    <a:pt x="368" y="299"/>
                  </a:lnTo>
                  <a:lnTo>
                    <a:pt x="379" y="405"/>
                  </a:lnTo>
                  <a:lnTo>
                    <a:pt x="386" y="498"/>
                  </a:lnTo>
                  <a:lnTo>
                    <a:pt x="390" y="535"/>
                  </a:lnTo>
                  <a:lnTo>
                    <a:pt x="392" y="565"/>
                  </a:lnTo>
                  <a:lnTo>
                    <a:pt x="393" y="583"/>
                  </a:lnTo>
                  <a:lnTo>
                    <a:pt x="392" y="591"/>
                  </a:lnTo>
                  <a:lnTo>
                    <a:pt x="93" y="591"/>
                  </a:lnTo>
                  <a:lnTo>
                    <a:pt x="88" y="597"/>
                  </a:lnTo>
                  <a:lnTo>
                    <a:pt x="82" y="603"/>
                  </a:lnTo>
                  <a:lnTo>
                    <a:pt x="79" y="606"/>
                  </a:lnTo>
                  <a:lnTo>
                    <a:pt x="76" y="608"/>
                  </a:lnTo>
                  <a:lnTo>
                    <a:pt x="71" y="609"/>
                  </a:lnTo>
                  <a:lnTo>
                    <a:pt x="67" y="610"/>
                  </a:lnTo>
                  <a:lnTo>
                    <a:pt x="64" y="609"/>
                  </a:lnTo>
                  <a:lnTo>
                    <a:pt x="60" y="608"/>
                  </a:lnTo>
                  <a:lnTo>
                    <a:pt x="57" y="607"/>
                  </a:lnTo>
                  <a:lnTo>
                    <a:pt x="55" y="604"/>
                  </a:lnTo>
                  <a:lnTo>
                    <a:pt x="51" y="598"/>
                  </a:lnTo>
                  <a:lnTo>
                    <a:pt x="49" y="591"/>
                  </a:lnTo>
                  <a:lnTo>
                    <a:pt x="47" y="578"/>
                  </a:lnTo>
                  <a:lnTo>
                    <a:pt x="47" y="573"/>
                  </a:lnTo>
                  <a:lnTo>
                    <a:pt x="40" y="581"/>
                  </a:lnTo>
                  <a:lnTo>
                    <a:pt x="36" y="590"/>
                  </a:lnTo>
                  <a:lnTo>
                    <a:pt x="33" y="598"/>
                  </a:lnTo>
                  <a:lnTo>
                    <a:pt x="29" y="605"/>
                  </a:lnTo>
                  <a:lnTo>
                    <a:pt x="26" y="612"/>
                  </a:lnTo>
                  <a:lnTo>
                    <a:pt x="22" y="618"/>
                  </a:lnTo>
                  <a:lnTo>
                    <a:pt x="15" y="623"/>
                  </a:lnTo>
                  <a:lnTo>
                    <a:pt x="6" y="628"/>
                  </a:lnTo>
                  <a:lnTo>
                    <a:pt x="0" y="709"/>
                  </a:lnTo>
                  <a:lnTo>
                    <a:pt x="67" y="733"/>
                  </a:lnTo>
                  <a:lnTo>
                    <a:pt x="65" y="738"/>
                  </a:lnTo>
                  <a:lnTo>
                    <a:pt x="62" y="743"/>
                  </a:lnTo>
                  <a:lnTo>
                    <a:pt x="61" y="748"/>
                  </a:lnTo>
                  <a:lnTo>
                    <a:pt x="61" y="753"/>
                  </a:lnTo>
                  <a:lnTo>
                    <a:pt x="61" y="757"/>
                  </a:lnTo>
                  <a:lnTo>
                    <a:pt x="62" y="760"/>
                  </a:lnTo>
                  <a:lnTo>
                    <a:pt x="65" y="763"/>
                  </a:lnTo>
                  <a:lnTo>
                    <a:pt x="67" y="764"/>
                  </a:lnTo>
                  <a:lnTo>
                    <a:pt x="54" y="78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3" name="Freeform 237"/>
            <p:cNvSpPr>
              <a:spLocks/>
            </p:cNvSpPr>
            <p:nvPr>
              <p:custDataLst>
                <p:tags r:id="rId164"/>
              </p:custDataLst>
            </p:nvPr>
          </p:nvSpPr>
          <p:spPr bwMode="auto">
            <a:xfrm>
              <a:off x="4430883" y="2238797"/>
              <a:ext cx="534855" cy="579438"/>
            </a:xfrm>
            <a:custGeom>
              <a:avLst/>
              <a:gdLst>
                <a:gd name="T0" fmla="*/ 2147483647 w 373"/>
                <a:gd name="T1" fmla="*/ 2147483647 h 370"/>
                <a:gd name="T2" fmla="*/ 2147483647 w 373"/>
                <a:gd name="T3" fmla="*/ 2147483647 h 370"/>
                <a:gd name="T4" fmla="*/ 2147483647 w 373"/>
                <a:gd name="T5" fmla="*/ 2147483647 h 370"/>
                <a:gd name="T6" fmla="*/ 2147483647 w 373"/>
                <a:gd name="T7" fmla="*/ 2147483647 h 370"/>
                <a:gd name="T8" fmla="*/ 2147483647 w 373"/>
                <a:gd name="T9" fmla="*/ 2147483647 h 370"/>
                <a:gd name="T10" fmla="*/ 2147483647 w 373"/>
                <a:gd name="T11" fmla="*/ 2147483647 h 370"/>
                <a:gd name="T12" fmla="*/ 2147483647 w 373"/>
                <a:gd name="T13" fmla="*/ 2147483647 h 370"/>
                <a:gd name="T14" fmla="*/ 2147483647 w 373"/>
                <a:gd name="T15" fmla="*/ 2147483647 h 370"/>
                <a:gd name="T16" fmla="*/ 2147483647 w 373"/>
                <a:gd name="T17" fmla="*/ 2147483647 h 370"/>
                <a:gd name="T18" fmla="*/ 2147483647 w 373"/>
                <a:gd name="T19" fmla="*/ 2147483647 h 370"/>
                <a:gd name="T20" fmla="*/ 2147483647 w 373"/>
                <a:gd name="T21" fmla="*/ 2147483647 h 370"/>
                <a:gd name="T22" fmla="*/ 2147483647 w 373"/>
                <a:gd name="T23" fmla="*/ 2147483647 h 370"/>
                <a:gd name="T24" fmla="*/ 2147483647 w 373"/>
                <a:gd name="T25" fmla="*/ 2147483647 h 370"/>
                <a:gd name="T26" fmla="*/ 2147483647 w 373"/>
                <a:gd name="T27" fmla="*/ 2147483647 h 370"/>
                <a:gd name="T28" fmla="*/ 2147483647 w 373"/>
                <a:gd name="T29" fmla="*/ 2147483647 h 370"/>
                <a:gd name="T30" fmla="*/ 2147483647 w 373"/>
                <a:gd name="T31" fmla="*/ 2147483647 h 370"/>
                <a:gd name="T32" fmla="*/ 2147483647 w 373"/>
                <a:gd name="T33" fmla="*/ 2147483647 h 370"/>
                <a:gd name="T34" fmla="*/ 2147483647 w 373"/>
                <a:gd name="T35" fmla="*/ 2147483647 h 370"/>
                <a:gd name="T36" fmla="*/ 2147483647 w 373"/>
                <a:gd name="T37" fmla="*/ 2147483647 h 370"/>
                <a:gd name="T38" fmla="*/ 2147483647 w 373"/>
                <a:gd name="T39" fmla="*/ 2147483647 h 370"/>
                <a:gd name="T40" fmla="*/ 2147483647 w 373"/>
                <a:gd name="T41" fmla="*/ 2147483647 h 370"/>
                <a:gd name="T42" fmla="*/ 2147483647 w 373"/>
                <a:gd name="T43" fmla="*/ 2147483647 h 370"/>
                <a:gd name="T44" fmla="*/ 2147483647 w 373"/>
                <a:gd name="T45" fmla="*/ 2147483647 h 370"/>
                <a:gd name="T46" fmla="*/ 2147483647 w 373"/>
                <a:gd name="T47" fmla="*/ 2147483647 h 370"/>
                <a:gd name="T48" fmla="*/ 2147483647 w 373"/>
                <a:gd name="T49" fmla="*/ 2147483647 h 370"/>
                <a:gd name="T50" fmla="*/ 2147483647 w 373"/>
                <a:gd name="T51" fmla="*/ 2147483647 h 370"/>
                <a:gd name="T52" fmla="*/ 2147483647 w 373"/>
                <a:gd name="T53" fmla="*/ 2147483647 h 370"/>
                <a:gd name="T54" fmla="*/ 2147483647 w 373"/>
                <a:gd name="T55" fmla="*/ 2147483647 h 370"/>
                <a:gd name="T56" fmla="*/ 2147483647 w 373"/>
                <a:gd name="T57" fmla="*/ 2147483647 h 370"/>
                <a:gd name="T58" fmla="*/ 2147483647 w 373"/>
                <a:gd name="T59" fmla="*/ 2147483647 h 370"/>
                <a:gd name="T60" fmla="*/ 2147483647 w 373"/>
                <a:gd name="T61" fmla="*/ 2147483647 h 370"/>
                <a:gd name="T62" fmla="*/ 2147483647 w 373"/>
                <a:gd name="T63" fmla="*/ 2147483647 h 370"/>
                <a:gd name="T64" fmla="*/ 2147483647 w 373"/>
                <a:gd name="T65" fmla="*/ 2147483647 h 370"/>
                <a:gd name="T66" fmla="*/ 2147483647 w 373"/>
                <a:gd name="T67" fmla="*/ 2147483647 h 370"/>
                <a:gd name="T68" fmla="*/ 2147483647 w 373"/>
                <a:gd name="T69" fmla="*/ 2147483647 h 370"/>
                <a:gd name="T70" fmla="*/ 2147483647 w 373"/>
                <a:gd name="T71" fmla="*/ 2147483647 h 370"/>
                <a:gd name="T72" fmla="*/ 2147483647 w 373"/>
                <a:gd name="T73" fmla="*/ 2147483647 h 370"/>
                <a:gd name="T74" fmla="*/ 2147483647 w 373"/>
                <a:gd name="T75" fmla="*/ 2147483647 h 370"/>
                <a:gd name="T76" fmla="*/ 2147483647 w 373"/>
                <a:gd name="T77" fmla="*/ 2147483647 h 370"/>
                <a:gd name="T78" fmla="*/ 2147483647 w 373"/>
                <a:gd name="T79" fmla="*/ 2147483647 h 370"/>
                <a:gd name="T80" fmla="*/ 2147483647 w 373"/>
                <a:gd name="T81" fmla="*/ 2147483647 h 370"/>
                <a:gd name="T82" fmla="*/ 2147483647 w 373"/>
                <a:gd name="T83" fmla="*/ 2147483647 h 370"/>
                <a:gd name="T84" fmla="*/ 2147483647 w 373"/>
                <a:gd name="T85" fmla="*/ 2147483647 h 370"/>
                <a:gd name="T86" fmla="*/ 2147483647 w 373"/>
                <a:gd name="T87" fmla="*/ 2147483647 h 370"/>
                <a:gd name="T88" fmla="*/ 0 w 373"/>
                <a:gd name="T89" fmla="*/ 2147483647 h 370"/>
                <a:gd name="T90" fmla="*/ 2147483647 w 373"/>
                <a:gd name="T91" fmla="*/ 2147483647 h 370"/>
                <a:gd name="T92" fmla="*/ 2147483647 w 373"/>
                <a:gd name="T93" fmla="*/ 2147483647 h 370"/>
                <a:gd name="T94" fmla="*/ 2147483647 w 373"/>
                <a:gd name="T95" fmla="*/ 2147483647 h 3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73" h="370">
                  <a:moveTo>
                    <a:pt x="235" y="370"/>
                  </a:moveTo>
                  <a:lnTo>
                    <a:pt x="237" y="369"/>
                  </a:lnTo>
                  <a:lnTo>
                    <a:pt x="238" y="367"/>
                  </a:lnTo>
                  <a:lnTo>
                    <a:pt x="240" y="366"/>
                  </a:lnTo>
                  <a:lnTo>
                    <a:pt x="241" y="366"/>
                  </a:lnTo>
                  <a:lnTo>
                    <a:pt x="242" y="365"/>
                  </a:lnTo>
                  <a:lnTo>
                    <a:pt x="244" y="365"/>
                  </a:lnTo>
                  <a:lnTo>
                    <a:pt x="245" y="365"/>
                  </a:lnTo>
                  <a:lnTo>
                    <a:pt x="249" y="366"/>
                  </a:lnTo>
                  <a:lnTo>
                    <a:pt x="252" y="367"/>
                  </a:lnTo>
                  <a:lnTo>
                    <a:pt x="255" y="368"/>
                  </a:lnTo>
                  <a:lnTo>
                    <a:pt x="257" y="370"/>
                  </a:lnTo>
                  <a:lnTo>
                    <a:pt x="373" y="282"/>
                  </a:lnTo>
                  <a:lnTo>
                    <a:pt x="373" y="279"/>
                  </a:lnTo>
                  <a:lnTo>
                    <a:pt x="372" y="277"/>
                  </a:lnTo>
                  <a:lnTo>
                    <a:pt x="372" y="275"/>
                  </a:lnTo>
                  <a:lnTo>
                    <a:pt x="371" y="273"/>
                  </a:lnTo>
                  <a:lnTo>
                    <a:pt x="370" y="271"/>
                  </a:lnTo>
                  <a:lnTo>
                    <a:pt x="369" y="270"/>
                  </a:lnTo>
                  <a:lnTo>
                    <a:pt x="368" y="268"/>
                  </a:lnTo>
                  <a:lnTo>
                    <a:pt x="367" y="267"/>
                  </a:lnTo>
                  <a:lnTo>
                    <a:pt x="364" y="265"/>
                  </a:lnTo>
                  <a:lnTo>
                    <a:pt x="361" y="264"/>
                  </a:lnTo>
                  <a:lnTo>
                    <a:pt x="358" y="262"/>
                  </a:lnTo>
                  <a:lnTo>
                    <a:pt x="354" y="261"/>
                  </a:lnTo>
                  <a:lnTo>
                    <a:pt x="351" y="260"/>
                  </a:lnTo>
                  <a:lnTo>
                    <a:pt x="347" y="259"/>
                  </a:lnTo>
                  <a:lnTo>
                    <a:pt x="344" y="258"/>
                  </a:lnTo>
                  <a:lnTo>
                    <a:pt x="342" y="256"/>
                  </a:lnTo>
                  <a:lnTo>
                    <a:pt x="340" y="255"/>
                  </a:lnTo>
                  <a:lnTo>
                    <a:pt x="339" y="254"/>
                  </a:lnTo>
                  <a:lnTo>
                    <a:pt x="338" y="252"/>
                  </a:lnTo>
                  <a:lnTo>
                    <a:pt x="337" y="251"/>
                  </a:lnTo>
                  <a:lnTo>
                    <a:pt x="337" y="249"/>
                  </a:lnTo>
                  <a:lnTo>
                    <a:pt x="336" y="247"/>
                  </a:lnTo>
                  <a:lnTo>
                    <a:pt x="336" y="245"/>
                  </a:lnTo>
                  <a:lnTo>
                    <a:pt x="336" y="243"/>
                  </a:lnTo>
                  <a:lnTo>
                    <a:pt x="336" y="235"/>
                  </a:lnTo>
                  <a:lnTo>
                    <a:pt x="337" y="228"/>
                  </a:lnTo>
                  <a:lnTo>
                    <a:pt x="338" y="220"/>
                  </a:lnTo>
                  <a:lnTo>
                    <a:pt x="338" y="214"/>
                  </a:lnTo>
                  <a:lnTo>
                    <a:pt x="338" y="205"/>
                  </a:lnTo>
                  <a:lnTo>
                    <a:pt x="337" y="196"/>
                  </a:lnTo>
                  <a:lnTo>
                    <a:pt x="337" y="186"/>
                  </a:lnTo>
                  <a:lnTo>
                    <a:pt x="336" y="177"/>
                  </a:lnTo>
                  <a:lnTo>
                    <a:pt x="335" y="172"/>
                  </a:lnTo>
                  <a:lnTo>
                    <a:pt x="334" y="168"/>
                  </a:lnTo>
                  <a:lnTo>
                    <a:pt x="333" y="164"/>
                  </a:lnTo>
                  <a:lnTo>
                    <a:pt x="332" y="160"/>
                  </a:lnTo>
                  <a:lnTo>
                    <a:pt x="330" y="157"/>
                  </a:lnTo>
                  <a:lnTo>
                    <a:pt x="329" y="155"/>
                  </a:lnTo>
                  <a:lnTo>
                    <a:pt x="327" y="153"/>
                  </a:lnTo>
                  <a:lnTo>
                    <a:pt x="325" y="152"/>
                  </a:lnTo>
                  <a:lnTo>
                    <a:pt x="324" y="147"/>
                  </a:lnTo>
                  <a:lnTo>
                    <a:pt x="323" y="142"/>
                  </a:lnTo>
                  <a:lnTo>
                    <a:pt x="322" y="136"/>
                  </a:lnTo>
                  <a:lnTo>
                    <a:pt x="321" y="130"/>
                  </a:lnTo>
                  <a:lnTo>
                    <a:pt x="319" y="120"/>
                  </a:lnTo>
                  <a:lnTo>
                    <a:pt x="315" y="109"/>
                  </a:lnTo>
                  <a:lnTo>
                    <a:pt x="313" y="104"/>
                  </a:lnTo>
                  <a:lnTo>
                    <a:pt x="311" y="99"/>
                  </a:lnTo>
                  <a:lnTo>
                    <a:pt x="308" y="94"/>
                  </a:lnTo>
                  <a:lnTo>
                    <a:pt x="306" y="90"/>
                  </a:lnTo>
                  <a:lnTo>
                    <a:pt x="304" y="86"/>
                  </a:lnTo>
                  <a:lnTo>
                    <a:pt x="301" y="83"/>
                  </a:lnTo>
                  <a:lnTo>
                    <a:pt x="299" y="80"/>
                  </a:lnTo>
                  <a:lnTo>
                    <a:pt x="297" y="78"/>
                  </a:lnTo>
                  <a:lnTo>
                    <a:pt x="298" y="74"/>
                  </a:lnTo>
                  <a:lnTo>
                    <a:pt x="299" y="69"/>
                  </a:lnTo>
                  <a:lnTo>
                    <a:pt x="300" y="66"/>
                  </a:lnTo>
                  <a:lnTo>
                    <a:pt x="300" y="63"/>
                  </a:lnTo>
                  <a:lnTo>
                    <a:pt x="301" y="60"/>
                  </a:lnTo>
                  <a:lnTo>
                    <a:pt x="303" y="57"/>
                  </a:lnTo>
                  <a:lnTo>
                    <a:pt x="302" y="50"/>
                  </a:lnTo>
                  <a:lnTo>
                    <a:pt x="301" y="43"/>
                  </a:lnTo>
                  <a:lnTo>
                    <a:pt x="301" y="37"/>
                  </a:lnTo>
                  <a:lnTo>
                    <a:pt x="301" y="32"/>
                  </a:lnTo>
                  <a:lnTo>
                    <a:pt x="301" y="27"/>
                  </a:lnTo>
                  <a:lnTo>
                    <a:pt x="302" y="23"/>
                  </a:lnTo>
                  <a:lnTo>
                    <a:pt x="303" y="19"/>
                  </a:lnTo>
                  <a:lnTo>
                    <a:pt x="304" y="16"/>
                  </a:lnTo>
                  <a:lnTo>
                    <a:pt x="307" y="11"/>
                  </a:lnTo>
                  <a:lnTo>
                    <a:pt x="310" y="7"/>
                  </a:lnTo>
                  <a:lnTo>
                    <a:pt x="312" y="3"/>
                  </a:lnTo>
                  <a:lnTo>
                    <a:pt x="314" y="0"/>
                  </a:lnTo>
                  <a:lnTo>
                    <a:pt x="308" y="3"/>
                  </a:lnTo>
                  <a:lnTo>
                    <a:pt x="302" y="6"/>
                  </a:lnTo>
                  <a:lnTo>
                    <a:pt x="297" y="8"/>
                  </a:lnTo>
                  <a:lnTo>
                    <a:pt x="290" y="9"/>
                  </a:lnTo>
                  <a:lnTo>
                    <a:pt x="284" y="11"/>
                  </a:lnTo>
                  <a:lnTo>
                    <a:pt x="278" y="12"/>
                  </a:lnTo>
                  <a:lnTo>
                    <a:pt x="271" y="12"/>
                  </a:lnTo>
                  <a:lnTo>
                    <a:pt x="264" y="12"/>
                  </a:lnTo>
                  <a:lnTo>
                    <a:pt x="256" y="12"/>
                  </a:lnTo>
                  <a:lnTo>
                    <a:pt x="245" y="12"/>
                  </a:lnTo>
                  <a:lnTo>
                    <a:pt x="233" y="12"/>
                  </a:lnTo>
                  <a:lnTo>
                    <a:pt x="222" y="12"/>
                  </a:lnTo>
                  <a:lnTo>
                    <a:pt x="215" y="13"/>
                  </a:lnTo>
                  <a:lnTo>
                    <a:pt x="206" y="14"/>
                  </a:lnTo>
                  <a:lnTo>
                    <a:pt x="197" y="16"/>
                  </a:lnTo>
                  <a:lnTo>
                    <a:pt x="187" y="18"/>
                  </a:lnTo>
                  <a:lnTo>
                    <a:pt x="177" y="21"/>
                  </a:lnTo>
                  <a:lnTo>
                    <a:pt x="168" y="24"/>
                  </a:lnTo>
                  <a:lnTo>
                    <a:pt x="159" y="26"/>
                  </a:lnTo>
                  <a:lnTo>
                    <a:pt x="153" y="29"/>
                  </a:lnTo>
                  <a:lnTo>
                    <a:pt x="150" y="30"/>
                  </a:lnTo>
                  <a:lnTo>
                    <a:pt x="145" y="32"/>
                  </a:lnTo>
                  <a:lnTo>
                    <a:pt x="140" y="34"/>
                  </a:lnTo>
                  <a:lnTo>
                    <a:pt x="135" y="37"/>
                  </a:lnTo>
                  <a:lnTo>
                    <a:pt x="130" y="40"/>
                  </a:lnTo>
                  <a:lnTo>
                    <a:pt x="124" y="44"/>
                  </a:lnTo>
                  <a:lnTo>
                    <a:pt x="119" y="48"/>
                  </a:lnTo>
                  <a:lnTo>
                    <a:pt x="116" y="51"/>
                  </a:lnTo>
                  <a:lnTo>
                    <a:pt x="118" y="52"/>
                  </a:lnTo>
                  <a:lnTo>
                    <a:pt x="123" y="52"/>
                  </a:lnTo>
                  <a:lnTo>
                    <a:pt x="128" y="53"/>
                  </a:lnTo>
                  <a:lnTo>
                    <a:pt x="131" y="53"/>
                  </a:lnTo>
                  <a:lnTo>
                    <a:pt x="131" y="88"/>
                  </a:lnTo>
                  <a:lnTo>
                    <a:pt x="131" y="89"/>
                  </a:lnTo>
                  <a:lnTo>
                    <a:pt x="131" y="90"/>
                  </a:lnTo>
                  <a:lnTo>
                    <a:pt x="132" y="91"/>
                  </a:lnTo>
                  <a:lnTo>
                    <a:pt x="133" y="92"/>
                  </a:lnTo>
                  <a:lnTo>
                    <a:pt x="134" y="93"/>
                  </a:lnTo>
                  <a:lnTo>
                    <a:pt x="136" y="94"/>
                  </a:lnTo>
                  <a:lnTo>
                    <a:pt x="138" y="95"/>
                  </a:lnTo>
                  <a:lnTo>
                    <a:pt x="140" y="97"/>
                  </a:lnTo>
                  <a:lnTo>
                    <a:pt x="141" y="98"/>
                  </a:lnTo>
                  <a:lnTo>
                    <a:pt x="141" y="99"/>
                  </a:lnTo>
                  <a:lnTo>
                    <a:pt x="142" y="100"/>
                  </a:lnTo>
                  <a:lnTo>
                    <a:pt x="142" y="101"/>
                  </a:lnTo>
                  <a:lnTo>
                    <a:pt x="142" y="102"/>
                  </a:lnTo>
                  <a:lnTo>
                    <a:pt x="141" y="104"/>
                  </a:lnTo>
                  <a:lnTo>
                    <a:pt x="141" y="105"/>
                  </a:lnTo>
                  <a:lnTo>
                    <a:pt x="140" y="106"/>
                  </a:lnTo>
                  <a:lnTo>
                    <a:pt x="139" y="107"/>
                  </a:lnTo>
                  <a:lnTo>
                    <a:pt x="138" y="107"/>
                  </a:lnTo>
                  <a:lnTo>
                    <a:pt x="136" y="107"/>
                  </a:lnTo>
                  <a:lnTo>
                    <a:pt x="135" y="108"/>
                  </a:lnTo>
                  <a:lnTo>
                    <a:pt x="128" y="107"/>
                  </a:lnTo>
                  <a:lnTo>
                    <a:pt x="120" y="107"/>
                  </a:lnTo>
                  <a:lnTo>
                    <a:pt x="116" y="108"/>
                  </a:lnTo>
                  <a:lnTo>
                    <a:pt x="112" y="111"/>
                  </a:lnTo>
                  <a:lnTo>
                    <a:pt x="106" y="113"/>
                  </a:lnTo>
                  <a:lnTo>
                    <a:pt x="101" y="116"/>
                  </a:lnTo>
                  <a:lnTo>
                    <a:pt x="99" y="118"/>
                  </a:lnTo>
                  <a:lnTo>
                    <a:pt x="97" y="120"/>
                  </a:lnTo>
                  <a:lnTo>
                    <a:pt x="95" y="122"/>
                  </a:lnTo>
                  <a:lnTo>
                    <a:pt x="93" y="124"/>
                  </a:lnTo>
                  <a:lnTo>
                    <a:pt x="92" y="126"/>
                  </a:lnTo>
                  <a:lnTo>
                    <a:pt x="91" y="128"/>
                  </a:lnTo>
                  <a:lnTo>
                    <a:pt x="90" y="131"/>
                  </a:lnTo>
                  <a:lnTo>
                    <a:pt x="90" y="133"/>
                  </a:lnTo>
                  <a:lnTo>
                    <a:pt x="87" y="134"/>
                  </a:lnTo>
                  <a:lnTo>
                    <a:pt x="84" y="135"/>
                  </a:lnTo>
                  <a:lnTo>
                    <a:pt x="82" y="137"/>
                  </a:lnTo>
                  <a:lnTo>
                    <a:pt x="79" y="139"/>
                  </a:lnTo>
                  <a:lnTo>
                    <a:pt x="74" y="143"/>
                  </a:lnTo>
                  <a:lnTo>
                    <a:pt x="69" y="148"/>
                  </a:lnTo>
                  <a:lnTo>
                    <a:pt x="66" y="150"/>
                  </a:lnTo>
                  <a:lnTo>
                    <a:pt x="62" y="152"/>
                  </a:lnTo>
                  <a:lnTo>
                    <a:pt x="59" y="155"/>
                  </a:lnTo>
                  <a:lnTo>
                    <a:pt x="55" y="156"/>
                  </a:lnTo>
                  <a:lnTo>
                    <a:pt x="51" y="158"/>
                  </a:lnTo>
                  <a:lnTo>
                    <a:pt x="46" y="159"/>
                  </a:lnTo>
                  <a:lnTo>
                    <a:pt x="41" y="160"/>
                  </a:lnTo>
                  <a:lnTo>
                    <a:pt x="35" y="160"/>
                  </a:lnTo>
                  <a:lnTo>
                    <a:pt x="31" y="160"/>
                  </a:lnTo>
                  <a:lnTo>
                    <a:pt x="29" y="161"/>
                  </a:lnTo>
                  <a:lnTo>
                    <a:pt x="26" y="161"/>
                  </a:lnTo>
                  <a:lnTo>
                    <a:pt x="24" y="162"/>
                  </a:lnTo>
                  <a:lnTo>
                    <a:pt x="20" y="164"/>
                  </a:lnTo>
                  <a:lnTo>
                    <a:pt x="17" y="167"/>
                  </a:lnTo>
                  <a:lnTo>
                    <a:pt x="13" y="169"/>
                  </a:lnTo>
                  <a:lnTo>
                    <a:pt x="10" y="172"/>
                  </a:lnTo>
                  <a:lnTo>
                    <a:pt x="8" y="174"/>
                  </a:lnTo>
                  <a:lnTo>
                    <a:pt x="6" y="175"/>
                  </a:lnTo>
                  <a:lnTo>
                    <a:pt x="3" y="176"/>
                  </a:lnTo>
                  <a:lnTo>
                    <a:pt x="0" y="177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69" y="253"/>
                  </a:lnTo>
                  <a:lnTo>
                    <a:pt x="170" y="323"/>
                  </a:lnTo>
                  <a:lnTo>
                    <a:pt x="179" y="331"/>
                  </a:lnTo>
                  <a:lnTo>
                    <a:pt x="185" y="341"/>
                  </a:lnTo>
                  <a:lnTo>
                    <a:pt x="189" y="344"/>
                  </a:lnTo>
                  <a:lnTo>
                    <a:pt x="194" y="347"/>
                  </a:lnTo>
                  <a:lnTo>
                    <a:pt x="201" y="352"/>
                  </a:lnTo>
                  <a:lnTo>
                    <a:pt x="210" y="357"/>
                  </a:lnTo>
                  <a:lnTo>
                    <a:pt x="218" y="362"/>
                  </a:lnTo>
                  <a:lnTo>
                    <a:pt x="226" y="366"/>
                  </a:lnTo>
                  <a:lnTo>
                    <a:pt x="229" y="368"/>
                  </a:lnTo>
                  <a:lnTo>
                    <a:pt x="232" y="369"/>
                  </a:lnTo>
                  <a:lnTo>
                    <a:pt x="234" y="370"/>
                  </a:lnTo>
                  <a:lnTo>
                    <a:pt x="235" y="37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4" name="Freeform 238"/>
            <p:cNvSpPr>
              <a:spLocks/>
            </p:cNvSpPr>
            <p:nvPr>
              <p:custDataLst>
                <p:tags r:id="rId165"/>
              </p:custDataLst>
            </p:nvPr>
          </p:nvSpPr>
          <p:spPr bwMode="auto">
            <a:xfrm>
              <a:off x="4903826" y="2373735"/>
              <a:ext cx="416190" cy="436562"/>
            </a:xfrm>
            <a:custGeom>
              <a:avLst/>
              <a:gdLst>
                <a:gd name="T0" fmla="*/ 2147483647 w 877"/>
                <a:gd name="T1" fmla="*/ 2147483647 h 826"/>
                <a:gd name="T2" fmla="*/ 2147483647 w 877"/>
                <a:gd name="T3" fmla="*/ 2147483647 h 826"/>
                <a:gd name="T4" fmla="*/ 2147483647 w 877"/>
                <a:gd name="T5" fmla="*/ 2147483647 h 826"/>
                <a:gd name="T6" fmla="*/ 2147483647 w 877"/>
                <a:gd name="T7" fmla="*/ 2147483647 h 826"/>
                <a:gd name="T8" fmla="*/ 2147483647 w 877"/>
                <a:gd name="T9" fmla="*/ 2147483647 h 826"/>
                <a:gd name="T10" fmla="*/ 2147483647 w 877"/>
                <a:gd name="T11" fmla="*/ 2147483647 h 826"/>
                <a:gd name="T12" fmla="*/ 2147483647 w 877"/>
                <a:gd name="T13" fmla="*/ 885784298 h 826"/>
                <a:gd name="T14" fmla="*/ 2147483647 w 877"/>
                <a:gd name="T15" fmla="*/ 2147483647 h 826"/>
                <a:gd name="T16" fmla="*/ 2147483647 w 877"/>
                <a:gd name="T17" fmla="*/ 2147483647 h 826"/>
                <a:gd name="T18" fmla="*/ 2147483647 w 877"/>
                <a:gd name="T19" fmla="*/ 2147483647 h 826"/>
                <a:gd name="T20" fmla="*/ 2147483647 w 877"/>
                <a:gd name="T21" fmla="*/ 2147483647 h 826"/>
                <a:gd name="T22" fmla="*/ 2147483647 w 877"/>
                <a:gd name="T23" fmla="*/ 2147483647 h 826"/>
                <a:gd name="T24" fmla="*/ 2147483647 w 877"/>
                <a:gd name="T25" fmla="*/ 2147483647 h 826"/>
                <a:gd name="T26" fmla="*/ 2147483647 w 877"/>
                <a:gd name="T27" fmla="*/ 2147483647 h 826"/>
                <a:gd name="T28" fmla="*/ 2147483647 w 877"/>
                <a:gd name="T29" fmla="*/ 2147483647 h 826"/>
                <a:gd name="T30" fmla="*/ 2147483647 w 877"/>
                <a:gd name="T31" fmla="*/ 2147483647 h 826"/>
                <a:gd name="T32" fmla="*/ 2147483647 w 877"/>
                <a:gd name="T33" fmla="*/ 2147483647 h 826"/>
                <a:gd name="T34" fmla="*/ 2147483647 w 877"/>
                <a:gd name="T35" fmla="*/ 2147483647 h 826"/>
                <a:gd name="T36" fmla="*/ 2147483647 w 877"/>
                <a:gd name="T37" fmla="*/ 2147483647 h 826"/>
                <a:gd name="T38" fmla="*/ 2147483647 w 877"/>
                <a:gd name="T39" fmla="*/ 2147483647 h 826"/>
                <a:gd name="T40" fmla="*/ 2147483647 w 877"/>
                <a:gd name="T41" fmla="*/ 2147483647 h 826"/>
                <a:gd name="T42" fmla="*/ 2147483647 w 877"/>
                <a:gd name="T43" fmla="*/ 2147483647 h 826"/>
                <a:gd name="T44" fmla="*/ 2147483647 w 877"/>
                <a:gd name="T45" fmla="*/ 590523042 h 826"/>
                <a:gd name="T46" fmla="*/ 2147483647 w 877"/>
                <a:gd name="T47" fmla="*/ 0 h 826"/>
                <a:gd name="T48" fmla="*/ 2147483647 w 877"/>
                <a:gd name="T49" fmla="*/ 885784298 h 826"/>
                <a:gd name="T50" fmla="*/ 2147483647 w 877"/>
                <a:gd name="T51" fmla="*/ 2147483647 h 826"/>
                <a:gd name="T52" fmla="*/ 2147483647 w 877"/>
                <a:gd name="T53" fmla="*/ 2147483647 h 826"/>
                <a:gd name="T54" fmla="*/ 2147483647 w 877"/>
                <a:gd name="T55" fmla="*/ 2147483647 h 826"/>
                <a:gd name="T56" fmla="*/ 2147483647 w 877"/>
                <a:gd name="T57" fmla="*/ 2147483647 h 826"/>
                <a:gd name="T58" fmla="*/ 2147483647 w 877"/>
                <a:gd name="T59" fmla="*/ 2147483647 h 826"/>
                <a:gd name="T60" fmla="*/ 2147483647 w 877"/>
                <a:gd name="T61" fmla="*/ 2147483647 h 826"/>
                <a:gd name="T62" fmla="*/ 2147483647 w 877"/>
                <a:gd name="T63" fmla="*/ 2147483647 h 826"/>
                <a:gd name="T64" fmla="*/ 2147483647 w 877"/>
                <a:gd name="T65" fmla="*/ 2147483647 h 826"/>
                <a:gd name="T66" fmla="*/ 2147483647 w 877"/>
                <a:gd name="T67" fmla="*/ 2147483647 h 826"/>
                <a:gd name="T68" fmla="*/ 2147483647 w 877"/>
                <a:gd name="T69" fmla="*/ 2147483647 h 826"/>
                <a:gd name="T70" fmla="*/ 2147483647 w 877"/>
                <a:gd name="T71" fmla="*/ 2147483647 h 826"/>
                <a:gd name="T72" fmla="*/ 2147483647 w 877"/>
                <a:gd name="T73" fmla="*/ 2147483647 h 826"/>
                <a:gd name="T74" fmla="*/ 2147483647 w 877"/>
                <a:gd name="T75" fmla="*/ 2147483647 h 826"/>
                <a:gd name="T76" fmla="*/ 2147483647 w 877"/>
                <a:gd name="T77" fmla="*/ 2147483647 h 826"/>
                <a:gd name="T78" fmla="*/ 2147483647 w 877"/>
                <a:gd name="T79" fmla="*/ 2147483647 h 826"/>
                <a:gd name="T80" fmla="*/ 2147483647 w 877"/>
                <a:gd name="T81" fmla="*/ 2147483647 h 826"/>
                <a:gd name="T82" fmla="*/ 2147483647 w 877"/>
                <a:gd name="T83" fmla="*/ 2147483647 h 826"/>
                <a:gd name="T84" fmla="*/ 2147483647 w 877"/>
                <a:gd name="T85" fmla="*/ 2147483647 h 826"/>
                <a:gd name="T86" fmla="*/ 2147483647 w 877"/>
                <a:gd name="T87" fmla="*/ 2147483647 h 826"/>
                <a:gd name="T88" fmla="*/ 2147483647 w 877"/>
                <a:gd name="T89" fmla="*/ 2147483647 h 826"/>
                <a:gd name="T90" fmla="*/ 2147483647 w 877"/>
                <a:gd name="T91" fmla="*/ 2147483647 h 826"/>
                <a:gd name="T92" fmla="*/ 2147483647 w 877"/>
                <a:gd name="T93" fmla="*/ 2147483647 h 826"/>
                <a:gd name="T94" fmla="*/ 2147483647 w 877"/>
                <a:gd name="T95" fmla="*/ 2147483647 h 826"/>
                <a:gd name="T96" fmla="*/ 2147483647 w 877"/>
                <a:gd name="T97" fmla="*/ 2147483647 h 826"/>
                <a:gd name="T98" fmla="*/ 2147483647 w 877"/>
                <a:gd name="T99" fmla="*/ 2147483647 h 826"/>
                <a:gd name="T100" fmla="*/ 2147483647 w 877"/>
                <a:gd name="T101" fmla="*/ 2147483647 h 826"/>
                <a:gd name="T102" fmla="*/ 2147483647 w 877"/>
                <a:gd name="T103" fmla="*/ 2147483647 h 826"/>
                <a:gd name="T104" fmla="*/ 2147483647 w 877"/>
                <a:gd name="T105" fmla="*/ 2147483647 h 826"/>
                <a:gd name="T106" fmla="*/ 1344977839 w 877"/>
                <a:gd name="T107" fmla="*/ 2147483647 h 826"/>
                <a:gd name="T108" fmla="*/ 1176879592 w 877"/>
                <a:gd name="T109" fmla="*/ 2147483647 h 826"/>
                <a:gd name="T110" fmla="*/ 1597124989 w 877"/>
                <a:gd name="T111" fmla="*/ 2147483647 h 826"/>
                <a:gd name="T112" fmla="*/ 1429026743 w 877"/>
                <a:gd name="T113" fmla="*/ 2147483647 h 826"/>
                <a:gd name="T114" fmla="*/ 336196493 w 877"/>
                <a:gd name="T115" fmla="*/ 2147483647 h 8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77" h="826">
                  <a:moveTo>
                    <a:pt x="0" y="190"/>
                  </a:moveTo>
                  <a:lnTo>
                    <a:pt x="16" y="167"/>
                  </a:lnTo>
                  <a:lnTo>
                    <a:pt x="33" y="147"/>
                  </a:lnTo>
                  <a:lnTo>
                    <a:pt x="36" y="141"/>
                  </a:lnTo>
                  <a:lnTo>
                    <a:pt x="39" y="133"/>
                  </a:lnTo>
                  <a:lnTo>
                    <a:pt x="41" y="126"/>
                  </a:lnTo>
                  <a:lnTo>
                    <a:pt x="43" y="118"/>
                  </a:lnTo>
                  <a:lnTo>
                    <a:pt x="46" y="109"/>
                  </a:lnTo>
                  <a:lnTo>
                    <a:pt x="47" y="99"/>
                  </a:lnTo>
                  <a:lnTo>
                    <a:pt x="47" y="87"/>
                  </a:lnTo>
                  <a:lnTo>
                    <a:pt x="46" y="73"/>
                  </a:lnTo>
                  <a:lnTo>
                    <a:pt x="46" y="70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52" y="65"/>
                  </a:lnTo>
                  <a:lnTo>
                    <a:pt x="61" y="64"/>
                  </a:lnTo>
                  <a:lnTo>
                    <a:pt x="72" y="63"/>
                  </a:lnTo>
                  <a:lnTo>
                    <a:pt x="78" y="61"/>
                  </a:lnTo>
                  <a:lnTo>
                    <a:pt x="83" y="59"/>
                  </a:lnTo>
                  <a:lnTo>
                    <a:pt x="89" y="55"/>
                  </a:lnTo>
                  <a:lnTo>
                    <a:pt x="93" y="50"/>
                  </a:lnTo>
                  <a:lnTo>
                    <a:pt x="96" y="42"/>
                  </a:lnTo>
                  <a:lnTo>
                    <a:pt x="98" y="33"/>
                  </a:lnTo>
                  <a:lnTo>
                    <a:pt x="99" y="20"/>
                  </a:lnTo>
                  <a:lnTo>
                    <a:pt x="98" y="6"/>
                  </a:lnTo>
                  <a:lnTo>
                    <a:pt x="124" y="4"/>
                  </a:lnTo>
                  <a:lnTo>
                    <a:pt x="147" y="5"/>
                  </a:lnTo>
                  <a:lnTo>
                    <a:pt x="168" y="6"/>
                  </a:lnTo>
                  <a:lnTo>
                    <a:pt x="188" y="9"/>
                  </a:lnTo>
                  <a:lnTo>
                    <a:pt x="208" y="13"/>
                  </a:lnTo>
                  <a:lnTo>
                    <a:pt x="226" y="18"/>
                  </a:lnTo>
                  <a:lnTo>
                    <a:pt x="242" y="24"/>
                  </a:lnTo>
                  <a:lnTo>
                    <a:pt x="259" y="31"/>
                  </a:lnTo>
                  <a:lnTo>
                    <a:pt x="264" y="35"/>
                  </a:lnTo>
                  <a:lnTo>
                    <a:pt x="269" y="39"/>
                  </a:lnTo>
                  <a:lnTo>
                    <a:pt x="273" y="43"/>
                  </a:lnTo>
                  <a:lnTo>
                    <a:pt x="276" y="47"/>
                  </a:lnTo>
                  <a:lnTo>
                    <a:pt x="281" y="57"/>
                  </a:lnTo>
                  <a:lnTo>
                    <a:pt x="283" y="67"/>
                  </a:lnTo>
                  <a:lnTo>
                    <a:pt x="285" y="78"/>
                  </a:lnTo>
                  <a:lnTo>
                    <a:pt x="288" y="88"/>
                  </a:lnTo>
                  <a:lnTo>
                    <a:pt x="289" y="93"/>
                  </a:lnTo>
                  <a:lnTo>
                    <a:pt x="292" y="97"/>
                  </a:lnTo>
                  <a:lnTo>
                    <a:pt x="295" y="101"/>
                  </a:lnTo>
                  <a:lnTo>
                    <a:pt x="298" y="105"/>
                  </a:lnTo>
                  <a:lnTo>
                    <a:pt x="306" y="108"/>
                  </a:lnTo>
                  <a:lnTo>
                    <a:pt x="315" y="110"/>
                  </a:lnTo>
                  <a:lnTo>
                    <a:pt x="325" y="110"/>
                  </a:lnTo>
                  <a:lnTo>
                    <a:pt x="334" y="110"/>
                  </a:lnTo>
                  <a:lnTo>
                    <a:pt x="344" y="109"/>
                  </a:lnTo>
                  <a:lnTo>
                    <a:pt x="354" y="109"/>
                  </a:lnTo>
                  <a:lnTo>
                    <a:pt x="363" y="109"/>
                  </a:lnTo>
                  <a:lnTo>
                    <a:pt x="372" y="111"/>
                  </a:lnTo>
                  <a:lnTo>
                    <a:pt x="388" y="117"/>
                  </a:lnTo>
                  <a:lnTo>
                    <a:pt x="405" y="124"/>
                  </a:lnTo>
                  <a:lnTo>
                    <a:pt x="421" y="133"/>
                  </a:lnTo>
                  <a:lnTo>
                    <a:pt x="438" y="143"/>
                  </a:lnTo>
                  <a:lnTo>
                    <a:pt x="454" y="152"/>
                  </a:lnTo>
                  <a:lnTo>
                    <a:pt x="471" y="159"/>
                  </a:lnTo>
                  <a:lnTo>
                    <a:pt x="478" y="162"/>
                  </a:lnTo>
                  <a:lnTo>
                    <a:pt x="487" y="164"/>
                  </a:lnTo>
                  <a:lnTo>
                    <a:pt x="496" y="166"/>
                  </a:lnTo>
                  <a:lnTo>
                    <a:pt x="505" y="166"/>
                  </a:lnTo>
                  <a:lnTo>
                    <a:pt x="513" y="166"/>
                  </a:lnTo>
                  <a:lnTo>
                    <a:pt x="521" y="166"/>
                  </a:lnTo>
                  <a:lnTo>
                    <a:pt x="529" y="166"/>
                  </a:lnTo>
                  <a:lnTo>
                    <a:pt x="538" y="166"/>
                  </a:lnTo>
                  <a:lnTo>
                    <a:pt x="538" y="158"/>
                  </a:lnTo>
                  <a:lnTo>
                    <a:pt x="540" y="150"/>
                  </a:lnTo>
                  <a:lnTo>
                    <a:pt x="542" y="143"/>
                  </a:lnTo>
                  <a:lnTo>
                    <a:pt x="544" y="137"/>
                  </a:lnTo>
                  <a:lnTo>
                    <a:pt x="549" y="126"/>
                  </a:lnTo>
                  <a:lnTo>
                    <a:pt x="551" y="117"/>
                  </a:lnTo>
                  <a:lnTo>
                    <a:pt x="550" y="112"/>
                  </a:lnTo>
                  <a:lnTo>
                    <a:pt x="547" y="108"/>
                  </a:lnTo>
                  <a:lnTo>
                    <a:pt x="544" y="103"/>
                  </a:lnTo>
                  <a:lnTo>
                    <a:pt x="541" y="98"/>
                  </a:lnTo>
                  <a:lnTo>
                    <a:pt x="537" y="93"/>
                  </a:lnTo>
                  <a:lnTo>
                    <a:pt x="534" y="87"/>
                  </a:lnTo>
                  <a:lnTo>
                    <a:pt x="531" y="81"/>
                  </a:lnTo>
                  <a:lnTo>
                    <a:pt x="531" y="73"/>
                  </a:lnTo>
                  <a:lnTo>
                    <a:pt x="531" y="61"/>
                  </a:lnTo>
                  <a:lnTo>
                    <a:pt x="531" y="49"/>
                  </a:lnTo>
                  <a:lnTo>
                    <a:pt x="539" y="49"/>
                  </a:lnTo>
                  <a:lnTo>
                    <a:pt x="547" y="47"/>
                  </a:lnTo>
                  <a:lnTo>
                    <a:pt x="554" y="45"/>
                  </a:lnTo>
                  <a:lnTo>
                    <a:pt x="562" y="42"/>
                  </a:lnTo>
                  <a:lnTo>
                    <a:pt x="574" y="34"/>
                  </a:lnTo>
                  <a:lnTo>
                    <a:pt x="586" y="24"/>
                  </a:lnTo>
                  <a:lnTo>
                    <a:pt x="598" y="15"/>
                  </a:lnTo>
                  <a:lnTo>
                    <a:pt x="610" y="7"/>
                  </a:lnTo>
                  <a:lnTo>
                    <a:pt x="617" y="4"/>
                  </a:lnTo>
                  <a:lnTo>
                    <a:pt x="623" y="2"/>
                  </a:lnTo>
                  <a:lnTo>
                    <a:pt x="630" y="0"/>
                  </a:lnTo>
                  <a:lnTo>
                    <a:pt x="638" y="0"/>
                  </a:lnTo>
                  <a:lnTo>
                    <a:pt x="650" y="0"/>
                  </a:lnTo>
                  <a:lnTo>
                    <a:pt x="659" y="1"/>
                  </a:lnTo>
                  <a:lnTo>
                    <a:pt x="668" y="2"/>
                  </a:lnTo>
                  <a:lnTo>
                    <a:pt x="676" y="4"/>
                  </a:lnTo>
                  <a:lnTo>
                    <a:pt x="681" y="6"/>
                  </a:lnTo>
                  <a:lnTo>
                    <a:pt x="685" y="9"/>
                  </a:lnTo>
                  <a:lnTo>
                    <a:pt x="688" y="12"/>
                  </a:lnTo>
                  <a:lnTo>
                    <a:pt x="691" y="16"/>
                  </a:lnTo>
                  <a:lnTo>
                    <a:pt x="695" y="24"/>
                  </a:lnTo>
                  <a:lnTo>
                    <a:pt x="698" y="34"/>
                  </a:lnTo>
                  <a:lnTo>
                    <a:pt x="700" y="39"/>
                  </a:lnTo>
                  <a:lnTo>
                    <a:pt x="702" y="44"/>
                  </a:lnTo>
                  <a:lnTo>
                    <a:pt x="706" y="50"/>
                  </a:lnTo>
                  <a:lnTo>
                    <a:pt x="710" y="55"/>
                  </a:lnTo>
                  <a:lnTo>
                    <a:pt x="715" y="58"/>
                  </a:lnTo>
                  <a:lnTo>
                    <a:pt x="721" y="61"/>
                  </a:lnTo>
                  <a:lnTo>
                    <a:pt x="728" y="63"/>
                  </a:lnTo>
                  <a:lnTo>
                    <a:pt x="734" y="65"/>
                  </a:lnTo>
                  <a:lnTo>
                    <a:pt x="750" y="67"/>
                  </a:lnTo>
                  <a:lnTo>
                    <a:pt x="765" y="69"/>
                  </a:lnTo>
                  <a:lnTo>
                    <a:pt x="798" y="71"/>
                  </a:lnTo>
                  <a:lnTo>
                    <a:pt x="830" y="73"/>
                  </a:lnTo>
                  <a:lnTo>
                    <a:pt x="830" y="83"/>
                  </a:lnTo>
                  <a:lnTo>
                    <a:pt x="830" y="90"/>
                  </a:lnTo>
                  <a:lnTo>
                    <a:pt x="830" y="97"/>
                  </a:lnTo>
                  <a:lnTo>
                    <a:pt x="830" y="105"/>
                  </a:lnTo>
                  <a:lnTo>
                    <a:pt x="830" y="109"/>
                  </a:lnTo>
                  <a:lnTo>
                    <a:pt x="832" y="113"/>
                  </a:lnTo>
                  <a:lnTo>
                    <a:pt x="834" y="117"/>
                  </a:lnTo>
                  <a:lnTo>
                    <a:pt x="836" y="121"/>
                  </a:lnTo>
                  <a:lnTo>
                    <a:pt x="838" y="126"/>
                  </a:lnTo>
                  <a:lnTo>
                    <a:pt x="841" y="132"/>
                  </a:lnTo>
                  <a:lnTo>
                    <a:pt x="843" y="140"/>
                  </a:lnTo>
                  <a:lnTo>
                    <a:pt x="843" y="148"/>
                  </a:lnTo>
                  <a:lnTo>
                    <a:pt x="842" y="152"/>
                  </a:lnTo>
                  <a:lnTo>
                    <a:pt x="840" y="156"/>
                  </a:lnTo>
                  <a:lnTo>
                    <a:pt x="836" y="159"/>
                  </a:lnTo>
                  <a:lnTo>
                    <a:pt x="833" y="162"/>
                  </a:lnTo>
                  <a:lnTo>
                    <a:pt x="830" y="165"/>
                  </a:lnTo>
                  <a:lnTo>
                    <a:pt x="826" y="168"/>
                  </a:lnTo>
                  <a:lnTo>
                    <a:pt x="824" y="170"/>
                  </a:lnTo>
                  <a:lnTo>
                    <a:pt x="823" y="172"/>
                  </a:lnTo>
                  <a:lnTo>
                    <a:pt x="824" y="184"/>
                  </a:lnTo>
                  <a:lnTo>
                    <a:pt x="825" y="196"/>
                  </a:lnTo>
                  <a:lnTo>
                    <a:pt x="829" y="207"/>
                  </a:lnTo>
                  <a:lnTo>
                    <a:pt x="834" y="217"/>
                  </a:lnTo>
                  <a:lnTo>
                    <a:pt x="841" y="227"/>
                  </a:lnTo>
                  <a:lnTo>
                    <a:pt x="848" y="236"/>
                  </a:lnTo>
                  <a:lnTo>
                    <a:pt x="858" y="245"/>
                  </a:lnTo>
                  <a:lnTo>
                    <a:pt x="869" y="253"/>
                  </a:lnTo>
                  <a:lnTo>
                    <a:pt x="876" y="671"/>
                  </a:lnTo>
                  <a:lnTo>
                    <a:pt x="876" y="680"/>
                  </a:lnTo>
                  <a:lnTo>
                    <a:pt x="876" y="687"/>
                  </a:lnTo>
                  <a:lnTo>
                    <a:pt x="876" y="697"/>
                  </a:lnTo>
                  <a:lnTo>
                    <a:pt x="876" y="709"/>
                  </a:lnTo>
                  <a:lnTo>
                    <a:pt x="877" y="726"/>
                  </a:lnTo>
                  <a:lnTo>
                    <a:pt x="877" y="741"/>
                  </a:lnTo>
                  <a:lnTo>
                    <a:pt x="877" y="756"/>
                  </a:lnTo>
                  <a:lnTo>
                    <a:pt x="876" y="766"/>
                  </a:lnTo>
                  <a:lnTo>
                    <a:pt x="874" y="771"/>
                  </a:lnTo>
                  <a:lnTo>
                    <a:pt x="870" y="775"/>
                  </a:lnTo>
                  <a:lnTo>
                    <a:pt x="867" y="778"/>
                  </a:lnTo>
                  <a:lnTo>
                    <a:pt x="863" y="780"/>
                  </a:lnTo>
                  <a:lnTo>
                    <a:pt x="856" y="782"/>
                  </a:lnTo>
                  <a:lnTo>
                    <a:pt x="848" y="783"/>
                  </a:lnTo>
                  <a:lnTo>
                    <a:pt x="840" y="783"/>
                  </a:lnTo>
                  <a:lnTo>
                    <a:pt x="830" y="782"/>
                  </a:lnTo>
                  <a:lnTo>
                    <a:pt x="830" y="792"/>
                  </a:lnTo>
                  <a:lnTo>
                    <a:pt x="830" y="804"/>
                  </a:lnTo>
                  <a:lnTo>
                    <a:pt x="830" y="816"/>
                  </a:lnTo>
                  <a:lnTo>
                    <a:pt x="830" y="826"/>
                  </a:lnTo>
                  <a:lnTo>
                    <a:pt x="378" y="592"/>
                  </a:lnTo>
                  <a:lnTo>
                    <a:pt x="366" y="593"/>
                  </a:lnTo>
                  <a:lnTo>
                    <a:pt x="359" y="595"/>
                  </a:lnTo>
                  <a:lnTo>
                    <a:pt x="353" y="597"/>
                  </a:lnTo>
                  <a:lnTo>
                    <a:pt x="344" y="598"/>
                  </a:lnTo>
                  <a:lnTo>
                    <a:pt x="331" y="607"/>
                  </a:lnTo>
                  <a:lnTo>
                    <a:pt x="318" y="616"/>
                  </a:lnTo>
                  <a:lnTo>
                    <a:pt x="308" y="620"/>
                  </a:lnTo>
                  <a:lnTo>
                    <a:pt x="297" y="624"/>
                  </a:lnTo>
                  <a:lnTo>
                    <a:pt x="292" y="626"/>
                  </a:lnTo>
                  <a:lnTo>
                    <a:pt x="285" y="627"/>
                  </a:lnTo>
                  <a:lnTo>
                    <a:pt x="278" y="628"/>
                  </a:lnTo>
                  <a:lnTo>
                    <a:pt x="272" y="628"/>
                  </a:lnTo>
                  <a:lnTo>
                    <a:pt x="263" y="627"/>
                  </a:lnTo>
                  <a:lnTo>
                    <a:pt x="254" y="624"/>
                  </a:lnTo>
                  <a:lnTo>
                    <a:pt x="246" y="620"/>
                  </a:lnTo>
                  <a:lnTo>
                    <a:pt x="238" y="614"/>
                  </a:lnTo>
                  <a:lnTo>
                    <a:pt x="230" y="609"/>
                  </a:lnTo>
                  <a:lnTo>
                    <a:pt x="224" y="602"/>
                  </a:lnTo>
                  <a:lnTo>
                    <a:pt x="220" y="597"/>
                  </a:lnTo>
                  <a:lnTo>
                    <a:pt x="218" y="592"/>
                  </a:lnTo>
                  <a:lnTo>
                    <a:pt x="193" y="586"/>
                  </a:lnTo>
                  <a:lnTo>
                    <a:pt x="173" y="579"/>
                  </a:lnTo>
                  <a:lnTo>
                    <a:pt x="165" y="577"/>
                  </a:lnTo>
                  <a:lnTo>
                    <a:pt x="157" y="577"/>
                  </a:lnTo>
                  <a:lnTo>
                    <a:pt x="152" y="578"/>
                  </a:lnTo>
                  <a:lnTo>
                    <a:pt x="148" y="579"/>
                  </a:lnTo>
                  <a:lnTo>
                    <a:pt x="143" y="583"/>
                  </a:lnTo>
                  <a:lnTo>
                    <a:pt x="139" y="586"/>
                  </a:lnTo>
                  <a:lnTo>
                    <a:pt x="138" y="577"/>
                  </a:lnTo>
                  <a:lnTo>
                    <a:pt x="137" y="570"/>
                  </a:lnTo>
                  <a:lnTo>
                    <a:pt x="136" y="564"/>
                  </a:lnTo>
                  <a:lnTo>
                    <a:pt x="134" y="558"/>
                  </a:lnTo>
                  <a:lnTo>
                    <a:pt x="130" y="553"/>
                  </a:lnTo>
                  <a:lnTo>
                    <a:pt x="127" y="549"/>
                  </a:lnTo>
                  <a:lnTo>
                    <a:pt x="124" y="545"/>
                  </a:lnTo>
                  <a:lnTo>
                    <a:pt x="119" y="541"/>
                  </a:lnTo>
                  <a:lnTo>
                    <a:pt x="109" y="535"/>
                  </a:lnTo>
                  <a:lnTo>
                    <a:pt x="98" y="530"/>
                  </a:lnTo>
                  <a:lnTo>
                    <a:pt x="87" y="526"/>
                  </a:lnTo>
                  <a:lnTo>
                    <a:pt x="75" y="521"/>
                  </a:lnTo>
                  <a:lnTo>
                    <a:pt x="63" y="517"/>
                  </a:lnTo>
                  <a:lnTo>
                    <a:pt x="52" y="513"/>
                  </a:lnTo>
                  <a:lnTo>
                    <a:pt x="41" y="509"/>
                  </a:lnTo>
                  <a:lnTo>
                    <a:pt x="33" y="503"/>
                  </a:lnTo>
                  <a:lnTo>
                    <a:pt x="28" y="499"/>
                  </a:lnTo>
                  <a:lnTo>
                    <a:pt x="24" y="496"/>
                  </a:lnTo>
                  <a:lnTo>
                    <a:pt x="20" y="492"/>
                  </a:lnTo>
                  <a:lnTo>
                    <a:pt x="18" y="487"/>
                  </a:lnTo>
                  <a:lnTo>
                    <a:pt x="16" y="482"/>
                  </a:lnTo>
                  <a:lnTo>
                    <a:pt x="14" y="476"/>
                  </a:lnTo>
                  <a:lnTo>
                    <a:pt x="13" y="469"/>
                  </a:lnTo>
                  <a:lnTo>
                    <a:pt x="13" y="462"/>
                  </a:lnTo>
                  <a:lnTo>
                    <a:pt x="14" y="439"/>
                  </a:lnTo>
                  <a:lnTo>
                    <a:pt x="16" y="417"/>
                  </a:lnTo>
                  <a:lnTo>
                    <a:pt x="18" y="395"/>
                  </a:lnTo>
                  <a:lnTo>
                    <a:pt x="19" y="376"/>
                  </a:lnTo>
                  <a:lnTo>
                    <a:pt x="19" y="352"/>
                  </a:lnTo>
                  <a:lnTo>
                    <a:pt x="19" y="329"/>
                  </a:lnTo>
                  <a:lnTo>
                    <a:pt x="19" y="305"/>
                  </a:lnTo>
                  <a:lnTo>
                    <a:pt x="19" y="281"/>
                  </a:lnTo>
                  <a:lnTo>
                    <a:pt x="17" y="258"/>
                  </a:lnTo>
                  <a:lnTo>
                    <a:pt x="14" y="234"/>
                  </a:lnTo>
                  <a:lnTo>
                    <a:pt x="11" y="223"/>
                  </a:lnTo>
                  <a:lnTo>
                    <a:pt x="7" y="212"/>
                  </a:lnTo>
                  <a:lnTo>
                    <a:pt x="4" y="202"/>
                  </a:lnTo>
                  <a:lnTo>
                    <a:pt x="0" y="190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5" name="Freeform 239"/>
            <p:cNvSpPr>
              <a:spLocks/>
            </p:cNvSpPr>
            <p:nvPr>
              <p:custDataLst>
                <p:tags r:id="rId166"/>
              </p:custDataLst>
            </p:nvPr>
          </p:nvSpPr>
          <p:spPr bwMode="auto">
            <a:xfrm>
              <a:off x="4852231" y="2238797"/>
              <a:ext cx="101468" cy="236538"/>
            </a:xfrm>
            <a:custGeom>
              <a:avLst/>
              <a:gdLst>
                <a:gd name="T0" fmla="*/ 2147483647 w 206"/>
                <a:gd name="T1" fmla="*/ 2147483647 h 455"/>
                <a:gd name="T2" fmla="*/ 2147483647 w 206"/>
                <a:gd name="T3" fmla="*/ 2147483647 h 455"/>
                <a:gd name="T4" fmla="*/ 2147483647 w 206"/>
                <a:gd name="T5" fmla="*/ 2147483647 h 455"/>
                <a:gd name="T6" fmla="*/ 2147483647 w 206"/>
                <a:gd name="T7" fmla="*/ 2147483647 h 455"/>
                <a:gd name="T8" fmla="*/ 2147483647 w 206"/>
                <a:gd name="T9" fmla="*/ 2147483647 h 455"/>
                <a:gd name="T10" fmla="*/ 2147483647 w 206"/>
                <a:gd name="T11" fmla="*/ 2147483647 h 455"/>
                <a:gd name="T12" fmla="*/ 2147483647 w 206"/>
                <a:gd name="T13" fmla="*/ 2147483647 h 455"/>
                <a:gd name="T14" fmla="*/ 2147483647 w 206"/>
                <a:gd name="T15" fmla="*/ 2147483647 h 455"/>
                <a:gd name="T16" fmla="*/ 2147483647 w 206"/>
                <a:gd name="T17" fmla="*/ 2147483647 h 455"/>
                <a:gd name="T18" fmla="*/ 2147483647 w 206"/>
                <a:gd name="T19" fmla="*/ 2147483647 h 455"/>
                <a:gd name="T20" fmla="*/ 2147483647 w 206"/>
                <a:gd name="T21" fmla="*/ 2147483647 h 455"/>
                <a:gd name="T22" fmla="*/ 2147483647 w 206"/>
                <a:gd name="T23" fmla="*/ 2147483647 h 455"/>
                <a:gd name="T24" fmla="*/ 2147483647 w 206"/>
                <a:gd name="T25" fmla="*/ 2147483647 h 455"/>
                <a:gd name="T26" fmla="*/ 2147483647 w 206"/>
                <a:gd name="T27" fmla="*/ 2147483647 h 455"/>
                <a:gd name="T28" fmla="*/ 2147483647 w 206"/>
                <a:gd name="T29" fmla="*/ 2147483647 h 455"/>
                <a:gd name="T30" fmla="*/ 2147483647 w 206"/>
                <a:gd name="T31" fmla="*/ 2147483647 h 455"/>
                <a:gd name="T32" fmla="*/ 2147483647 w 206"/>
                <a:gd name="T33" fmla="*/ 2147483647 h 455"/>
                <a:gd name="T34" fmla="*/ 2147483647 w 206"/>
                <a:gd name="T35" fmla="*/ 2147483647 h 455"/>
                <a:gd name="T36" fmla="*/ 2147483647 w 206"/>
                <a:gd name="T37" fmla="*/ 2147483647 h 455"/>
                <a:gd name="T38" fmla="*/ 2147483647 w 206"/>
                <a:gd name="T39" fmla="*/ 2147483647 h 455"/>
                <a:gd name="T40" fmla="*/ 2147483647 w 206"/>
                <a:gd name="T41" fmla="*/ 2147483647 h 455"/>
                <a:gd name="T42" fmla="*/ 2147483647 w 206"/>
                <a:gd name="T43" fmla="*/ 2147483647 h 455"/>
                <a:gd name="T44" fmla="*/ 2147483647 w 206"/>
                <a:gd name="T45" fmla="*/ 2147483647 h 455"/>
                <a:gd name="T46" fmla="*/ 2147483647 w 206"/>
                <a:gd name="T47" fmla="*/ 2147483647 h 455"/>
                <a:gd name="T48" fmla="*/ 2147483647 w 206"/>
                <a:gd name="T49" fmla="*/ 2147483647 h 455"/>
                <a:gd name="T50" fmla="*/ 2147483647 w 206"/>
                <a:gd name="T51" fmla="*/ 2147483647 h 455"/>
                <a:gd name="T52" fmla="*/ 2147483647 w 206"/>
                <a:gd name="T53" fmla="*/ 2147483647 h 455"/>
                <a:gd name="T54" fmla="*/ 2147483647 w 206"/>
                <a:gd name="T55" fmla="*/ 2147483647 h 455"/>
                <a:gd name="T56" fmla="*/ 2147483647 w 206"/>
                <a:gd name="T57" fmla="*/ 2147483647 h 455"/>
                <a:gd name="T58" fmla="*/ 2147483647 w 206"/>
                <a:gd name="T59" fmla="*/ 2147483647 h 455"/>
                <a:gd name="T60" fmla="*/ 2147483647 w 206"/>
                <a:gd name="T61" fmla="*/ 2147483647 h 455"/>
                <a:gd name="T62" fmla="*/ 2147483647 w 206"/>
                <a:gd name="T63" fmla="*/ 2147483647 h 455"/>
                <a:gd name="T64" fmla="*/ 2147483647 w 206"/>
                <a:gd name="T65" fmla="*/ 2147483647 h 455"/>
                <a:gd name="T66" fmla="*/ 2147483647 w 206"/>
                <a:gd name="T67" fmla="*/ 2147483647 h 455"/>
                <a:gd name="T68" fmla="*/ 2147483647 w 206"/>
                <a:gd name="T69" fmla="*/ 2147483647 h 455"/>
                <a:gd name="T70" fmla="*/ 2147483647 w 206"/>
                <a:gd name="T71" fmla="*/ 2147483647 h 455"/>
                <a:gd name="T72" fmla="*/ 2147483647 w 206"/>
                <a:gd name="T73" fmla="*/ 2147483647 h 455"/>
                <a:gd name="T74" fmla="*/ 2147483647 w 206"/>
                <a:gd name="T75" fmla="*/ 0 h 455"/>
                <a:gd name="T76" fmla="*/ 2147483647 w 206"/>
                <a:gd name="T77" fmla="*/ 1545607394 h 455"/>
                <a:gd name="T78" fmla="*/ 2147483647 w 206"/>
                <a:gd name="T79" fmla="*/ 2147483647 h 455"/>
                <a:gd name="T80" fmla="*/ 2147483647 w 206"/>
                <a:gd name="T81" fmla="*/ 2147483647 h 455"/>
                <a:gd name="T82" fmla="*/ 2067911720 w 206"/>
                <a:gd name="T83" fmla="*/ 2147483647 h 455"/>
                <a:gd name="T84" fmla="*/ 1879788220 w 206"/>
                <a:gd name="T85" fmla="*/ 2147483647 h 455"/>
                <a:gd name="T86" fmla="*/ 1879788220 w 206"/>
                <a:gd name="T87" fmla="*/ 2147483647 h 455"/>
                <a:gd name="T88" fmla="*/ 1127913944 w 206"/>
                <a:gd name="T89" fmla="*/ 2147483647 h 455"/>
                <a:gd name="T90" fmla="*/ 751873822 w 206"/>
                <a:gd name="T91" fmla="*/ 2147483647 h 455"/>
                <a:gd name="T92" fmla="*/ 0 w 206"/>
                <a:gd name="T93" fmla="*/ 2147483647 h 455"/>
                <a:gd name="T94" fmla="*/ 2067911720 w 206"/>
                <a:gd name="T95" fmla="*/ 2147483647 h 455"/>
                <a:gd name="T96" fmla="*/ 2147483647 w 206"/>
                <a:gd name="T97" fmla="*/ 2147483647 h 455"/>
                <a:gd name="T98" fmla="*/ 2147483647 w 206"/>
                <a:gd name="T99" fmla="*/ 2147483647 h 455"/>
                <a:gd name="T100" fmla="*/ 2147483647 w 206"/>
                <a:gd name="T101" fmla="*/ 2147483647 h 455"/>
                <a:gd name="T102" fmla="*/ 2147483647 w 206"/>
                <a:gd name="T103" fmla="*/ 2147483647 h 455"/>
                <a:gd name="T104" fmla="*/ 2147483647 w 206"/>
                <a:gd name="T105" fmla="*/ 2147483647 h 455"/>
                <a:gd name="T106" fmla="*/ 2147483647 w 206"/>
                <a:gd name="T107" fmla="*/ 2147483647 h 45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6" h="455">
                  <a:moveTo>
                    <a:pt x="93" y="455"/>
                  </a:moveTo>
                  <a:lnTo>
                    <a:pt x="103" y="441"/>
                  </a:lnTo>
                  <a:lnTo>
                    <a:pt x="114" y="430"/>
                  </a:lnTo>
                  <a:lnTo>
                    <a:pt x="125" y="420"/>
                  </a:lnTo>
                  <a:lnTo>
                    <a:pt x="135" y="409"/>
                  </a:lnTo>
                  <a:lnTo>
                    <a:pt x="140" y="404"/>
                  </a:lnTo>
                  <a:lnTo>
                    <a:pt x="144" y="397"/>
                  </a:lnTo>
                  <a:lnTo>
                    <a:pt x="147" y="390"/>
                  </a:lnTo>
                  <a:lnTo>
                    <a:pt x="149" y="382"/>
                  </a:lnTo>
                  <a:lnTo>
                    <a:pt x="152" y="373"/>
                  </a:lnTo>
                  <a:lnTo>
                    <a:pt x="153" y="363"/>
                  </a:lnTo>
                  <a:lnTo>
                    <a:pt x="154" y="352"/>
                  </a:lnTo>
                  <a:lnTo>
                    <a:pt x="153" y="338"/>
                  </a:lnTo>
                  <a:lnTo>
                    <a:pt x="153" y="335"/>
                  </a:lnTo>
                  <a:lnTo>
                    <a:pt x="154" y="332"/>
                  </a:lnTo>
                  <a:lnTo>
                    <a:pt x="156" y="331"/>
                  </a:lnTo>
                  <a:lnTo>
                    <a:pt x="159" y="330"/>
                  </a:lnTo>
                  <a:lnTo>
                    <a:pt x="168" y="329"/>
                  </a:lnTo>
                  <a:lnTo>
                    <a:pt x="179" y="327"/>
                  </a:lnTo>
                  <a:lnTo>
                    <a:pt x="185" y="325"/>
                  </a:lnTo>
                  <a:lnTo>
                    <a:pt x="190" y="322"/>
                  </a:lnTo>
                  <a:lnTo>
                    <a:pt x="196" y="318"/>
                  </a:lnTo>
                  <a:lnTo>
                    <a:pt x="200" y="312"/>
                  </a:lnTo>
                  <a:lnTo>
                    <a:pt x="203" y="304"/>
                  </a:lnTo>
                  <a:lnTo>
                    <a:pt x="205" y="294"/>
                  </a:lnTo>
                  <a:lnTo>
                    <a:pt x="206" y="280"/>
                  </a:lnTo>
                  <a:lnTo>
                    <a:pt x="205" y="265"/>
                  </a:lnTo>
                  <a:lnTo>
                    <a:pt x="202" y="265"/>
                  </a:lnTo>
                  <a:lnTo>
                    <a:pt x="198" y="265"/>
                  </a:lnTo>
                  <a:lnTo>
                    <a:pt x="193" y="264"/>
                  </a:lnTo>
                  <a:lnTo>
                    <a:pt x="188" y="262"/>
                  </a:lnTo>
                  <a:lnTo>
                    <a:pt x="177" y="256"/>
                  </a:lnTo>
                  <a:lnTo>
                    <a:pt x="166" y="249"/>
                  </a:lnTo>
                  <a:lnTo>
                    <a:pt x="155" y="242"/>
                  </a:lnTo>
                  <a:lnTo>
                    <a:pt x="144" y="235"/>
                  </a:lnTo>
                  <a:lnTo>
                    <a:pt x="140" y="231"/>
                  </a:lnTo>
                  <a:lnTo>
                    <a:pt x="134" y="229"/>
                  </a:lnTo>
                  <a:lnTo>
                    <a:pt x="130" y="228"/>
                  </a:lnTo>
                  <a:lnTo>
                    <a:pt x="126" y="227"/>
                  </a:lnTo>
                  <a:lnTo>
                    <a:pt x="119" y="222"/>
                  </a:lnTo>
                  <a:lnTo>
                    <a:pt x="107" y="215"/>
                  </a:lnTo>
                  <a:lnTo>
                    <a:pt x="101" y="212"/>
                  </a:lnTo>
                  <a:lnTo>
                    <a:pt x="97" y="209"/>
                  </a:lnTo>
                  <a:lnTo>
                    <a:pt x="95" y="206"/>
                  </a:lnTo>
                  <a:lnTo>
                    <a:pt x="93" y="203"/>
                  </a:lnTo>
                  <a:lnTo>
                    <a:pt x="95" y="199"/>
                  </a:lnTo>
                  <a:lnTo>
                    <a:pt x="98" y="191"/>
                  </a:lnTo>
                  <a:lnTo>
                    <a:pt x="104" y="181"/>
                  </a:lnTo>
                  <a:lnTo>
                    <a:pt x="111" y="169"/>
                  </a:lnTo>
                  <a:lnTo>
                    <a:pt x="119" y="158"/>
                  </a:lnTo>
                  <a:lnTo>
                    <a:pt x="126" y="148"/>
                  </a:lnTo>
                  <a:lnTo>
                    <a:pt x="134" y="140"/>
                  </a:lnTo>
                  <a:lnTo>
                    <a:pt x="140" y="136"/>
                  </a:lnTo>
                  <a:lnTo>
                    <a:pt x="136" y="129"/>
                  </a:lnTo>
                  <a:lnTo>
                    <a:pt x="132" y="122"/>
                  </a:lnTo>
                  <a:lnTo>
                    <a:pt x="126" y="116"/>
                  </a:lnTo>
                  <a:lnTo>
                    <a:pt x="121" y="111"/>
                  </a:lnTo>
                  <a:lnTo>
                    <a:pt x="115" y="105"/>
                  </a:lnTo>
                  <a:lnTo>
                    <a:pt x="111" y="99"/>
                  </a:lnTo>
                  <a:lnTo>
                    <a:pt x="108" y="93"/>
                  </a:lnTo>
                  <a:lnTo>
                    <a:pt x="107" y="86"/>
                  </a:lnTo>
                  <a:lnTo>
                    <a:pt x="107" y="84"/>
                  </a:lnTo>
                  <a:lnTo>
                    <a:pt x="109" y="81"/>
                  </a:lnTo>
                  <a:lnTo>
                    <a:pt x="111" y="78"/>
                  </a:lnTo>
                  <a:lnTo>
                    <a:pt x="113" y="75"/>
                  </a:lnTo>
                  <a:lnTo>
                    <a:pt x="116" y="72"/>
                  </a:lnTo>
                  <a:lnTo>
                    <a:pt x="120" y="70"/>
                  </a:lnTo>
                  <a:lnTo>
                    <a:pt x="123" y="69"/>
                  </a:lnTo>
                  <a:lnTo>
                    <a:pt x="126" y="68"/>
                  </a:lnTo>
                  <a:lnTo>
                    <a:pt x="126" y="37"/>
                  </a:lnTo>
                  <a:lnTo>
                    <a:pt x="120" y="36"/>
                  </a:lnTo>
                  <a:lnTo>
                    <a:pt x="110" y="32"/>
                  </a:lnTo>
                  <a:lnTo>
                    <a:pt x="99" y="27"/>
                  </a:lnTo>
                  <a:lnTo>
                    <a:pt x="87" y="21"/>
                  </a:lnTo>
                  <a:lnTo>
                    <a:pt x="65" y="8"/>
                  </a:lnTo>
                  <a:lnTo>
                    <a:pt x="53" y="0"/>
                  </a:lnTo>
                  <a:lnTo>
                    <a:pt x="52" y="2"/>
                  </a:lnTo>
                  <a:lnTo>
                    <a:pt x="47" y="11"/>
                  </a:lnTo>
                  <a:lnTo>
                    <a:pt x="41" y="26"/>
                  </a:lnTo>
                  <a:lnTo>
                    <a:pt x="34" y="44"/>
                  </a:lnTo>
                  <a:lnTo>
                    <a:pt x="31" y="56"/>
                  </a:lnTo>
                  <a:lnTo>
                    <a:pt x="28" y="70"/>
                  </a:lnTo>
                  <a:lnTo>
                    <a:pt x="24" y="83"/>
                  </a:lnTo>
                  <a:lnTo>
                    <a:pt x="22" y="99"/>
                  </a:lnTo>
                  <a:lnTo>
                    <a:pt x="20" y="115"/>
                  </a:lnTo>
                  <a:lnTo>
                    <a:pt x="20" y="133"/>
                  </a:lnTo>
                  <a:lnTo>
                    <a:pt x="19" y="152"/>
                  </a:lnTo>
                  <a:lnTo>
                    <a:pt x="20" y="172"/>
                  </a:lnTo>
                  <a:lnTo>
                    <a:pt x="15" y="180"/>
                  </a:lnTo>
                  <a:lnTo>
                    <a:pt x="12" y="188"/>
                  </a:lnTo>
                  <a:lnTo>
                    <a:pt x="9" y="197"/>
                  </a:lnTo>
                  <a:lnTo>
                    <a:pt x="8" y="206"/>
                  </a:lnTo>
                  <a:lnTo>
                    <a:pt x="3" y="222"/>
                  </a:lnTo>
                  <a:lnTo>
                    <a:pt x="0" y="235"/>
                  </a:lnTo>
                  <a:lnTo>
                    <a:pt x="12" y="247"/>
                  </a:lnTo>
                  <a:lnTo>
                    <a:pt x="22" y="259"/>
                  </a:lnTo>
                  <a:lnTo>
                    <a:pt x="32" y="270"/>
                  </a:lnTo>
                  <a:lnTo>
                    <a:pt x="41" y="281"/>
                  </a:lnTo>
                  <a:lnTo>
                    <a:pt x="48" y="294"/>
                  </a:lnTo>
                  <a:lnTo>
                    <a:pt x="55" y="305"/>
                  </a:lnTo>
                  <a:lnTo>
                    <a:pt x="60" y="317"/>
                  </a:lnTo>
                  <a:lnTo>
                    <a:pt x="66" y="329"/>
                  </a:lnTo>
                  <a:lnTo>
                    <a:pt x="71" y="341"/>
                  </a:lnTo>
                  <a:lnTo>
                    <a:pt x="75" y="355"/>
                  </a:lnTo>
                  <a:lnTo>
                    <a:pt x="79" y="369"/>
                  </a:lnTo>
                  <a:lnTo>
                    <a:pt x="82" y="384"/>
                  </a:lnTo>
                  <a:lnTo>
                    <a:pt x="88" y="417"/>
                  </a:lnTo>
                  <a:lnTo>
                    <a:pt x="93" y="455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6" name="Freeform 240"/>
            <p:cNvSpPr>
              <a:spLocks/>
            </p:cNvSpPr>
            <p:nvPr>
              <p:custDataLst>
                <p:tags r:id="rId167"/>
              </p:custDataLst>
            </p:nvPr>
          </p:nvSpPr>
          <p:spPr bwMode="auto">
            <a:xfrm>
              <a:off x="4183232" y="2549947"/>
              <a:ext cx="251090" cy="215900"/>
            </a:xfrm>
            <a:custGeom>
              <a:avLst/>
              <a:gdLst>
                <a:gd name="T0" fmla="*/ 2147483647 w 518"/>
                <a:gd name="T1" fmla="*/ 2147483647 h 406"/>
                <a:gd name="T2" fmla="*/ 2147483647 w 518"/>
                <a:gd name="T3" fmla="*/ 2147483647 h 406"/>
                <a:gd name="T4" fmla="*/ 2147483647 w 518"/>
                <a:gd name="T5" fmla="*/ 2147483647 h 406"/>
                <a:gd name="T6" fmla="*/ 2147483647 w 518"/>
                <a:gd name="T7" fmla="*/ 2147483647 h 406"/>
                <a:gd name="T8" fmla="*/ 2147483647 w 518"/>
                <a:gd name="T9" fmla="*/ 2147483647 h 406"/>
                <a:gd name="T10" fmla="*/ 2147483647 w 518"/>
                <a:gd name="T11" fmla="*/ 2147483647 h 406"/>
                <a:gd name="T12" fmla="*/ 2147483647 w 518"/>
                <a:gd name="T13" fmla="*/ 2147483647 h 406"/>
                <a:gd name="T14" fmla="*/ 2147483647 w 518"/>
                <a:gd name="T15" fmla="*/ 2147483647 h 406"/>
                <a:gd name="T16" fmla="*/ 2147483647 w 518"/>
                <a:gd name="T17" fmla="*/ 2147483647 h 406"/>
                <a:gd name="T18" fmla="*/ 2147483647 w 518"/>
                <a:gd name="T19" fmla="*/ 2147483647 h 406"/>
                <a:gd name="T20" fmla="*/ 1970812356 w 518"/>
                <a:gd name="T21" fmla="*/ 2147483647 h 406"/>
                <a:gd name="T22" fmla="*/ 447857311 w 518"/>
                <a:gd name="T23" fmla="*/ 2147483647 h 406"/>
                <a:gd name="T24" fmla="*/ 89491549 w 518"/>
                <a:gd name="T25" fmla="*/ 2147483647 h 406"/>
                <a:gd name="T26" fmla="*/ 89491549 w 518"/>
                <a:gd name="T27" fmla="*/ 2147483647 h 406"/>
                <a:gd name="T28" fmla="*/ 358365762 w 518"/>
                <a:gd name="T29" fmla="*/ 2147483647 h 406"/>
                <a:gd name="T30" fmla="*/ 985406178 w 518"/>
                <a:gd name="T31" fmla="*/ 2147483647 h 406"/>
                <a:gd name="T32" fmla="*/ 1791629251 w 518"/>
                <a:gd name="T33" fmla="*/ 2147483647 h 406"/>
                <a:gd name="T34" fmla="*/ 2147483647 w 518"/>
                <a:gd name="T35" fmla="*/ 2147483647 h 406"/>
                <a:gd name="T36" fmla="*/ 2147483647 w 518"/>
                <a:gd name="T37" fmla="*/ 2147483647 h 406"/>
                <a:gd name="T38" fmla="*/ 2147483647 w 518"/>
                <a:gd name="T39" fmla="*/ 2147483647 h 406"/>
                <a:gd name="T40" fmla="*/ 2147483647 w 518"/>
                <a:gd name="T41" fmla="*/ 2147483647 h 406"/>
                <a:gd name="T42" fmla="*/ 2147483647 w 518"/>
                <a:gd name="T43" fmla="*/ 2147483647 h 406"/>
                <a:gd name="T44" fmla="*/ 2147483647 w 518"/>
                <a:gd name="T45" fmla="*/ 2147483647 h 406"/>
                <a:gd name="T46" fmla="*/ 2147483647 w 518"/>
                <a:gd name="T47" fmla="*/ 2147483647 h 406"/>
                <a:gd name="T48" fmla="*/ 2147483647 w 518"/>
                <a:gd name="T49" fmla="*/ 2147483647 h 406"/>
                <a:gd name="T50" fmla="*/ 2147483647 w 518"/>
                <a:gd name="T51" fmla="*/ 2147483647 h 406"/>
                <a:gd name="T52" fmla="*/ 2147483647 w 518"/>
                <a:gd name="T53" fmla="*/ 2147483647 h 406"/>
                <a:gd name="T54" fmla="*/ 2147483647 w 518"/>
                <a:gd name="T55" fmla="*/ 2147483647 h 406"/>
                <a:gd name="T56" fmla="*/ 2147483647 w 518"/>
                <a:gd name="T57" fmla="*/ 2147483647 h 406"/>
                <a:gd name="T58" fmla="*/ 2147483647 w 518"/>
                <a:gd name="T59" fmla="*/ 2147483647 h 406"/>
                <a:gd name="T60" fmla="*/ 2147483647 w 518"/>
                <a:gd name="T61" fmla="*/ 2147483647 h 406"/>
                <a:gd name="T62" fmla="*/ 2147483647 w 518"/>
                <a:gd name="T63" fmla="*/ 2147483647 h 406"/>
                <a:gd name="T64" fmla="*/ 2147483647 w 518"/>
                <a:gd name="T65" fmla="*/ 2147483647 h 406"/>
                <a:gd name="T66" fmla="*/ 2147483647 w 518"/>
                <a:gd name="T67" fmla="*/ 2147483647 h 406"/>
                <a:gd name="T68" fmla="*/ 2147483647 w 518"/>
                <a:gd name="T69" fmla="*/ 2147483647 h 406"/>
                <a:gd name="T70" fmla="*/ 2147483647 w 518"/>
                <a:gd name="T71" fmla="*/ 2147483647 h 406"/>
                <a:gd name="T72" fmla="*/ 2147483647 w 518"/>
                <a:gd name="T73" fmla="*/ 2147483647 h 406"/>
                <a:gd name="T74" fmla="*/ 2147483647 w 518"/>
                <a:gd name="T75" fmla="*/ 1202958639 h 406"/>
                <a:gd name="T76" fmla="*/ 2147483647 w 518"/>
                <a:gd name="T77" fmla="*/ 0 h 406"/>
                <a:gd name="T78" fmla="*/ 2147483647 w 518"/>
                <a:gd name="T79" fmla="*/ 2147483647 h 406"/>
                <a:gd name="T80" fmla="*/ 2147483647 w 518"/>
                <a:gd name="T81" fmla="*/ 2147483647 h 4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518" h="406">
                  <a:moveTo>
                    <a:pt x="518" y="110"/>
                  </a:moveTo>
                  <a:lnTo>
                    <a:pt x="326" y="110"/>
                  </a:lnTo>
                  <a:lnTo>
                    <a:pt x="312" y="104"/>
                  </a:lnTo>
                  <a:lnTo>
                    <a:pt x="326" y="259"/>
                  </a:lnTo>
                  <a:lnTo>
                    <a:pt x="323" y="261"/>
                  </a:lnTo>
                  <a:lnTo>
                    <a:pt x="315" y="264"/>
                  </a:lnTo>
                  <a:lnTo>
                    <a:pt x="304" y="267"/>
                  </a:lnTo>
                  <a:lnTo>
                    <a:pt x="291" y="271"/>
                  </a:lnTo>
                  <a:lnTo>
                    <a:pt x="263" y="277"/>
                  </a:lnTo>
                  <a:lnTo>
                    <a:pt x="246" y="283"/>
                  </a:lnTo>
                  <a:lnTo>
                    <a:pt x="250" y="292"/>
                  </a:lnTo>
                  <a:lnTo>
                    <a:pt x="253" y="302"/>
                  </a:lnTo>
                  <a:lnTo>
                    <a:pt x="258" y="314"/>
                  </a:lnTo>
                  <a:lnTo>
                    <a:pt x="265" y="326"/>
                  </a:lnTo>
                  <a:lnTo>
                    <a:pt x="267" y="335"/>
                  </a:lnTo>
                  <a:lnTo>
                    <a:pt x="269" y="353"/>
                  </a:lnTo>
                  <a:lnTo>
                    <a:pt x="271" y="373"/>
                  </a:lnTo>
                  <a:lnTo>
                    <a:pt x="272" y="382"/>
                  </a:lnTo>
                  <a:lnTo>
                    <a:pt x="67" y="382"/>
                  </a:lnTo>
                  <a:lnTo>
                    <a:pt x="52" y="394"/>
                  </a:lnTo>
                  <a:lnTo>
                    <a:pt x="39" y="406"/>
                  </a:lnTo>
                  <a:lnTo>
                    <a:pt x="22" y="406"/>
                  </a:lnTo>
                  <a:lnTo>
                    <a:pt x="10" y="404"/>
                  </a:lnTo>
                  <a:lnTo>
                    <a:pt x="5" y="403"/>
                  </a:lnTo>
                  <a:lnTo>
                    <a:pt x="2" y="401"/>
                  </a:lnTo>
                  <a:lnTo>
                    <a:pt x="1" y="398"/>
                  </a:lnTo>
                  <a:lnTo>
                    <a:pt x="0" y="394"/>
                  </a:lnTo>
                  <a:lnTo>
                    <a:pt x="1" y="385"/>
                  </a:lnTo>
                  <a:lnTo>
                    <a:pt x="2" y="378"/>
                  </a:lnTo>
                  <a:lnTo>
                    <a:pt x="4" y="371"/>
                  </a:lnTo>
                  <a:lnTo>
                    <a:pt x="6" y="365"/>
                  </a:lnTo>
                  <a:lnTo>
                    <a:pt x="11" y="354"/>
                  </a:lnTo>
                  <a:lnTo>
                    <a:pt x="13" y="344"/>
                  </a:lnTo>
                  <a:lnTo>
                    <a:pt x="20" y="341"/>
                  </a:lnTo>
                  <a:lnTo>
                    <a:pt x="26" y="337"/>
                  </a:lnTo>
                  <a:lnTo>
                    <a:pt x="30" y="334"/>
                  </a:lnTo>
                  <a:lnTo>
                    <a:pt x="35" y="330"/>
                  </a:lnTo>
                  <a:lnTo>
                    <a:pt x="38" y="326"/>
                  </a:lnTo>
                  <a:lnTo>
                    <a:pt x="41" y="321"/>
                  </a:lnTo>
                  <a:lnTo>
                    <a:pt x="44" y="317"/>
                  </a:lnTo>
                  <a:lnTo>
                    <a:pt x="46" y="313"/>
                  </a:lnTo>
                  <a:lnTo>
                    <a:pt x="49" y="292"/>
                  </a:lnTo>
                  <a:lnTo>
                    <a:pt x="52" y="271"/>
                  </a:lnTo>
                  <a:lnTo>
                    <a:pt x="56" y="265"/>
                  </a:lnTo>
                  <a:lnTo>
                    <a:pt x="59" y="261"/>
                  </a:lnTo>
                  <a:lnTo>
                    <a:pt x="62" y="257"/>
                  </a:lnTo>
                  <a:lnTo>
                    <a:pt x="66" y="253"/>
                  </a:lnTo>
                  <a:lnTo>
                    <a:pt x="74" y="246"/>
                  </a:lnTo>
                  <a:lnTo>
                    <a:pt x="83" y="242"/>
                  </a:lnTo>
                  <a:lnTo>
                    <a:pt x="92" y="238"/>
                  </a:lnTo>
                  <a:lnTo>
                    <a:pt x="100" y="235"/>
                  </a:lnTo>
                  <a:lnTo>
                    <a:pt x="107" y="231"/>
                  </a:lnTo>
                  <a:lnTo>
                    <a:pt x="113" y="227"/>
                  </a:lnTo>
                  <a:lnTo>
                    <a:pt x="122" y="218"/>
                  </a:lnTo>
                  <a:lnTo>
                    <a:pt x="129" y="207"/>
                  </a:lnTo>
                  <a:lnTo>
                    <a:pt x="136" y="195"/>
                  </a:lnTo>
                  <a:lnTo>
                    <a:pt x="141" y="182"/>
                  </a:lnTo>
                  <a:lnTo>
                    <a:pt x="150" y="156"/>
                  </a:lnTo>
                  <a:lnTo>
                    <a:pt x="158" y="129"/>
                  </a:lnTo>
                  <a:lnTo>
                    <a:pt x="162" y="117"/>
                  </a:lnTo>
                  <a:lnTo>
                    <a:pt x="168" y="105"/>
                  </a:lnTo>
                  <a:lnTo>
                    <a:pt x="172" y="94"/>
                  </a:lnTo>
                  <a:lnTo>
                    <a:pt x="179" y="83"/>
                  </a:lnTo>
                  <a:lnTo>
                    <a:pt x="186" y="73"/>
                  </a:lnTo>
                  <a:lnTo>
                    <a:pt x="195" y="66"/>
                  </a:lnTo>
                  <a:lnTo>
                    <a:pt x="201" y="62"/>
                  </a:lnTo>
                  <a:lnTo>
                    <a:pt x="206" y="59"/>
                  </a:lnTo>
                  <a:lnTo>
                    <a:pt x="213" y="57"/>
                  </a:lnTo>
                  <a:lnTo>
                    <a:pt x="219" y="55"/>
                  </a:lnTo>
                  <a:lnTo>
                    <a:pt x="219" y="44"/>
                  </a:lnTo>
                  <a:lnTo>
                    <a:pt x="220" y="36"/>
                  </a:lnTo>
                  <a:lnTo>
                    <a:pt x="223" y="28"/>
                  </a:lnTo>
                  <a:lnTo>
                    <a:pt x="225" y="21"/>
                  </a:lnTo>
                  <a:lnTo>
                    <a:pt x="228" y="16"/>
                  </a:lnTo>
                  <a:lnTo>
                    <a:pt x="233" y="11"/>
                  </a:lnTo>
                  <a:lnTo>
                    <a:pt x="239" y="8"/>
                  </a:lnTo>
                  <a:lnTo>
                    <a:pt x="246" y="6"/>
                  </a:lnTo>
                  <a:lnTo>
                    <a:pt x="511" y="0"/>
                  </a:lnTo>
                  <a:lnTo>
                    <a:pt x="513" y="13"/>
                  </a:lnTo>
                  <a:lnTo>
                    <a:pt x="515" y="46"/>
                  </a:lnTo>
                  <a:lnTo>
                    <a:pt x="517" y="83"/>
                  </a:lnTo>
                  <a:lnTo>
                    <a:pt x="518" y="11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7" name="Freeform 241"/>
            <p:cNvSpPr>
              <a:spLocks/>
            </p:cNvSpPr>
            <p:nvPr>
              <p:custDataLst>
                <p:tags r:id="rId168"/>
              </p:custDataLst>
            </p:nvPr>
          </p:nvSpPr>
          <p:spPr bwMode="auto">
            <a:xfrm>
              <a:off x="4148836" y="1357735"/>
              <a:ext cx="206375" cy="93662"/>
            </a:xfrm>
            <a:custGeom>
              <a:avLst/>
              <a:gdLst>
                <a:gd name="T0" fmla="*/ 2147483647 w 446"/>
                <a:gd name="T1" fmla="*/ 2147483647 h 178"/>
                <a:gd name="T2" fmla="*/ 2147483647 w 446"/>
                <a:gd name="T3" fmla="*/ 2147483647 h 178"/>
                <a:gd name="T4" fmla="*/ 2147483647 w 446"/>
                <a:gd name="T5" fmla="*/ 2147483647 h 178"/>
                <a:gd name="T6" fmla="*/ 2147483647 w 446"/>
                <a:gd name="T7" fmla="*/ 2147483647 h 178"/>
                <a:gd name="T8" fmla="*/ 2147483647 w 446"/>
                <a:gd name="T9" fmla="*/ 2039752619 h 178"/>
                <a:gd name="T10" fmla="*/ 2147483647 w 446"/>
                <a:gd name="T11" fmla="*/ 0 h 178"/>
                <a:gd name="T12" fmla="*/ 2147483647 w 446"/>
                <a:gd name="T13" fmla="*/ 1456926617 h 178"/>
                <a:gd name="T14" fmla="*/ 2147483647 w 446"/>
                <a:gd name="T15" fmla="*/ 2147483647 h 178"/>
                <a:gd name="T16" fmla="*/ 2147483647 w 446"/>
                <a:gd name="T17" fmla="*/ 2147483647 h 178"/>
                <a:gd name="T18" fmla="*/ 2147483647 w 446"/>
                <a:gd name="T19" fmla="*/ 2147483647 h 178"/>
                <a:gd name="T20" fmla="*/ 2147483647 w 446"/>
                <a:gd name="T21" fmla="*/ 2147483647 h 178"/>
                <a:gd name="T22" fmla="*/ 2147483647 w 446"/>
                <a:gd name="T23" fmla="*/ 2147483647 h 178"/>
                <a:gd name="T24" fmla="*/ 2147483647 w 446"/>
                <a:gd name="T25" fmla="*/ 2147483647 h 178"/>
                <a:gd name="T26" fmla="*/ 2147483647 w 446"/>
                <a:gd name="T27" fmla="*/ 2147483647 h 178"/>
                <a:gd name="T28" fmla="*/ 2147483647 w 446"/>
                <a:gd name="T29" fmla="*/ 1602564187 h 178"/>
                <a:gd name="T30" fmla="*/ 2147483647 w 446"/>
                <a:gd name="T31" fmla="*/ 2147483647 h 178"/>
                <a:gd name="T32" fmla="*/ 2147483647 w 446"/>
                <a:gd name="T33" fmla="*/ 2147483647 h 178"/>
                <a:gd name="T34" fmla="*/ 2147483647 w 446"/>
                <a:gd name="T35" fmla="*/ 2147483647 h 178"/>
                <a:gd name="T36" fmla="*/ 2147483647 w 446"/>
                <a:gd name="T37" fmla="*/ 2147483647 h 178"/>
                <a:gd name="T38" fmla="*/ 2147483647 w 446"/>
                <a:gd name="T39" fmla="*/ 2147483647 h 178"/>
                <a:gd name="T40" fmla="*/ 2147483647 w 446"/>
                <a:gd name="T41" fmla="*/ 2147483647 h 178"/>
                <a:gd name="T42" fmla="*/ 2147483647 w 446"/>
                <a:gd name="T43" fmla="*/ 2147483647 h 178"/>
                <a:gd name="T44" fmla="*/ 2147483647 w 446"/>
                <a:gd name="T45" fmla="*/ 2147483647 h 178"/>
                <a:gd name="T46" fmla="*/ 2147483647 w 446"/>
                <a:gd name="T47" fmla="*/ 2147483647 h 178"/>
                <a:gd name="T48" fmla="*/ 2147483647 w 446"/>
                <a:gd name="T49" fmla="*/ 2147483647 h 178"/>
                <a:gd name="T50" fmla="*/ 2147483647 w 446"/>
                <a:gd name="T51" fmla="*/ 2147483647 h 178"/>
                <a:gd name="T52" fmla="*/ 2147483647 w 446"/>
                <a:gd name="T53" fmla="*/ 2147483647 h 178"/>
                <a:gd name="T54" fmla="*/ 2147483647 w 446"/>
                <a:gd name="T55" fmla="*/ 2147483647 h 178"/>
                <a:gd name="T56" fmla="*/ 2147483647 w 446"/>
                <a:gd name="T57" fmla="*/ 2147483647 h 178"/>
                <a:gd name="T58" fmla="*/ 2147483647 w 446"/>
                <a:gd name="T59" fmla="*/ 2147483647 h 178"/>
                <a:gd name="T60" fmla="*/ 2147483647 w 446"/>
                <a:gd name="T61" fmla="*/ 2147483647 h 178"/>
                <a:gd name="T62" fmla="*/ 2147483647 w 446"/>
                <a:gd name="T63" fmla="*/ 2147483647 h 178"/>
                <a:gd name="T64" fmla="*/ 2147483647 w 446"/>
                <a:gd name="T65" fmla="*/ 2147483647 h 178"/>
                <a:gd name="T66" fmla="*/ 2147483647 w 446"/>
                <a:gd name="T67" fmla="*/ 2147483647 h 178"/>
                <a:gd name="T68" fmla="*/ 2147483647 w 446"/>
                <a:gd name="T69" fmla="*/ 2147483647 h 178"/>
                <a:gd name="T70" fmla="*/ 2147483647 w 446"/>
                <a:gd name="T71" fmla="*/ 2147483647 h 178"/>
                <a:gd name="T72" fmla="*/ 2147483647 w 446"/>
                <a:gd name="T73" fmla="*/ 2147483647 h 178"/>
                <a:gd name="T74" fmla="*/ 2147483647 w 446"/>
                <a:gd name="T75" fmla="*/ 2147483647 h 178"/>
                <a:gd name="T76" fmla="*/ 2104081470 w 446"/>
                <a:gd name="T77" fmla="*/ 2147483647 h 178"/>
                <a:gd name="T78" fmla="*/ 701299695 w 446"/>
                <a:gd name="T79" fmla="*/ 2147483647 h 178"/>
                <a:gd name="T80" fmla="*/ 0 w 446"/>
                <a:gd name="T81" fmla="*/ 2147483647 h 178"/>
                <a:gd name="T82" fmla="*/ 2147483647 w 446"/>
                <a:gd name="T83" fmla="*/ 2147483647 h 178"/>
                <a:gd name="T84" fmla="*/ 2147483647 w 446"/>
                <a:gd name="T85" fmla="*/ 2147483647 h 178"/>
                <a:gd name="T86" fmla="*/ 1792291487 w 446"/>
                <a:gd name="T87" fmla="*/ 2147483647 h 178"/>
                <a:gd name="T88" fmla="*/ 1246795591 w 446"/>
                <a:gd name="T89" fmla="*/ 2147483647 h 17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46" h="178">
                  <a:moveTo>
                    <a:pt x="27" y="43"/>
                  </a:moveTo>
                  <a:lnTo>
                    <a:pt x="31" y="52"/>
                  </a:lnTo>
                  <a:lnTo>
                    <a:pt x="34" y="61"/>
                  </a:lnTo>
                  <a:lnTo>
                    <a:pt x="37" y="53"/>
                  </a:lnTo>
                  <a:lnTo>
                    <a:pt x="40" y="47"/>
                  </a:lnTo>
                  <a:lnTo>
                    <a:pt x="41" y="42"/>
                  </a:lnTo>
                  <a:lnTo>
                    <a:pt x="41" y="37"/>
                  </a:lnTo>
                  <a:lnTo>
                    <a:pt x="55" y="37"/>
                  </a:lnTo>
                  <a:lnTo>
                    <a:pt x="68" y="37"/>
                  </a:lnTo>
                  <a:lnTo>
                    <a:pt x="77" y="37"/>
                  </a:lnTo>
                  <a:lnTo>
                    <a:pt x="80" y="37"/>
                  </a:lnTo>
                  <a:lnTo>
                    <a:pt x="80" y="18"/>
                  </a:lnTo>
                  <a:lnTo>
                    <a:pt x="78" y="17"/>
                  </a:lnTo>
                  <a:lnTo>
                    <a:pt x="75" y="16"/>
                  </a:lnTo>
                  <a:lnTo>
                    <a:pt x="72" y="14"/>
                  </a:lnTo>
                  <a:lnTo>
                    <a:pt x="70" y="11"/>
                  </a:lnTo>
                  <a:lnTo>
                    <a:pt x="65" y="5"/>
                  </a:lnTo>
                  <a:lnTo>
                    <a:pt x="60" y="0"/>
                  </a:lnTo>
                  <a:lnTo>
                    <a:pt x="69" y="3"/>
                  </a:lnTo>
                  <a:lnTo>
                    <a:pt x="78" y="6"/>
                  </a:lnTo>
                  <a:lnTo>
                    <a:pt x="85" y="10"/>
                  </a:lnTo>
                  <a:lnTo>
                    <a:pt x="90" y="15"/>
                  </a:lnTo>
                  <a:lnTo>
                    <a:pt x="100" y="27"/>
                  </a:lnTo>
                  <a:lnTo>
                    <a:pt x="108" y="39"/>
                  </a:lnTo>
                  <a:lnTo>
                    <a:pt x="114" y="49"/>
                  </a:lnTo>
                  <a:lnTo>
                    <a:pt x="121" y="59"/>
                  </a:lnTo>
                  <a:lnTo>
                    <a:pt x="125" y="62"/>
                  </a:lnTo>
                  <a:lnTo>
                    <a:pt x="130" y="65"/>
                  </a:lnTo>
                  <a:lnTo>
                    <a:pt x="134" y="67"/>
                  </a:lnTo>
                  <a:lnTo>
                    <a:pt x="139" y="67"/>
                  </a:lnTo>
                  <a:lnTo>
                    <a:pt x="146" y="67"/>
                  </a:lnTo>
                  <a:lnTo>
                    <a:pt x="152" y="66"/>
                  </a:lnTo>
                  <a:lnTo>
                    <a:pt x="157" y="63"/>
                  </a:lnTo>
                  <a:lnTo>
                    <a:pt x="163" y="61"/>
                  </a:lnTo>
                  <a:lnTo>
                    <a:pt x="172" y="54"/>
                  </a:lnTo>
                  <a:lnTo>
                    <a:pt x="181" y="45"/>
                  </a:lnTo>
                  <a:lnTo>
                    <a:pt x="190" y="37"/>
                  </a:lnTo>
                  <a:lnTo>
                    <a:pt x="198" y="29"/>
                  </a:lnTo>
                  <a:lnTo>
                    <a:pt x="205" y="23"/>
                  </a:lnTo>
                  <a:lnTo>
                    <a:pt x="213" y="18"/>
                  </a:lnTo>
                  <a:lnTo>
                    <a:pt x="216" y="25"/>
                  </a:lnTo>
                  <a:lnTo>
                    <a:pt x="220" y="31"/>
                  </a:lnTo>
                  <a:lnTo>
                    <a:pt x="293" y="31"/>
                  </a:lnTo>
                  <a:lnTo>
                    <a:pt x="352" y="6"/>
                  </a:lnTo>
                  <a:lnTo>
                    <a:pt x="359" y="11"/>
                  </a:lnTo>
                  <a:lnTo>
                    <a:pt x="367" y="17"/>
                  </a:lnTo>
                  <a:lnTo>
                    <a:pt x="371" y="21"/>
                  </a:lnTo>
                  <a:lnTo>
                    <a:pt x="376" y="23"/>
                  </a:lnTo>
                  <a:lnTo>
                    <a:pt x="381" y="24"/>
                  </a:lnTo>
                  <a:lnTo>
                    <a:pt x="385" y="25"/>
                  </a:lnTo>
                  <a:lnTo>
                    <a:pt x="396" y="22"/>
                  </a:lnTo>
                  <a:lnTo>
                    <a:pt x="413" y="18"/>
                  </a:lnTo>
                  <a:lnTo>
                    <a:pt x="413" y="28"/>
                  </a:lnTo>
                  <a:lnTo>
                    <a:pt x="413" y="37"/>
                  </a:lnTo>
                  <a:lnTo>
                    <a:pt x="413" y="39"/>
                  </a:lnTo>
                  <a:lnTo>
                    <a:pt x="414" y="41"/>
                  </a:lnTo>
                  <a:lnTo>
                    <a:pt x="415" y="43"/>
                  </a:lnTo>
                  <a:lnTo>
                    <a:pt x="417" y="45"/>
                  </a:lnTo>
                  <a:lnTo>
                    <a:pt x="423" y="49"/>
                  </a:lnTo>
                  <a:lnTo>
                    <a:pt x="429" y="54"/>
                  </a:lnTo>
                  <a:lnTo>
                    <a:pt x="435" y="59"/>
                  </a:lnTo>
                  <a:lnTo>
                    <a:pt x="440" y="64"/>
                  </a:lnTo>
                  <a:lnTo>
                    <a:pt x="443" y="68"/>
                  </a:lnTo>
                  <a:lnTo>
                    <a:pt x="444" y="71"/>
                  </a:lnTo>
                  <a:lnTo>
                    <a:pt x="445" y="76"/>
                  </a:lnTo>
                  <a:lnTo>
                    <a:pt x="446" y="80"/>
                  </a:lnTo>
                  <a:lnTo>
                    <a:pt x="445" y="87"/>
                  </a:lnTo>
                  <a:lnTo>
                    <a:pt x="443" y="92"/>
                  </a:lnTo>
                  <a:lnTo>
                    <a:pt x="438" y="96"/>
                  </a:lnTo>
                  <a:lnTo>
                    <a:pt x="434" y="100"/>
                  </a:lnTo>
                  <a:lnTo>
                    <a:pt x="423" y="106"/>
                  </a:lnTo>
                  <a:lnTo>
                    <a:pt x="413" y="111"/>
                  </a:lnTo>
                  <a:lnTo>
                    <a:pt x="407" y="115"/>
                  </a:lnTo>
                  <a:lnTo>
                    <a:pt x="402" y="118"/>
                  </a:lnTo>
                  <a:lnTo>
                    <a:pt x="397" y="120"/>
                  </a:lnTo>
                  <a:lnTo>
                    <a:pt x="392" y="121"/>
                  </a:lnTo>
                  <a:lnTo>
                    <a:pt x="380" y="123"/>
                  </a:lnTo>
                  <a:lnTo>
                    <a:pt x="366" y="123"/>
                  </a:lnTo>
                  <a:lnTo>
                    <a:pt x="344" y="129"/>
                  </a:lnTo>
                  <a:lnTo>
                    <a:pt x="322" y="137"/>
                  </a:lnTo>
                  <a:lnTo>
                    <a:pt x="300" y="146"/>
                  </a:lnTo>
                  <a:lnTo>
                    <a:pt x="279" y="156"/>
                  </a:lnTo>
                  <a:lnTo>
                    <a:pt x="257" y="164"/>
                  </a:lnTo>
                  <a:lnTo>
                    <a:pt x="234" y="171"/>
                  </a:lnTo>
                  <a:lnTo>
                    <a:pt x="223" y="174"/>
                  </a:lnTo>
                  <a:lnTo>
                    <a:pt x="211" y="176"/>
                  </a:lnTo>
                  <a:lnTo>
                    <a:pt x="199" y="178"/>
                  </a:lnTo>
                  <a:lnTo>
                    <a:pt x="187" y="178"/>
                  </a:lnTo>
                  <a:lnTo>
                    <a:pt x="181" y="177"/>
                  </a:lnTo>
                  <a:lnTo>
                    <a:pt x="177" y="174"/>
                  </a:lnTo>
                  <a:lnTo>
                    <a:pt x="175" y="171"/>
                  </a:lnTo>
                  <a:lnTo>
                    <a:pt x="173" y="166"/>
                  </a:lnTo>
                  <a:lnTo>
                    <a:pt x="172" y="164"/>
                  </a:lnTo>
                  <a:lnTo>
                    <a:pt x="172" y="163"/>
                  </a:lnTo>
                  <a:lnTo>
                    <a:pt x="171" y="162"/>
                  </a:lnTo>
                  <a:lnTo>
                    <a:pt x="170" y="161"/>
                  </a:lnTo>
                  <a:lnTo>
                    <a:pt x="166" y="161"/>
                  </a:lnTo>
                  <a:lnTo>
                    <a:pt x="161" y="161"/>
                  </a:lnTo>
                  <a:lnTo>
                    <a:pt x="156" y="161"/>
                  </a:lnTo>
                  <a:lnTo>
                    <a:pt x="150" y="162"/>
                  </a:lnTo>
                  <a:lnTo>
                    <a:pt x="145" y="162"/>
                  </a:lnTo>
                  <a:lnTo>
                    <a:pt x="139" y="160"/>
                  </a:lnTo>
                  <a:lnTo>
                    <a:pt x="125" y="156"/>
                  </a:lnTo>
                  <a:lnTo>
                    <a:pt x="112" y="152"/>
                  </a:lnTo>
                  <a:lnTo>
                    <a:pt x="100" y="147"/>
                  </a:lnTo>
                  <a:lnTo>
                    <a:pt x="91" y="143"/>
                  </a:lnTo>
                  <a:lnTo>
                    <a:pt x="87" y="140"/>
                  </a:lnTo>
                  <a:lnTo>
                    <a:pt x="85" y="137"/>
                  </a:lnTo>
                  <a:lnTo>
                    <a:pt x="82" y="134"/>
                  </a:lnTo>
                  <a:lnTo>
                    <a:pt x="81" y="129"/>
                  </a:lnTo>
                  <a:lnTo>
                    <a:pt x="81" y="125"/>
                  </a:lnTo>
                  <a:lnTo>
                    <a:pt x="81" y="121"/>
                  </a:lnTo>
                  <a:lnTo>
                    <a:pt x="83" y="116"/>
                  </a:lnTo>
                  <a:lnTo>
                    <a:pt x="87" y="111"/>
                  </a:lnTo>
                  <a:lnTo>
                    <a:pt x="63" y="108"/>
                  </a:lnTo>
                  <a:lnTo>
                    <a:pt x="38" y="104"/>
                  </a:lnTo>
                  <a:lnTo>
                    <a:pt x="27" y="103"/>
                  </a:lnTo>
                  <a:lnTo>
                    <a:pt x="18" y="103"/>
                  </a:lnTo>
                  <a:lnTo>
                    <a:pt x="13" y="104"/>
                  </a:lnTo>
                  <a:lnTo>
                    <a:pt x="9" y="105"/>
                  </a:lnTo>
                  <a:lnTo>
                    <a:pt x="4" y="108"/>
                  </a:lnTo>
                  <a:lnTo>
                    <a:pt x="0" y="111"/>
                  </a:lnTo>
                  <a:lnTo>
                    <a:pt x="0" y="80"/>
                  </a:lnTo>
                  <a:lnTo>
                    <a:pt x="30" y="82"/>
                  </a:lnTo>
                  <a:lnTo>
                    <a:pt x="51" y="85"/>
                  </a:lnTo>
                  <a:lnTo>
                    <a:pt x="60" y="86"/>
                  </a:lnTo>
                  <a:lnTo>
                    <a:pt x="68" y="86"/>
                  </a:lnTo>
                  <a:lnTo>
                    <a:pt x="77" y="84"/>
                  </a:lnTo>
                  <a:lnTo>
                    <a:pt x="87" y="80"/>
                  </a:lnTo>
                  <a:lnTo>
                    <a:pt x="64" y="76"/>
                  </a:lnTo>
                  <a:lnTo>
                    <a:pt x="44" y="71"/>
                  </a:lnTo>
                  <a:lnTo>
                    <a:pt x="23" y="68"/>
                  </a:lnTo>
                  <a:lnTo>
                    <a:pt x="0" y="67"/>
                  </a:lnTo>
                  <a:lnTo>
                    <a:pt x="9" y="62"/>
                  </a:lnTo>
                  <a:lnTo>
                    <a:pt x="16" y="55"/>
                  </a:lnTo>
                  <a:lnTo>
                    <a:pt x="22" y="49"/>
                  </a:lnTo>
                  <a:lnTo>
                    <a:pt x="27" y="4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8" name="Freeform 242"/>
            <p:cNvSpPr>
              <a:spLocks/>
            </p:cNvSpPr>
            <p:nvPr>
              <p:custDataLst>
                <p:tags r:id="rId169"/>
              </p:custDataLst>
            </p:nvPr>
          </p:nvSpPr>
          <p:spPr bwMode="auto">
            <a:xfrm>
              <a:off x="5007013" y="1621260"/>
              <a:ext cx="15479" cy="57150"/>
            </a:xfrm>
            <a:custGeom>
              <a:avLst/>
              <a:gdLst>
                <a:gd name="T0" fmla="*/ 0 w 28"/>
                <a:gd name="T1" fmla="*/ 2147483647 h 73"/>
                <a:gd name="T2" fmla="*/ 265859878 w 28"/>
                <a:gd name="T3" fmla="*/ 2147483647 h 73"/>
                <a:gd name="T4" fmla="*/ 797318877 w 28"/>
                <a:gd name="T5" fmla="*/ 2147483647 h 73"/>
                <a:gd name="T6" fmla="*/ 930118693 w 28"/>
                <a:gd name="T7" fmla="*/ 2147483647 h 73"/>
                <a:gd name="T8" fmla="*/ 797318877 w 28"/>
                <a:gd name="T9" fmla="*/ 2147483647 h 73"/>
                <a:gd name="T10" fmla="*/ 531458999 w 28"/>
                <a:gd name="T11" fmla="*/ 2147483647 h 73"/>
                <a:gd name="T12" fmla="*/ 0 w 28"/>
                <a:gd name="T13" fmla="*/ 0 h 73"/>
                <a:gd name="T14" fmla="*/ 2147483647 w 28"/>
                <a:gd name="T15" fmla="*/ 0 h 73"/>
                <a:gd name="T16" fmla="*/ 2147483647 w 28"/>
                <a:gd name="T17" fmla="*/ 2147483647 h 73"/>
                <a:gd name="T18" fmla="*/ 2147483647 w 28"/>
                <a:gd name="T19" fmla="*/ 2147483647 h 73"/>
                <a:gd name="T20" fmla="*/ 1594376998 w 28"/>
                <a:gd name="T21" fmla="*/ 2147483647 h 73"/>
                <a:gd name="T22" fmla="*/ 930118693 w 28"/>
                <a:gd name="T23" fmla="*/ 2147483647 h 73"/>
                <a:gd name="T24" fmla="*/ 0 w 28"/>
                <a:gd name="T25" fmla="*/ 2147483647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" h="73">
                  <a:moveTo>
                    <a:pt x="0" y="73"/>
                  </a:moveTo>
                  <a:lnTo>
                    <a:pt x="2" y="47"/>
                  </a:lnTo>
                  <a:lnTo>
                    <a:pt x="6" y="28"/>
                  </a:lnTo>
                  <a:lnTo>
                    <a:pt x="7" y="20"/>
                  </a:lnTo>
                  <a:lnTo>
                    <a:pt x="6" y="13"/>
                  </a:lnTo>
                  <a:lnTo>
                    <a:pt x="4" y="7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2" y="16"/>
                  </a:lnTo>
                  <a:lnTo>
                    <a:pt x="17" y="30"/>
                  </a:lnTo>
                  <a:lnTo>
                    <a:pt x="12" y="43"/>
                  </a:lnTo>
                  <a:lnTo>
                    <a:pt x="7" y="55"/>
                  </a:lnTo>
                  <a:lnTo>
                    <a:pt x="0" y="73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9" name="Freeform 243"/>
            <p:cNvSpPr>
              <a:spLocks/>
            </p:cNvSpPr>
            <p:nvPr>
              <p:custDataLst>
                <p:tags r:id="rId170"/>
              </p:custDataLst>
            </p:nvPr>
          </p:nvSpPr>
          <p:spPr bwMode="auto">
            <a:xfrm>
              <a:off x="4884907" y="1284713"/>
              <a:ext cx="254529" cy="395287"/>
            </a:xfrm>
            <a:custGeom>
              <a:avLst/>
              <a:gdLst>
                <a:gd name="T0" fmla="*/ 2147483647 w 531"/>
                <a:gd name="T1" fmla="*/ 2147483647 h 757"/>
                <a:gd name="T2" fmla="*/ 2147483647 w 531"/>
                <a:gd name="T3" fmla="*/ 2147483647 h 757"/>
                <a:gd name="T4" fmla="*/ 2147483647 w 531"/>
                <a:gd name="T5" fmla="*/ 2147483647 h 757"/>
                <a:gd name="T6" fmla="*/ 2147483647 w 531"/>
                <a:gd name="T7" fmla="*/ 2147483647 h 757"/>
                <a:gd name="T8" fmla="*/ 2147483647 w 531"/>
                <a:gd name="T9" fmla="*/ 2147483647 h 757"/>
                <a:gd name="T10" fmla="*/ 2147483647 w 531"/>
                <a:gd name="T11" fmla="*/ 2147483647 h 757"/>
                <a:gd name="T12" fmla="*/ 2147483647 w 531"/>
                <a:gd name="T13" fmla="*/ 2147483647 h 757"/>
                <a:gd name="T14" fmla="*/ 2147483647 w 531"/>
                <a:gd name="T15" fmla="*/ 2147483647 h 757"/>
                <a:gd name="T16" fmla="*/ 2147483647 w 531"/>
                <a:gd name="T17" fmla="*/ 2147483647 h 757"/>
                <a:gd name="T18" fmla="*/ 2147483647 w 531"/>
                <a:gd name="T19" fmla="*/ 2147483647 h 757"/>
                <a:gd name="T20" fmla="*/ 2147483647 w 531"/>
                <a:gd name="T21" fmla="*/ 2147483647 h 757"/>
                <a:gd name="T22" fmla="*/ 2147483647 w 531"/>
                <a:gd name="T23" fmla="*/ 2147483647 h 757"/>
                <a:gd name="T24" fmla="*/ 2147483647 w 531"/>
                <a:gd name="T25" fmla="*/ 2147483647 h 757"/>
                <a:gd name="T26" fmla="*/ 2147483647 w 531"/>
                <a:gd name="T27" fmla="*/ 2147483647 h 757"/>
                <a:gd name="T28" fmla="*/ 2147483647 w 531"/>
                <a:gd name="T29" fmla="*/ 2147483647 h 757"/>
                <a:gd name="T30" fmla="*/ 2147483647 w 531"/>
                <a:gd name="T31" fmla="*/ 2147483647 h 757"/>
                <a:gd name="T32" fmla="*/ 2147483647 w 531"/>
                <a:gd name="T33" fmla="*/ 2147483647 h 757"/>
                <a:gd name="T34" fmla="*/ 2147483647 w 531"/>
                <a:gd name="T35" fmla="*/ 2147483647 h 757"/>
                <a:gd name="T36" fmla="*/ 2147483647 w 531"/>
                <a:gd name="T37" fmla="*/ 2147483647 h 757"/>
                <a:gd name="T38" fmla="*/ 2147483647 w 531"/>
                <a:gd name="T39" fmla="*/ 2147483647 h 757"/>
                <a:gd name="T40" fmla="*/ 2147483647 w 531"/>
                <a:gd name="T41" fmla="*/ 2147483647 h 757"/>
                <a:gd name="T42" fmla="*/ 2147483647 w 531"/>
                <a:gd name="T43" fmla="*/ 2147483647 h 757"/>
                <a:gd name="T44" fmla="*/ 2147483647 w 531"/>
                <a:gd name="T45" fmla="*/ 2147483647 h 757"/>
                <a:gd name="T46" fmla="*/ 2147483647 w 531"/>
                <a:gd name="T47" fmla="*/ 2147483647 h 757"/>
                <a:gd name="T48" fmla="*/ 2147483647 w 531"/>
                <a:gd name="T49" fmla="*/ 2147483647 h 757"/>
                <a:gd name="T50" fmla="*/ 2147483647 w 531"/>
                <a:gd name="T51" fmla="*/ 2147483647 h 757"/>
                <a:gd name="T52" fmla="*/ 1212838890 w 531"/>
                <a:gd name="T53" fmla="*/ 2147483647 h 757"/>
                <a:gd name="T54" fmla="*/ 1645897757 w 531"/>
                <a:gd name="T55" fmla="*/ 2147483647 h 757"/>
                <a:gd name="T56" fmla="*/ 2147483647 w 531"/>
                <a:gd name="T57" fmla="*/ 2147483647 h 757"/>
                <a:gd name="T58" fmla="*/ 2147483647 w 531"/>
                <a:gd name="T59" fmla="*/ 2147483647 h 757"/>
                <a:gd name="T60" fmla="*/ 2147483647 w 531"/>
                <a:gd name="T61" fmla="*/ 2147483647 h 757"/>
                <a:gd name="T62" fmla="*/ 2147483647 w 531"/>
                <a:gd name="T63" fmla="*/ 2147483647 h 757"/>
                <a:gd name="T64" fmla="*/ 2147483647 w 531"/>
                <a:gd name="T65" fmla="*/ 2147483647 h 757"/>
                <a:gd name="T66" fmla="*/ 2147483647 w 531"/>
                <a:gd name="T67" fmla="*/ 2147483647 h 757"/>
                <a:gd name="T68" fmla="*/ 2147483647 w 531"/>
                <a:gd name="T69" fmla="*/ 2147483647 h 757"/>
                <a:gd name="T70" fmla="*/ 2147483647 w 531"/>
                <a:gd name="T71" fmla="*/ 2147483647 h 757"/>
                <a:gd name="T72" fmla="*/ 2147483647 w 531"/>
                <a:gd name="T73" fmla="*/ 2147483647 h 757"/>
                <a:gd name="T74" fmla="*/ 2147483647 w 531"/>
                <a:gd name="T75" fmla="*/ 2147483647 h 757"/>
                <a:gd name="T76" fmla="*/ 2147483647 w 531"/>
                <a:gd name="T77" fmla="*/ 2147483647 h 757"/>
                <a:gd name="T78" fmla="*/ 2147483647 w 531"/>
                <a:gd name="T79" fmla="*/ 2147483647 h 757"/>
                <a:gd name="T80" fmla="*/ 2147483647 w 531"/>
                <a:gd name="T81" fmla="*/ 2147483647 h 757"/>
                <a:gd name="T82" fmla="*/ 2147483647 w 531"/>
                <a:gd name="T83" fmla="*/ 2147483647 h 757"/>
                <a:gd name="T84" fmla="*/ 2147483647 w 531"/>
                <a:gd name="T85" fmla="*/ 2147483647 h 757"/>
                <a:gd name="T86" fmla="*/ 2147483647 w 531"/>
                <a:gd name="T87" fmla="*/ 1850866889 h 757"/>
                <a:gd name="T88" fmla="*/ 2147483647 w 531"/>
                <a:gd name="T89" fmla="*/ 711934863 h 757"/>
                <a:gd name="T90" fmla="*/ 2147483647 w 531"/>
                <a:gd name="T91" fmla="*/ 2147483647 h 757"/>
                <a:gd name="T92" fmla="*/ 2147483647 w 531"/>
                <a:gd name="T93" fmla="*/ 2147483647 h 757"/>
                <a:gd name="T94" fmla="*/ 2147483647 w 531"/>
                <a:gd name="T95" fmla="*/ 2147483647 h 757"/>
                <a:gd name="T96" fmla="*/ 2147483647 w 531"/>
                <a:gd name="T97" fmla="*/ 2147483647 h 75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31" h="757">
                  <a:moveTo>
                    <a:pt x="531" y="190"/>
                  </a:moveTo>
                  <a:lnTo>
                    <a:pt x="432" y="190"/>
                  </a:lnTo>
                  <a:lnTo>
                    <a:pt x="428" y="194"/>
                  </a:lnTo>
                  <a:lnTo>
                    <a:pt x="419" y="203"/>
                  </a:lnTo>
                  <a:lnTo>
                    <a:pt x="413" y="208"/>
                  </a:lnTo>
                  <a:lnTo>
                    <a:pt x="409" y="213"/>
                  </a:lnTo>
                  <a:lnTo>
                    <a:pt x="407" y="218"/>
                  </a:lnTo>
                  <a:lnTo>
                    <a:pt x="406" y="221"/>
                  </a:lnTo>
                  <a:lnTo>
                    <a:pt x="404" y="226"/>
                  </a:lnTo>
                  <a:lnTo>
                    <a:pt x="403" y="230"/>
                  </a:lnTo>
                  <a:lnTo>
                    <a:pt x="403" y="233"/>
                  </a:lnTo>
                  <a:lnTo>
                    <a:pt x="404" y="237"/>
                  </a:lnTo>
                  <a:lnTo>
                    <a:pt x="407" y="244"/>
                  </a:lnTo>
                  <a:lnTo>
                    <a:pt x="412" y="252"/>
                  </a:lnTo>
                  <a:lnTo>
                    <a:pt x="397" y="264"/>
                  </a:lnTo>
                  <a:lnTo>
                    <a:pt x="382" y="275"/>
                  </a:lnTo>
                  <a:lnTo>
                    <a:pt x="367" y="284"/>
                  </a:lnTo>
                  <a:lnTo>
                    <a:pt x="353" y="291"/>
                  </a:lnTo>
                  <a:lnTo>
                    <a:pt x="339" y="299"/>
                  </a:lnTo>
                  <a:lnTo>
                    <a:pt x="325" y="306"/>
                  </a:lnTo>
                  <a:lnTo>
                    <a:pt x="311" y="315"/>
                  </a:lnTo>
                  <a:lnTo>
                    <a:pt x="299" y="325"/>
                  </a:lnTo>
                  <a:lnTo>
                    <a:pt x="277" y="338"/>
                  </a:lnTo>
                  <a:lnTo>
                    <a:pt x="252" y="354"/>
                  </a:lnTo>
                  <a:lnTo>
                    <a:pt x="248" y="358"/>
                  </a:lnTo>
                  <a:lnTo>
                    <a:pt x="242" y="361"/>
                  </a:lnTo>
                  <a:lnTo>
                    <a:pt x="239" y="365"/>
                  </a:lnTo>
                  <a:lnTo>
                    <a:pt x="237" y="369"/>
                  </a:lnTo>
                  <a:lnTo>
                    <a:pt x="237" y="372"/>
                  </a:lnTo>
                  <a:lnTo>
                    <a:pt x="238" y="375"/>
                  </a:lnTo>
                  <a:lnTo>
                    <a:pt x="241" y="378"/>
                  </a:lnTo>
                  <a:lnTo>
                    <a:pt x="245" y="381"/>
                  </a:lnTo>
                  <a:lnTo>
                    <a:pt x="245" y="391"/>
                  </a:lnTo>
                  <a:lnTo>
                    <a:pt x="245" y="400"/>
                  </a:lnTo>
                  <a:lnTo>
                    <a:pt x="243" y="413"/>
                  </a:lnTo>
                  <a:lnTo>
                    <a:pt x="240" y="424"/>
                  </a:lnTo>
                  <a:lnTo>
                    <a:pt x="238" y="430"/>
                  </a:lnTo>
                  <a:lnTo>
                    <a:pt x="238" y="436"/>
                  </a:lnTo>
                  <a:lnTo>
                    <a:pt x="238" y="443"/>
                  </a:lnTo>
                  <a:lnTo>
                    <a:pt x="239" y="449"/>
                  </a:lnTo>
                  <a:lnTo>
                    <a:pt x="243" y="456"/>
                  </a:lnTo>
                  <a:lnTo>
                    <a:pt x="249" y="461"/>
                  </a:lnTo>
                  <a:lnTo>
                    <a:pt x="255" y="465"/>
                  </a:lnTo>
                  <a:lnTo>
                    <a:pt x="262" y="468"/>
                  </a:lnTo>
                  <a:lnTo>
                    <a:pt x="277" y="473"/>
                  </a:lnTo>
                  <a:lnTo>
                    <a:pt x="293" y="477"/>
                  </a:lnTo>
                  <a:lnTo>
                    <a:pt x="308" y="480"/>
                  </a:lnTo>
                  <a:lnTo>
                    <a:pt x="320" y="485"/>
                  </a:lnTo>
                  <a:lnTo>
                    <a:pt x="326" y="488"/>
                  </a:lnTo>
                  <a:lnTo>
                    <a:pt x="329" y="492"/>
                  </a:lnTo>
                  <a:lnTo>
                    <a:pt x="331" y="499"/>
                  </a:lnTo>
                  <a:lnTo>
                    <a:pt x="332" y="505"/>
                  </a:lnTo>
                  <a:lnTo>
                    <a:pt x="332" y="517"/>
                  </a:lnTo>
                  <a:lnTo>
                    <a:pt x="332" y="529"/>
                  </a:lnTo>
                  <a:lnTo>
                    <a:pt x="321" y="530"/>
                  </a:lnTo>
                  <a:lnTo>
                    <a:pt x="310" y="531"/>
                  </a:lnTo>
                  <a:lnTo>
                    <a:pt x="299" y="534"/>
                  </a:lnTo>
                  <a:lnTo>
                    <a:pt x="289" y="537"/>
                  </a:lnTo>
                  <a:lnTo>
                    <a:pt x="280" y="542"/>
                  </a:lnTo>
                  <a:lnTo>
                    <a:pt x="272" y="547"/>
                  </a:lnTo>
                  <a:lnTo>
                    <a:pt x="270" y="551"/>
                  </a:lnTo>
                  <a:lnTo>
                    <a:pt x="267" y="554"/>
                  </a:lnTo>
                  <a:lnTo>
                    <a:pt x="266" y="557"/>
                  </a:lnTo>
                  <a:lnTo>
                    <a:pt x="265" y="560"/>
                  </a:lnTo>
                  <a:lnTo>
                    <a:pt x="264" y="576"/>
                  </a:lnTo>
                  <a:lnTo>
                    <a:pt x="262" y="593"/>
                  </a:lnTo>
                  <a:lnTo>
                    <a:pt x="258" y="612"/>
                  </a:lnTo>
                  <a:lnTo>
                    <a:pt x="252" y="631"/>
                  </a:lnTo>
                  <a:lnTo>
                    <a:pt x="248" y="651"/>
                  </a:lnTo>
                  <a:lnTo>
                    <a:pt x="243" y="673"/>
                  </a:lnTo>
                  <a:lnTo>
                    <a:pt x="240" y="695"/>
                  </a:lnTo>
                  <a:lnTo>
                    <a:pt x="239" y="721"/>
                  </a:lnTo>
                  <a:lnTo>
                    <a:pt x="224" y="721"/>
                  </a:lnTo>
                  <a:lnTo>
                    <a:pt x="206" y="722"/>
                  </a:lnTo>
                  <a:lnTo>
                    <a:pt x="189" y="724"/>
                  </a:lnTo>
                  <a:lnTo>
                    <a:pt x="173" y="727"/>
                  </a:lnTo>
                  <a:lnTo>
                    <a:pt x="166" y="730"/>
                  </a:lnTo>
                  <a:lnTo>
                    <a:pt x="161" y="732"/>
                  </a:lnTo>
                  <a:lnTo>
                    <a:pt x="155" y="735"/>
                  </a:lnTo>
                  <a:lnTo>
                    <a:pt x="152" y="738"/>
                  </a:lnTo>
                  <a:lnTo>
                    <a:pt x="150" y="742"/>
                  </a:lnTo>
                  <a:lnTo>
                    <a:pt x="149" y="747"/>
                  </a:lnTo>
                  <a:lnTo>
                    <a:pt x="150" y="751"/>
                  </a:lnTo>
                  <a:lnTo>
                    <a:pt x="153" y="757"/>
                  </a:lnTo>
                  <a:lnTo>
                    <a:pt x="142" y="757"/>
                  </a:lnTo>
                  <a:lnTo>
                    <a:pt x="127" y="757"/>
                  </a:lnTo>
                  <a:lnTo>
                    <a:pt x="113" y="757"/>
                  </a:lnTo>
                  <a:lnTo>
                    <a:pt x="106" y="757"/>
                  </a:lnTo>
                  <a:lnTo>
                    <a:pt x="104" y="757"/>
                  </a:lnTo>
                  <a:lnTo>
                    <a:pt x="101" y="756"/>
                  </a:lnTo>
                  <a:lnTo>
                    <a:pt x="98" y="754"/>
                  </a:lnTo>
                  <a:lnTo>
                    <a:pt x="95" y="752"/>
                  </a:lnTo>
                  <a:lnTo>
                    <a:pt x="90" y="746"/>
                  </a:lnTo>
                  <a:lnTo>
                    <a:pt x="84" y="738"/>
                  </a:lnTo>
                  <a:lnTo>
                    <a:pt x="77" y="729"/>
                  </a:lnTo>
                  <a:lnTo>
                    <a:pt x="71" y="718"/>
                  </a:lnTo>
                  <a:lnTo>
                    <a:pt x="65" y="706"/>
                  </a:lnTo>
                  <a:lnTo>
                    <a:pt x="60" y="693"/>
                  </a:lnTo>
                  <a:lnTo>
                    <a:pt x="49" y="667"/>
                  </a:lnTo>
                  <a:lnTo>
                    <a:pt x="41" y="640"/>
                  </a:lnTo>
                  <a:lnTo>
                    <a:pt x="38" y="628"/>
                  </a:lnTo>
                  <a:lnTo>
                    <a:pt x="35" y="616"/>
                  </a:lnTo>
                  <a:lnTo>
                    <a:pt x="34" y="606"/>
                  </a:lnTo>
                  <a:lnTo>
                    <a:pt x="34" y="597"/>
                  </a:lnTo>
                  <a:lnTo>
                    <a:pt x="27" y="596"/>
                  </a:lnTo>
                  <a:lnTo>
                    <a:pt x="22" y="594"/>
                  </a:lnTo>
                  <a:lnTo>
                    <a:pt x="17" y="590"/>
                  </a:lnTo>
                  <a:lnTo>
                    <a:pt x="14" y="586"/>
                  </a:lnTo>
                  <a:lnTo>
                    <a:pt x="8" y="576"/>
                  </a:lnTo>
                  <a:lnTo>
                    <a:pt x="0" y="566"/>
                  </a:lnTo>
                  <a:lnTo>
                    <a:pt x="9" y="563"/>
                  </a:lnTo>
                  <a:lnTo>
                    <a:pt x="19" y="561"/>
                  </a:lnTo>
                  <a:lnTo>
                    <a:pt x="27" y="560"/>
                  </a:lnTo>
                  <a:lnTo>
                    <a:pt x="34" y="560"/>
                  </a:lnTo>
                  <a:lnTo>
                    <a:pt x="34" y="548"/>
                  </a:lnTo>
                  <a:lnTo>
                    <a:pt x="36" y="538"/>
                  </a:lnTo>
                  <a:lnTo>
                    <a:pt x="38" y="528"/>
                  </a:lnTo>
                  <a:lnTo>
                    <a:pt x="42" y="519"/>
                  </a:lnTo>
                  <a:lnTo>
                    <a:pt x="47" y="511"/>
                  </a:lnTo>
                  <a:lnTo>
                    <a:pt x="53" y="504"/>
                  </a:lnTo>
                  <a:lnTo>
                    <a:pt x="59" y="498"/>
                  </a:lnTo>
                  <a:lnTo>
                    <a:pt x="67" y="492"/>
                  </a:lnTo>
                  <a:lnTo>
                    <a:pt x="62" y="480"/>
                  </a:lnTo>
                  <a:lnTo>
                    <a:pt x="61" y="471"/>
                  </a:lnTo>
                  <a:lnTo>
                    <a:pt x="61" y="464"/>
                  </a:lnTo>
                  <a:lnTo>
                    <a:pt x="61" y="457"/>
                  </a:lnTo>
                  <a:lnTo>
                    <a:pt x="63" y="450"/>
                  </a:lnTo>
                  <a:lnTo>
                    <a:pt x="64" y="441"/>
                  </a:lnTo>
                  <a:lnTo>
                    <a:pt x="65" y="428"/>
                  </a:lnTo>
                  <a:lnTo>
                    <a:pt x="67" y="412"/>
                  </a:lnTo>
                  <a:lnTo>
                    <a:pt x="62" y="410"/>
                  </a:lnTo>
                  <a:lnTo>
                    <a:pt x="58" y="408"/>
                  </a:lnTo>
                  <a:lnTo>
                    <a:pt x="54" y="404"/>
                  </a:lnTo>
                  <a:lnTo>
                    <a:pt x="51" y="400"/>
                  </a:lnTo>
                  <a:lnTo>
                    <a:pt x="47" y="390"/>
                  </a:lnTo>
                  <a:lnTo>
                    <a:pt x="43" y="377"/>
                  </a:lnTo>
                  <a:lnTo>
                    <a:pt x="40" y="354"/>
                  </a:lnTo>
                  <a:lnTo>
                    <a:pt x="40" y="338"/>
                  </a:lnTo>
                  <a:lnTo>
                    <a:pt x="60" y="277"/>
                  </a:lnTo>
                  <a:lnTo>
                    <a:pt x="74" y="276"/>
                  </a:lnTo>
                  <a:lnTo>
                    <a:pt x="88" y="275"/>
                  </a:lnTo>
                  <a:lnTo>
                    <a:pt x="94" y="274"/>
                  </a:lnTo>
                  <a:lnTo>
                    <a:pt x="99" y="274"/>
                  </a:lnTo>
                  <a:lnTo>
                    <a:pt x="103" y="275"/>
                  </a:lnTo>
                  <a:lnTo>
                    <a:pt x="106" y="277"/>
                  </a:lnTo>
                  <a:lnTo>
                    <a:pt x="107" y="261"/>
                  </a:lnTo>
                  <a:lnTo>
                    <a:pt x="109" y="247"/>
                  </a:lnTo>
                  <a:lnTo>
                    <a:pt x="113" y="234"/>
                  </a:lnTo>
                  <a:lnTo>
                    <a:pt x="118" y="222"/>
                  </a:lnTo>
                  <a:lnTo>
                    <a:pt x="124" y="211"/>
                  </a:lnTo>
                  <a:lnTo>
                    <a:pt x="130" y="201"/>
                  </a:lnTo>
                  <a:lnTo>
                    <a:pt x="137" y="192"/>
                  </a:lnTo>
                  <a:lnTo>
                    <a:pt x="144" y="183"/>
                  </a:lnTo>
                  <a:lnTo>
                    <a:pt x="160" y="168"/>
                  </a:lnTo>
                  <a:lnTo>
                    <a:pt x="173" y="152"/>
                  </a:lnTo>
                  <a:lnTo>
                    <a:pt x="180" y="145"/>
                  </a:lnTo>
                  <a:lnTo>
                    <a:pt x="185" y="138"/>
                  </a:lnTo>
                  <a:lnTo>
                    <a:pt x="189" y="130"/>
                  </a:lnTo>
                  <a:lnTo>
                    <a:pt x="193" y="123"/>
                  </a:lnTo>
                  <a:lnTo>
                    <a:pt x="198" y="111"/>
                  </a:lnTo>
                  <a:lnTo>
                    <a:pt x="205" y="97"/>
                  </a:lnTo>
                  <a:lnTo>
                    <a:pt x="213" y="83"/>
                  </a:lnTo>
                  <a:lnTo>
                    <a:pt x="220" y="71"/>
                  </a:lnTo>
                  <a:lnTo>
                    <a:pt x="228" y="60"/>
                  </a:lnTo>
                  <a:lnTo>
                    <a:pt x="237" y="51"/>
                  </a:lnTo>
                  <a:lnTo>
                    <a:pt x="241" y="47"/>
                  </a:lnTo>
                  <a:lnTo>
                    <a:pt x="244" y="44"/>
                  </a:lnTo>
                  <a:lnTo>
                    <a:pt x="249" y="43"/>
                  </a:lnTo>
                  <a:lnTo>
                    <a:pt x="252" y="42"/>
                  </a:lnTo>
                  <a:lnTo>
                    <a:pt x="272" y="36"/>
                  </a:lnTo>
                  <a:lnTo>
                    <a:pt x="291" y="32"/>
                  </a:lnTo>
                  <a:lnTo>
                    <a:pt x="309" y="29"/>
                  </a:lnTo>
                  <a:lnTo>
                    <a:pt x="327" y="25"/>
                  </a:lnTo>
                  <a:lnTo>
                    <a:pt x="344" y="22"/>
                  </a:lnTo>
                  <a:lnTo>
                    <a:pt x="361" y="16"/>
                  </a:lnTo>
                  <a:lnTo>
                    <a:pt x="368" y="13"/>
                  </a:lnTo>
                  <a:lnTo>
                    <a:pt x="376" y="9"/>
                  </a:lnTo>
                  <a:lnTo>
                    <a:pt x="384" y="5"/>
                  </a:lnTo>
                  <a:lnTo>
                    <a:pt x="392" y="0"/>
                  </a:lnTo>
                  <a:lnTo>
                    <a:pt x="401" y="5"/>
                  </a:lnTo>
                  <a:lnTo>
                    <a:pt x="409" y="11"/>
                  </a:lnTo>
                  <a:lnTo>
                    <a:pt x="416" y="18"/>
                  </a:lnTo>
                  <a:lnTo>
                    <a:pt x="423" y="25"/>
                  </a:lnTo>
                  <a:lnTo>
                    <a:pt x="431" y="32"/>
                  </a:lnTo>
                  <a:lnTo>
                    <a:pt x="441" y="37"/>
                  </a:lnTo>
                  <a:lnTo>
                    <a:pt x="445" y="39"/>
                  </a:lnTo>
                  <a:lnTo>
                    <a:pt x="452" y="41"/>
                  </a:lnTo>
                  <a:lnTo>
                    <a:pt x="457" y="42"/>
                  </a:lnTo>
                  <a:lnTo>
                    <a:pt x="465" y="42"/>
                  </a:lnTo>
                  <a:lnTo>
                    <a:pt x="487" y="72"/>
                  </a:lnTo>
                  <a:lnTo>
                    <a:pt x="508" y="102"/>
                  </a:lnTo>
                  <a:lnTo>
                    <a:pt x="513" y="111"/>
                  </a:lnTo>
                  <a:lnTo>
                    <a:pt x="518" y="120"/>
                  </a:lnTo>
                  <a:lnTo>
                    <a:pt x="521" y="129"/>
                  </a:lnTo>
                  <a:lnTo>
                    <a:pt x="524" y="139"/>
                  </a:lnTo>
                  <a:lnTo>
                    <a:pt x="528" y="150"/>
                  </a:lnTo>
                  <a:lnTo>
                    <a:pt x="530" y="163"/>
                  </a:lnTo>
                  <a:lnTo>
                    <a:pt x="531" y="176"/>
                  </a:lnTo>
                  <a:lnTo>
                    <a:pt x="531" y="19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0" name="Freeform 244"/>
            <p:cNvSpPr>
              <a:spLocks/>
            </p:cNvSpPr>
            <p:nvPr>
              <p:custDataLst>
                <p:tags r:id="rId171"/>
              </p:custDataLst>
            </p:nvPr>
          </p:nvSpPr>
          <p:spPr bwMode="auto">
            <a:xfrm>
              <a:off x="5034528" y="1599035"/>
              <a:ext cx="29237" cy="57150"/>
            </a:xfrm>
            <a:custGeom>
              <a:avLst/>
              <a:gdLst>
                <a:gd name="T0" fmla="*/ 0 w 60"/>
                <a:gd name="T1" fmla="*/ 2147483647 h 51"/>
                <a:gd name="T2" fmla="*/ 546061698 w 60"/>
                <a:gd name="T3" fmla="*/ 2147483647 h 51"/>
                <a:gd name="T4" fmla="*/ 1365053490 w 60"/>
                <a:gd name="T5" fmla="*/ 2147483647 h 51"/>
                <a:gd name="T6" fmla="*/ 1820071170 w 60"/>
                <a:gd name="T7" fmla="*/ 2147483647 h 51"/>
                <a:gd name="T8" fmla="*/ 2147483647 w 60"/>
                <a:gd name="T9" fmla="*/ 2147483647 h 51"/>
                <a:gd name="T10" fmla="*/ 2147483647 w 60"/>
                <a:gd name="T11" fmla="*/ 2147483647 h 51"/>
                <a:gd name="T12" fmla="*/ 2147483647 w 60"/>
                <a:gd name="T13" fmla="*/ 0 h 51"/>
                <a:gd name="T14" fmla="*/ 2147483647 w 60"/>
                <a:gd name="T15" fmla="*/ 2147483647 h 51"/>
                <a:gd name="T16" fmla="*/ 2147483647 w 60"/>
                <a:gd name="T17" fmla="*/ 2147483647 h 51"/>
                <a:gd name="T18" fmla="*/ 2147483647 w 60"/>
                <a:gd name="T19" fmla="*/ 2147483647 h 51"/>
                <a:gd name="T20" fmla="*/ 2147483647 w 60"/>
                <a:gd name="T21" fmla="*/ 2147483647 h 51"/>
                <a:gd name="T22" fmla="*/ 2147483647 w 60"/>
                <a:gd name="T23" fmla="*/ 2147483647 h 51"/>
                <a:gd name="T24" fmla="*/ 2147483647 w 60"/>
                <a:gd name="T25" fmla="*/ 2147483647 h 51"/>
                <a:gd name="T26" fmla="*/ 2147483647 w 60"/>
                <a:gd name="T27" fmla="*/ 2147483647 h 51"/>
                <a:gd name="T28" fmla="*/ 2147483647 w 60"/>
                <a:gd name="T29" fmla="*/ 2147483647 h 51"/>
                <a:gd name="T30" fmla="*/ 2147483647 w 60"/>
                <a:gd name="T31" fmla="*/ 2147483647 h 51"/>
                <a:gd name="T32" fmla="*/ 2147483647 w 60"/>
                <a:gd name="T33" fmla="*/ 2147483647 h 51"/>
                <a:gd name="T34" fmla="*/ 2147483647 w 60"/>
                <a:gd name="T35" fmla="*/ 2147483647 h 51"/>
                <a:gd name="T36" fmla="*/ 2147483647 w 60"/>
                <a:gd name="T37" fmla="*/ 2147483647 h 51"/>
                <a:gd name="T38" fmla="*/ 1820071170 w 60"/>
                <a:gd name="T39" fmla="*/ 2147483647 h 51"/>
                <a:gd name="T40" fmla="*/ 1365053490 w 60"/>
                <a:gd name="T41" fmla="*/ 2147483647 h 51"/>
                <a:gd name="T42" fmla="*/ 637105716 w 60"/>
                <a:gd name="T43" fmla="*/ 2147483647 h 51"/>
                <a:gd name="T44" fmla="*/ 0 w 60"/>
                <a:gd name="T45" fmla="*/ 2147483647 h 5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0" h="51">
                  <a:moveTo>
                    <a:pt x="0" y="37"/>
                  </a:moveTo>
                  <a:lnTo>
                    <a:pt x="6" y="30"/>
                  </a:lnTo>
                  <a:lnTo>
                    <a:pt x="15" y="19"/>
                  </a:lnTo>
                  <a:lnTo>
                    <a:pt x="20" y="13"/>
                  </a:lnTo>
                  <a:lnTo>
                    <a:pt x="27" y="8"/>
                  </a:lnTo>
                  <a:lnTo>
                    <a:pt x="33" y="4"/>
                  </a:lnTo>
                  <a:lnTo>
                    <a:pt x="40" y="0"/>
                  </a:lnTo>
                  <a:lnTo>
                    <a:pt x="50" y="7"/>
                  </a:lnTo>
                  <a:lnTo>
                    <a:pt x="60" y="13"/>
                  </a:lnTo>
                  <a:lnTo>
                    <a:pt x="59" y="20"/>
                  </a:lnTo>
                  <a:lnTo>
                    <a:pt x="56" y="29"/>
                  </a:lnTo>
                  <a:lnTo>
                    <a:pt x="54" y="34"/>
                  </a:lnTo>
                  <a:lnTo>
                    <a:pt x="52" y="38"/>
                  </a:lnTo>
                  <a:lnTo>
                    <a:pt x="49" y="42"/>
                  </a:lnTo>
                  <a:lnTo>
                    <a:pt x="45" y="45"/>
                  </a:lnTo>
                  <a:lnTo>
                    <a:pt x="41" y="48"/>
                  </a:lnTo>
                  <a:lnTo>
                    <a:pt x="37" y="50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0" y="50"/>
                  </a:lnTo>
                  <a:lnTo>
                    <a:pt x="15" y="47"/>
                  </a:lnTo>
                  <a:lnTo>
                    <a:pt x="7" y="43"/>
                  </a:lnTo>
                  <a:lnTo>
                    <a:pt x="0" y="37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1" name="Freeform 245"/>
            <p:cNvSpPr>
              <a:spLocks/>
            </p:cNvSpPr>
            <p:nvPr>
              <p:custDataLst>
                <p:tags r:id="rId172"/>
              </p:custDataLst>
            </p:nvPr>
          </p:nvSpPr>
          <p:spPr bwMode="auto">
            <a:xfrm>
              <a:off x="4432603" y="1760960"/>
              <a:ext cx="30956" cy="57150"/>
            </a:xfrm>
            <a:custGeom>
              <a:avLst/>
              <a:gdLst>
                <a:gd name="T0" fmla="*/ 2147483647 w 66"/>
                <a:gd name="T1" fmla="*/ 2147483647 h 51"/>
                <a:gd name="T2" fmla="*/ 2147483647 w 66"/>
                <a:gd name="T3" fmla="*/ 2147483647 h 51"/>
                <a:gd name="T4" fmla="*/ 1785457786 w 66"/>
                <a:gd name="T5" fmla="*/ 2147483647 h 51"/>
                <a:gd name="T6" fmla="*/ 1379629142 w 66"/>
                <a:gd name="T7" fmla="*/ 2147483647 h 51"/>
                <a:gd name="T8" fmla="*/ 1054966486 w 66"/>
                <a:gd name="T9" fmla="*/ 2147483647 h 51"/>
                <a:gd name="T10" fmla="*/ 811656856 w 66"/>
                <a:gd name="T11" fmla="*/ 2147483647 h 51"/>
                <a:gd name="T12" fmla="*/ 568159756 w 66"/>
                <a:gd name="T13" fmla="*/ 2147483647 h 51"/>
                <a:gd name="T14" fmla="*/ 243497100 w 66"/>
                <a:gd name="T15" fmla="*/ 2147483647 h 51"/>
                <a:gd name="T16" fmla="*/ 81165556 w 66"/>
                <a:gd name="T17" fmla="*/ 2147483647 h 51"/>
                <a:gd name="T18" fmla="*/ 0 w 66"/>
                <a:gd name="T19" fmla="*/ 2147483647 h 51"/>
                <a:gd name="T20" fmla="*/ 0 w 66"/>
                <a:gd name="T21" fmla="*/ 2147483647 h 51"/>
                <a:gd name="T22" fmla="*/ 324662656 w 66"/>
                <a:gd name="T23" fmla="*/ 2147483647 h 51"/>
                <a:gd name="T24" fmla="*/ 811656856 w 66"/>
                <a:gd name="T25" fmla="*/ 2147483647 h 51"/>
                <a:gd name="T26" fmla="*/ 1136132475 w 66"/>
                <a:gd name="T27" fmla="*/ 2147483647 h 51"/>
                <a:gd name="T28" fmla="*/ 1541960686 w 66"/>
                <a:gd name="T29" fmla="*/ 2147483647 h 51"/>
                <a:gd name="T30" fmla="*/ 2110120442 w 66"/>
                <a:gd name="T31" fmla="*/ 2147483647 h 51"/>
                <a:gd name="T32" fmla="*/ 2147483647 w 66"/>
                <a:gd name="T33" fmla="*/ 0 h 51"/>
                <a:gd name="T34" fmla="*/ 2147483647 w 66"/>
                <a:gd name="T35" fmla="*/ 1407659409 h 51"/>
                <a:gd name="T36" fmla="*/ 2147483647 w 66"/>
                <a:gd name="T37" fmla="*/ 2147483647 h 51"/>
                <a:gd name="T38" fmla="*/ 2147483647 w 66"/>
                <a:gd name="T39" fmla="*/ 2147483647 h 51"/>
                <a:gd name="T40" fmla="*/ 2147483647 w 66"/>
                <a:gd name="T41" fmla="*/ 0 h 51"/>
                <a:gd name="T42" fmla="*/ 2147483647 w 66"/>
                <a:gd name="T43" fmla="*/ 2147483647 h 51"/>
                <a:gd name="T44" fmla="*/ 2147483647 w 66"/>
                <a:gd name="T45" fmla="*/ 2147483647 h 51"/>
                <a:gd name="T46" fmla="*/ 2147483647 w 66"/>
                <a:gd name="T47" fmla="*/ 2147483647 h 51"/>
                <a:gd name="T48" fmla="*/ 2147483647 w 66"/>
                <a:gd name="T49" fmla="*/ 2147483647 h 5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6" h="51">
                  <a:moveTo>
                    <a:pt x="59" y="48"/>
                  </a:moveTo>
                  <a:lnTo>
                    <a:pt x="42" y="50"/>
                  </a:lnTo>
                  <a:lnTo>
                    <a:pt x="22" y="51"/>
                  </a:lnTo>
                  <a:lnTo>
                    <a:pt x="17" y="50"/>
                  </a:lnTo>
                  <a:lnTo>
                    <a:pt x="13" y="49"/>
                  </a:lnTo>
                  <a:lnTo>
                    <a:pt x="10" y="48"/>
                  </a:lnTo>
                  <a:lnTo>
                    <a:pt x="7" y="46"/>
                  </a:lnTo>
                  <a:lnTo>
                    <a:pt x="3" y="43"/>
                  </a:lnTo>
                  <a:lnTo>
                    <a:pt x="1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4" y="29"/>
                  </a:lnTo>
                  <a:lnTo>
                    <a:pt x="10" y="27"/>
                  </a:lnTo>
                  <a:lnTo>
                    <a:pt x="14" y="24"/>
                  </a:lnTo>
                  <a:lnTo>
                    <a:pt x="19" y="20"/>
                  </a:lnTo>
                  <a:lnTo>
                    <a:pt x="26" y="10"/>
                  </a:lnTo>
                  <a:lnTo>
                    <a:pt x="33" y="0"/>
                  </a:lnTo>
                  <a:lnTo>
                    <a:pt x="46" y="1"/>
                  </a:lnTo>
                  <a:lnTo>
                    <a:pt x="52" y="2"/>
                  </a:lnTo>
                  <a:lnTo>
                    <a:pt x="56" y="3"/>
                  </a:lnTo>
                  <a:lnTo>
                    <a:pt x="66" y="0"/>
                  </a:lnTo>
                  <a:lnTo>
                    <a:pt x="65" y="13"/>
                  </a:lnTo>
                  <a:lnTo>
                    <a:pt x="63" y="24"/>
                  </a:lnTo>
                  <a:lnTo>
                    <a:pt x="60" y="36"/>
                  </a:lnTo>
                  <a:lnTo>
                    <a:pt x="59" y="48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2" name="Freeform 246"/>
            <p:cNvSpPr>
              <a:spLocks/>
            </p:cNvSpPr>
            <p:nvPr>
              <p:custDataLst>
                <p:tags r:id="rId173"/>
              </p:custDataLst>
            </p:nvPr>
          </p:nvSpPr>
          <p:spPr bwMode="auto">
            <a:xfrm>
              <a:off x="5464478" y="2289597"/>
              <a:ext cx="55033" cy="57150"/>
            </a:xfrm>
            <a:custGeom>
              <a:avLst/>
              <a:gdLst>
                <a:gd name="T0" fmla="*/ 0 w 113"/>
                <a:gd name="T1" fmla="*/ 2147483647 h 74"/>
                <a:gd name="T2" fmla="*/ 1817098917 w 113"/>
                <a:gd name="T3" fmla="*/ 2147483647 h 74"/>
                <a:gd name="T4" fmla="*/ 2147483647 w 113"/>
                <a:gd name="T5" fmla="*/ 2147483647 h 74"/>
                <a:gd name="T6" fmla="*/ 2147483647 w 113"/>
                <a:gd name="T7" fmla="*/ 2147483647 h 74"/>
                <a:gd name="T8" fmla="*/ 2147483647 w 113"/>
                <a:gd name="T9" fmla="*/ 2147483647 h 74"/>
                <a:gd name="T10" fmla="*/ 2147483647 w 113"/>
                <a:gd name="T11" fmla="*/ 2147483647 h 74"/>
                <a:gd name="T12" fmla="*/ 2147483647 w 113"/>
                <a:gd name="T13" fmla="*/ 2147483647 h 74"/>
                <a:gd name="T14" fmla="*/ 2147483647 w 113"/>
                <a:gd name="T15" fmla="*/ 2147483647 h 74"/>
                <a:gd name="T16" fmla="*/ 2147483647 w 113"/>
                <a:gd name="T17" fmla="*/ 2147483647 h 74"/>
                <a:gd name="T18" fmla="*/ 2147483647 w 113"/>
                <a:gd name="T19" fmla="*/ 2147483647 h 74"/>
                <a:gd name="T20" fmla="*/ 2147483647 w 113"/>
                <a:gd name="T21" fmla="*/ 2147483647 h 74"/>
                <a:gd name="T22" fmla="*/ 2147483647 w 113"/>
                <a:gd name="T23" fmla="*/ 2147483647 h 74"/>
                <a:gd name="T24" fmla="*/ 2147483647 w 113"/>
                <a:gd name="T25" fmla="*/ 2147483647 h 74"/>
                <a:gd name="T26" fmla="*/ 2147483647 w 113"/>
                <a:gd name="T27" fmla="*/ 2147483647 h 74"/>
                <a:gd name="T28" fmla="*/ 2147483647 w 113"/>
                <a:gd name="T29" fmla="*/ 2147483647 h 74"/>
                <a:gd name="T30" fmla="*/ 2147483647 w 113"/>
                <a:gd name="T31" fmla="*/ 2147483647 h 74"/>
                <a:gd name="T32" fmla="*/ 2147483647 w 113"/>
                <a:gd name="T33" fmla="*/ 2147483647 h 74"/>
                <a:gd name="T34" fmla="*/ 2147483647 w 113"/>
                <a:gd name="T35" fmla="*/ 2147483647 h 74"/>
                <a:gd name="T36" fmla="*/ 2147483647 w 113"/>
                <a:gd name="T37" fmla="*/ 1381958824 h 74"/>
                <a:gd name="T38" fmla="*/ 2147483647 w 113"/>
                <a:gd name="T39" fmla="*/ 0 h 74"/>
                <a:gd name="T40" fmla="*/ 2147483647 w 113"/>
                <a:gd name="T41" fmla="*/ 1842412512 h 74"/>
                <a:gd name="T42" fmla="*/ 2147483647 w 113"/>
                <a:gd name="T43" fmla="*/ 2147483647 h 74"/>
                <a:gd name="T44" fmla="*/ 2147483647 w 113"/>
                <a:gd name="T45" fmla="*/ 2147483647 h 74"/>
                <a:gd name="T46" fmla="*/ 2147483647 w 113"/>
                <a:gd name="T47" fmla="*/ 2147483647 h 74"/>
                <a:gd name="T48" fmla="*/ 1817098917 w 113"/>
                <a:gd name="T49" fmla="*/ 2147483647 h 74"/>
                <a:gd name="T50" fmla="*/ 0 w 113"/>
                <a:gd name="T51" fmla="*/ 2147483647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3" h="74">
                  <a:moveTo>
                    <a:pt x="0" y="44"/>
                  </a:moveTo>
                  <a:lnTo>
                    <a:pt x="20" y="74"/>
                  </a:lnTo>
                  <a:lnTo>
                    <a:pt x="37" y="69"/>
                  </a:lnTo>
                  <a:lnTo>
                    <a:pt x="51" y="65"/>
                  </a:lnTo>
                  <a:lnTo>
                    <a:pt x="64" y="59"/>
                  </a:lnTo>
                  <a:lnTo>
                    <a:pt x="74" y="53"/>
                  </a:lnTo>
                  <a:lnTo>
                    <a:pt x="78" y="49"/>
                  </a:lnTo>
                  <a:lnTo>
                    <a:pt x="83" y="45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2"/>
                  </a:lnTo>
                  <a:lnTo>
                    <a:pt x="91" y="26"/>
                  </a:lnTo>
                  <a:lnTo>
                    <a:pt x="93" y="19"/>
                  </a:lnTo>
                  <a:lnTo>
                    <a:pt x="94" y="13"/>
                  </a:lnTo>
                  <a:lnTo>
                    <a:pt x="99" y="12"/>
                  </a:lnTo>
                  <a:lnTo>
                    <a:pt x="106" y="9"/>
                  </a:lnTo>
                  <a:lnTo>
                    <a:pt x="108" y="7"/>
                  </a:lnTo>
                  <a:lnTo>
                    <a:pt x="111" y="5"/>
                  </a:lnTo>
                  <a:lnTo>
                    <a:pt x="112" y="3"/>
                  </a:lnTo>
                  <a:lnTo>
                    <a:pt x="113" y="0"/>
                  </a:lnTo>
                  <a:lnTo>
                    <a:pt x="98" y="4"/>
                  </a:lnTo>
                  <a:lnTo>
                    <a:pt x="82" y="8"/>
                  </a:lnTo>
                  <a:lnTo>
                    <a:pt x="65" y="13"/>
                  </a:lnTo>
                  <a:lnTo>
                    <a:pt x="49" y="19"/>
                  </a:lnTo>
                  <a:lnTo>
                    <a:pt x="20" y="33"/>
                  </a:lnTo>
                  <a:lnTo>
                    <a:pt x="0" y="4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3" name="Freeform 247"/>
            <p:cNvSpPr>
              <a:spLocks/>
            </p:cNvSpPr>
            <p:nvPr>
              <p:custDataLst>
                <p:tags r:id="rId174"/>
              </p:custDataLst>
            </p:nvPr>
          </p:nvSpPr>
          <p:spPr bwMode="auto">
            <a:xfrm>
              <a:off x="5039690" y="3081763"/>
              <a:ext cx="352557" cy="244475"/>
            </a:xfrm>
            <a:custGeom>
              <a:avLst/>
              <a:gdLst>
                <a:gd name="T0" fmla="*/ 2147483647 w 746"/>
                <a:gd name="T1" fmla="*/ 2147483647 h 469"/>
                <a:gd name="T2" fmla="*/ 2147483647 w 746"/>
                <a:gd name="T3" fmla="*/ 2147483647 h 469"/>
                <a:gd name="T4" fmla="*/ 1743408325 w 746"/>
                <a:gd name="T5" fmla="*/ 2147483647 h 469"/>
                <a:gd name="T6" fmla="*/ 415060867 w 746"/>
                <a:gd name="T7" fmla="*/ 2147483647 h 469"/>
                <a:gd name="T8" fmla="*/ 0 w 746"/>
                <a:gd name="T9" fmla="*/ 2147483647 h 469"/>
                <a:gd name="T10" fmla="*/ 415060867 w 746"/>
                <a:gd name="T11" fmla="*/ 2147483647 h 469"/>
                <a:gd name="T12" fmla="*/ 1909546967 w 746"/>
                <a:gd name="T13" fmla="*/ 2147483647 h 469"/>
                <a:gd name="T14" fmla="*/ 2147483647 w 746"/>
                <a:gd name="T15" fmla="*/ 2147483647 h 469"/>
                <a:gd name="T16" fmla="*/ 2147483647 w 746"/>
                <a:gd name="T17" fmla="*/ 2147483647 h 469"/>
                <a:gd name="T18" fmla="*/ 2147483647 w 746"/>
                <a:gd name="T19" fmla="*/ 2147483647 h 469"/>
                <a:gd name="T20" fmla="*/ 2147483647 w 746"/>
                <a:gd name="T21" fmla="*/ 2147483647 h 469"/>
                <a:gd name="T22" fmla="*/ 2147483647 w 746"/>
                <a:gd name="T23" fmla="*/ 2147483647 h 469"/>
                <a:gd name="T24" fmla="*/ 2147483647 w 746"/>
                <a:gd name="T25" fmla="*/ 2147483647 h 469"/>
                <a:gd name="T26" fmla="*/ 2147483647 w 746"/>
                <a:gd name="T27" fmla="*/ 2147483647 h 469"/>
                <a:gd name="T28" fmla="*/ 2147483647 w 746"/>
                <a:gd name="T29" fmla="*/ 2147483647 h 469"/>
                <a:gd name="T30" fmla="*/ 2147483647 w 746"/>
                <a:gd name="T31" fmla="*/ 2147483647 h 469"/>
                <a:gd name="T32" fmla="*/ 2147483647 w 746"/>
                <a:gd name="T33" fmla="*/ 2147483647 h 469"/>
                <a:gd name="T34" fmla="*/ 2147483647 w 746"/>
                <a:gd name="T35" fmla="*/ 2147483647 h 469"/>
                <a:gd name="T36" fmla="*/ 2147483647 w 746"/>
                <a:gd name="T37" fmla="*/ 849943140 h 469"/>
                <a:gd name="T38" fmla="*/ 2147483647 w 746"/>
                <a:gd name="T39" fmla="*/ 0 h 469"/>
                <a:gd name="T40" fmla="*/ 2147483647 w 746"/>
                <a:gd name="T41" fmla="*/ 2147483647 h 469"/>
                <a:gd name="T42" fmla="*/ 2147483647 w 746"/>
                <a:gd name="T43" fmla="*/ 2147483647 h 469"/>
                <a:gd name="T44" fmla="*/ 2147483647 w 746"/>
                <a:gd name="T45" fmla="*/ 2147483647 h 469"/>
                <a:gd name="T46" fmla="*/ 2147483647 w 746"/>
                <a:gd name="T47" fmla="*/ 2147483647 h 469"/>
                <a:gd name="T48" fmla="*/ 2147483647 w 746"/>
                <a:gd name="T49" fmla="*/ 2147483647 h 469"/>
                <a:gd name="T50" fmla="*/ 2147483647 w 746"/>
                <a:gd name="T51" fmla="*/ 2147483647 h 469"/>
                <a:gd name="T52" fmla="*/ 2147483647 w 746"/>
                <a:gd name="T53" fmla="*/ 2147483647 h 469"/>
                <a:gd name="T54" fmla="*/ 2147483647 w 746"/>
                <a:gd name="T55" fmla="*/ 2147483647 h 469"/>
                <a:gd name="T56" fmla="*/ 2147483647 w 746"/>
                <a:gd name="T57" fmla="*/ 2147483647 h 469"/>
                <a:gd name="T58" fmla="*/ 2147483647 w 746"/>
                <a:gd name="T59" fmla="*/ 2147483647 h 469"/>
                <a:gd name="T60" fmla="*/ 2147483647 w 746"/>
                <a:gd name="T61" fmla="*/ 2147483647 h 469"/>
                <a:gd name="T62" fmla="*/ 2147483647 w 746"/>
                <a:gd name="T63" fmla="*/ 2147483647 h 469"/>
                <a:gd name="T64" fmla="*/ 2147483647 w 746"/>
                <a:gd name="T65" fmla="*/ 2147483647 h 469"/>
                <a:gd name="T66" fmla="*/ 2147483647 w 746"/>
                <a:gd name="T67" fmla="*/ 2147483647 h 469"/>
                <a:gd name="T68" fmla="*/ 2147483647 w 746"/>
                <a:gd name="T69" fmla="*/ 2147483647 h 469"/>
                <a:gd name="T70" fmla="*/ 2147483647 w 746"/>
                <a:gd name="T71" fmla="*/ 2147483647 h 469"/>
                <a:gd name="T72" fmla="*/ 2147483647 w 746"/>
                <a:gd name="T73" fmla="*/ 2147483647 h 469"/>
                <a:gd name="T74" fmla="*/ 2147483647 w 746"/>
                <a:gd name="T75" fmla="*/ 2147483647 h 469"/>
                <a:gd name="T76" fmla="*/ 2147483647 w 746"/>
                <a:gd name="T77" fmla="*/ 2147483647 h 469"/>
                <a:gd name="T78" fmla="*/ 2147483647 w 746"/>
                <a:gd name="T79" fmla="*/ 2147483647 h 469"/>
                <a:gd name="T80" fmla="*/ 2147483647 w 746"/>
                <a:gd name="T81" fmla="*/ 2147483647 h 469"/>
                <a:gd name="T82" fmla="*/ 2147483647 w 746"/>
                <a:gd name="T83" fmla="*/ 2147483647 h 469"/>
                <a:gd name="T84" fmla="*/ 2147483647 w 746"/>
                <a:gd name="T85" fmla="*/ 2147483647 h 469"/>
                <a:gd name="T86" fmla="*/ 2147483647 w 746"/>
                <a:gd name="T87" fmla="*/ 2147483647 h 469"/>
                <a:gd name="T88" fmla="*/ 2147483647 w 746"/>
                <a:gd name="T89" fmla="*/ 2147483647 h 469"/>
                <a:gd name="T90" fmla="*/ 2147483647 w 746"/>
                <a:gd name="T91" fmla="*/ 2147483647 h 469"/>
                <a:gd name="T92" fmla="*/ 2147483647 w 746"/>
                <a:gd name="T93" fmla="*/ 2147483647 h 469"/>
                <a:gd name="T94" fmla="*/ 2147483647 w 746"/>
                <a:gd name="T95" fmla="*/ 2147483647 h 46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46" h="469">
                  <a:moveTo>
                    <a:pt x="114" y="469"/>
                  </a:moveTo>
                  <a:lnTo>
                    <a:pt x="109" y="463"/>
                  </a:lnTo>
                  <a:lnTo>
                    <a:pt x="103" y="456"/>
                  </a:lnTo>
                  <a:lnTo>
                    <a:pt x="98" y="452"/>
                  </a:lnTo>
                  <a:lnTo>
                    <a:pt x="92" y="449"/>
                  </a:lnTo>
                  <a:lnTo>
                    <a:pt x="79" y="445"/>
                  </a:lnTo>
                  <a:lnTo>
                    <a:pt x="67" y="442"/>
                  </a:lnTo>
                  <a:lnTo>
                    <a:pt x="54" y="440"/>
                  </a:lnTo>
                  <a:lnTo>
                    <a:pt x="39" y="437"/>
                  </a:lnTo>
                  <a:lnTo>
                    <a:pt x="33" y="435"/>
                  </a:lnTo>
                  <a:lnTo>
                    <a:pt x="26" y="433"/>
                  </a:lnTo>
                  <a:lnTo>
                    <a:pt x="21" y="429"/>
                  </a:lnTo>
                  <a:lnTo>
                    <a:pt x="14" y="425"/>
                  </a:lnTo>
                  <a:lnTo>
                    <a:pt x="11" y="422"/>
                  </a:lnTo>
                  <a:lnTo>
                    <a:pt x="8" y="418"/>
                  </a:lnTo>
                  <a:lnTo>
                    <a:pt x="5" y="413"/>
                  </a:lnTo>
                  <a:lnTo>
                    <a:pt x="3" y="408"/>
                  </a:lnTo>
                  <a:lnTo>
                    <a:pt x="1" y="396"/>
                  </a:lnTo>
                  <a:lnTo>
                    <a:pt x="0" y="385"/>
                  </a:lnTo>
                  <a:lnTo>
                    <a:pt x="0" y="363"/>
                  </a:lnTo>
                  <a:lnTo>
                    <a:pt x="1" y="345"/>
                  </a:lnTo>
                  <a:lnTo>
                    <a:pt x="1" y="332"/>
                  </a:lnTo>
                  <a:lnTo>
                    <a:pt x="3" y="320"/>
                  </a:lnTo>
                  <a:lnTo>
                    <a:pt x="5" y="309"/>
                  </a:lnTo>
                  <a:lnTo>
                    <a:pt x="10" y="299"/>
                  </a:lnTo>
                  <a:lnTo>
                    <a:pt x="13" y="289"/>
                  </a:lnTo>
                  <a:lnTo>
                    <a:pt x="19" y="281"/>
                  </a:lnTo>
                  <a:lnTo>
                    <a:pt x="23" y="273"/>
                  </a:lnTo>
                  <a:lnTo>
                    <a:pt x="30" y="265"/>
                  </a:lnTo>
                  <a:lnTo>
                    <a:pt x="41" y="251"/>
                  </a:lnTo>
                  <a:lnTo>
                    <a:pt x="52" y="236"/>
                  </a:lnTo>
                  <a:lnTo>
                    <a:pt x="56" y="228"/>
                  </a:lnTo>
                  <a:lnTo>
                    <a:pt x="60" y="220"/>
                  </a:lnTo>
                  <a:lnTo>
                    <a:pt x="65" y="212"/>
                  </a:lnTo>
                  <a:lnTo>
                    <a:pt x="67" y="204"/>
                  </a:lnTo>
                  <a:lnTo>
                    <a:pt x="121" y="204"/>
                  </a:lnTo>
                  <a:lnTo>
                    <a:pt x="131" y="198"/>
                  </a:lnTo>
                  <a:lnTo>
                    <a:pt x="142" y="194"/>
                  </a:lnTo>
                  <a:lnTo>
                    <a:pt x="154" y="191"/>
                  </a:lnTo>
                  <a:lnTo>
                    <a:pt x="166" y="188"/>
                  </a:lnTo>
                  <a:lnTo>
                    <a:pt x="190" y="184"/>
                  </a:lnTo>
                  <a:lnTo>
                    <a:pt x="213" y="178"/>
                  </a:lnTo>
                  <a:lnTo>
                    <a:pt x="224" y="176"/>
                  </a:lnTo>
                  <a:lnTo>
                    <a:pt x="235" y="173"/>
                  </a:lnTo>
                  <a:lnTo>
                    <a:pt x="244" y="170"/>
                  </a:lnTo>
                  <a:lnTo>
                    <a:pt x="251" y="165"/>
                  </a:lnTo>
                  <a:lnTo>
                    <a:pt x="258" y="160"/>
                  </a:lnTo>
                  <a:lnTo>
                    <a:pt x="262" y="153"/>
                  </a:lnTo>
                  <a:lnTo>
                    <a:pt x="265" y="150"/>
                  </a:lnTo>
                  <a:lnTo>
                    <a:pt x="266" y="145"/>
                  </a:lnTo>
                  <a:lnTo>
                    <a:pt x="267" y="141"/>
                  </a:lnTo>
                  <a:lnTo>
                    <a:pt x="267" y="136"/>
                  </a:lnTo>
                  <a:lnTo>
                    <a:pt x="267" y="126"/>
                  </a:lnTo>
                  <a:lnTo>
                    <a:pt x="267" y="117"/>
                  </a:lnTo>
                  <a:lnTo>
                    <a:pt x="280" y="119"/>
                  </a:lnTo>
                  <a:lnTo>
                    <a:pt x="292" y="120"/>
                  </a:lnTo>
                  <a:lnTo>
                    <a:pt x="303" y="120"/>
                  </a:lnTo>
                  <a:lnTo>
                    <a:pt x="313" y="119"/>
                  </a:lnTo>
                  <a:lnTo>
                    <a:pt x="323" y="117"/>
                  </a:lnTo>
                  <a:lnTo>
                    <a:pt x="332" y="115"/>
                  </a:lnTo>
                  <a:lnTo>
                    <a:pt x="339" y="112"/>
                  </a:lnTo>
                  <a:lnTo>
                    <a:pt x="347" y="109"/>
                  </a:lnTo>
                  <a:lnTo>
                    <a:pt x="354" y="105"/>
                  </a:lnTo>
                  <a:lnTo>
                    <a:pt x="359" y="101"/>
                  </a:lnTo>
                  <a:lnTo>
                    <a:pt x="366" y="96"/>
                  </a:lnTo>
                  <a:lnTo>
                    <a:pt x="370" y="91"/>
                  </a:lnTo>
                  <a:lnTo>
                    <a:pt x="380" y="80"/>
                  </a:lnTo>
                  <a:lnTo>
                    <a:pt x="389" y="67"/>
                  </a:lnTo>
                  <a:lnTo>
                    <a:pt x="397" y="56"/>
                  </a:lnTo>
                  <a:lnTo>
                    <a:pt x="405" y="44"/>
                  </a:lnTo>
                  <a:lnTo>
                    <a:pt x="414" y="32"/>
                  </a:lnTo>
                  <a:lnTo>
                    <a:pt x="425" y="22"/>
                  </a:lnTo>
                  <a:lnTo>
                    <a:pt x="430" y="18"/>
                  </a:lnTo>
                  <a:lnTo>
                    <a:pt x="436" y="13"/>
                  </a:lnTo>
                  <a:lnTo>
                    <a:pt x="442" y="9"/>
                  </a:lnTo>
                  <a:lnTo>
                    <a:pt x="450" y="6"/>
                  </a:lnTo>
                  <a:lnTo>
                    <a:pt x="458" y="3"/>
                  </a:lnTo>
                  <a:lnTo>
                    <a:pt x="467" y="1"/>
                  </a:lnTo>
                  <a:lnTo>
                    <a:pt x="475" y="0"/>
                  </a:lnTo>
                  <a:lnTo>
                    <a:pt x="486" y="0"/>
                  </a:lnTo>
                  <a:lnTo>
                    <a:pt x="486" y="6"/>
                  </a:lnTo>
                  <a:lnTo>
                    <a:pt x="492" y="14"/>
                  </a:lnTo>
                  <a:lnTo>
                    <a:pt x="498" y="22"/>
                  </a:lnTo>
                  <a:lnTo>
                    <a:pt x="507" y="29"/>
                  </a:lnTo>
                  <a:lnTo>
                    <a:pt x="515" y="35"/>
                  </a:lnTo>
                  <a:lnTo>
                    <a:pt x="523" y="41"/>
                  </a:lnTo>
                  <a:lnTo>
                    <a:pt x="530" y="49"/>
                  </a:lnTo>
                  <a:lnTo>
                    <a:pt x="532" y="53"/>
                  </a:lnTo>
                  <a:lnTo>
                    <a:pt x="536" y="57"/>
                  </a:lnTo>
                  <a:lnTo>
                    <a:pt x="538" y="62"/>
                  </a:lnTo>
                  <a:lnTo>
                    <a:pt x="539" y="67"/>
                  </a:lnTo>
                  <a:lnTo>
                    <a:pt x="553" y="107"/>
                  </a:lnTo>
                  <a:lnTo>
                    <a:pt x="564" y="141"/>
                  </a:lnTo>
                  <a:lnTo>
                    <a:pt x="569" y="148"/>
                  </a:lnTo>
                  <a:lnTo>
                    <a:pt x="573" y="154"/>
                  </a:lnTo>
                  <a:lnTo>
                    <a:pt x="579" y="159"/>
                  </a:lnTo>
                  <a:lnTo>
                    <a:pt x="585" y="164"/>
                  </a:lnTo>
                  <a:lnTo>
                    <a:pt x="593" y="168"/>
                  </a:lnTo>
                  <a:lnTo>
                    <a:pt x="602" y="170"/>
                  </a:lnTo>
                  <a:lnTo>
                    <a:pt x="613" y="172"/>
                  </a:lnTo>
                  <a:lnTo>
                    <a:pt x="626" y="172"/>
                  </a:lnTo>
                  <a:lnTo>
                    <a:pt x="626" y="179"/>
                  </a:lnTo>
                  <a:lnTo>
                    <a:pt x="627" y="187"/>
                  </a:lnTo>
                  <a:lnTo>
                    <a:pt x="628" y="193"/>
                  </a:lnTo>
                  <a:lnTo>
                    <a:pt x="630" y="199"/>
                  </a:lnTo>
                  <a:lnTo>
                    <a:pt x="636" y="211"/>
                  </a:lnTo>
                  <a:lnTo>
                    <a:pt x="642" y="222"/>
                  </a:lnTo>
                  <a:lnTo>
                    <a:pt x="650" y="233"/>
                  </a:lnTo>
                  <a:lnTo>
                    <a:pt x="660" y="244"/>
                  </a:lnTo>
                  <a:lnTo>
                    <a:pt x="670" y="254"/>
                  </a:lnTo>
                  <a:lnTo>
                    <a:pt x="681" y="263"/>
                  </a:lnTo>
                  <a:lnTo>
                    <a:pt x="702" y="279"/>
                  </a:lnTo>
                  <a:lnTo>
                    <a:pt x="720" y="294"/>
                  </a:lnTo>
                  <a:lnTo>
                    <a:pt x="729" y="302"/>
                  </a:lnTo>
                  <a:lnTo>
                    <a:pt x="736" y="309"/>
                  </a:lnTo>
                  <a:lnTo>
                    <a:pt x="741" y="315"/>
                  </a:lnTo>
                  <a:lnTo>
                    <a:pt x="746" y="321"/>
                  </a:lnTo>
                  <a:lnTo>
                    <a:pt x="738" y="345"/>
                  </a:lnTo>
                  <a:lnTo>
                    <a:pt x="728" y="345"/>
                  </a:lnTo>
                  <a:lnTo>
                    <a:pt x="711" y="345"/>
                  </a:lnTo>
                  <a:lnTo>
                    <a:pt x="706" y="345"/>
                  </a:lnTo>
                  <a:lnTo>
                    <a:pt x="700" y="344"/>
                  </a:lnTo>
                  <a:lnTo>
                    <a:pt x="695" y="343"/>
                  </a:lnTo>
                  <a:lnTo>
                    <a:pt x="691" y="342"/>
                  </a:lnTo>
                  <a:lnTo>
                    <a:pt x="685" y="339"/>
                  </a:lnTo>
                  <a:lnTo>
                    <a:pt x="682" y="335"/>
                  </a:lnTo>
                  <a:lnTo>
                    <a:pt x="680" y="329"/>
                  </a:lnTo>
                  <a:lnTo>
                    <a:pt x="679" y="321"/>
                  </a:lnTo>
                  <a:lnTo>
                    <a:pt x="666" y="321"/>
                  </a:lnTo>
                  <a:lnTo>
                    <a:pt x="659" y="321"/>
                  </a:lnTo>
                  <a:lnTo>
                    <a:pt x="654" y="325"/>
                  </a:lnTo>
                  <a:lnTo>
                    <a:pt x="651" y="330"/>
                  </a:lnTo>
                  <a:lnTo>
                    <a:pt x="648" y="334"/>
                  </a:lnTo>
                  <a:lnTo>
                    <a:pt x="647" y="338"/>
                  </a:lnTo>
                  <a:lnTo>
                    <a:pt x="642" y="345"/>
                  </a:lnTo>
                  <a:lnTo>
                    <a:pt x="639" y="352"/>
                  </a:lnTo>
                  <a:lnTo>
                    <a:pt x="630" y="354"/>
                  </a:lnTo>
                  <a:lnTo>
                    <a:pt x="621" y="355"/>
                  </a:lnTo>
                  <a:lnTo>
                    <a:pt x="613" y="355"/>
                  </a:lnTo>
                  <a:lnTo>
                    <a:pt x="604" y="356"/>
                  </a:lnTo>
                  <a:lnTo>
                    <a:pt x="586" y="355"/>
                  </a:lnTo>
                  <a:lnTo>
                    <a:pt x="570" y="355"/>
                  </a:lnTo>
                  <a:lnTo>
                    <a:pt x="561" y="355"/>
                  </a:lnTo>
                  <a:lnTo>
                    <a:pt x="553" y="356"/>
                  </a:lnTo>
                  <a:lnTo>
                    <a:pt x="545" y="357"/>
                  </a:lnTo>
                  <a:lnTo>
                    <a:pt x="537" y="359"/>
                  </a:lnTo>
                  <a:lnTo>
                    <a:pt x="529" y="361"/>
                  </a:lnTo>
                  <a:lnTo>
                    <a:pt x="522" y="365"/>
                  </a:lnTo>
                  <a:lnTo>
                    <a:pt x="514" y="370"/>
                  </a:lnTo>
                  <a:lnTo>
                    <a:pt x="506" y="376"/>
                  </a:lnTo>
                  <a:lnTo>
                    <a:pt x="501" y="381"/>
                  </a:lnTo>
                  <a:lnTo>
                    <a:pt x="496" y="387"/>
                  </a:lnTo>
                  <a:lnTo>
                    <a:pt x="493" y="390"/>
                  </a:lnTo>
                  <a:lnTo>
                    <a:pt x="491" y="392"/>
                  </a:lnTo>
                  <a:lnTo>
                    <a:pt x="489" y="394"/>
                  </a:lnTo>
                  <a:lnTo>
                    <a:pt x="486" y="394"/>
                  </a:lnTo>
                  <a:lnTo>
                    <a:pt x="466" y="395"/>
                  </a:lnTo>
                  <a:lnTo>
                    <a:pt x="451" y="397"/>
                  </a:lnTo>
                  <a:lnTo>
                    <a:pt x="439" y="399"/>
                  </a:lnTo>
                  <a:lnTo>
                    <a:pt x="426" y="400"/>
                  </a:lnTo>
                  <a:lnTo>
                    <a:pt x="417" y="400"/>
                  </a:lnTo>
                  <a:lnTo>
                    <a:pt x="410" y="398"/>
                  </a:lnTo>
                  <a:lnTo>
                    <a:pt x="403" y="395"/>
                  </a:lnTo>
                  <a:lnTo>
                    <a:pt x="396" y="392"/>
                  </a:lnTo>
                  <a:lnTo>
                    <a:pt x="384" y="383"/>
                  </a:lnTo>
                  <a:lnTo>
                    <a:pt x="373" y="373"/>
                  </a:lnTo>
                  <a:lnTo>
                    <a:pt x="361" y="363"/>
                  </a:lnTo>
                  <a:lnTo>
                    <a:pt x="349" y="354"/>
                  </a:lnTo>
                  <a:lnTo>
                    <a:pt x="343" y="351"/>
                  </a:lnTo>
                  <a:lnTo>
                    <a:pt x="336" y="347"/>
                  </a:lnTo>
                  <a:lnTo>
                    <a:pt x="328" y="345"/>
                  </a:lnTo>
                  <a:lnTo>
                    <a:pt x="319" y="345"/>
                  </a:lnTo>
                  <a:lnTo>
                    <a:pt x="313" y="345"/>
                  </a:lnTo>
                  <a:lnTo>
                    <a:pt x="305" y="347"/>
                  </a:lnTo>
                  <a:lnTo>
                    <a:pt x="299" y="351"/>
                  </a:lnTo>
                  <a:lnTo>
                    <a:pt x="291" y="355"/>
                  </a:lnTo>
                  <a:lnTo>
                    <a:pt x="284" y="360"/>
                  </a:lnTo>
                  <a:lnTo>
                    <a:pt x="278" y="365"/>
                  </a:lnTo>
                  <a:lnTo>
                    <a:pt x="272" y="371"/>
                  </a:lnTo>
                  <a:lnTo>
                    <a:pt x="266" y="377"/>
                  </a:lnTo>
                  <a:lnTo>
                    <a:pt x="255" y="392"/>
                  </a:lnTo>
                  <a:lnTo>
                    <a:pt x="244" y="408"/>
                  </a:lnTo>
                  <a:lnTo>
                    <a:pt x="235" y="423"/>
                  </a:lnTo>
                  <a:lnTo>
                    <a:pt x="227" y="437"/>
                  </a:lnTo>
                  <a:lnTo>
                    <a:pt x="197" y="437"/>
                  </a:lnTo>
                  <a:lnTo>
                    <a:pt x="176" y="437"/>
                  </a:lnTo>
                  <a:lnTo>
                    <a:pt x="160" y="437"/>
                  </a:lnTo>
                  <a:lnTo>
                    <a:pt x="150" y="439"/>
                  </a:lnTo>
                  <a:lnTo>
                    <a:pt x="146" y="440"/>
                  </a:lnTo>
                  <a:lnTo>
                    <a:pt x="143" y="442"/>
                  </a:lnTo>
                  <a:lnTo>
                    <a:pt x="139" y="445"/>
                  </a:lnTo>
                  <a:lnTo>
                    <a:pt x="135" y="448"/>
                  </a:lnTo>
                  <a:lnTo>
                    <a:pt x="126" y="456"/>
                  </a:lnTo>
                  <a:lnTo>
                    <a:pt x="114" y="46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4" name="Freeform 248"/>
            <p:cNvSpPr>
              <a:spLocks/>
            </p:cNvSpPr>
            <p:nvPr>
              <p:custDataLst>
                <p:tags r:id="rId175"/>
              </p:custDataLst>
            </p:nvPr>
          </p:nvSpPr>
          <p:spPr bwMode="auto">
            <a:xfrm>
              <a:off x="4970897" y="3250035"/>
              <a:ext cx="541734" cy="552450"/>
            </a:xfrm>
            <a:custGeom>
              <a:avLst/>
              <a:gdLst>
                <a:gd name="T0" fmla="*/ 2147483647 w 1145"/>
                <a:gd name="T1" fmla="*/ 2147483647 h 1053"/>
                <a:gd name="T2" fmla="*/ 2147483647 w 1145"/>
                <a:gd name="T3" fmla="*/ 2147483647 h 1053"/>
                <a:gd name="T4" fmla="*/ 2147483647 w 1145"/>
                <a:gd name="T5" fmla="*/ 2147483647 h 1053"/>
                <a:gd name="T6" fmla="*/ 2147483647 w 1145"/>
                <a:gd name="T7" fmla="*/ 2147483647 h 1053"/>
                <a:gd name="T8" fmla="*/ 2147483647 w 1145"/>
                <a:gd name="T9" fmla="*/ 2147483647 h 1053"/>
                <a:gd name="T10" fmla="*/ 2147483647 w 1145"/>
                <a:gd name="T11" fmla="*/ 2147483647 h 1053"/>
                <a:gd name="T12" fmla="*/ 2147483647 w 1145"/>
                <a:gd name="T13" fmla="*/ 2147483647 h 1053"/>
                <a:gd name="T14" fmla="*/ 2147483647 w 1145"/>
                <a:gd name="T15" fmla="*/ 2147483647 h 1053"/>
                <a:gd name="T16" fmla="*/ 2147483647 w 1145"/>
                <a:gd name="T17" fmla="*/ 2147483647 h 1053"/>
                <a:gd name="T18" fmla="*/ 2147483647 w 1145"/>
                <a:gd name="T19" fmla="*/ 2147483647 h 1053"/>
                <a:gd name="T20" fmla="*/ 2147483647 w 1145"/>
                <a:gd name="T21" fmla="*/ 2147483647 h 1053"/>
                <a:gd name="T22" fmla="*/ 2147483647 w 1145"/>
                <a:gd name="T23" fmla="*/ 2147483647 h 1053"/>
                <a:gd name="T24" fmla="*/ 2147483647 w 1145"/>
                <a:gd name="T25" fmla="*/ 2147483647 h 1053"/>
                <a:gd name="T26" fmla="*/ 2147483647 w 1145"/>
                <a:gd name="T27" fmla="*/ 2147483647 h 1053"/>
                <a:gd name="T28" fmla="*/ 2147483647 w 1145"/>
                <a:gd name="T29" fmla="*/ 2147483647 h 1053"/>
                <a:gd name="T30" fmla="*/ 2147483647 w 1145"/>
                <a:gd name="T31" fmla="*/ 2147483647 h 1053"/>
                <a:gd name="T32" fmla="*/ 2147483647 w 1145"/>
                <a:gd name="T33" fmla="*/ 2147483647 h 1053"/>
                <a:gd name="T34" fmla="*/ 2147483647 w 1145"/>
                <a:gd name="T35" fmla="*/ 2147483647 h 1053"/>
                <a:gd name="T36" fmla="*/ 2147483647 w 1145"/>
                <a:gd name="T37" fmla="*/ 2147483647 h 1053"/>
                <a:gd name="T38" fmla="*/ 2147483647 w 1145"/>
                <a:gd name="T39" fmla="*/ 2147483647 h 1053"/>
                <a:gd name="T40" fmla="*/ 2147483647 w 1145"/>
                <a:gd name="T41" fmla="*/ 2147483647 h 1053"/>
                <a:gd name="T42" fmla="*/ 2147483647 w 1145"/>
                <a:gd name="T43" fmla="*/ 2147483647 h 1053"/>
                <a:gd name="T44" fmla="*/ 2147483647 w 1145"/>
                <a:gd name="T45" fmla="*/ 2147483647 h 1053"/>
                <a:gd name="T46" fmla="*/ 2147483647 w 1145"/>
                <a:gd name="T47" fmla="*/ 2147483647 h 1053"/>
                <a:gd name="T48" fmla="*/ 2147483647 w 1145"/>
                <a:gd name="T49" fmla="*/ 2147483647 h 1053"/>
                <a:gd name="T50" fmla="*/ 2147483647 w 1145"/>
                <a:gd name="T51" fmla="*/ 2147483647 h 1053"/>
                <a:gd name="T52" fmla="*/ 2147483647 w 1145"/>
                <a:gd name="T53" fmla="*/ 2147483647 h 1053"/>
                <a:gd name="T54" fmla="*/ 2147483647 w 1145"/>
                <a:gd name="T55" fmla="*/ 2147483647 h 1053"/>
                <a:gd name="T56" fmla="*/ 2147483647 w 1145"/>
                <a:gd name="T57" fmla="*/ 2147483647 h 1053"/>
                <a:gd name="T58" fmla="*/ 2147483647 w 1145"/>
                <a:gd name="T59" fmla="*/ 2147483647 h 1053"/>
                <a:gd name="T60" fmla="*/ 2147483647 w 1145"/>
                <a:gd name="T61" fmla="*/ 2147483647 h 1053"/>
                <a:gd name="T62" fmla="*/ 2147483647 w 1145"/>
                <a:gd name="T63" fmla="*/ 2147483647 h 1053"/>
                <a:gd name="T64" fmla="*/ 2147483647 w 1145"/>
                <a:gd name="T65" fmla="*/ 2147483647 h 1053"/>
                <a:gd name="T66" fmla="*/ 2147483647 w 1145"/>
                <a:gd name="T67" fmla="*/ 2147483647 h 1053"/>
                <a:gd name="T68" fmla="*/ 249866351 w 1145"/>
                <a:gd name="T69" fmla="*/ 2147483647 h 1053"/>
                <a:gd name="T70" fmla="*/ 2147483647 w 1145"/>
                <a:gd name="T71" fmla="*/ 2147483647 h 1053"/>
                <a:gd name="T72" fmla="*/ 2147483647 w 1145"/>
                <a:gd name="T73" fmla="*/ 2147483647 h 1053"/>
                <a:gd name="T74" fmla="*/ 2147483647 w 1145"/>
                <a:gd name="T75" fmla="*/ 2147483647 h 1053"/>
                <a:gd name="T76" fmla="*/ 2147483647 w 1145"/>
                <a:gd name="T77" fmla="*/ 2147483647 h 1053"/>
                <a:gd name="T78" fmla="*/ 2147483647 w 1145"/>
                <a:gd name="T79" fmla="*/ 2147483647 h 1053"/>
                <a:gd name="T80" fmla="*/ 2147483647 w 1145"/>
                <a:gd name="T81" fmla="*/ 2147483647 h 1053"/>
                <a:gd name="T82" fmla="*/ 2147483647 w 1145"/>
                <a:gd name="T83" fmla="*/ 2147483647 h 1053"/>
                <a:gd name="T84" fmla="*/ 2147483647 w 1145"/>
                <a:gd name="T85" fmla="*/ 2147483647 h 1053"/>
                <a:gd name="T86" fmla="*/ 2147483647 w 1145"/>
                <a:gd name="T87" fmla="*/ 2147483647 h 1053"/>
                <a:gd name="T88" fmla="*/ 2147483647 w 1145"/>
                <a:gd name="T89" fmla="*/ 2147483647 h 1053"/>
                <a:gd name="T90" fmla="*/ 2147483647 w 1145"/>
                <a:gd name="T91" fmla="*/ 2147483647 h 1053"/>
                <a:gd name="T92" fmla="*/ 2147483647 w 1145"/>
                <a:gd name="T93" fmla="*/ 2147483647 h 1053"/>
                <a:gd name="T94" fmla="*/ 2147483647 w 1145"/>
                <a:gd name="T95" fmla="*/ 2147483647 h 1053"/>
                <a:gd name="T96" fmla="*/ 2147483647 w 1145"/>
                <a:gd name="T97" fmla="*/ 2147483647 h 1053"/>
                <a:gd name="T98" fmla="*/ 2147483647 w 1145"/>
                <a:gd name="T99" fmla="*/ 2147483647 h 1053"/>
                <a:gd name="T100" fmla="*/ 2147483647 w 1145"/>
                <a:gd name="T101" fmla="*/ 2147483647 h 1053"/>
                <a:gd name="T102" fmla="*/ 2147483647 w 1145"/>
                <a:gd name="T103" fmla="*/ 2147483647 h 1053"/>
                <a:gd name="T104" fmla="*/ 2147483647 w 1145"/>
                <a:gd name="T105" fmla="*/ 2147483647 h 1053"/>
                <a:gd name="T106" fmla="*/ 2147483647 w 1145"/>
                <a:gd name="T107" fmla="*/ 2147483647 h 1053"/>
                <a:gd name="T108" fmla="*/ 2147483647 w 1145"/>
                <a:gd name="T109" fmla="*/ 1155229087 h 1053"/>
                <a:gd name="T110" fmla="*/ 2147483647 w 1145"/>
                <a:gd name="T111" fmla="*/ 2147483647 h 105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45" h="1053">
                  <a:moveTo>
                    <a:pt x="894" y="24"/>
                  </a:moveTo>
                  <a:lnTo>
                    <a:pt x="894" y="32"/>
                  </a:lnTo>
                  <a:lnTo>
                    <a:pt x="895" y="38"/>
                  </a:lnTo>
                  <a:lnTo>
                    <a:pt x="896" y="44"/>
                  </a:lnTo>
                  <a:lnTo>
                    <a:pt x="897" y="49"/>
                  </a:lnTo>
                  <a:lnTo>
                    <a:pt x="900" y="53"/>
                  </a:lnTo>
                  <a:lnTo>
                    <a:pt x="902" y="57"/>
                  </a:lnTo>
                  <a:lnTo>
                    <a:pt x="906" y="61"/>
                  </a:lnTo>
                  <a:lnTo>
                    <a:pt x="909" y="64"/>
                  </a:lnTo>
                  <a:lnTo>
                    <a:pt x="918" y="68"/>
                  </a:lnTo>
                  <a:lnTo>
                    <a:pt x="926" y="71"/>
                  </a:lnTo>
                  <a:lnTo>
                    <a:pt x="936" y="72"/>
                  </a:lnTo>
                  <a:lnTo>
                    <a:pt x="947" y="72"/>
                  </a:lnTo>
                  <a:lnTo>
                    <a:pt x="993" y="66"/>
                  </a:lnTo>
                  <a:lnTo>
                    <a:pt x="1033" y="61"/>
                  </a:lnTo>
                  <a:lnTo>
                    <a:pt x="1038" y="61"/>
                  </a:lnTo>
                  <a:lnTo>
                    <a:pt x="1045" y="63"/>
                  </a:lnTo>
                  <a:lnTo>
                    <a:pt x="1051" y="64"/>
                  </a:lnTo>
                  <a:lnTo>
                    <a:pt x="1057" y="67"/>
                  </a:lnTo>
                  <a:lnTo>
                    <a:pt x="1069" y="73"/>
                  </a:lnTo>
                  <a:lnTo>
                    <a:pt x="1080" y="81"/>
                  </a:lnTo>
                  <a:lnTo>
                    <a:pt x="1099" y="98"/>
                  </a:lnTo>
                  <a:lnTo>
                    <a:pt x="1112" y="110"/>
                  </a:lnTo>
                  <a:lnTo>
                    <a:pt x="1113" y="124"/>
                  </a:lnTo>
                  <a:lnTo>
                    <a:pt x="1114" y="138"/>
                  </a:lnTo>
                  <a:lnTo>
                    <a:pt x="1117" y="152"/>
                  </a:lnTo>
                  <a:lnTo>
                    <a:pt x="1122" y="164"/>
                  </a:lnTo>
                  <a:lnTo>
                    <a:pt x="1126" y="175"/>
                  </a:lnTo>
                  <a:lnTo>
                    <a:pt x="1132" y="183"/>
                  </a:lnTo>
                  <a:lnTo>
                    <a:pt x="1135" y="186"/>
                  </a:lnTo>
                  <a:lnTo>
                    <a:pt x="1138" y="188"/>
                  </a:lnTo>
                  <a:lnTo>
                    <a:pt x="1142" y="190"/>
                  </a:lnTo>
                  <a:lnTo>
                    <a:pt x="1145" y="190"/>
                  </a:lnTo>
                  <a:lnTo>
                    <a:pt x="1139" y="202"/>
                  </a:lnTo>
                  <a:lnTo>
                    <a:pt x="1133" y="211"/>
                  </a:lnTo>
                  <a:lnTo>
                    <a:pt x="1125" y="220"/>
                  </a:lnTo>
                  <a:lnTo>
                    <a:pt x="1117" y="227"/>
                  </a:lnTo>
                  <a:lnTo>
                    <a:pt x="1100" y="240"/>
                  </a:lnTo>
                  <a:lnTo>
                    <a:pt x="1082" y="253"/>
                  </a:lnTo>
                  <a:lnTo>
                    <a:pt x="1074" y="259"/>
                  </a:lnTo>
                  <a:lnTo>
                    <a:pt x="1066" y="266"/>
                  </a:lnTo>
                  <a:lnTo>
                    <a:pt x="1058" y="272"/>
                  </a:lnTo>
                  <a:lnTo>
                    <a:pt x="1052" y="280"/>
                  </a:lnTo>
                  <a:lnTo>
                    <a:pt x="1046" y="288"/>
                  </a:lnTo>
                  <a:lnTo>
                    <a:pt x="1043" y="297"/>
                  </a:lnTo>
                  <a:lnTo>
                    <a:pt x="1040" y="308"/>
                  </a:lnTo>
                  <a:lnTo>
                    <a:pt x="1040" y="320"/>
                  </a:lnTo>
                  <a:lnTo>
                    <a:pt x="1041" y="339"/>
                  </a:lnTo>
                  <a:lnTo>
                    <a:pt x="1045" y="360"/>
                  </a:lnTo>
                  <a:lnTo>
                    <a:pt x="1046" y="371"/>
                  </a:lnTo>
                  <a:lnTo>
                    <a:pt x="1047" y="381"/>
                  </a:lnTo>
                  <a:lnTo>
                    <a:pt x="1047" y="391"/>
                  </a:lnTo>
                  <a:lnTo>
                    <a:pt x="1046" y="400"/>
                  </a:lnTo>
                  <a:lnTo>
                    <a:pt x="1034" y="410"/>
                  </a:lnTo>
                  <a:lnTo>
                    <a:pt x="1013" y="430"/>
                  </a:lnTo>
                  <a:lnTo>
                    <a:pt x="1003" y="440"/>
                  </a:lnTo>
                  <a:lnTo>
                    <a:pt x="995" y="450"/>
                  </a:lnTo>
                  <a:lnTo>
                    <a:pt x="991" y="455"/>
                  </a:lnTo>
                  <a:lnTo>
                    <a:pt x="988" y="460"/>
                  </a:lnTo>
                  <a:lnTo>
                    <a:pt x="987" y="464"/>
                  </a:lnTo>
                  <a:lnTo>
                    <a:pt x="986" y="467"/>
                  </a:lnTo>
                  <a:lnTo>
                    <a:pt x="987" y="470"/>
                  </a:lnTo>
                  <a:lnTo>
                    <a:pt x="990" y="476"/>
                  </a:lnTo>
                  <a:lnTo>
                    <a:pt x="995" y="481"/>
                  </a:lnTo>
                  <a:lnTo>
                    <a:pt x="999" y="486"/>
                  </a:lnTo>
                  <a:lnTo>
                    <a:pt x="1009" y="495"/>
                  </a:lnTo>
                  <a:lnTo>
                    <a:pt x="1012" y="499"/>
                  </a:lnTo>
                  <a:lnTo>
                    <a:pt x="1016" y="524"/>
                  </a:lnTo>
                  <a:lnTo>
                    <a:pt x="1019" y="550"/>
                  </a:lnTo>
                  <a:lnTo>
                    <a:pt x="1019" y="576"/>
                  </a:lnTo>
                  <a:lnTo>
                    <a:pt x="1019" y="610"/>
                  </a:lnTo>
                  <a:lnTo>
                    <a:pt x="1020" y="618"/>
                  </a:lnTo>
                  <a:lnTo>
                    <a:pt x="1022" y="625"/>
                  </a:lnTo>
                  <a:lnTo>
                    <a:pt x="1025" y="632"/>
                  </a:lnTo>
                  <a:lnTo>
                    <a:pt x="1026" y="640"/>
                  </a:lnTo>
                  <a:lnTo>
                    <a:pt x="1026" y="650"/>
                  </a:lnTo>
                  <a:lnTo>
                    <a:pt x="1026" y="664"/>
                  </a:lnTo>
                  <a:lnTo>
                    <a:pt x="1027" y="679"/>
                  </a:lnTo>
                  <a:lnTo>
                    <a:pt x="1031" y="696"/>
                  </a:lnTo>
                  <a:lnTo>
                    <a:pt x="1033" y="705"/>
                  </a:lnTo>
                  <a:lnTo>
                    <a:pt x="1035" y="713"/>
                  </a:lnTo>
                  <a:lnTo>
                    <a:pt x="1038" y="720"/>
                  </a:lnTo>
                  <a:lnTo>
                    <a:pt x="1043" y="726"/>
                  </a:lnTo>
                  <a:lnTo>
                    <a:pt x="1047" y="731"/>
                  </a:lnTo>
                  <a:lnTo>
                    <a:pt x="1053" y="735"/>
                  </a:lnTo>
                  <a:lnTo>
                    <a:pt x="1058" y="738"/>
                  </a:lnTo>
                  <a:lnTo>
                    <a:pt x="1066" y="739"/>
                  </a:lnTo>
                  <a:lnTo>
                    <a:pt x="1067" y="745"/>
                  </a:lnTo>
                  <a:lnTo>
                    <a:pt x="1070" y="751"/>
                  </a:lnTo>
                  <a:lnTo>
                    <a:pt x="1074" y="759"/>
                  </a:lnTo>
                  <a:lnTo>
                    <a:pt x="1079" y="765"/>
                  </a:lnTo>
                  <a:lnTo>
                    <a:pt x="1083" y="772"/>
                  </a:lnTo>
                  <a:lnTo>
                    <a:pt x="1088" y="780"/>
                  </a:lnTo>
                  <a:lnTo>
                    <a:pt x="1091" y="790"/>
                  </a:lnTo>
                  <a:lnTo>
                    <a:pt x="1092" y="800"/>
                  </a:lnTo>
                  <a:lnTo>
                    <a:pt x="1092" y="807"/>
                  </a:lnTo>
                  <a:lnTo>
                    <a:pt x="1092" y="816"/>
                  </a:lnTo>
                  <a:lnTo>
                    <a:pt x="1092" y="825"/>
                  </a:lnTo>
                  <a:lnTo>
                    <a:pt x="1092" y="831"/>
                  </a:lnTo>
                  <a:lnTo>
                    <a:pt x="1092" y="837"/>
                  </a:lnTo>
                  <a:lnTo>
                    <a:pt x="1080" y="836"/>
                  </a:lnTo>
                  <a:lnTo>
                    <a:pt x="1069" y="837"/>
                  </a:lnTo>
                  <a:lnTo>
                    <a:pt x="1059" y="840"/>
                  </a:lnTo>
                  <a:lnTo>
                    <a:pt x="1049" y="842"/>
                  </a:lnTo>
                  <a:lnTo>
                    <a:pt x="1040" y="844"/>
                  </a:lnTo>
                  <a:lnTo>
                    <a:pt x="1029" y="844"/>
                  </a:lnTo>
                  <a:lnTo>
                    <a:pt x="1023" y="844"/>
                  </a:lnTo>
                  <a:lnTo>
                    <a:pt x="1018" y="842"/>
                  </a:lnTo>
                  <a:lnTo>
                    <a:pt x="1012" y="840"/>
                  </a:lnTo>
                  <a:lnTo>
                    <a:pt x="1005" y="837"/>
                  </a:lnTo>
                  <a:lnTo>
                    <a:pt x="1001" y="846"/>
                  </a:lnTo>
                  <a:lnTo>
                    <a:pt x="997" y="856"/>
                  </a:lnTo>
                  <a:lnTo>
                    <a:pt x="993" y="869"/>
                  </a:lnTo>
                  <a:lnTo>
                    <a:pt x="990" y="883"/>
                  </a:lnTo>
                  <a:lnTo>
                    <a:pt x="982" y="914"/>
                  </a:lnTo>
                  <a:lnTo>
                    <a:pt x="975" y="947"/>
                  </a:lnTo>
                  <a:lnTo>
                    <a:pt x="970" y="962"/>
                  </a:lnTo>
                  <a:lnTo>
                    <a:pt x="966" y="978"/>
                  </a:lnTo>
                  <a:lnTo>
                    <a:pt x="960" y="992"/>
                  </a:lnTo>
                  <a:lnTo>
                    <a:pt x="955" y="1004"/>
                  </a:lnTo>
                  <a:lnTo>
                    <a:pt x="951" y="1009"/>
                  </a:lnTo>
                  <a:lnTo>
                    <a:pt x="947" y="1014"/>
                  </a:lnTo>
                  <a:lnTo>
                    <a:pt x="944" y="1018"/>
                  </a:lnTo>
                  <a:lnTo>
                    <a:pt x="940" y="1021"/>
                  </a:lnTo>
                  <a:lnTo>
                    <a:pt x="935" y="1024"/>
                  </a:lnTo>
                  <a:lnTo>
                    <a:pt x="930" y="1026"/>
                  </a:lnTo>
                  <a:lnTo>
                    <a:pt x="925" y="1028"/>
                  </a:lnTo>
                  <a:lnTo>
                    <a:pt x="920" y="1028"/>
                  </a:lnTo>
                  <a:lnTo>
                    <a:pt x="918" y="1029"/>
                  </a:lnTo>
                  <a:lnTo>
                    <a:pt x="912" y="1031"/>
                  </a:lnTo>
                  <a:lnTo>
                    <a:pt x="909" y="1032"/>
                  </a:lnTo>
                  <a:lnTo>
                    <a:pt x="906" y="1032"/>
                  </a:lnTo>
                  <a:lnTo>
                    <a:pt x="902" y="1031"/>
                  </a:lnTo>
                  <a:lnTo>
                    <a:pt x="900" y="1028"/>
                  </a:lnTo>
                  <a:lnTo>
                    <a:pt x="888" y="1035"/>
                  </a:lnTo>
                  <a:lnTo>
                    <a:pt x="873" y="1043"/>
                  </a:lnTo>
                  <a:lnTo>
                    <a:pt x="864" y="1047"/>
                  </a:lnTo>
                  <a:lnTo>
                    <a:pt x="856" y="1050"/>
                  </a:lnTo>
                  <a:lnTo>
                    <a:pt x="847" y="1052"/>
                  </a:lnTo>
                  <a:lnTo>
                    <a:pt x="840" y="1053"/>
                  </a:lnTo>
                  <a:lnTo>
                    <a:pt x="828" y="1053"/>
                  </a:lnTo>
                  <a:lnTo>
                    <a:pt x="816" y="1052"/>
                  </a:lnTo>
                  <a:lnTo>
                    <a:pt x="805" y="1049"/>
                  </a:lnTo>
                  <a:lnTo>
                    <a:pt x="795" y="1046"/>
                  </a:lnTo>
                  <a:lnTo>
                    <a:pt x="789" y="1043"/>
                  </a:lnTo>
                  <a:lnTo>
                    <a:pt x="786" y="1040"/>
                  </a:lnTo>
                  <a:lnTo>
                    <a:pt x="782" y="1037"/>
                  </a:lnTo>
                  <a:lnTo>
                    <a:pt x="779" y="1033"/>
                  </a:lnTo>
                  <a:lnTo>
                    <a:pt x="777" y="1027"/>
                  </a:lnTo>
                  <a:lnTo>
                    <a:pt x="775" y="1022"/>
                  </a:lnTo>
                  <a:lnTo>
                    <a:pt x="774" y="1016"/>
                  </a:lnTo>
                  <a:lnTo>
                    <a:pt x="774" y="1010"/>
                  </a:lnTo>
                  <a:lnTo>
                    <a:pt x="761" y="1011"/>
                  </a:lnTo>
                  <a:lnTo>
                    <a:pt x="743" y="1014"/>
                  </a:lnTo>
                  <a:lnTo>
                    <a:pt x="734" y="1014"/>
                  </a:lnTo>
                  <a:lnTo>
                    <a:pt x="727" y="1012"/>
                  </a:lnTo>
                  <a:lnTo>
                    <a:pt x="723" y="1011"/>
                  </a:lnTo>
                  <a:lnTo>
                    <a:pt x="719" y="1009"/>
                  </a:lnTo>
                  <a:lnTo>
                    <a:pt x="717" y="1007"/>
                  </a:lnTo>
                  <a:lnTo>
                    <a:pt x="713" y="1004"/>
                  </a:lnTo>
                  <a:lnTo>
                    <a:pt x="707" y="997"/>
                  </a:lnTo>
                  <a:lnTo>
                    <a:pt x="701" y="993"/>
                  </a:lnTo>
                  <a:lnTo>
                    <a:pt x="697" y="992"/>
                  </a:lnTo>
                  <a:lnTo>
                    <a:pt x="694" y="992"/>
                  </a:lnTo>
                  <a:lnTo>
                    <a:pt x="689" y="993"/>
                  </a:lnTo>
                  <a:lnTo>
                    <a:pt x="686" y="993"/>
                  </a:lnTo>
                  <a:lnTo>
                    <a:pt x="680" y="991"/>
                  </a:lnTo>
                  <a:lnTo>
                    <a:pt x="674" y="986"/>
                  </a:lnTo>
                  <a:lnTo>
                    <a:pt x="662" y="987"/>
                  </a:lnTo>
                  <a:lnTo>
                    <a:pt x="653" y="989"/>
                  </a:lnTo>
                  <a:lnTo>
                    <a:pt x="643" y="991"/>
                  </a:lnTo>
                  <a:lnTo>
                    <a:pt x="627" y="992"/>
                  </a:lnTo>
                  <a:lnTo>
                    <a:pt x="618" y="991"/>
                  </a:lnTo>
                  <a:lnTo>
                    <a:pt x="611" y="988"/>
                  </a:lnTo>
                  <a:lnTo>
                    <a:pt x="608" y="987"/>
                  </a:lnTo>
                  <a:lnTo>
                    <a:pt x="605" y="984"/>
                  </a:lnTo>
                  <a:lnTo>
                    <a:pt x="603" y="982"/>
                  </a:lnTo>
                  <a:lnTo>
                    <a:pt x="600" y="979"/>
                  </a:lnTo>
                  <a:lnTo>
                    <a:pt x="597" y="971"/>
                  </a:lnTo>
                  <a:lnTo>
                    <a:pt x="596" y="963"/>
                  </a:lnTo>
                  <a:lnTo>
                    <a:pt x="595" y="953"/>
                  </a:lnTo>
                  <a:lnTo>
                    <a:pt x="594" y="942"/>
                  </a:lnTo>
                  <a:lnTo>
                    <a:pt x="593" y="933"/>
                  </a:lnTo>
                  <a:lnTo>
                    <a:pt x="590" y="925"/>
                  </a:lnTo>
                  <a:lnTo>
                    <a:pt x="587" y="916"/>
                  </a:lnTo>
                  <a:lnTo>
                    <a:pt x="584" y="908"/>
                  </a:lnTo>
                  <a:lnTo>
                    <a:pt x="581" y="900"/>
                  </a:lnTo>
                  <a:lnTo>
                    <a:pt x="577" y="892"/>
                  </a:lnTo>
                  <a:lnTo>
                    <a:pt x="575" y="884"/>
                  </a:lnTo>
                  <a:lnTo>
                    <a:pt x="574" y="875"/>
                  </a:lnTo>
                  <a:lnTo>
                    <a:pt x="575" y="870"/>
                  </a:lnTo>
                  <a:lnTo>
                    <a:pt x="577" y="866"/>
                  </a:lnTo>
                  <a:lnTo>
                    <a:pt x="581" y="860"/>
                  </a:lnTo>
                  <a:lnTo>
                    <a:pt x="584" y="856"/>
                  </a:lnTo>
                  <a:lnTo>
                    <a:pt x="587" y="851"/>
                  </a:lnTo>
                  <a:lnTo>
                    <a:pt x="590" y="846"/>
                  </a:lnTo>
                  <a:lnTo>
                    <a:pt x="593" y="842"/>
                  </a:lnTo>
                  <a:lnTo>
                    <a:pt x="594" y="837"/>
                  </a:lnTo>
                  <a:lnTo>
                    <a:pt x="593" y="825"/>
                  </a:lnTo>
                  <a:lnTo>
                    <a:pt x="589" y="809"/>
                  </a:lnTo>
                  <a:lnTo>
                    <a:pt x="588" y="798"/>
                  </a:lnTo>
                  <a:lnTo>
                    <a:pt x="588" y="789"/>
                  </a:lnTo>
                  <a:lnTo>
                    <a:pt x="590" y="779"/>
                  </a:lnTo>
                  <a:lnTo>
                    <a:pt x="594" y="770"/>
                  </a:lnTo>
                  <a:lnTo>
                    <a:pt x="571" y="766"/>
                  </a:lnTo>
                  <a:lnTo>
                    <a:pt x="521" y="759"/>
                  </a:lnTo>
                  <a:lnTo>
                    <a:pt x="494" y="756"/>
                  </a:lnTo>
                  <a:lnTo>
                    <a:pt x="471" y="755"/>
                  </a:lnTo>
                  <a:lnTo>
                    <a:pt x="461" y="754"/>
                  </a:lnTo>
                  <a:lnTo>
                    <a:pt x="454" y="755"/>
                  </a:lnTo>
                  <a:lnTo>
                    <a:pt x="450" y="756"/>
                  </a:lnTo>
                  <a:lnTo>
                    <a:pt x="448" y="758"/>
                  </a:lnTo>
                  <a:lnTo>
                    <a:pt x="448" y="762"/>
                  </a:lnTo>
                  <a:lnTo>
                    <a:pt x="448" y="770"/>
                  </a:lnTo>
                  <a:lnTo>
                    <a:pt x="447" y="775"/>
                  </a:lnTo>
                  <a:lnTo>
                    <a:pt x="446" y="780"/>
                  </a:lnTo>
                  <a:lnTo>
                    <a:pt x="443" y="785"/>
                  </a:lnTo>
                  <a:lnTo>
                    <a:pt x="440" y="790"/>
                  </a:lnTo>
                  <a:lnTo>
                    <a:pt x="437" y="796"/>
                  </a:lnTo>
                  <a:lnTo>
                    <a:pt x="431" y="801"/>
                  </a:lnTo>
                  <a:lnTo>
                    <a:pt x="425" y="806"/>
                  </a:lnTo>
                  <a:lnTo>
                    <a:pt x="417" y="811"/>
                  </a:lnTo>
                  <a:lnTo>
                    <a:pt x="407" y="814"/>
                  </a:lnTo>
                  <a:lnTo>
                    <a:pt x="396" y="817"/>
                  </a:lnTo>
                  <a:lnTo>
                    <a:pt x="383" y="819"/>
                  </a:lnTo>
                  <a:lnTo>
                    <a:pt x="369" y="819"/>
                  </a:lnTo>
                  <a:lnTo>
                    <a:pt x="362" y="818"/>
                  </a:lnTo>
                  <a:lnTo>
                    <a:pt x="355" y="816"/>
                  </a:lnTo>
                  <a:lnTo>
                    <a:pt x="349" y="811"/>
                  </a:lnTo>
                  <a:lnTo>
                    <a:pt x="342" y="804"/>
                  </a:lnTo>
                  <a:lnTo>
                    <a:pt x="337" y="797"/>
                  </a:lnTo>
                  <a:lnTo>
                    <a:pt x="330" y="789"/>
                  </a:lnTo>
                  <a:lnTo>
                    <a:pt x="325" y="780"/>
                  </a:lnTo>
                  <a:lnTo>
                    <a:pt x="319" y="771"/>
                  </a:lnTo>
                  <a:lnTo>
                    <a:pt x="309" y="749"/>
                  </a:lnTo>
                  <a:lnTo>
                    <a:pt x="302" y="728"/>
                  </a:lnTo>
                  <a:lnTo>
                    <a:pt x="298" y="718"/>
                  </a:lnTo>
                  <a:lnTo>
                    <a:pt x="297" y="708"/>
                  </a:lnTo>
                  <a:lnTo>
                    <a:pt x="295" y="699"/>
                  </a:lnTo>
                  <a:lnTo>
                    <a:pt x="295" y="689"/>
                  </a:lnTo>
                  <a:lnTo>
                    <a:pt x="3" y="689"/>
                  </a:lnTo>
                  <a:lnTo>
                    <a:pt x="2" y="683"/>
                  </a:lnTo>
                  <a:lnTo>
                    <a:pt x="0" y="680"/>
                  </a:lnTo>
                  <a:lnTo>
                    <a:pt x="0" y="677"/>
                  </a:lnTo>
                  <a:lnTo>
                    <a:pt x="3" y="671"/>
                  </a:lnTo>
                  <a:lnTo>
                    <a:pt x="10" y="669"/>
                  </a:lnTo>
                  <a:lnTo>
                    <a:pt x="16" y="668"/>
                  </a:lnTo>
                  <a:lnTo>
                    <a:pt x="23" y="668"/>
                  </a:lnTo>
                  <a:lnTo>
                    <a:pt x="28" y="668"/>
                  </a:lnTo>
                  <a:lnTo>
                    <a:pt x="34" y="668"/>
                  </a:lnTo>
                  <a:lnTo>
                    <a:pt x="39" y="668"/>
                  </a:lnTo>
                  <a:lnTo>
                    <a:pt x="45" y="667"/>
                  </a:lnTo>
                  <a:lnTo>
                    <a:pt x="49" y="665"/>
                  </a:lnTo>
                  <a:lnTo>
                    <a:pt x="49" y="640"/>
                  </a:lnTo>
                  <a:lnTo>
                    <a:pt x="36" y="640"/>
                  </a:lnTo>
                  <a:lnTo>
                    <a:pt x="27" y="640"/>
                  </a:lnTo>
                  <a:lnTo>
                    <a:pt x="18" y="640"/>
                  </a:lnTo>
                  <a:lnTo>
                    <a:pt x="10" y="640"/>
                  </a:lnTo>
                  <a:lnTo>
                    <a:pt x="26" y="631"/>
                  </a:lnTo>
                  <a:lnTo>
                    <a:pt x="39" y="622"/>
                  </a:lnTo>
                  <a:lnTo>
                    <a:pt x="46" y="619"/>
                  </a:lnTo>
                  <a:lnTo>
                    <a:pt x="52" y="615"/>
                  </a:lnTo>
                  <a:lnTo>
                    <a:pt x="60" y="612"/>
                  </a:lnTo>
                  <a:lnTo>
                    <a:pt x="69" y="610"/>
                  </a:lnTo>
                  <a:lnTo>
                    <a:pt x="72" y="613"/>
                  </a:lnTo>
                  <a:lnTo>
                    <a:pt x="75" y="615"/>
                  </a:lnTo>
                  <a:lnTo>
                    <a:pt x="79" y="616"/>
                  </a:lnTo>
                  <a:lnTo>
                    <a:pt x="82" y="617"/>
                  </a:lnTo>
                  <a:lnTo>
                    <a:pt x="91" y="618"/>
                  </a:lnTo>
                  <a:lnTo>
                    <a:pt x="101" y="616"/>
                  </a:lnTo>
                  <a:lnTo>
                    <a:pt x="122" y="612"/>
                  </a:lnTo>
                  <a:lnTo>
                    <a:pt x="142" y="610"/>
                  </a:lnTo>
                  <a:lnTo>
                    <a:pt x="145" y="614"/>
                  </a:lnTo>
                  <a:lnTo>
                    <a:pt x="148" y="617"/>
                  </a:lnTo>
                  <a:lnTo>
                    <a:pt x="152" y="619"/>
                  </a:lnTo>
                  <a:lnTo>
                    <a:pt x="157" y="620"/>
                  </a:lnTo>
                  <a:lnTo>
                    <a:pt x="166" y="621"/>
                  </a:lnTo>
                  <a:lnTo>
                    <a:pt x="175" y="622"/>
                  </a:lnTo>
                  <a:lnTo>
                    <a:pt x="179" y="621"/>
                  </a:lnTo>
                  <a:lnTo>
                    <a:pt x="183" y="620"/>
                  </a:lnTo>
                  <a:lnTo>
                    <a:pt x="186" y="618"/>
                  </a:lnTo>
                  <a:lnTo>
                    <a:pt x="190" y="616"/>
                  </a:lnTo>
                  <a:lnTo>
                    <a:pt x="195" y="610"/>
                  </a:lnTo>
                  <a:lnTo>
                    <a:pt x="201" y="603"/>
                  </a:lnTo>
                  <a:lnTo>
                    <a:pt x="209" y="588"/>
                  </a:lnTo>
                  <a:lnTo>
                    <a:pt x="215" y="578"/>
                  </a:lnTo>
                  <a:lnTo>
                    <a:pt x="220" y="574"/>
                  </a:lnTo>
                  <a:lnTo>
                    <a:pt x="225" y="571"/>
                  </a:lnTo>
                  <a:lnTo>
                    <a:pt x="230" y="569"/>
                  </a:lnTo>
                  <a:lnTo>
                    <a:pt x="236" y="567"/>
                  </a:lnTo>
                  <a:lnTo>
                    <a:pt x="246" y="564"/>
                  </a:lnTo>
                  <a:lnTo>
                    <a:pt x="256" y="560"/>
                  </a:lnTo>
                  <a:lnTo>
                    <a:pt x="258" y="558"/>
                  </a:lnTo>
                  <a:lnTo>
                    <a:pt x="260" y="555"/>
                  </a:lnTo>
                  <a:lnTo>
                    <a:pt x="262" y="550"/>
                  </a:lnTo>
                  <a:lnTo>
                    <a:pt x="264" y="544"/>
                  </a:lnTo>
                  <a:lnTo>
                    <a:pt x="268" y="528"/>
                  </a:lnTo>
                  <a:lnTo>
                    <a:pt x="270" y="511"/>
                  </a:lnTo>
                  <a:lnTo>
                    <a:pt x="274" y="477"/>
                  </a:lnTo>
                  <a:lnTo>
                    <a:pt x="275" y="449"/>
                  </a:lnTo>
                  <a:lnTo>
                    <a:pt x="281" y="440"/>
                  </a:lnTo>
                  <a:lnTo>
                    <a:pt x="287" y="432"/>
                  </a:lnTo>
                  <a:lnTo>
                    <a:pt x="294" y="425"/>
                  </a:lnTo>
                  <a:lnTo>
                    <a:pt x="302" y="416"/>
                  </a:lnTo>
                  <a:lnTo>
                    <a:pt x="316" y="404"/>
                  </a:lnTo>
                  <a:lnTo>
                    <a:pt x="328" y="394"/>
                  </a:lnTo>
                  <a:lnTo>
                    <a:pt x="338" y="382"/>
                  </a:lnTo>
                  <a:lnTo>
                    <a:pt x="346" y="370"/>
                  </a:lnTo>
                  <a:lnTo>
                    <a:pt x="352" y="357"/>
                  </a:lnTo>
                  <a:lnTo>
                    <a:pt x="357" y="345"/>
                  </a:lnTo>
                  <a:lnTo>
                    <a:pt x="361" y="334"/>
                  </a:lnTo>
                  <a:lnTo>
                    <a:pt x="364" y="323"/>
                  </a:lnTo>
                  <a:lnTo>
                    <a:pt x="366" y="312"/>
                  </a:lnTo>
                  <a:lnTo>
                    <a:pt x="369" y="299"/>
                  </a:lnTo>
                  <a:lnTo>
                    <a:pt x="370" y="276"/>
                  </a:lnTo>
                  <a:lnTo>
                    <a:pt x="370" y="251"/>
                  </a:lnTo>
                  <a:lnTo>
                    <a:pt x="369" y="225"/>
                  </a:lnTo>
                  <a:lnTo>
                    <a:pt x="369" y="197"/>
                  </a:lnTo>
                  <a:lnTo>
                    <a:pt x="369" y="191"/>
                  </a:lnTo>
                  <a:lnTo>
                    <a:pt x="369" y="187"/>
                  </a:lnTo>
                  <a:lnTo>
                    <a:pt x="371" y="183"/>
                  </a:lnTo>
                  <a:lnTo>
                    <a:pt x="372" y="180"/>
                  </a:lnTo>
                  <a:lnTo>
                    <a:pt x="375" y="174"/>
                  </a:lnTo>
                  <a:lnTo>
                    <a:pt x="380" y="167"/>
                  </a:lnTo>
                  <a:lnTo>
                    <a:pt x="383" y="160"/>
                  </a:lnTo>
                  <a:lnTo>
                    <a:pt x="385" y="149"/>
                  </a:lnTo>
                  <a:lnTo>
                    <a:pt x="385" y="140"/>
                  </a:lnTo>
                  <a:lnTo>
                    <a:pt x="385" y="132"/>
                  </a:lnTo>
                  <a:lnTo>
                    <a:pt x="383" y="122"/>
                  </a:lnTo>
                  <a:lnTo>
                    <a:pt x="382" y="110"/>
                  </a:lnTo>
                  <a:lnTo>
                    <a:pt x="397" y="87"/>
                  </a:lnTo>
                  <a:lnTo>
                    <a:pt x="417" y="58"/>
                  </a:lnTo>
                  <a:lnTo>
                    <a:pt x="422" y="51"/>
                  </a:lnTo>
                  <a:lnTo>
                    <a:pt x="428" y="45"/>
                  </a:lnTo>
                  <a:lnTo>
                    <a:pt x="435" y="40"/>
                  </a:lnTo>
                  <a:lnTo>
                    <a:pt x="440" y="35"/>
                  </a:lnTo>
                  <a:lnTo>
                    <a:pt x="447" y="31"/>
                  </a:lnTo>
                  <a:lnTo>
                    <a:pt x="453" y="26"/>
                  </a:lnTo>
                  <a:lnTo>
                    <a:pt x="461" y="24"/>
                  </a:lnTo>
                  <a:lnTo>
                    <a:pt x="467" y="24"/>
                  </a:lnTo>
                  <a:lnTo>
                    <a:pt x="476" y="24"/>
                  </a:lnTo>
                  <a:lnTo>
                    <a:pt x="484" y="26"/>
                  </a:lnTo>
                  <a:lnTo>
                    <a:pt x="491" y="30"/>
                  </a:lnTo>
                  <a:lnTo>
                    <a:pt x="497" y="33"/>
                  </a:lnTo>
                  <a:lnTo>
                    <a:pt x="509" y="42"/>
                  </a:lnTo>
                  <a:lnTo>
                    <a:pt x="521" y="52"/>
                  </a:lnTo>
                  <a:lnTo>
                    <a:pt x="532" y="62"/>
                  </a:lnTo>
                  <a:lnTo>
                    <a:pt x="544" y="71"/>
                  </a:lnTo>
                  <a:lnTo>
                    <a:pt x="551" y="74"/>
                  </a:lnTo>
                  <a:lnTo>
                    <a:pt x="558" y="77"/>
                  </a:lnTo>
                  <a:lnTo>
                    <a:pt x="565" y="79"/>
                  </a:lnTo>
                  <a:lnTo>
                    <a:pt x="574" y="79"/>
                  </a:lnTo>
                  <a:lnTo>
                    <a:pt x="587" y="78"/>
                  </a:lnTo>
                  <a:lnTo>
                    <a:pt x="599" y="76"/>
                  </a:lnTo>
                  <a:lnTo>
                    <a:pt x="614" y="74"/>
                  </a:lnTo>
                  <a:lnTo>
                    <a:pt x="634" y="73"/>
                  </a:lnTo>
                  <a:lnTo>
                    <a:pt x="637" y="73"/>
                  </a:lnTo>
                  <a:lnTo>
                    <a:pt x="639" y="71"/>
                  </a:lnTo>
                  <a:lnTo>
                    <a:pt x="641" y="69"/>
                  </a:lnTo>
                  <a:lnTo>
                    <a:pt x="644" y="66"/>
                  </a:lnTo>
                  <a:lnTo>
                    <a:pt x="649" y="60"/>
                  </a:lnTo>
                  <a:lnTo>
                    <a:pt x="654" y="55"/>
                  </a:lnTo>
                  <a:lnTo>
                    <a:pt x="662" y="49"/>
                  </a:lnTo>
                  <a:lnTo>
                    <a:pt x="670" y="44"/>
                  </a:lnTo>
                  <a:lnTo>
                    <a:pt x="677" y="40"/>
                  </a:lnTo>
                  <a:lnTo>
                    <a:pt x="685" y="38"/>
                  </a:lnTo>
                  <a:lnTo>
                    <a:pt x="693" y="36"/>
                  </a:lnTo>
                  <a:lnTo>
                    <a:pt x="701" y="35"/>
                  </a:lnTo>
                  <a:lnTo>
                    <a:pt x="709" y="34"/>
                  </a:lnTo>
                  <a:lnTo>
                    <a:pt x="718" y="34"/>
                  </a:lnTo>
                  <a:lnTo>
                    <a:pt x="734" y="34"/>
                  </a:lnTo>
                  <a:lnTo>
                    <a:pt x="752" y="35"/>
                  </a:lnTo>
                  <a:lnTo>
                    <a:pt x="761" y="34"/>
                  </a:lnTo>
                  <a:lnTo>
                    <a:pt x="769" y="34"/>
                  </a:lnTo>
                  <a:lnTo>
                    <a:pt x="778" y="33"/>
                  </a:lnTo>
                  <a:lnTo>
                    <a:pt x="787" y="31"/>
                  </a:lnTo>
                  <a:lnTo>
                    <a:pt x="790" y="24"/>
                  </a:lnTo>
                  <a:lnTo>
                    <a:pt x="795" y="17"/>
                  </a:lnTo>
                  <a:lnTo>
                    <a:pt x="796" y="13"/>
                  </a:lnTo>
                  <a:lnTo>
                    <a:pt x="799" y="9"/>
                  </a:lnTo>
                  <a:lnTo>
                    <a:pt x="802" y="4"/>
                  </a:lnTo>
                  <a:lnTo>
                    <a:pt x="807" y="0"/>
                  </a:lnTo>
                  <a:lnTo>
                    <a:pt x="814" y="0"/>
                  </a:lnTo>
                  <a:lnTo>
                    <a:pt x="827" y="0"/>
                  </a:lnTo>
                  <a:lnTo>
                    <a:pt x="828" y="8"/>
                  </a:lnTo>
                  <a:lnTo>
                    <a:pt x="830" y="14"/>
                  </a:lnTo>
                  <a:lnTo>
                    <a:pt x="833" y="18"/>
                  </a:lnTo>
                  <a:lnTo>
                    <a:pt x="839" y="21"/>
                  </a:lnTo>
                  <a:lnTo>
                    <a:pt x="843" y="22"/>
                  </a:lnTo>
                  <a:lnTo>
                    <a:pt x="848" y="23"/>
                  </a:lnTo>
                  <a:lnTo>
                    <a:pt x="854" y="24"/>
                  </a:lnTo>
                  <a:lnTo>
                    <a:pt x="859" y="24"/>
                  </a:lnTo>
                  <a:lnTo>
                    <a:pt x="869" y="24"/>
                  </a:lnTo>
                  <a:lnTo>
                    <a:pt x="879" y="24"/>
                  </a:lnTo>
                  <a:lnTo>
                    <a:pt x="887" y="24"/>
                  </a:lnTo>
                  <a:lnTo>
                    <a:pt x="894" y="2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5" name="Freeform 249"/>
            <p:cNvSpPr>
              <a:spLocks/>
            </p:cNvSpPr>
            <p:nvPr>
              <p:custDataLst>
                <p:tags r:id="rId176"/>
              </p:custDataLst>
            </p:nvPr>
          </p:nvSpPr>
          <p:spPr bwMode="auto">
            <a:xfrm>
              <a:off x="4902105" y="3350050"/>
              <a:ext cx="60192" cy="55563"/>
            </a:xfrm>
            <a:custGeom>
              <a:avLst/>
              <a:gdLst>
                <a:gd name="T0" fmla="*/ 2147483647 w 125"/>
                <a:gd name="T1" fmla="*/ 0 h 81"/>
                <a:gd name="T2" fmla="*/ 2147483647 w 125"/>
                <a:gd name="T3" fmla="*/ 2147483647 h 81"/>
                <a:gd name="T4" fmla="*/ 2147483647 w 125"/>
                <a:gd name="T5" fmla="*/ 2147483647 h 81"/>
                <a:gd name="T6" fmla="*/ 2147483647 w 125"/>
                <a:gd name="T7" fmla="*/ 2147483647 h 81"/>
                <a:gd name="T8" fmla="*/ 2147483647 w 125"/>
                <a:gd name="T9" fmla="*/ 2147483647 h 81"/>
                <a:gd name="T10" fmla="*/ 2147483647 w 125"/>
                <a:gd name="T11" fmla="*/ 2147483647 h 81"/>
                <a:gd name="T12" fmla="*/ 2147483647 w 125"/>
                <a:gd name="T13" fmla="*/ 2147483647 h 81"/>
                <a:gd name="T14" fmla="*/ 2147483647 w 125"/>
                <a:gd name="T15" fmla="*/ 2147483647 h 81"/>
                <a:gd name="T16" fmla="*/ 2147483647 w 125"/>
                <a:gd name="T17" fmla="*/ 2147483647 h 81"/>
                <a:gd name="T18" fmla="*/ 2147483647 w 125"/>
                <a:gd name="T19" fmla="*/ 2147483647 h 81"/>
                <a:gd name="T20" fmla="*/ 2147483647 w 125"/>
                <a:gd name="T21" fmla="*/ 2147483647 h 81"/>
                <a:gd name="T22" fmla="*/ 2147483647 w 125"/>
                <a:gd name="T23" fmla="*/ 2147483647 h 81"/>
                <a:gd name="T24" fmla="*/ 614661070 w 125"/>
                <a:gd name="T25" fmla="*/ 2147483647 h 81"/>
                <a:gd name="T26" fmla="*/ 439015364 w 125"/>
                <a:gd name="T27" fmla="*/ 2147483647 h 81"/>
                <a:gd name="T28" fmla="*/ 263369658 w 125"/>
                <a:gd name="T29" fmla="*/ 2147483647 h 81"/>
                <a:gd name="T30" fmla="*/ 87723953 w 125"/>
                <a:gd name="T31" fmla="*/ 2147483647 h 81"/>
                <a:gd name="T32" fmla="*/ 0 w 125"/>
                <a:gd name="T33" fmla="*/ 2147483647 h 81"/>
                <a:gd name="T34" fmla="*/ 0 w 125"/>
                <a:gd name="T35" fmla="*/ 2147483647 h 81"/>
                <a:gd name="T36" fmla="*/ 87723953 w 125"/>
                <a:gd name="T37" fmla="*/ 2147483647 h 81"/>
                <a:gd name="T38" fmla="*/ 175645706 w 125"/>
                <a:gd name="T39" fmla="*/ 2147483647 h 81"/>
                <a:gd name="T40" fmla="*/ 351291412 w 125"/>
                <a:gd name="T41" fmla="*/ 2147483647 h 81"/>
                <a:gd name="T42" fmla="*/ 702582823 w 125"/>
                <a:gd name="T43" fmla="*/ 2147483647 h 81"/>
                <a:gd name="T44" fmla="*/ 965952482 w 125"/>
                <a:gd name="T45" fmla="*/ 2147483647 h 81"/>
                <a:gd name="T46" fmla="*/ 1229519941 w 125"/>
                <a:gd name="T47" fmla="*/ 1613970015 h 81"/>
                <a:gd name="T48" fmla="*/ 1756456614 w 125"/>
                <a:gd name="T49" fmla="*/ 0 h 81"/>
                <a:gd name="T50" fmla="*/ 2147483647 w 125"/>
                <a:gd name="T51" fmla="*/ 0 h 8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25" h="81">
                  <a:moveTo>
                    <a:pt x="120" y="0"/>
                  </a:moveTo>
                  <a:lnTo>
                    <a:pt x="121" y="27"/>
                  </a:lnTo>
                  <a:lnTo>
                    <a:pt x="124" y="46"/>
                  </a:lnTo>
                  <a:lnTo>
                    <a:pt x="125" y="53"/>
                  </a:lnTo>
                  <a:lnTo>
                    <a:pt x="125" y="59"/>
                  </a:lnTo>
                  <a:lnTo>
                    <a:pt x="125" y="65"/>
                  </a:lnTo>
                  <a:lnTo>
                    <a:pt x="123" y="69"/>
                  </a:lnTo>
                  <a:lnTo>
                    <a:pt x="119" y="72"/>
                  </a:lnTo>
                  <a:lnTo>
                    <a:pt x="112" y="74"/>
                  </a:lnTo>
                  <a:lnTo>
                    <a:pt x="103" y="76"/>
                  </a:lnTo>
                  <a:lnTo>
                    <a:pt x="91" y="77"/>
                  </a:lnTo>
                  <a:lnTo>
                    <a:pt x="57" y="79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3" y="72"/>
                  </a:lnTo>
                  <a:lnTo>
                    <a:pt x="1" y="59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" y="31"/>
                  </a:lnTo>
                  <a:lnTo>
                    <a:pt x="2" y="25"/>
                  </a:lnTo>
                  <a:lnTo>
                    <a:pt x="4" y="20"/>
                  </a:lnTo>
                  <a:lnTo>
                    <a:pt x="8" y="15"/>
                  </a:lnTo>
                  <a:lnTo>
                    <a:pt x="11" y="10"/>
                  </a:lnTo>
                  <a:lnTo>
                    <a:pt x="14" y="5"/>
                  </a:lnTo>
                  <a:lnTo>
                    <a:pt x="20" y="0"/>
                  </a:lnTo>
                  <a:lnTo>
                    <a:pt x="12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6" name="Freeform 250"/>
            <p:cNvSpPr>
              <a:spLocks/>
            </p:cNvSpPr>
            <p:nvPr>
              <p:custDataLst>
                <p:tags r:id="rId177"/>
              </p:custDataLst>
            </p:nvPr>
          </p:nvSpPr>
          <p:spPr bwMode="auto">
            <a:xfrm>
              <a:off x="4883187" y="3350050"/>
              <a:ext cx="165100" cy="201613"/>
            </a:xfrm>
            <a:custGeom>
              <a:avLst/>
              <a:gdLst>
                <a:gd name="T0" fmla="*/ 2147483647 w 355"/>
                <a:gd name="T1" fmla="*/ 2104427660 h 388"/>
                <a:gd name="T2" fmla="*/ 2147483647 w 355"/>
                <a:gd name="T3" fmla="*/ 2147483647 h 388"/>
                <a:gd name="T4" fmla="*/ 2147483647 w 355"/>
                <a:gd name="T5" fmla="*/ 2147483647 h 388"/>
                <a:gd name="T6" fmla="*/ 2147483647 w 355"/>
                <a:gd name="T7" fmla="*/ 2147483647 h 388"/>
                <a:gd name="T8" fmla="*/ 2147483647 w 355"/>
                <a:gd name="T9" fmla="*/ 2147483647 h 388"/>
                <a:gd name="T10" fmla="*/ 2147483647 w 355"/>
                <a:gd name="T11" fmla="*/ 2147483647 h 388"/>
                <a:gd name="T12" fmla="*/ 2147483647 w 355"/>
                <a:gd name="T13" fmla="*/ 2147483647 h 388"/>
                <a:gd name="T14" fmla="*/ 2147483647 w 355"/>
                <a:gd name="T15" fmla="*/ 2147483647 h 388"/>
                <a:gd name="T16" fmla="*/ 2147483647 w 355"/>
                <a:gd name="T17" fmla="*/ 2147483647 h 388"/>
                <a:gd name="T18" fmla="*/ 2147483647 w 355"/>
                <a:gd name="T19" fmla="*/ 2147483647 h 388"/>
                <a:gd name="T20" fmla="*/ 2147483647 w 355"/>
                <a:gd name="T21" fmla="*/ 2147483647 h 388"/>
                <a:gd name="T22" fmla="*/ 2147483647 w 355"/>
                <a:gd name="T23" fmla="*/ 2147483647 h 388"/>
                <a:gd name="T24" fmla="*/ 2147483647 w 355"/>
                <a:gd name="T25" fmla="*/ 2147483647 h 388"/>
                <a:gd name="T26" fmla="*/ 2147483647 w 355"/>
                <a:gd name="T27" fmla="*/ 2147483647 h 388"/>
                <a:gd name="T28" fmla="*/ 2147483647 w 355"/>
                <a:gd name="T29" fmla="*/ 2147483647 h 388"/>
                <a:gd name="T30" fmla="*/ 2147483647 w 355"/>
                <a:gd name="T31" fmla="*/ 2147483647 h 388"/>
                <a:gd name="T32" fmla="*/ 2147483647 w 355"/>
                <a:gd name="T33" fmla="*/ 2147483647 h 388"/>
                <a:gd name="T34" fmla="*/ 2147483647 w 355"/>
                <a:gd name="T35" fmla="*/ 2147483647 h 388"/>
                <a:gd name="T36" fmla="*/ 2147483647 w 355"/>
                <a:gd name="T37" fmla="*/ 2147483647 h 388"/>
                <a:gd name="T38" fmla="*/ 2147483647 w 355"/>
                <a:gd name="T39" fmla="*/ 2147483647 h 388"/>
                <a:gd name="T40" fmla="*/ 2147483647 w 355"/>
                <a:gd name="T41" fmla="*/ 2147483647 h 388"/>
                <a:gd name="T42" fmla="*/ 2147483647 w 355"/>
                <a:gd name="T43" fmla="*/ 2147483647 h 388"/>
                <a:gd name="T44" fmla="*/ 2147483647 w 355"/>
                <a:gd name="T45" fmla="*/ 2147483647 h 388"/>
                <a:gd name="T46" fmla="*/ 2147483647 w 355"/>
                <a:gd name="T47" fmla="*/ 2147483647 h 388"/>
                <a:gd name="T48" fmla="*/ 2147483647 w 355"/>
                <a:gd name="T49" fmla="*/ 2147483647 h 388"/>
                <a:gd name="T50" fmla="*/ 2147483647 w 355"/>
                <a:gd name="T51" fmla="*/ 2147483647 h 388"/>
                <a:gd name="T52" fmla="*/ 2147483647 w 355"/>
                <a:gd name="T53" fmla="*/ 2147483647 h 388"/>
                <a:gd name="T54" fmla="*/ 2147483647 w 355"/>
                <a:gd name="T55" fmla="*/ 2147483647 h 388"/>
                <a:gd name="T56" fmla="*/ 2147483647 w 355"/>
                <a:gd name="T57" fmla="*/ 2147483647 h 388"/>
                <a:gd name="T58" fmla="*/ 2147483647 w 355"/>
                <a:gd name="T59" fmla="*/ 2147483647 h 388"/>
                <a:gd name="T60" fmla="*/ 2147483647 w 355"/>
                <a:gd name="T61" fmla="*/ 2147483647 h 388"/>
                <a:gd name="T62" fmla="*/ 2147483647 w 355"/>
                <a:gd name="T63" fmla="*/ 2147483647 h 388"/>
                <a:gd name="T64" fmla="*/ 2147483647 w 355"/>
                <a:gd name="T65" fmla="*/ 2147483647 h 388"/>
                <a:gd name="T66" fmla="*/ 2147483647 w 355"/>
                <a:gd name="T67" fmla="*/ 2147483647 h 388"/>
                <a:gd name="T68" fmla="*/ 2147483647 w 355"/>
                <a:gd name="T69" fmla="*/ 2147483647 h 388"/>
                <a:gd name="T70" fmla="*/ 1740665148 w 355"/>
                <a:gd name="T71" fmla="*/ 2147483647 h 388"/>
                <a:gd name="T72" fmla="*/ 395496889 w 355"/>
                <a:gd name="T73" fmla="*/ 2147483647 h 388"/>
                <a:gd name="T74" fmla="*/ 79062544 w 355"/>
                <a:gd name="T75" fmla="*/ 2147483647 h 388"/>
                <a:gd name="T76" fmla="*/ 870240490 w 355"/>
                <a:gd name="T77" fmla="*/ 2147483647 h 388"/>
                <a:gd name="T78" fmla="*/ 2147483647 w 355"/>
                <a:gd name="T79" fmla="*/ 2147483647 h 388"/>
                <a:gd name="T80" fmla="*/ 2147483647 w 355"/>
                <a:gd name="T81" fmla="*/ 2147483647 h 388"/>
                <a:gd name="T82" fmla="*/ 2147483647 w 355"/>
                <a:gd name="T83" fmla="*/ 2147483647 h 388"/>
                <a:gd name="T84" fmla="*/ 2147483647 w 355"/>
                <a:gd name="T85" fmla="*/ 2147483647 h 388"/>
                <a:gd name="T86" fmla="*/ 2147483647 w 355"/>
                <a:gd name="T87" fmla="*/ 2147483647 h 388"/>
                <a:gd name="T88" fmla="*/ 2147483647 w 355"/>
                <a:gd name="T89" fmla="*/ 2147483647 h 388"/>
                <a:gd name="T90" fmla="*/ 2147483647 w 355"/>
                <a:gd name="T91" fmla="*/ 2147483647 h 388"/>
                <a:gd name="T92" fmla="*/ 2147483647 w 355"/>
                <a:gd name="T93" fmla="*/ 2147483647 h 388"/>
                <a:gd name="T94" fmla="*/ 2147483647 w 355"/>
                <a:gd name="T95" fmla="*/ 1683488296 h 38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5" h="388">
                  <a:moveTo>
                    <a:pt x="266" y="7"/>
                  </a:moveTo>
                  <a:lnTo>
                    <a:pt x="265" y="9"/>
                  </a:lnTo>
                  <a:lnTo>
                    <a:pt x="262" y="15"/>
                  </a:lnTo>
                  <a:lnTo>
                    <a:pt x="259" y="23"/>
                  </a:lnTo>
                  <a:lnTo>
                    <a:pt x="257" y="32"/>
                  </a:lnTo>
                  <a:lnTo>
                    <a:pt x="257" y="37"/>
                  </a:lnTo>
                  <a:lnTo>
                    <a:pt x="258" y="42"/>
                  </a:lnTo>
                  <a:lnTo>
                    <a:pt x="261" y="46"/>
                  </a:lnTo>
                  <a:lnTo>
                    <a:pt x="264" y="51"/>
                  </a:lnTo>
                  <a:lnTo>
                    <a:pt x="268" y="54"/>
                  </a:lnTo>
                  <a:lnTo>
                    <a:pt x="275" y="58"/>
                  </a:lnTo>
                  <a:lnTo>
                    <a:pt x="283" y="60"/>
                  </a:lnTo>
                  <a:lnTo>
                    <a:pt x="294" y="63"/>
                  </a:lnTo>
                  <a:lnTo>
                    <a:pt x="301" y="58"/>
                  </a:lnTo>
                  <a:lnTo>
                    <a:pt x="319" y="55"/>
                  </a:lnTo>
                  <a:lnTo>
                    <a:pt x="323" y="55"/>
                  </a:lnTo>
                  <a:lnTo>
                    <a:pt x="328" y="55"/>
                  </a:lnTo>
                  <a:lnTo>
                    <a:pt x="332" y="57"/>
                  </a:lnTo>
                  <a:lnTo>
                    <a:pt x="335" y="59"/>
                  </a:lnTo>
                  <a:lnTo>
                    <a:pt x="337" y="63"/>
                  </a:lnTo>
                  <a:lnTo>
                    <a:pt x="340" y="68"/>
                  </a:lnTo>
                  <a:lnTo>
                    <a:pt x="340" y="74"/>
                  </a:lnTo>
                  <a:lnTo>
                    <a:pt x="340" y="81"/>
                  </a:lnTo>
                  <a:lnTo>
                    <a:pt x="345" y="83"/>
                  </a:lnTo>
                  <a:lnTo>
                    <a:pt x="348" y="87"/>
                  </a:lnTo>
                  <a:lnTo>
                    <a:pt x="350" y="90"/>
                  </a:lnTo>
                  <a:lnTo>
                    <a:pt x="351" y="94"/>
                  </a:lnTo>
                  <a:lnTo>
                    <a:pt x="350" y="99"/>
                  </a:lnTo>
                  <a:lnTo>
                    <a:pt x="347" y="103"/>
                  </a:lnTo>
                  <a:lnTo>
                    <a:pt x="345" y="108"/>
                  </a:lnTo>
                  <a:lnTo>
                    <a:pt x="342" y="113"/>
                  </a:lnTo>
                  <a:lnTo>
                    <a:pt x="328" y="129"/>
                  </a:lnTo>
                  <a:lnTo>
                    <a:pt x="320" y="136"/>
                  </a:lnTo>
                  <a:lnTo>
                    <a:pt x="326" y="143"/>
                  </a:lnTo>
                  <a:lnTo>
                    <a:pt x="341" y="162"/>
                  </a:lnTo>
                  <a:lnTo>
                    <a:pt x="348" y="175"/>
                  </a:lnTo>
                  <a:lnTo>
                    <a:pt x="353" y="188"/>
                  </a:lnTo>
                  <a:lnTo>
                    <a:pt x="355" y="195"/>
                  </a:lnTo>
                  <a:lnTo>
                    <a:pt x="355" y="202"/>
                  </a:lnTo>
                  <a:lnTo>
                    <a:pt x="355" y="209"/>
                  </a:lnTo>
                  <a:lnTo>
                    <a:pt x="353" y="216"/>
                  </a:lnTo>
                  <a:lnTo>
                    <a:pt x="353" y="219"/>
                  </a:lnTo>
                  <a:lnTo>
                    <a:pt x="352" y="228"/>
                  </a:lnTo>
                  <a:lnTo>
                    <a:pt x="350" y="241"/>
                  </a:lnTo>
                  <a:lnTo>
                    <a:pt x="345" y="254"/>
                  </a:lnTo>
                  <a:lnTo>
                    <a:pt x="342" y="260"/>
                  </a:lnTo>
                  <a:lnTo>
                    <a:pt x="339" y="266"/>
                  </a:lnTo>
                  <a:lnTo>
                    <a:pt x="333" y="271"/>
                  </a:lnTo>
                  <a:lnTo>
                    <a:pt x="328" y="276"/>
                  </a:lnTo>
                  <a:lnTo>
                    <a:pt x="321" y="279"/>
                  </a:lnTo>
                  <a:lnTo>
                    <a:pt x="312" y="280"/>
                  </a:lnTo>
                  <a:lnTo>
                    <a:pt x="303" y="280"/>
                  </a:lnTo>
                  <a:lnTo>
                    <a:pt x="294" y="277"/>
                  </a:lnTo>
                  <a:lnTo>
                    <a:pt x="286" y="282"/>
                  </a:lnTo>
                  <a:lnTo>
                    <a:pt x="280" y="285"/>
                  </a:lnTo>
                  <a:lnTo>
                    <a:pt x="275" y="285"/>
                  </a:lnTo>
                  <a:lnTo>
                    <a:pt x="270" y="282"/>
                  </a:lnTo>
                  <a:lnTo>
                    <a:pt x="263" y="276"/>
                  </a:lnTo>
                  <a:lnTo>
                    <a:pt x="255" y="268"/>
                  </a:lnTo>
                  <a:lnTo>
                    <a:pt x="252" y="265"/>
                  </a:lnTo>
                  <a:lnTo>
                    <a:pt x="249" y="261"/>
                  </a:lnTo>
                  <a:lnTo>
                    <a:pt x="244" y="259"/>
                  </a:lnTo>
                  <a:lnTo>
                    <a:pt x="240" y="259"/>
                  </a:lnTo>
                  <a:lnTo>
                    <a:pt x="234" y="260"/>
                  </a:lnTo>
                  <a:lnTo>
                    <a:pt x="229" y="263"/>
                  </a:lnTo>
                  <a:lnTo>
                    <a:pt x="221" y="269"/>
                  </a:lnTo>
                  <a:lnTo>
                    <a:pt x="213" y="277"/>
                  </a:lnTo>
                  <a:lnTo>
                    <a:pt x="211" y="278"/>
                  </a:lnTo>
                  <a:lnTo>
                    <a:pt x="205" y="279"/>
                  </a:lnTo>
                  <a:lnTo>
                    <a:pt x="201" y="280"/>
                  </a:lnTo>
                  <a:lnTo>
                    <a:pt x="197" y="282"/>
                  </a:lnTo>
                  <a:lnTo>
                    <a:pt x="194" y="285"/>
                  </a:lnTo>
                  <a:lnTo>
                    <a:pt x="190" y="288"/>
                  </a:lnTo>
                  <a:lnTo>
                    <a:pt x="187" y="292"/>
                  </a:lnTo>
                  <a:lnTo>
                    <a:pt x="185" y="298"/>
                  </a:lnTo>
                  <a:lnTo>
                    <a:pt x="185" y="304"/>
                  </a:lnTo>
                  <a:lnTo>
                    <a:pt x="185" y="312"/>
                  </a:lnTo>
                  <a:lnTo>
                    <a:pt x="187" y="321"/>
                  </a:lnTo>
                  <a:lnTo>
                    <a:pt x="191" y="331"/>
                  </a:lnTo>
                  <a:lnTo>
                    <a:pt x="198" y="344"/>
                  </a:lnTo>
                  <a:lnTo>
                    <a:pt x="207" y="358"/>
                  </a:lnTo>
                  <a:lnTo>
                    <a:pt x="206" y="357"/>
                  </a:lnTo>
                  <a:lnTo>
                    <a:pt x="201" y="355"/>
                  </a:lnTo>
                  <a:lnTo>
                    <a:pt x="195" y="353"/>
                  </a:lnTo>
                  <a:lnTo>
                    <a:pt x="187" y="353"/>
                  </a:lnTo>
                  <a:lnTo>
                    <a:pt x="183" y="353"/>
                  </a:lnTo>
                  <a:lnTo>
                    <a:pt x="177" y="355"/>
                  </a:lnTo>
                  <a:lnTo>
                    <a:pt x="173" y="357"/>
                  </a:lnTo>
                  <a:lnTo>
                    <a:pt x="167" y="361"/>
                  </a:lnTo>
                  <a:lnTo>
                    <a:pt x="162" y="365"/>
                  </a:lnTo>
                  <a:lnTo>
                    <a:pt x="157" y="371"/>
                  </a:lnTo>
                  <a:lnTo>
                    <a:pt x="152" y="379"/>
                  </a:lnTo>
                  <a:lnTo>
                    <a:pt x="146" y="388"/>
                  </a:lnTo>
                  <a:lnTo>
                    <a:pt x="137" y="380"/>
                  </a:lnTo>
                  <a:lnTo>
                    <a:pt x="128" y="373"/>
                  </a:lnTo>
                  <a:lnTo>
                    <a:pt x="123" y="370"/>
                  </a:lnTo>
                  <a:lnTo>
                    <a:pt x="120" y="366"/>
                  </a:lnTo>
                  <a:lnTo>
                    <a:pt x="117" y="362"/>
                  </a:lnTo>
                  <a:lnTo>
                    <a:pt x="113" y="358"/>
                  </a:lnTo>
                  <a:lnTo>
                    <a:pt x="109" y="346"/>
                  </a:lnTo>
                  <a:lnTo>
                    <a:pt x="102" y="334"/>
                  </a:lnTo>
                  <a:lnTo>
                    <a:pt x="96" y="324"/>
                  </a:lnTo>
                  <a:lnTo>
                    <a:pt x="87" y="315"/>
                  </a:lnTo>
                  <a:lnTo>
                    <a:pt x="70" y="297"/>
                  </a:lnTo>
                  <a:lnTo>
                    <a:pt x="50" y="280"/>
                  </a:lnTo>
                  <a:lnTo>
                    <a:pt x="40" y="271"/>
                  </a:lnTo>
                  <a:lnTo>
                    <a:pt x="31" y="263"/>
                  </a:lnTo>
                  <a:lnTo>
                    <a:pt x="22" y="254"/>
                  </a:lnTo>
                  <a:lnTo>
                    <a:pt x="16" y="245"/>
                  </a:lnTo>
                  <a:lnTo>
                    <a:pt x="9" y="235"/>
                  </a:lnTo>
                  <a:lnTo>
                    <a:pt x="5" y="223"/>
                  </a:lnTo>
                  <a:lnTo>
                    <a:pt x="1" y="211"/>
                  </a:lnTo>
                  <a:lnTo>
                    <a:pt x="0" y="198"/>
                  </a:lnTo>
                  <a:lnTo>
                    <a:pt x="1" y="187"/>
                  </a:lnTo>
                  <a:lnTo>
                    <a:pt x="4" y="178"/>
                  </a:lnTo>
                  <a:lnTo>
                    <a:pt x="7" y="169"/>
                  </a:lnTo>
                  <a:lnTo>
                    <a:pt x="11" y="162"/>
                  </a:lnTo>
                  <a:lnTo>
                    <a:pt x="22" y="150"/>
                  </a:lnTo>
                  <a:lnTo>
                    <a:pt x="34" y="139"/>
                  </a:lnTo>
                  <a:lnTo>
                    <a:pt x="41" y="134"/>
                  </a:lnTo>
                  <a:lnTo>
                    <a:pt x="45" y="129"/>
                  </a:lnTo>
                  <a:lnTo>
                    <a:pt x="50" y="123"/>
                  </a:lnTo>
                  <a:lnTo>
                    <a:pt x="54" y="116"/>
                  </a:lnTo>
                  <a:lnTo>
                    <a:pt x="56" y="109"/>
                  </a:lnTo>
                  <a:lnTo>
                    <a:pt x="57" y="101"/>
                  </a:lnTo>
                  <a:lnTo>
                    <a:pt x="56" y="91"/>
                  </a:lnTo>
                  <a:lnTo>
                    <a:pt x="54" y="81"/>
                  </a:lnTo>
                  <a:lnTo>
                    <a:pt x="84" y="83"/>
                  </a:lnTo>
                  <a:lnTo>
                    <a:pt x="108" y="83"/>
                  </a:lnTo>
                  <a:lnTo>
                    <a:pt x="129" y="83"/>
                  </a:lnTo>
                  <a:lnTo>
                    <a:pt x="144" y="82"/>
                  </a:lnTo>
                  <a:lnTo>
                    <a:pt x="156" y="80"/>
                  </a:lnTo>
                  <a:lnTo>
                    <a:pt x="165" y="77"/>
                  </a:lnTo>
                  <a:lnTo>
                    <a:pt x="168" y="75"/>
                  </a:lnTo>
                  <a:lnTo>
                    <a:pt x="172" y="73"/>
                  </a:lnTo>
                  <a:lnTo>
                    <a:pt x="174" y="71"/>
                  </a:lnTo>
                  <a:lnTo>
                    <a:pt x="175" y="69"/>
                  </a:lnTo>
                  <a:lnTo>
                    <a:pt x="177" y="63"/>
                  </a:lnTo>
                  <a:lnTo>
                    <a:pt x="176" y="56"/>
                  </a:lnTo>
                  <a:lnTo>
                    <a:pt x="175" y="49"/>
                  </a:lnTo>
                  <a:lnTo>
                    <a:pt x="174" y="41"/>
                  </a:lnTo>
                  <a:lnTo>
                    <a:pt x="172" y="32"/>
                  </a:lnTo>
                  <a:lnTo>
                    <a:pt x="169" y="22"/>
                  </a:lnTo>
                  <a:lnTo>
                    <a:pt x="167" y="12"/>
                  </a:lnTo>
                  <a:lnTo>
                    <a:pt x="167" y="0"/>
                  </a:lnTo>
                  <a:lnTo>
                    <a:pt x="266" y="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7" name="Freeform 251"/>
            <p:cNvSpPr>
              <a:spLocks/>
            </p:cNvSpPr>
            <p:nvPr>
              <p:custDataLst>
                <p:tags r:id="rId178"/>
              </p:custDataLst>
            </p:nvPr>
          </p:nvSpPr>
          <p:spPr bwMode="auto">
            <a:xfrm>
              <a:off x="5461037" y="3754860"/>
              <a:ext cx="282046" cy="520700"/>
            </a:xfrm>
            <a:custGeom>
              <a:avLst/>
              <a:gdLst>
                <a:gd name="T0" fmla="*/ 0 w 599"/>
                <a:gd name="T1" fmla="*/ 2147483647 h 993"/>
                <a:gd name="T2" fmla="*/ 2147483647 w 599"/>
                <a:gd name="T3" fmla="*/ 2147483647 h 993"/>
                <a:gd name="T4" fmla="*/ 2147483647 w 599"/>
                <a:gd name="T5" fmla="*/ 2147483647 h 993"/>
                <a:gd name="T6" fmla="*/ 2147483647 w 599"/>
                <a:gd name="T7" fmla="*/ 2147483647 h 993"/>
                <a:gd name="T8" fmla="*/ 2147483647 w 599"/>
                <a:gd name="T9" fmla="*/ 2147483647 h 993"/>
                <a:gd name="T10" fmla="*/ 2147483647 w 599"/>
                <a:gd name="T11" fmla="*/ 2147483647 h 993"/>
                <a:gd name="T12" fmla="*/ 2147483647 w 599"/>
                <a:gd name="T13" fmla="*/ 2147483647 h 993"/>
                <a:gd name="T14" fmla="*/ 2147483647 w 599"/>
                <a:gd name="T15" fmla="*/ 2147483647 h 993"/>
                <a:gd name="T16" fmla="*/ 2147483647 w 599"/>
                <a:gd name="T17" fmla="*/ 2147483647 h 993"/>
                <a:gd name="T18" fmla="*/ 2147483647 w 599"/>
                <a:gd name="T19" fmla="*/ 2147483647 h 993"/>
                <a:gd name="T20" fmla="*/ 2147483647 w 599"/>
                <a:gd name="T21" fmla="*/ 2147483647 h 993"/>
                <a:gd name="T22" fmla="*/ 2147483647 w 599"/>
                <a:gd name="T23" fmla="*/ 2147483647 h 993"/>
                <a:gd name="T24" fmla="*/ 2147483647 w 599"/>
                <a:gd name="T25" fmla="*/ 2147483647 h 993"/>
                <a:gd name="T26" fmla="*/ 2147483647 w 599"/>
                <a:gd name="T27" fmla="*/ 2147483647 h 993"/>
                <a:gd name="T28" fmla="*/ 2147483647 w 599"/>
                <a:gd name="T29" fmla="*/ 2147483647 h 993"/>
                <a:gd name="T30" fmla="*/ 2147483647 w 599"/>
                <a:gd name="T31" fmla="*/ 2147483647 h 993"/>
                <a:gd name="T32" fmla="*/ 2147483647 w 599"/>
                <a:gd name="T33" fmla="*/ 2147483647 h 993"/>
                <a:gd name="T34" fmla="*/ 2147483647 w 599"/>
                <a:gd name="T35" fmla="*/ 2147483647 h 993"/>
                <a:gd name="T36" fmla="*/ 2147483647 w 599"/>
                <a:gd name="T37" fmla="*/ 432519219 h 993"/>
                <a:gd name="T38" fmla="*/ 2147483647 w 599"/>
                <a:gd name="T39" fmla="*/ 2147483647 h 993"/>
                <a:gd name="T40" fmla="*/ 2147483647 w 599"/>
                <a:gd name="T41" fmla="*/ 2147483647 h 993"/>
                <a:gd name="T42" fmla="*/ 2147483647 w 599"/>
                <a:gd name="T43" fmla="*/ 2147483647 h 993"/>
                <a:gd name="T44" fmla="*/ 2147483647 w 599"/>
                <a:gd name="T45" fmla="*/ 2147483647 h 993"/>
                <a:gd name="T46" fmla="*/ 2147483647 w 599"/>
                <a:gd name="T47" fmla="*/ 2147483647 h 993"/>
                <a:gd name="T48" fmla="*/ 2147483647 w 599"/>
                <a:gd name="T49" fmla="*/ 2147483647 h 993"/>
                <a:gd name="T50" fmla="*/ 2147483647 w 599"/>
                <a:gd name="T51" fmla="*/ 2147483647 h 993"/>
                <a:gd name="T52" fmla="*/ 2147483647 w 599"/>
                <a:gd name="T53" fmla="*/ 2147483647 h 993"/>
                <a:gd name="T54" fmla="*/ 2147483647 w 599"/>
                <a:gd name="T55" fmla="*/ 2147483647 h 993"/>
                <a:gd name="T56" fmla="*/ 2147483647 w 599"/>
                <a:gd name="T57" fmla="*/ 2147483647 h 993"/>
                <a:gd name="T58" fmla="*/ 2147483647 w 599"/>
                <a:gd name="T59" fmla="*/ 2147483647 h 993"/>
                <a:gd name="T60" fmla="*/ 2147483647 w 599"/>
                <a:gd name="T61" fmla="*/ 2147483647 h 993"/>
                <a:gd name="T62" fmla="*/ 2147483647 w 599"/>
                <a:gd name="T63" fmla="*/ 2147483647 h 993"/>
                <a:gd name="T64" fmla="*/ 2147483647 w 599"/>
                <a:gd name="T65" fmla="*/ 2147483647 h 993"/>
                <a:gd name="T66" fmla="*/ 2147483647 w 599"/>
                <a:gd name="T67" fmla="*/ 2147483647 h 993"/>
                <a:gd name="T68" fmla="*/ 2147483647 w 599"/>
                <a:gd name="T69" fmla="*/ 2147483647 h 993"/>
                <a:gd name="T70" fmla="*/ 2147483647 w 599"/>
                <a:gd name="T71" fmla="*/ 2147483647 h 993"/>
                <a:gd name="T72" fmla="*/ 2147483647 w 599"/>
                <a:gd name="T73" fmla="*/ 2147483647 h 993"/>
                <a:gd name="T74" fmla="*/ 2147483647 w 599"/>
                <a:gd name="T75" fmla="*/ 2147483647 h 993"/>
                <a:gd name="T76" fmla="*/ 2147483647 w 599"/>
                <a:gd name="T77" fmla="*/ 2147483647 h 993"/>
                <a:gd name="T78" fmla="*/ 2147483647 w 599"/>
                <a:gd name="T79" fmla="*/ 2147483647 h 993"/>
                <a:gd name="T80" fmla="*/ 2147483647 w 599"/>
                <a:gd name="T81" fmla="*/ 2147483647 h 993"/>
                <a:gd name="T82" fmla="*/ 2147483647 w 599"/>
                <a:gd name="T83" fmla="*/ 2147483647 h 993"/>
                <a:gd name="T84" fmla="*/ 2147483647 w 599"/>
                <a:gd name="T85" fmla="*/ 2147483647 h 993"/>
                <a:gd name="T86" fmla="*/ 2147483647 w 599"/>
                <a:gd name="T87" fmla="*/ 2147483647 h 993"/>
                <a:gd name="T88" fmla="*/ 2147483647 w 599"/>
                <a:gd name="T89" fmla="*/ 2147483647 h 993"/>
                <a:gd name="T90" fmla="*/ 2147483647 w 599"/>
                <a:gd name="T91" fmla="*/ 2147483647 h 993"/>
                <a:gd name="T92" fmla="*/ 2147483647 w 599"/>
                <a:gd name="T93" fmla="*/ 2147483647 h 993"/>
                <a:gd name="T94" fmla="*/ 2147483647 w 599"/>
                <a:gd name="T95" fmla="*/ 2147483647 h 993"/>
                <a:gd name="T96" fmla="*/ 2147483647 w 599"/>
                <a:gd name="T97" fmla="*/ 2147483647 h 993"/>
                <a:gd name="T98" fmla="*/ 2147483647 w 599"/>
                <a:gd name="T99" fmla="*/ 2147483647 h 993"/>
                <a:gd name="T100" fmla="*/ 2147483647 w 599"/>
                <a:gd name="T101" fmla="*/ 2147483647 h 993"/>
                <a:gd name="T102" fmla="*/ 2147483647 w 599"/>
                <a:gd name="T103" fmla="*/ 2147483647 h 99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99" h="993">
                  <a:moveTo>
                    <a:pt x="15" y="309"/>
                  </a:moveTo>
                  <a:lnTo>
                    <a:pt x="9" y="291"/>
                  </a:lnTo>
                  <a:lnTo>
                    <a:pt x="3" y="273"/>
                  </a:lnTo>
                  <a:lnTo>
                    <a:pt x="1" y="266"/>
                  </a:lnTo>
                  <a:lnTo>
                    <a:pt x="0" y="259"/>
                  </a:lnTo>
                  <a:lnTo>
                    <a:pt x="0" y="253"/>
                  </a:lnTo>
                  <a:lnTo>
                    <a:pt x="2" y="248"/>
                  </a:lnTo>
                  <a:lnTo>
                    <a:pt x="174" y="216"/>
                  </a:lnTo>
                  <a:lnTo>
                    <a:pt x="177" y="220"/>
                  </a:lnTo>
                  <a:lnTo>
                    <a:pt x="182" y="224"/>
                  </a:lnTo>
                  <a:lnTo>
                    <a:pt x="187" y="227"/>
                  </a:lnTo>
                  <a:lnTo>
                    <a:pt x="193" y="229"/>
                  </a:lnTo>
                  <a:lnTo>
                    <a:pt x="207" y="234"/>
                  </a:lnTo>
                  <a:lnTo>
                    <a:pt x="222" y="238"/>
                  </a:lnTo>
                  <a:lnTo>
                    <a:pt x="230" y="240"/>
                  </a:lnTo>
                  <a:lnTo>
                    <a:pt x="237" y="242"/>
                  </a:lnTo>
                  <a:lnTo>
                    <a:pt x="243" y="245"/>
                  </a:lnTo>
                  <a:lnTo>
                    <a:pt x="249" y="249"/>
                  </a:lnTo>
                  <a:lnTo>
                    <a:pt x="253" y="253"/>
                  </a:lnTo>
                  <a:lnTo>
                    <a:pt x="258" y="258"/>
                  </a:lnTo>
                  <a:lnTo>
                    <a:pt x="260" y="264"/>
                  </a:lnTo>
                  <a:lnTo>
                    <a:pt x="261" y="272"/>
                  </a:lnTo>
                  <a:lnTo>
                    <a:pt x="260" y="280"/>
                  </a:lnTo>
                  <a:lnTo>
                    <a:pt x="256" y="289"/>
                  </a:lnTo>
                  <a:lnTo>
                    <a:pt x="252" y="296"/>
                  </a:lnTo>
                  <a:lnTo>
                    <a:pt x="248" y="302"/>
                  </a:lnTo>
                  <a:lnTo>
                    <a:pt x="242" y="308"/>
                  </a:lnTo>
                  <a:lnTo>
                    <a:pt x="238" y="314"/>
                  </a:lnTo>
                  <a:lnTo>
                    <a:pt x="236" y="321"/>
                  </a:lnTo>
                  <a:lnTo>
                    <a:pt x="234" y="327"/>
                  </a:lnTo>
                  <a:lnTo>
                    <a:pt x="234" y="333"/>
                  </a:lnTo>
                  <a:lnTo>
                    <a:pt x="236" y="338"/>
                  </a:lnTo>
                  <a:lnTo>
                    <a:pt x="238" y="344"/>
                  </a:lnTo>
                  <a:lnTo>
                    <a:pt x="241" y="349"/>
                  </a:lnTo>
                  <a:lnTo>
                    <a:pt x="250" y="357"/>
                  </a:lnTo>
                  <a:lnTo>
                    <a:pt x="259" y="365"/>
                  </a:lnTo>
                  <a:lnTo>
                    <a:pt x="278" y="378"/>
                  </a:lnTo>
                  <a:lnTo>
                    <a:pt x="294" y="389"/>
                  </a:lnTo>
                  <a:lnTo>
                    <a:pt x="294" y="376"/>
                  </a:lnTo>
                  <a:lnTo>
                    <a:pt x="294" y="365"/>
                  </a:lnTo>
                  <a:lnTo>
                    <a:pt x="294" y="356"/>
                  </a:lnTo>
                  <a:lnTo>
                    <a:pt x="294" y="346"/>
                  </a:lnTo>
                  <a:lnTo>
                    <a:pt x="305" y="346"/>
                  </a:lnTo>
                  <a:lnTo>
                    <a:pt x="315" y="343"/>
                  </a:lnTo>
                  <a:lnTo>
                    <a:pt x="319" y="340"/>
                  </a:lnTo>
                  <a:lnTo>
                    <a:pt x="323" y="338"/>
                  </a:lnTo>
                  <a:lnTo>
                    <a:pt x="327" y="335"/>
                  </a:lnTo>
                  <a:lnTo>
                    <a:pt x="329" y="332"/>
                  </a:lnTo>
                  <a:lnTo>
                    <a:pt x="334" y="326"/>
                  </a:lnTo>
                  <a:lnTo>
                    <a:pt x="338" y="317"/>
                  </a:lnTo>
                  <a:lnTo>
                    <a:pt x="340" y="308"/>
                  </a:lnTo>
                  <a:lnTo>
                    <a:pt x="340" y="297"/>
                  </a:lnTo>
                  <a:lnTo>
                    <a:pt x="339" y="283"/>
                  </a:lnTo>
                  <a:lnTo>
                    <a:pt x="337" y="272"/>
                  </a:lnTo>
                  <a:lnTo>
                    <a:pt x="332" y="261"/>
                  </a:lnTo>
                  <a:lnTo>
                    <a:pt x="327" y="251"/>
                  </a:lnTo>
                  <a:lnTo>
                    <a:pt x="322" y="240"/>
                  </a:lnTo>
                  <a:lnTo>
                    <a:pt x="318" y="229"/>
                  </a:lnTo>
                  <a:lnTo>
                    <a:pt x="315" y="217"/>
                  </a:lnTo>
                  <a:lnTo>
                    <a:pt x="314" y="204"/>
                  </a:lnTo>
                  <a:lnTo>
                    <a:pt x="309" y="202"/>
                  </a:lnTo>
                  <a:lnTo>
                    <a:pt x="301" y="194"/>
                  </a:lnTo>
                  <a:lnTo>
                    <a:pt x="292" y="184"/>
                  </a:lnTo>
                  <a:lnTo>
                    <a:pt x="282" y="171"/>
                  </a:lnTo>
                  <a:lnTo>
                    <a:pt x="271" y="157"/>
                  </a:lnTo>
                  <a:lnTo>
                    <a:pt x="262" y="144"/>
                  </a:lnTo>
                  <a:lnTo>
                    <a:pt x="259" y="139"/>
                  </a:lnTo>
                  <a:lnTo>
                    <a:pt x="256" y="133"/>
                  </a:lnTo>
                  <a:lnTo>
                    <a:pt x="254" y="128"/>
                  </a:lnTo>
                  <a:lnTo>
                    <a:pt x="254" y="125"/>
                  </a:lnTo>
                  <a:lnTo>
                    <a:pt x="255" y="110"/>
                  </a:lnTo>
                  <a:lnTo>
                    <a:pt x="259" y="90"/>
                  </a:lnTo>
                  <a:lnTo>
                    <a:pt x="262" y="80"/>
                  </a:lnTo>
                  <a:lnTo>
                    <a:pt x="265" y="71"/>
                  </a:lnTo>
                  <a:lnTo>
                    <a:pt x="270" y="62"/>
                  </a:lnTo>
                  <a:lnTo>
                    <a:pt x="274" y="56"/>
                  </a:lnTo>
                  <a:lnTo>
                    <a:pt x="286" y="57"/>
                  </a:lnTo>
                  <a:lnTo>
                    <a:pt x="298" y="58"/>
                  </a:lnTo>
                  <a:lnTo>
                    <a:pt x="309" y="57"/>
                  </a:lnTo>
                  <a:lnTo>
                    <a:pt x="320" y="55"/>
                  </a:lnTo>
                  <a:lnTo>
                    <a:pt x="343" y="52"/>
                  </a:lnTo>
                  <a:lnTo>
                    <a:pt x="367" y="50"/>
                  </a:lnTo>
                  <a:lnTo>
                    <a:pt x="378" y="52"/>
                  </a:lnTo>
                  <a:lnTo>
                    <a:pt x="398" y="56"/>
                  </a:lnTo>
                  <a:lnTo>
                    <a:pt x="418" y="60"/>
                  </a:lnTo>
                  <a:lnTo>
                    <a:pt x="433" y="62"/>
                  </a:lnTo>
                  <a:lnTo>
                    <a:pt x="445" y="60"/>
                  </a:lnTo>
                  <a:lnTo>
                    <a:pt x="466" y="54"/>
                  </a:lnTo>
                  <a:lnTo>
                    <a:pt x="493" y="46"/>
                  </a:lnTo>
                  <a:lnTo>
                    <a:pt x="521" y="36"/>
                  </a:lnTo>
                  <a:lnTo>
                    <a:pt x="550" y="26"/>
                  </a:lnTo>
                  <a:lnTo>
                    <a:pt x="574" y="16"/>
                  </a:lnTo>
                  <a:lnTo>
                    <a:pt x="584" y="12"/>
                  </a:lnTo>
                  <a:lnTo>
                    <a:pt x="591" y="7"/>
                  </a:lnTo>
                  <a:lnTo>
                    <a:pt x="597" y="3"/>
                  </a:lnTo>
                  <a:lnTo>
                    <a:pt x="599" y="0"/>
                  </a:lnTo>
                  <a:lnTo>
                    <a:pt x="598" y="12"/>
                  </a:lnTo>
                  <a:lnTo>
                    <a:pt x="597" y="20"/>
                  </a:lnTo>
                  <a:lnTo>
                    <a:pt x="597" y="25"/>
                  </a:lnTo>
                  <a:lnTo>
                    <a:pt x="597" y="30"/>
                  </a:lnTo>
                  <a:lnTo>
                    <a:pt x="598" y="36"/>
                  </a:lnTo>
                  <a:lnTo>
                    <a:pt x="599" y="44"/>
                  </a:lnTo>
                  <a:lnTo>
                    <a:pt x="599" y="76"/>
                  </a:lnTo>
                  <a:lnTo>
                    <a:pt x="598" y="102"/>
                  </a:lnTo>
                  <a:lnTo>
                    <a:pt x="597" y="126"/>
                  </a:lnTo>
                  <a:lnTo>
                    <a:pt x="596" y="146"/>
                  </a:lnTo>
                  <a:lnTo>
                    <a:pt x="595" y="165"/>
                  </a:lnTo>
                  <a:lnTo>
                    <a:pt x="594" y="185"/>
                  </a:lnTo>
                  <a:lnTo>
                    <a:pt x="592" y="205"/>
                  </a:lnTo>
                  <a:lnTo>
                    <a:pt x="592" y="228"/>
                  </a:lnTo>
                  <a:lnTo>
                    <a:pt x="592" y="239"/>
                  </a:lnTo>
                  <a:lnTo>
                    <a:pt x="591" y="249"/>
                  </a:lnTo>
                  <a:lnTo>
                    <a:pt x="589" y="258"/>
                  </a:lnTo>
                  <a:lnTo>
                    <a:pt x="587" y="267"/>
                  </a:lnTo>
                  <a:lnTo>
                    <a:pt x="585" y="276"/>
                  </a:lnTo>
                  <a:lnTo>
                    <a:pt x="581" y="285"/>
                  </a:lnTo>
                  <a:lnTo>
                    <a:pt x="577" y="295"/>
                  </a:lnTo>
                  <a:lnTo>
                    <a:pt x="573" y="304"/>
                  </a:lnTo>
                  <a:lnTo>
                    <a:pt x="562" y="321"/>
                  </a:lnTo>
                  <a:lnTo>
                    <a:pt x="550" y="337"/>
                  </a:lnTo>
                  <a:lnTo>
                    <a:pt x="535" y="353"/>
                  </a:lnTo>
                  <a:lnTo>
                    <a:pt x="520" y="367"/>
                  </a:lnTo>
                  <a:lnTo>
                    <a:pt x="503" y="379"/>
                  </a:lnTo>
                  <a:lnTo>
                    <a:pt x="487" y="391"/>
                  </a:lnTo>
                  <a:lnTo>
                    <a:pt x="468" y="402"/>
                  </a:lnTo>
                  <a:lnTo>
                    <a:pt x="450" y="410"/>
                  </a:lnTo>
                  <a:lnTo>
                    <a:pt x="431" y="417"/>
                  </a:lnTo>
                  <a:lnTo>
                    <a:pt x="411" y="422"/>
                  </a:lnTo>
                  <a:lnTo>
                    <a:pt x="393" y="425"/>
                  </a:lnTo>
                  <a:lnTo>
                    <a:pt x="374" y="426"/>
                  </a:lnTo>
                  <a:lnTo>
                    <a:pt x="372" y="433"/>
                  </a:lnTo>
                  <a:lnTo>
                    <a:pt x="368" y="440"/>
                  </a:lnTo>
                  <a:lnTo>
                    <a:pt x="365" y="446"/>
                  </a:lnTo>
                  <a:lnTo>
                    <a:pt x="362" y="452"/>
                  </a:lnTo>
                  <a:lnTo>
                    <a:pt x="353" y="464"/>
                  </a:lnTo>
                  <a:lnTo>
                    <a:pt x="342" y="474"/>
                  </a:lnTo>
                  <a:lnTo>
                    <a:pt x="331" y="483"/>
                  </a:lnTo>
                  <a:lnTo>
                    <a:pt x="318" y="491"/>
                  </a:lnTo>
                  <a:lnTo>
                    <a:pt x="306" y="499"/>
                  </a:lnTo>
                  <a:lnTo>
                    <a:pt x="293" y="507"/>
                  </a:lnTo>
                  <a:lnTo>
                    <a:pt x="281" y="516"/>
                  </a:lnTo>
                  <a:lnTo>
                    <a:pt x="269" y="525"/>
                  </a:lnTo>
                  <a:lnTo>
                    <a:pt x="258" y="534"/>
                  </a:lnTo>
                  <a:lnTo>
                    <a:pt x="248" y="544"/>
                  </a:lnTo>
                  <a:lnTo>
                    <a:pt x="243" y="549"/>
                  </a:lnTo>
                  <a:lnTo>
                    <a:pt x="239" y="555"/>
                  </a:lnTo>
                  <a:lnTo>
                    <a:pt x="236" y="561"/>
                  </a:lnTo>
                  <a:lnTo>
                    <a:pt x="232" y="568"/>
                  </a:lnTo>
                  <a:lnTo>
                    <a:pt x="230" y="575"/>
                  </a:lnTo>
                  <a:lnTo>
                    <a:pt x="229" y="582"/>
                  </a:lnTo>
                  <a:lnTo>
                    <a:pt x="228" y="590"/>
                  </a:lnTo>
                  <a:lnTo>
                    <a:pt x="227" y="598"/>
                  </a:lnTo>
                  <a:lnTo>
                    <a:pt x="228" y="604"/>
                  </a:lnTo>
                  <a:lnTo>
                    <a:pt x="231" y="611"/>
                  </a:lnTo>
                  <a:lnTo>
                    <a:pt x="237" y="619"/>
                  </a:lnTo>
                  <a:lnTo>
                    <a:pt x="242" y="629"/>
                  </a:lnTo>
                  <a:lnTo>
                    <a:pt x="249" y="637"/>
                  </a:lnTo>
                  <a:lnTo>
                    <a:pt x="255" y="645"/>
                  </a:lnTo>
                  <a:lnTo>
                    <a:pt x="262" y="650"/>
                  </a:lnTo>
                  <a:lnTo>
                    <a:pt x="267" y="654"/>
                  </a:lnTo>
                  <a:lnTo>
                    <a:pt x="262" y="663"/>
                  </a:lnTo>
                  <a:lnTo>
                    <a:pt x="258" y="671"/>
                  </a:lnTo>
                  <a:lnTo>
                    <a:pt x="255" y="680"/>
                  </a:lnTo>
                  <a:lnTo>
                    <a:pt x="254" y="685"/>
                  </a:lnTo>
                  <a:lnTo>
                    <a:pt x="254" y="694"/>
                  </a:lnTo>
                  <a:lnTo>
                    <a:pt x="256" y="701"/>
                  </a:lnTo>
                  <a:lnTo>
                    <a:pt x="258" y="709"/>
                  </a:lnTo>
                  <a:lnTo>
                    <a:pt x="261" y="715"/>
                  </a:lnTo>
                  <a:lnTo>
                    <a:pt x="263" y="722"/>
                  </a:lnTo>
                  <a:lnTo>
                    <a:pt x="265" y="729"/>
                  </a:lnTo>
                  <a:lnTo>
                    <a:pt x="266" y="738"/>
                  </a:lnTo>
                  <a:lnTo>
                    <a:pt x="267" y="747"/>
                  </a:lnTo>
                  <a:lnTo>
                    <a:pt x="267" y="766"/>
                  </a:lnTo>
                  <a:lnTo>
                    <a:pt x="267" y="780"/>
                  </a:lnTo>
                  <a:lnTo>
                    <a:pt x="267" y="790"/>
                  </a:lnTo>
                  <a:lnTo>
                    <a:pt x="267" y="796"/>
                  </a:lnTo>
                  <a:lnTo>
                    <a:pt x="266" y="799"/>
                  </a:lnTo>
                  <a:lnTo>
                    <a:pt x="264" y="803"/>
                  </a:lnTo>
                  <a:lnTo>
                    <a:pt x="261" y="808"/>
                  </a:lnTo>
                  <a:lnTo>
                    <a:pt x="256" y="814"/>
                  </a:lnTo>
                  <a:lnTo>
                    <a:pt x="244" y="827"/>
                  </a:lnTo>
                  <a:lnTo>
                    <a:pt x="230" y="841"/>
                  </a:lnTo>
                  <a:lnTo>
                    <a:pt x="215" y="856"/>
                  </a:lnTo>
                  <a:lnTo>
                    <a:pt x="200" y="868"/>
                  </a:lnTo>
                  <a:lnTo>
                    <a:pt x="193" y="873"/>
                  </a:lnTo>
                  <a:lnTo>
                    <a:pt x="186" y="877"/>
                  </a:lnTo>
                  <a:lnTo>
                    <a:pt x="180" y="880"/>
                  </a:lnTo>
                  <a:lnTo>
                    <a:pt x="174" y="882"/>
                  </a:lnTo>
                  <a:lnTo>
                    <a:pt x="161" y="885"/>
                  </a:lnTo>
                  <a:lnTo>
                    <a:pt x="147" y="887"/>
                  </a:lnTo>
                  <a:lnTo>
                    <a:pt x="132" y="889"/>
                  </a:lnTo>
                  <a:lnTo>
                    <a:pt x="118" y="890"/>
                  </a:lnTo>
                  <a:lnTo>
                    <a:pt x="113" y="891"/>
                  </a:lnTo>
                  <a:lnTo>
                    <a:pt x="106" y="892"/>
                  </a:lnTo>
                  <a:lnTo>
                    <a:pt x="102" y="894"/>
                  </a:lnTo>
                  <a:lnTo>
                    <a:pt x="96" y="896"/>
                  </a:lnTo>
                  <a:lnTo>
                    <a:pt x="93" y="900"/>
                  </a:lnTo>
                  <a:lnTo>
                    <a:pt x="91" y="904"/>
                  </a:lnTo>
                  <a:lnTo>
                    <a:pt x="88" y="908"/>
                  </a:lnTo>
                  <a:lnTo>
                    <a:pt x="87" y="913"/>
                  </a:lnTo>
                  <a:lnTo>
                    <a:pt x="88" y="920"/>
                  </a:lnTo>
                  <a:lnTo>
                    <a:pt x="90" y="925"/>
                  </a:lnTo>
                  <a:lnTo>
                    <a:pt x="91" y="931"/>
                  </a:lnTo>
                  <a:lnTo>
                    <a:pt x="93" y="935"/>
                  </a:lnTo>
                  <a:lnTo>
                    <a:pt x="95" y="939"/>
                  </a:lnTo>
                  <a:lnTo>
                    <a:pt x="99" y="941"/>
                  </a:lnTo>
                  <a:lnTo>
                    <a:pt x="103" y="943"/>
                  </a:lnTo>
                  <a:lnTo>
                    <a:pt x="108" y="943"/>
                  </a:lnTo>
                  <a:lnTo>
                    <a:pt x="94" y="993"/>
                  </a:lnTo>
                  <a:lnTo>
                    <a:pt x="91" y="992"/>
                  </a:lnTo>
                  <a:lnTo>
                    <a:pt x="82" y="990"/>
                  </a:lnTo>
                  <a:lnTo>
                    <a:pt x="75" y="988"/>
                  </a:lnTo>
                  <a:lnTo>
                    <a:pt x="74" y="987"/>
                  </a:lnTo>
                  <a:lnTo>
                    <a:pt x="74" y="820"/>
                  </a:lnTo>
                  <a:lnTo>
                    <a:pt x="74" y="810"/>
                  </a:lnTo>
                  <a:lnTo>
                    <a:pt x="73" y="801"/>
                  </a:lnTo>
                  <a:lnTo>
                    <a:pt x="71" y="793"/>
                  </a:lnTo>
                  <a:lnTo>
                    <a:pt x="70" y="785"/>
                  </a:lnTo>
                  <a:lnTo>
                    <a:pt x="64" y="774"/>
                  </a:lnTo>
                  <a:lnTo>
                    <a:pt x="58" y="765"/>
                  </a:lnTo>
                  <a:lnTo>
                    <a:pt x="52" y="755"/>
                  </a:lnTo>
                  <a:lnTo>
                    <a:pt x="47" y="744"/>
                  </a:lnTo>
                  <a:lnTo>
                    <a:pt x="45" y="738"/>
                  </a:lnTo>
                  <a:lnTo>
                    <a:pt x="42" y="729"/>
                  </a:lnTo>
                  <a:lnTo>
                    <a:pt x="41" y="720"/>
                  </a:lnTo>
                  <a:lnTo>
                    <a:pt x="41" y="709"/>
                  </a:lnTo>
                  <a:lnTo>
                    <a:pt x="51" y="704"/>
                  </a:lnTo>
                  <a:lnTo>
                    <a:pt x="72" y="690"/>
                  </a:lnTo>
                  <a:lnTo>
                    <a:pt x="95" y="675"/>
                  </a:lnTo>
                  <a:lnTo>
                    <a:pt x="108" y="666"/>
                  </a:lnTo>
                  <a:lnTo>
                    <a:pt x="107" y="653"/>
                  </a:lnTo>
                  <a:lnTo>
                    <a:pt x="106" y="636"/>
                  </a:lnTo>
                  <a:lnTo>
                    <a:pt x="106" y="627"/>
                  </a:lnTo>
                  <a:lnTo>
                    <a:pt x="108" y="617"/>
                  </a:lnTo>
                  <a:lnTo>
                    <a:pt x="109" y="614"/>
                  </a:lnTo>
                  <a:lnTo>
                    <a:pt x="110" y="610"/>
                  </a:lnTo>
                  <a:lnTo>
                    <a:pt x="113" y="607"/>
                  </a:lnTo>
                  <a:lnTo>
                    <a:pt x="115" y="604"/>
                  </a:lnTo>
                  <a:lnTo>
                    <a:pt x="129" y="591"/>
                  </a:lnTo>
                  <a:lnTo>
                    <a:pt x="149" y="571"/>
                  </a:lnTo>
                  <a:lnTo>
                    <a:pt x="159" y="558"/>
                  </a:lnTo>
                  <a:lnTo>
                    <a:pt x="166" y="546"/>
                  </a:lnTo>
                  <a:lnTo>
                    <a:pt x="170" y="539"/>
                  </a:lnTo>
                  <a:lnTo>
                    <a:pt x="172" y="532"/>
                  </a:lnTo>
                  <a:lnTo>
                    <a:pt x="174" y="526"/>
                  </a:lnTo>
                  <a:lnTo>
                    <a:pt x="174" y="519"/>
                  </a:lnTo>
                  <a:lnTo>
                    <a:pt x="174" y="498"/>
                  </a:lnTo>
                  <a:lnTo>
                    <a:pt x="172" y="479"/>
                  </a:lnTo>
                  <a:lnTo>
                    <a:pt x="170" y="460"/>
                  </a:lnTo>
                  <a:lnTo>
                    <a:pt x="168" y="441"/>
                  </a:lnTo>
                  <a:lnTo>
                    <a:pt x="165" y="423"/>
                  </a:lnTo>
                  <a:lnTo>
                    <a:pt x="163" y="404"/>
                  </a:lnTo>
                  <a:lnTo>
                    <a:pt x="161" y="384"/>
                  </a:lnTo>
                  <a:lnTo>
                    <a:pt x="161" y="364"/>
                  </a:lnTo>
                  <a:lnTo>
                    <a:pt x="152" y="364"/>
                  </a:lnTo>
                  <a:lnTo>
                    <a:pt x="142" y="363"/>
                  </a:lnTo>
                  <a:lnTo>
                    <a:pt x="132" y="361"/>
                  </a:lnTo>
                  <a:lnTo>
                    <a:pt x="122" y="358"/>
                  </a:lnTo>
                  <a:lnTo>
                    <a:pt x="102" y="350"/>
                  </a:lnTo>
                  <a:lnTo>
                    <a:pt x="81" y="341"/>
                  </a:lnTo>
                  <a:lnTo>
                    <a:pt x="42" y="323"/>
                  </a:lnTo>
                  <a:lnTo>
                    <a:pt x="15" y="30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8" name="Freeform 252"/>
            <p:cNvSpPr>
              <a:spLocks/>
            </p:cNvSpPr>
            <p:nvPr>
              <p:custDataLst>
                <p:tags r:id="rId179"/>
              </p:custDataLst>
            </p:nvPr>
          </p:nvSpPr>
          <p:spPr bwMode="auto">
            <a:xfrm>
              <a:off x="5173834" y="3994572"/>
              <a:ext cx="257969" cy="287338"/>
            </a:xfrm>
            <a:custGeom>
              <a:avLst/>
              <a:gdLst>
                <a:gd name="T0" fmla="*/ 2147483647 w 545"/>
                <a:gd name="T1" fmla="*/ 2147483647 h 549"/>
                <a:gd name="T2" fmla="*/ 2147483647 w 545"/>
                <a:gd name="T3" fmla="*/ 2147483647 h 549"/>
                <a:gd name="T4" fmla="*/ 2147483647 w 545"/>
                <a:gd name="T5" fmla="*/ 2147483647 h 549"/>
                <a:gd name="T6" fmla="*/ 2147483647 w 545"/>
                <a:gd name="T7" fmla="*/ 2147483647 h 549"/>
                <a:gd name="T8" fmla="*/ 2147483647 w 545"/>
                <a:gd name="T9" fmla="*/ 2147483647 h 549"/>
                <a:gd name="T10" fmla="*/ 2147483647 w 545"/>
                <a:gd name="T11" fmla="*/ 2147483647 h 549"/>
                <a:gd name="T12" fmla="*/ 2147483647 w 545"/>
                <a:gd name="T13" fmla="*/ 2147483647 h 549"/>
                <a:gd name="T14" fmla="*/ 2147483647 w 545"/>
                <a:gd name="T15" fmla="*/ 2147483647 h 549"/>
                <a:gd name="T16" fmla="*/ 2147483647 w 545"/>
                <a:gd name="T17" fmla="*/ 2147483647 h 549"/>
                <a:gd name="T18" fmla="*/ 2147483647 w 545"/>
                <a:gd name="T19" fmla="*/ 2147483647 h 549"/>
                <a:gd name="T20" fmla="*/ 2147483647 w 545"/>
                <a:gd name="T21" fmla="*/ 2147483647 h 549"/>
                <a:gd name="T22" fmla="*/ 2147483647 w 545"/>
                <a:gd name="T23" fmla="*/ 2147483647 h 549"/>
                <a:gd name="T24" fmla="*/ 2147483647 w 545"/>
                <a:gd name="T25" fmla="*/ 2147483647 h 549"/>
                <a:gd name="T26" fmla="*/ 2147483647 w 545"/>
                <a:gd name="T27" fmla="*/ 2147483647 h 549"/>
                <a:gd name="T28" fmla="*/ 2147483647 w 545"/>
                <a:gd name="T29" fmla="*/ 2147483647 h 549"/>
                <a:gd name="T30" fmla="*/ 2147483647 w 545"/>
                <a:gd name="T31" fmla="*/ 2147483647 h 549"/>
                <a:gd name="T32" fmla="*/ 2147483647 w 545"/>
                <a:gd name="T33" fmla="*/ 2147483647 h 549"/>
                <a:gd name="T34" fmla="*/ 2147483647 w 545"/>
                <a:gd name="T35" fmla="*/ 2147483647 h 549"/>
                <a:gd name="T36" fmla="*/ 2147483647 w 545"/>
                <a:gd name="T37" fmla="*/ 2147483647 h 549"/>
                <a:gd name="T38" fmla="*/ 2147483647 w 545"/>
                <a:gd name="T39" fmla="*/ 2147483647 h 549"/>
                <a:gd name="T40" fmla="*/ 2147483647 w 545"/>
                <a:gd name="T41" fmla="*/ 2147483647 h 549"/>
                <a:gd name="T42" fmla="*/ 2147483647 w 545"/>
                <a:gd name="T43" fmla="*/ 2147483647 h 549"/>
                <a:gd name="T44" fmla="*/ 2147483647 w 545"/>
                <a:gd name="T45" fmla="*/ 2147483647 h 549"/>
                <a:gd name="T46" fmla="*/ 2147483647 w 545"/>
                <a:gd name="T47" fmla="*/ 2147483647 h 549"/>
                <a:gd name="T48" fmla="*/ 2147483647 w 545"/>
                <a:gd name="T49" fmla="*/ 2147483647 h 549"/>
                <a:gd name="T50" fmla="*/ 2147483647 w 545"/>
                <a:gd name="T51" fmla="*/ 2147483647 h 549"/>
                <a:gd name="T52" fmla="*/ 2147483647 w 545"/>
                <a:gd name="T53" fmla="*/ 2147483647 h 549"/>
                <a:gd name="T54" fmla="*/ 2147483647 w 545"/>
                <a:gd name="T55" fmla="*/ 2147483647 h 549"/>
                <a:gd name="T56" fmla="*/ 2147483647 w 545"/>
                <a:gd name="T57" fmla="*/ 2147483647 h 549"/>
                <a:gd name="T58" fmla="*/ 2147483647 w 545"/>
                <a:gd name="T59" fmla="*/ 2147483647 h 549"/>
                <a:gd name="T60" fmla="*/ 2147483647 w 545"/>
                <a:gd name="T61" fmla="*/ 2147483647 h 549"/>
                <a:gd name="T62" fmla="*/ 2147483647 w 545"/>
                <a:gd name="T63" fmla="*/ 2147483647 h 549"/>
                <a:gd name="T64" fmla="*/ 2147483647 w 545"/>
                <a:gd name="T65" fmla="*/ 0 h 549"/>
                <a:gd name="T66" fmla="*/ 2147483647 w 545"/>
                <a:gd name="T67" fmla="*/ 286805718 h 549"/>
                <a:gd name="T68" fmla="*/ 2147483647 w 545"/>
                <a:gd name="T69" fmla="*/ 1863827620 h 549"/>
                <a:gd name="T70" fmla="*/ 2147483647 w 545"/>
                <a:gd name="T71" fmla="*/ 2147483647 h 549"/>
                <a:gd name="T72" fmla="*/ 2147483647 w 545"/>
                <a:gd name="T73" fmla="*/ 2147483647 h 549"/>
                <a:gd name="T74" fmla="*/ 2147483647 w 545"/>
                <a:gd name="T75" fmla="*/ 2147483647 h 549"/>
                <a:gd name="T76" fmla="*/ 2147483647 w 545"/>
                <a:gd name="T77" fmla="*/ 2147483647 h 549"/>
                <a:gd name="T78" fmla="*/ 2147483647 w 545"/>
                <a:gd name="T79" fmla="*/ 2147483647 h 549"/>
                <a:gd name="T80" fmla="*/ 2147483647 w 545"/>
                <a:gd name="T81" fmla="*/ 2147483647 h 549"/>
                <a:gd name="T82" fmla="*/ 2147483647 w 545"/>
                <a:gd name="T83" fmla="*/ 2147483647 h 549"/>
                <a:gd name="T84" fmla="*/ 2147483647 w 545"/>
                <a:gd name="T85" fmla="*/ 2147483647 h 549"/>
                <a:gd name="T86" fmla="*/ 2147483647 w 545"/>
                <a:gd name="T87" fmla="*/ 2147483647 h 549"/>
                <a:gd name="T88" fmla="*/ 2147483647 w 545"/>
                <a:gd name="T89" fmla="*/ 2147483647 h 549"/>
                <a:gd name="T90" fmla="*/ 417127276 w 545"/>
                <a:gd name="T91" fmla="*/ 2147483647 h 549"/>
                <a:gd name="T92" fmla="*/ 83425455 w 545"/>
                <a:gd name="T93" fmla="*/ 2147483647 h 549"/>
                <a:gd name="T94" fmla="*/ 667212268 w 545"/>
                <a:gd name="T95" fmla="*/ 2147483647 h 549"/>
                <a:gd name="T96" fmla="*/ 667212268 w 545"/>
                <a:gd name="T97" fmla="*/ 2147483647 h 549"/>
                <a:gd name="T98" fmla="*/ 0 w 545"/>
                <a:gd name="T99" fmla="*/ 2147483647 h 54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45" h="549">
                  <a:moveTo>
                    <a:pt x="13" y="420"/>
                  </a:moveTo>
                  <a:lnTo>
                    <a:pt x="21" y="424"/>
                  </a:lnTo>
                  <a:lnTo>
                    <a:pt x="30" y="428"/>
                  </a:lnTo>
                  <a:lnTo>
                    <a:pt x="40" y="431"/>
                  </a:lnTo>
                  <a:lnTo>
                    <a:pt x="46" y="432"/>
                  </a:lnTo>
                  <a:lnTo>
                    <a:pt x="46" y="454"/>
                  </a:lnTo>
                  <a:lnTo>
                    <a:pt x="46" y="472"/>
                  </a:lnTo>
                  <a:lnTo>
                    <a:pt x="46" y="491"/>
                  </a:lnTo>
                  <a:lnTo>
                    <a:pt x="46" y="512"/>
                  </a:lnTo>
                  <a:lnTo>
                    <a:pt x="47" y="518"/>
                  </a:lnTo>
                  <a:lnTo>
                    <a:pt x="47" y="523"/>
                  </a:lnTo>
                  <a:lnTo>
                    <a:pt x="48" y="527"/>
                  </a:lnTo>
                  <a:lnTo>
                    <a:pt x="51" y="531"/>
                  </a:lnTo>
                  <a:lnTo>
                    <a:pt x="53" y="534"/>
                  </a:lnTo>
                  <a:lnTo>
                    <a:pt x="55" y="537"/>
                  </a:lnTo>
                  <a:lnTo>
                    <a:pt x="57" y="540"/>
                  </a:lnTo>
                  <a:lnTo>
                    <a:pt x="61" y="542"/>
                  </a:lnTo>
                  <a:lnTo>
                    <a:pt x="68" y="545"/>
                  </a:lnTo>
                  <a:lnTo>
                    <a:pt x="77" y="547"/>
                  </a:lnTo>
                  <a:lnTo>
                    <a:pt x="88" y="548"/>
                  </a:lnTo>
                  <a:lnTo>
                    <a:pt x="100" y="549"/>
                  </a:lnTo>
                  <a:lnTo>
                    <a:pt x="104" y="548"/>
                  </a:lnTo>
                  <a:lnTo>
                    <a:pt x="109" y="548"/>
                  </a:lnTo>
                  <a:lnTo>
                    <a:pt x="113" y="546"/>
                  </a:lnTo>
                  <a:lnTo>
                    <a:pt x="117" y="544"/>
                  </a:lnTo>
                  <a:lnTo>
                    <a:pt x="123" y="539"/>
                  </a:lnTo>
                  <a:lnTo>
                    <a:pt x="130" y="533"/>
                  </a:lnTo>
                  <a:lnTo>
                    <a:pt x="134" y="525"/>
                  </a:lnTo>
                  <a:lnTo>
                    <a:pt x="138" y="516"/>
                  </a:lnTo>
                  <a:lnTo>
                    <a:pt x="143" y="507"/>
                  </a:lnTo>
                  <a:lnTo>
                    <a:pt x="146" y="496"/>
                  </a:lnTo>
                  <a:lnTo>
                    <a:pt x="151" y="487"/>
                  </a:lnTo>
                  <a:lnTo>
                    <a:pt x="154" y="477"/>
                  </a:lnTo>
                  <a:lnTo>
                    <a:pt x="158" y="469"/>
                  </a:lnTo>
                  <a:lnTo>
                    <a:pt x="164" y="461"/>
                  </a:lnTo>
                  <a:lnTo>
                    <a:pt x="169" y="454"/>
                  </a:lnTo>
                  <a:lnTo>
                    <a:pt x="176" y="448"/>
                  </a:lnTo>
                  <a:lnTo>
                    <a:pt x="179" y="446"/>
                  </a:lnTo>
                  <a:lnTo>
                    <a:pt x="183" y="445"/>
                  </a:lnTo>
                  <a:lnTo>
                    <a:pt x="188" y="444"/>
                  </a:lnTo>
                  <a:lnTo>
                    <a:pt x="193" y="444"/>
                  </a:lnTo>
                  <a:lnTo>
                    <a:pt x="201" y="444"/>
                  </a:lnTo>
                  <a:lnTo>
                    <a:pt x="209" y="445"/>
                  </a:lnTo>
                  <a:lnTo>
                    <a:pt x="215" y="446"/>
                  </a:lnTo>
                  <a:lnTo>
                    <a:pt x="222" y="448"/>
                  </a:lnTo>
                  <a:lnTo>
                    <a:pt x="232" y="453"/>
                  </a:lnTo>
                  <a:lnTo>
                    <a:pt x="242" y="457"/>
                  </a:lnTo>
                  <a:lnTo>
                    <a:pt x="252" y="461"/>
                  </a:lnTo>
                  <a:lnTo>
                    <a:pt x="261" y="465"/>
                  </a:lnTo>
                  <a:lnTo>
                    <a:pt x="267" y="467"/>
                  </a:lnTo>
                  <a:lnTo>
                    <a:pt x="272" y="468"/>
                  </a:lnTo>
                  <a:lnTo>
                    <a:pt x="279" y="469"/>
                  </a:lnTo>
                  <a:lnTo>
                    <a:pt x="286" y="469"/>
                  </a:lnTo>
                  <a:lnTo>
                    <a:pt x="297" y="469"/>
                  </a:lnTo>
                  <a:lnTo>
                    <a:pt x="305" y="468"/>
                  </a:lnTo>
                  <a:lnTo>
                    <a:pt x="313" y="466"/>
                  </a:lnTo>
                  <a:lnTo>
                    <a:pt x="319" y="464"/>
                  </a:lnTo>
                  <a:lnTo>
                    <a:pt x="324" y="461"/>
                  </a:lnTo>
                  <a:lnTo>
                    <a:pt x="328" y="457"/>
                  </a:lnTo>
                  <a:lnTo>
                    <a:pt x="332" y="453"/>
                  </a:lnTo>
                  <a:lnTo>
                    <a:pt x="335" y="447"/>
                  </a:lnTo>
                  <a:lnTo>
                    <a:pt x="345" y="422"/>
                  </a:lnTo>
                  <a:lnTo>
                    <a:pt x="359" y="388"/>
                  </a:lnTo>
                  <a:lnTo>
                    <a:pt x="365" y="380"/>
                  </a:lnTo>
                  <a:lnTo>
                    <a:pt x="373" y="372"/>
                  </a:lnTo>
                  <a:lnTo>
                    <a:pt x="382" y="363"/>
                  </a:lnTo>
                  <a:lnTo>
                    <a:pt x="393" y="353"/>
                  </a:lnTo>
                  <a:lnTo>
                    <a:pt x="418" y="333"/>
                  </a:lnTo>
                  <a:lnTo>
                    <a:pt x="447" y="314"/>
                  </a:lnTo>
                  <a:lnTo>
                    <a:pt x="476" y="296"/>
                  </a:lnTo>
                  <a:lnTo>
                    <a:pt x="503" y="278"/>
                  </a:lnTo>
                  <a:lnTo>
                    <a:pt x="527" y="264"/>
                  </a:lnTo>
                  <a:lnTo>
                    <a:pt x="545" y="253"/>
                  </a:lnTo>
                  <a:lnTo>
                    <a:pt x="538" y="235"/>
                  </a:lnTo>
                  <a:lnTo>
                    <a:pt x="528" y="232"/>
                  </a:lnTo>
                  <a:lnTo>
                    <a:pt x="518" y="229"/>
                  </a:lnTo>
                  <a:lnTo>
                    <a:pt x="511" y="223"/>
                  </a:lnTo>
                  <a:lnTo>
                    <a:pt x="503" y="218"/>
                  </a:lnTo>
                  <a:lnTo>
                    <a:pt x="496" y="212"/>
                  </a:lnTo>
                  <a:lnTo>
                    <a:pt x="491" y="206"/>
                  </a:lnTo>
                  <a:lnTo>
                    <a:pt x="485" y="199"/>
                  </a:lnTo>
                  <a:lnTo>
                    <a:pt x="480" y="191"/>
                  </a:lnTo>
                  <a:lnTo>
                    <a:pt x="470" y="175"/>
                  </a:lnTo>
                  <a:lnTo>
                    <a:pt x="460" y="157"/>
                  </a:lnTo>
                  <a:lnTo>
                    <a:pt x="454" y="149"/>
                  </a:lnTo>
                  <a:lnTo>
                    <a:pt x="447" y="141"/>
                  </a:lnTo>
                  <a:lnTo>
                    <a:pt x="440" y="132"/>
                  </a:lnTo>
                  <a:lnTo>
                    <a:pt x="432" y="124"/>
                  </a:lnTo>
                  <a:lnTo>
                    <a:pt x="404" y="101"/>
                  </a:lnTo>
                  <a:lnTo>
                    <a:pt x="377" y="76"/>
                  </a:lnTo>
                  <a:lnTo>
                    <a:pt x="370" y="69"/>
                  </a:lnTo>
                  <a:lnTo>
                    <a:pt x="365" y="62"/>
                  </a:lnTo>
                  <a:lnTo>
                    <a:pt x="359" y="53"/>
                  </a:lnTo>
                  <a:lnTo>
                    <a:pt x="355" y="44"/>
                  </a:lnTo>
                  <a:lnTo>
                    <a:pt x="350" y="35"/>
                  </a:lnTo>
                  <a:lnTo>
                    <a:pt x="348" y="24"/>
                  </a:lnTo>
                  <a:lnTo>
                    <a:pt x="346" y="13"/>
                  </a:lnTo>
                  <a:lnTo>
                    <a:pt x="346" y="0"/>
                  </a:lnTo>
                  <a:lnTo>
                    <a:pt x="319" y="0"/>
                  </a:lnTo>
                  <a:lnTo>
                    <a:pt x="293" y="0"/>
                  </a:lnTo>
                  <a:lnTo>
                    <a:pt x="268" y="1"/>
                  </a:lnTo>
                  <a:lnTo>
                    <a:pt x="244" y="2"/>
                  </a:lnTo>
                  <a:lnTo>
                    <a:pt x="221" y="6"/>
                  </a:lnTo>
                  <a:lnTo>
                    <a:pt x="198" y="9"/>
                  </a:lnTo>
                  <a:lnTo>
                    <a:pt x="176" y="13"/>
                  </a:lnTo>
                  <a:lnTo>
                    <a:pt x="153" y="19"/>
                  </a:lnTo>
                  <a:lnTo>
                    <a:pt x="123" y="21"/>
                  </a:lnTo>
                  <a:lnTo>
                    <a:pt x="95" y="22"/>
                  </a:lnTo>
                  <a:lnTo>
                    <a:pt x="84" y="23"/>
                  </a:lnTo>
                  <a:lnTo>
                    <a:pt x="75" y="25"/>
                  </a:lnTo>
                  <a:lnTo>
                    <a:pt x="71" y="27"/>
                  </a:lnTo>
                  <a:lnTo>
                    <a:pt x="68" y="30"/>
                  </a:lnTo>
                  <a:lnTo>
                    <a:pt x="67" y="33"/>
                  </a:lnTo>
                  <a:lnTo>
                    <a:pt x="67" y="38"/>
                  </a:lnTo>
                  <a:lnTo>
                    <a:pt x="67" y="44"/>
                  </a:lnTo>
                  <a:lnTo>
                    <a:pt x="69" y="50"/>
                  </a:lnTo>
                  <a:lnTo>
                    <a:pt x="73" y="56"/>
                  </a:lnTo>
                  <a:lnTo>
                    <a:pt x="77" y="63"/>
                  </a:lnTo>
                  <a:lnTo>
                    <a:pt x="80" y="68"/>
                  </a:lnTo>
                  <a:lnTo>
                    <a:pt x="84" y="74"/>
                  </a:lnTo>
                  <a:lnTo>
                    <a:pt x="86" y="80"/>
                  </a:lnTo>
                  <a:lnTo>
                    <a:pt x="87" y="87"/>
                  </a:lnTo>
                  <a:lnTo>
                    <a:pt x="86" y="107"/>
                  </a:lnTo>
                  <a:lnTo>
                    <a:pt x="82" y="129"/>
                  </a:lnTo>
                  <a:lnTo>
                    <a:pt x="78" y="150"/>
                  </a:lnTo>
                  <a:lnTo>
                    <a:pt x="74" y="171"/>
                  </a:lnTo>
                  <a:lnTo>
                    <a:pt x="68" y="193"/>
                  </a:lnTo>
                  <a:lnTo>
                    <a:pt x="64" y="214"/>
                  </a:lnTo>
                  <a:lnTo>
                    <a:pt x="62" y="237"/>
                  </a:lnTo>
                  <a:lnTo>
                    <a:pt x="61" y="259"/>
                  </a:lnTo>
                  <a:lnTo>
                    <a:pt x="54" y="261"/>
                  </a:lnTo>
                  <a:lnTo>
                    <a:pt x="47" y="263"/>
                  </a:lnTo>
                  <a:lnTo>
                    <a:pt x="42" y="266"/>
                  </a:lnTo>
                  <a:lnTo>
                    <a:pt x="36" y="269"/>
                  </a:lnTo>
                  <a:lnTo>
                    <a:pt x="26" y="277"/>
                  </a:lnTo>
                  <a:lnTo>
                    <a:pt x="18" y="287"/>
                  </a:lnTo>
                  <a:lnTo>
                    <a:pt x="10" y="297"/>
                  </a:lnTo>
                  <a:lnTo>
                    <a:pt x="5" y="307"/>
                  </a:lnTo>
                  <a:lnTo>
                    <a:pt x="1" y="317"/>
                  </a:lnTo>
                  <a:lnTo>
                    <a:pt x="0" y="327"/>
                  </a:lnTo>
                  <a:lnTo>
                    <a:pt x="1" y="339"/>
                  </a:lnTo>
                  <a:lnTo>
                    <a:pt x="3" y="349"/>
                  </a:lnTo>
                  <a:lnTo>
                    <a:pt x="6" y="358"/>
                  </a:lnTo>
                  <a:lnTo>
                    <a:pt x="8" y="367"/>
                  </a:lnTo>
                  <a:lnTo>
                    <a:pt x="9" y="376"/>
                  </a:lnTo>
                  <a:lnTo>
                    <a:pt x="9" y="386"/>
                  </a:lnTo>
                  <a:lnTo>
                    <a:pt x="8" y="391"/>
                  </a:lnTo>
                  <a:lnTo>
                    <a:pt x="6" y="397"/>
                  </a:lnTo>
                  <a:lnTo>
                    <a:pt x="3" y="402"/>
                  </a:lnTo>
                  <a:lnTo>
                    <a:pt x="0" y="408"/>
                  </a:lnTo>
                  <a:lnTo>
                    <a:pt x="13" y="42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9" name="Freeform 253"/>
            <p:cNvSpPr>
              <a:spLocks/>
            </p:cNvSpPr>
            <p:nvPr>
              <p:custDataLst>
                <p:tags r:id="rId180"/>
              </p:custDataLst>
            </p:nvPr>
          </p:nvSpPr>
          <p:spPr bwMode="auto">
            <a:xfrm>
              <a:off x="5794676" y="3796135"/>
              <a:ext cx="213254" cy="434975"/>
            </a:xfrm>
            <a:custGeom>
              <a:avLst/>
              <a:gdLst>
                <a:gd name="T0" fmla="*/ 2147483647 w 452"/>
                <a:gd name="T1" fmla="*/ 2147483647 h 832"/>
                <a:gd name="T2" fmla="*/ 2147483647 w 452"/>
                <a:gd name="T3" fmla="*/ 2147483647 h 832"/>
                <a:gd name="T4" fmla="*/ 2147483647 w 452"/>
                <a:gd name="T5" fmla="*/ 2147483647 h 832"/>
                <a:gd name="T6" fmla="*/ 2147483647 w 452"/>
                <a:gd name="T7" fmla="*/ 2147483647 h 832"/>
                <a:gd name="T8" fmla="*/ 2147483647 w 452"/>
                <a:gd name="T9" fmla="*/ 2147483647 h 832"/>
                <a:gd name="T10" fmla="*/ 2147483647 w 452"/>
                <a:gd name="T11" fmla="*/ 2147483647 h 832"/>
                <a:gd name="T12" fmla="*/ 2147483647 w 452"/>
                <a:gd name="T13" fmla="*/ 2147483647 h 832"/>
                <a:gd name="T14" fmla="*/ 2147483647 w 452"/>
                <a:gd name="T15" fmla="*/ 2147483647 h 832"/>
                <a:gd name="T16" fmla="*/ 2147483647 w 452"/>
                <a:gd name="T17" fmla="*/ 2147483647 h 832"/>
                <a:gd name="T18" fmla="*/ 2147483647 w 452"/>
                <a:gd name="T19" fmla="*/ 2147483647 h 832"/>
                <a:gd name="T20" fmla="*/ 2147483647 w 452"/>
                <a:gd name="T21" fmla="*/ 2147483647 h 832"/>
                <a:gd name="T22" fmla="*/ 2147483647 w 452"/>
                <a:gd name="T23" fmla="*/ 2147483647 h 832"/>
                <a:gd name="T24" fmla="*/ 2147483647 w 452"/>
                <a:gd name="T25" fmla="*/ 0 h 832"/>
                <a:gd name="T26" fmla="*/ 2147483647 w 452"/>
                <a:gd name="T27" fmla="*/ 2147483647 h 832"/>
                <a:gd name="T28" fmla="*/ 2147483647 w 452"/>
                <a:gd name="T29" fmla="*/ 2147483647 h 832"/>
                <a:gd name="T30" fmla="*/ 2147483647 w 452"/>
                <a:gd name="T31" fmla="*/ 2147483647 h 832"/>
                <a:gd name="T32" fmla="*/ 2147483647 w 452"/>
                <a:gd name="T33" fmla="*/ 2147483647 h 832"/>
                <a:gd name="T34" fmla="*/ 2147483647 w 452"/>
                <a:gd name="T35" fmla="*/ 2147483647 h 832"/>
                <a:gd name="T36" fmla="*/ 2147483647 w 452"/>
                <a:gd name="T37" fmla="*/ 2147483647 h 832"/>
                <a:gd name="T38" fmla="*/ 2147483647 w 452"/>
                <a:gd name="T39" fmla="*/ 2147483647 h 832"/>
                <a:gd name="T40" fmla="*/ 2147483647 w 452"/>
                <a:gd name="T41" fmla="*/ 2147483647 h 832"/>
                <a:gd name="T42" fmla="*/ 2147483647 w 452"/>
                <a:gd name="T43" fmla="*/ 2147483647 h 832"/>
                <a:gd name="T44" fmla="*/ 2147483647 w 452"/>
                <a:gd name="T45" fmla="*/ 2147483647 h 832"/>
                <a:gd name="T46" fmla="*/ 2147483647 w 452"/>
                <a:gd name="T47" fmla="*/ 2147483647 h 832"/>
                <a:gd name="T48" fmla="*/ 2147483647 w 452"/>
                <a:gd name="T49" fmla="*/ 2147483647 h 832"/>
                <a:gd name="T50" fmla="*/ 2147483647 w 452"/>
                <a:gd name="T51" fmla="*/ 2147483647 h 832"/>
                <a:gd name="T52" fmla="*/ 2147483647 w 452"/>
                <a:gd name="T53" fmla="*/ 2147483647 h 832"/>
                <a:gd name="T54" fmla="*/ 2147483647 w 452"/>
                <a:gd name="T55" fmla="*/ 2147483647 h 832"/>
                <a:gd name="T56" fmla="*/ 2147483647 w 452"/>
                <a:gd name="T57" fmla="*/ 2147483647 h 832"/>
                <a:gd name="T58" fmla="*/ 2147483647 w 452"/>
                <a:gd name="T59" fmla="*/ 2147483647 h 832"/>
                <a:gd name="T60" fmla="*/ 2147483647 w 452"/>
                <a:gd name="T61" fmla="*/ 2147483647 h 832"/>
                <a:gd name="T62" fmla="*/ 2147483647 w 452"/>
                <a:gd name="T63" fmla="*/ 2147483647 h 832"/>
                <a:gd name="T64" fmla="*/ 2147483647 w 452"/>
                <a:gd name="T65" fmla="*/ 2147483647 h 832"/>
                <a:gd name="T66" fmla="*/ 2147483647 w 452"/>
                <a:gd name="T67" fmla="*/ 2147483647 h 832"/>
                <a:gd name="T68" fmla="*/ 2147483647 w 452"/>
                <a:gd name="T69" fmla="*/ 2147483647 h 832"/>
                <a:gd name="T70" fmla="*/ 2147483647 w 452"/>
                <a:gd name="T71" fmla="*/ 2147483647 h 832"/>
                <a:gd name="T72" fmla="*/ 2147483647 w 452"/>
                <a:gd name="T73" fmla="*/ 2147483647 h 832"/>
                <a:gd name="T74" fmla="*/ 2147483647 w 452"/>
                <a:gd name="T75" fmla="*/ 2147483647 h 832"/>
                <a:gd name="T76" fmla="*/ 2147483647 w 452"/>
                <a:gd name="T77" fmla="*/ 2147483647 h 832"/>
                <a:gd name="T78" fmla="*/ 2147483647 w 452"/>
                <a:gd name="T79" fmla="*/ 2147483647 h 832"/>
                <a:gd name="T80" fmla="*/ 2147483647 w 452"/>
                <a:gd name="T81" fmla="*/ 2147483647 h 832"/>
                <a:gd name="T82" fmla="*/ 2147483647 w 452"/>
                <a:gd name="T83" fmla="*/ 2147483647 h 832"/>
                <a:gd name="T84" fmla="*/ 2147483647 w 452"/>
                <a:gd name="T85" fmla="*/ 2147483647 h 832"/>
                <a:gd name="T86" fmla="*/ 2147483647 w 452"/>
                <a:gd name="T87" fmla="*/ 2147483647 h 832"/>
                <a:gd name="T88" fmla="*/ 991204641 w 452"/>
                <a:gd name="T89" fmla="*/ 2147483647 h 832"/>
                <a:gd name="T90" fmla="*/ 247895992 w 452"/>
                <a:gd name="T91" fmla="*/ 2147483647 h 832"/>
                <a:gd name="T92" fmla="*/ 0 w 452"/>
                <a:gd name="T93" fmla="*/ 2147483647 h 832"/>
                <a:gd name="T94" fmla="*/ 330401402 w 452"/>
                <a:gd name="T95" fmla="*/ 2147483647 h 832"/>
                <a:gd name="T96" fmla="*/ 1569502470 w 452"/>
                <a:gd name="T97" fmla="*/ 2147483647 h 832"/>
                <a:gd name="T98" fmla="*/ 908699231 w 452"/>
                <a:gd name="T99" fmla="*/ 2147483647 h 832"/>
                <a:gd name="T100" fmla="*/ 0 w 452"/>
                <a:gd name="T101" fmla="*/ 2147483647 h 832"/>
                <a:gd name="T102" fmla="*/ 413096693 w 452"/>
                <a:gd name="T103" fmla="*/ 2147483647 h 832"/>
                <a:gd name="T104" fmla="*/ 660803239 w 452"/>
                <a:gd name="T105" fmla="*/ 2147483647 h 832"/>
                <a:gd name="T106" fmla="*/ 413096693 w 452"/>
                <a:gd name="T107" fmla="*/ 2147483647 h 832"/>
                <a:gd name="T108" fmla="*/ 1486807179 w 452"/>
                <a:gd name="T109" fmla="*/ 2147483647 h 832"/>
                <a:gd name="T110" fmla="*/ 2147483647 w 452"/>
                <a:gd name="T111" fmla="*/ 2147483647 h 832"/>
                <a:gd name="T112" fmla="*/ 2147483647 w 452"/>
                <a:gd name="T113" fmla="*/ 2147483647 h 832"/>
                <a:gd name="T114" fmla="*/ 2147483647 w 452"/>
                <a:gd name="T115" fmla="*/ 2147483647 h 832"/>
                <a:gd name="T116" fmla="*/ 2147483647 w 452"/>
                <a:gd name="T117" fmla="*/ 2147483647 h 832"/>
                <a:gd name="T118" fmla="*/ 2147483647 w 452"/>
                <a:gd name="T119" fmla="*/ 2147483647 h 832"/>
                <a:gd name="T120" fmla="*/ 2147483647 w 452"/>
                <a:gd name="T121" fmla="*/ 2147483647 h 832"/>
                <a:gd name="T122" fmla="*/ 2147483647 w 452"/>
                <a:gd name="T123" fmla="*/ 2147483647 h 832"/>
                <a:gd name="T124" fmla="*/ 2147483647 w 452"/>
                <a:gd name="T125" fmla="*/ 2147483647 h 8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52" h="832">
                  <a:moveTo>
                    <a:pt x="93" y="264"/>
                  </a:moveTo>
                  <a:lnTo>
                    <a:pt x="103" y="263"/>
                  </a:lnTo>
                  <a:lnTo>
                    <a:pt x="112" y="261"/>
                  </a:lnTo>
                  <a:lnTo>
                    <a:pt x="120" y="257"/>
                  </a:lnTo>
                  <a:lnTo>
                    <a:pt x="129" y="252"/>
                  </a:lnTo>
                  <a:lnTo>
                    <a:pt x="138" y="248"/>
                  </a:lnTo>
                  <a:lnTo>
                    <a:pt x="147" y="244"/>
                  </a:lnTo>
                  <a:lnTo>
                    <a:pt x="157" y="241"/>
                  </a:lnTo>
                  <a:lnTo>
                    <a:pt x="165" y="240"/>
                  </a:lnTo>
                  <a:lnTo>
                    <a:pt x="175" y="239"/>
                  </a:lnTo>
                  <a:lnTo>
                    <a:pt x="184" y="236"/>
                  </a:lnTo>
                  <a:lnTo>
                    <a:pt x="192" y="232"/>
                  </a:lnTo>
                  <a:lnTo>
                    <a:pt x="199" y="227"/>
                  </a:lnTo>
                  <a:lnTo>
                    <a:pt x="206" y="222"/>
                  </a:lnTo>
                  <a:lnTo>
                    <a:pt x="215" y="217"/>
                  </a:lnTo>
                  <a:lnTo>
                    <a:pt x="222" y="213"/>
                  </a:lnTo>
                  <a:lnTo>
                    <a:pt x="232" y="209"/>
                  </a:lnTo>
                  <a:lnTo>
                    <a:pt x="232" y="200"/>
                  </a:lnTo>
                  <a:lnTo>
                    <a:pt x="232" y="191"/>
                  </a:lnTo>
                  <a:lnTo>
                    <a:pt x="232" y="184"/>
                  </a:lnTo>
                  <a:lnTo>
                    <a:pt x="232" y="179"/>
                  </a:lnTo>
                  <a:lnTo>
                    <a:pt x="248" y="179"/>
                  </a:lnTo>
                  <a:lnTo>
                    <a:pt x="259" y="179"/>
                  </a:lnTo>
                  <a:lnTo>
                    <a:pt x="265" y="178"/>
                  </a:lnTo>
                  <a:lnTo>
                    <a:pt x="271" y="177"/>
                  </a:lnTo>
                  <a:lnTo>
                    <a:pt x="276" y="175"/>
                  </a:lnTo>
                  <a:lnTo>
                    <a:pt x="282" y="173"/>
                  </a:lnTo>
                  <a:lnTo>
                    <a:pt x="287" y="170"/>
                  </a:lnTo>
                  <a:lnTo>
                    <a:pt x="293" y="166"/>
                  </a:lnTo>
                  <a:lnTo>
                    <a:pt x="298" y="162"/>
                  </a:lnTo>
                  <a:lnTo>
                    <a:pt x="303" y="157"/>
                  </a:lnTo>
                  <a:lnTo>
                    <a:pt x="311" y="145"/>
                  </a:lnTo>
                  <a:lnTo>
                    <a:pt x="320" y="133"/>
                  </a:lnTo>
                  <a:lnTo>
                    <a:pt x="329" y="120"/>
                  </a:lnTo>
                  <a:lnTo>
                    <a:pt x="336" y="106"/>
                  </a:lnTo>
                  <a:lnTo>
                    <a:pt x="350" y="75"/>
                  </a:lnTo>
                  <a:lnTo>
                    <a:pt x="361" y="46"/>
                  </a:lnTo>
                  <a:lnTo>
                    <a:pt x="371" y="20"/>
                  </a:lnTo>
                  <a:lnTo>
                    <a:pt x="378" y="0"/>
                  </a:lnTo>
                  <a:lnTo>
                    <a:pt x="379" y="7"/>
                  </a:lnTo>
                  <a:lnTo>
                    <a:pt x="383" y="13"/>
                  </a:lnTo>
                  <a:lnTo>
                    <a:pt x="385" y="19"/>
                  </a:lnTo>
                  <a:lnTo>
                    <a:pt x="389" y="25"/>
                  </a:lnTo>
                  <a:lnTo>
                    <a:pt x="397" y="36"/>
                  </a:lnTo>
                  <a:lnTo>
                    <a:pt x="407" y="47"/>
                  </a:lnTo>
                  <a:lnTo>
                    <a:pt x="430" y="65"/>
                  </a:lnTo>
                  <a:lnTo>
                    <a:pt x="452" y="80"/>
                  </a:lnTo>
                  <a:lnTo>
                    <a:pt x="448" y="85"/>
                  </a:lnTo>
                  <a:lnTo>
                    <a:pt x="444" y="91"/>
                  </a:lnTo>
                  <a:lnTo>
                    <a:pt x="442" y="96"/>
                  </a:lnTo>
                  <a:lnTo>
                    <a:pt x="440" y="103"/>
                  </a:lnTo>
                  <a:lnTo>
                    <a:pt x="440" y="114"/>
                  </a:lnTo>
                  <a:lnTo>
                    <a:pt x="442" y="125"/>
                  </a:lnTo>
                  <a:lnTo>
                    <a:pt x="444" y="138"/>
                  </a:lnTo>
                  <a:lnTo>
                    <a:pt x="448" y="151"/>
                  </a:lnTo>
                  <a:lnTo>
                    <a:pt x="451" y="168"/>
                  </a:lnTo>
                  <a:lnTo>
                    <a:pt x="452" y="185"/>
                  </a:lnTo>
                  <a:lnTo>
                    <a:pt x="451" y="192"/>
                  </a:lnTo>
                  <a:lnTo>
                    <a:pt x="450" y="199"/>
                  </a:lnTo>
                  <a:lnTo>
                    <a:pt x="448" y="206"/>
                  </a:lnTo>
                  <a:lnTo>
                    <a:pt x="444" y="213"/>
                  </a:lnTo>
                  <a:lnTo>
                    <a:pt x="437" y="224"/>
                  </a:lnTo>
                  <a:lnTo>
                    <a:pt x="428" y="234"/>
                  </a:lnTo>
                  <a:lnTo>
                    <a:pt x="420" y="244"/>
                  </a:lnTo>
                  <a:lnTo>
                    <a:pt x="412" y="255"/>
                  </a:lnTo>
                  <a:lnTo>
                    <a:pt x="409" y="261"/>
                  </a:lnTo>
                  <a:lnTo>
                    <a:pt x="407" y="269"/>
                  </a:lnTo>
                  <a:lnTo>
                    <a:pt x="406" y="276"/>
                  </a:lnTo>
                  <a:lnTo>
                    <a:pt x="405" y="283"/>
                  </a:lnTo>
                  <a:lnTo>
                    <a:pt x="402" y="289"/>
                  </a:lnTo>
                  <a:lnTo>
                    <a:pt x="397" y="302"/>
                  </a:lnTo>
                  <a:lnTo>
                    <a:pt x="393" y="308"/>
                  </a:lnTo>
                  <a:lnTo>
                    <a:pt x="388" y="314"/>
                  </a:lnTo>
                  <a:lnTo>
                    <a:pt x="386" y="316"/>
                  </a:lnTo>
                  <a:lnTo>
                    <a:pt x="383" y="318"/>
                  </a:lnTo>
                  <a:lnTo>
                    <a:pt x="381" y="319"/>
                  </a:lnTo>
                  <a:lnTo>
                    <a:pt x="378" y="320"/>
                  </a:lnTo>
                  <a:lnTo>
                    <a:pt x="377" y="332"/>
                  </a:lnTo>
                  <a:lnTo>
                    <a:pt x="376" y="343"/>
                  </a:lnTo>
                  <a:lnTo>
                    <a:pt x="373" y="354"/>
                  </a:lnTo>
                  <a:lnTo>
                    <a:pt x="368" y="364"/>
                  </a:lnTo>
                  <a:lnTo>
                    <a:pt x="360" y="386"/>
                  </a:lnTo>
                  <a:lnTo>
                    <a:pt x="349" y="406"/>
                  </a:lnTo>
                  <a:lnTo>
                    <a:pt x="338" y="427"/>
                  </a:lnTo>
                  <a:lnTo>
                    <a:pt x="328" y="449"/>
                  </a:lnTo>
                  <a:lnTo>
                    <a:pt x="325" y="459"/>
                  </a:lnTo>
                  <a:lnTo>
                    <a:pt x="321" y="470"/>
                  </a:lnTo>
                  <a:lnTo>
                    <a:pt x="319" y="481"/>
                  </a:lnTo>
                  <a:lnTo>
                    <a:pt x="319" y="493"/>
                  </a:lnTo>
                  <a:lnTo>
                    <a:pt x="318" y="500"/>
                  </a:lnTo>
                  <a:lnTo>
                    <a:pt x="316" y="509"/>
                  </a:lnTo>
                  <a:lnTo>
                    <a:pt x="314" y="520"/>
                  </a:lnTo>
                  <a:lnTo>
                    <a:pt x="310" y="531"/>
                  </a:lnTo>
                  <a:lnTo>
                    <a:pt x="300" y="559"/>
                  </a:lnTo>
                  <a:lnTo>
                    <a:pt x="288" y="587"/>
                  </a:lnTo>
                  <a:lnTo>
                    <a:pt x="281" y="602"/>
                  </a:lnTo>
                  <a:lnTo>
                    <a:pt x="274" y="615"/>
                  </a:lnTo>
                  <a:lnTo>
                    <a:pt x="266" y="627"/>
                  </a:lnTo>
                  <a:lnTo>
                    <a:pt x="260" y="637"/>
                  </a:lnTo>
                  <a:lnTo>
                    <a:pt x="252" y="646"/>
                  </a:lnTo>
                  <a:lnTo>
                    <a:pt x="245" y="653"/>
                  </a:lnTo>
                  <a:lnTo>
                    <a:pt x="242" y="655"/>
                  </a:lnTo>
                  <a:lnTo>
                    <a:pt x="239" y="658"/>
                  </a:lnTo>
                  <a:lnTo>
                    <a:pt x="236" y="659"/>
                  </a:lnTo>
                  <a:lnTo>
                    <a:pt x="232" y="660"/>
                  </a:lnTo>
                  <a:lnTo>
                    <a:pt x="231" y="678"/>
                  </a:lnTo>
                  <a:lnTo>
                    <a:pt x="230" y="696"/>
                  </a:lnTo>
                  <a:lnTo>
                    <a:pt x="228" y="714"/>
                  </a:lnTo>
                  <a:lnTo>
                    <a:pt x="225" y="730"/>
                  </a:lnTo>
                  <a:lnTo>
                    <a:pt x="220" y="745"/>
                  </a:lnTo>
                  <a:lnTo>
                    <a:pt x="215" y="759"/>
                  </a:lnTo>
                  <a:lnTo>
                    <a:pt x="207" y="773"/>
                  </a:lnTo>
                  <a:lnTo>
                    <a:pt x="199" y="785"/>
                  </a:lnTo>
                  <a:lnTo>
                    <a:pt x="191" y="795"/>
                  </a:lnTo>
                  <a:lnTo>
                    <a:pt x="181" y="805"/>
                  </a:lnTo>
                  <a:lnTo>
                    <a:pt x="169" y="812"/>
                  </a:lnTo>
                  <a:lnTo>
                    <a:pt x="157" y="819"/>
                  </a:lnTo>
                  <a:lnTo>
                    <a:pt x="142" y="825"/>
                  </a:lnTo>
                  <a:lnTo>
                    <a:pt x="127" y="829"/>
                  </a:lnTo>
                  <a:lnTo>
                    <a:pt x="110" y="831"/>
                  </a:lnTo>
                  <a:lnTo>
                    <a:pt x="93" y="832"/>
                  </a:lnTo>
                  <a:lnTo>
                    <a:pt x="86" y="831"/>
                  </a:lnTo>
                  <a:lnTo>
                    <a:pt x="80" y="827"/>
                  </a:lnTo>
                  <a:lnTo>
                    <a:pt x="77" y="825"/>
                  </a:lnTo>
                  <a:lnTo>
                    <a:pt x="75" y="821"/>
                  </a:lnTo>
                  <a:lnTo>
                    <a:pt x="73" y="817"/>
                  </a:lnTo>
                  <a:lnTo>
                    <a:pt x="73" y="813"/>
                  </a:lnTo>
                  <a:lnTo>
                    <a:pt x="61" y="812"/>
                  </a:lnTo>
                  <a:lnTo>
                    <a:pt x="50" y="810"/>
                  </a:lnTo>
                  <a:lnTo>
                    <a:pt x="41" y="807"/>
                  </a:lnTo>
                  <a:lnTo>
                    <a:pt x="34" y="803"/>
                  </a:lnTo>
                  <a:lnTo>
                    <a:pt x="26" y="798"/>
                  </a:lnTo>
                  <a:lnTo>
                    <a:pt x="20" y="791"/>
                  </a:lnTo>
                  <a:lnTo>
                    <a:pt x="15" y="785"/>
                  </a:lnTo>
                  <a:lnTo>
                    <a:pt x="12" y="777"/>
                  </a:lnTo>
                  <a:lnTo>
                    <a:pt x="8" y="769"/>
                  </a:lnTo>
                  <a:lnTo>
                    <a:pt x="5" y="760"/>
                  </a:lnTo>
                  <a:lnTo>
                    <a:pt x="3" y="752"/>
                  </a:lnTo>
                  <a:lnTo>
                    <a:pt x="2" y="743"/>
                  </a:lnTo>
                  <a:lnTo>
                    <a:pt x="0" y="726"/>
                  </a:lnTo>
                  <a:lnTo>
                    <a:pt x="0" y="708"/>
                  </a:lnTo>
                  <a:lnTo>
                    <a:pt x="1" y="702"/>
                  </a:lnTo>
                  <a:lnTo>
                    <a:pt x="2" y="697"/>
                  </a:lnTo>
                  <a:lnTo>
                    <a:pt x="4" y="694"/>
                  </a:lnTo>
                  <a:lnTo>
                    <a:pt x="7" y="691"/>
                  </a:lnTo>
                  <a:lnTo>
                    <a:pt x="14" y="685"/>
                  </a:lnTo>
                  <a:lnTo>
                    <a:pt x="19" y="678"/>
                  </a:lnTo>
                  <a:lnTo>
                    <a:pt x="17" y="677"/>
                  </a:lnTo>
                  <a:lnTo>
                    <a:pt x="14" y="675"/>
                  </a:lnTo>
                  <a:lnTo>
                    <a:pt x="11" y="672"/>
                  </a:lnTo>
                  <a:lnTo>
                    <a:pt x="7" y="668"/>
                  </a:lnTo>
                  <a:lnTo>
                    <a:pt x="2" y="660"/>
                  </a:lnTo>
                  <a:lnTo>
                    <a:pt x="0" y="652"/>
                  </a:lnTo>
                  <a:lnTo>
                    <a:pt x="1" y="642"/>
                  </a:lnTo>
                  <a:lnTo>
                    <a:pt x="3" y="635"/>
                  </a:lnTo>
                  <a:lnTo>
                    <a:pt x="5" y="628"/>
                  </a:lnTo>
                  <a:lnTo>
                    <a:pt x="7" y="622"/>
                  </a:lnTo>
                  <a:lnTo>
                    <a:pt x="8" y="616"/>
                  </a:lnTo>
                  <a:lnTo>
                    <a:pt x="8" y="610"/>
                  </a:lnTo>
                  <a:lnTo>
                    <a:pt x="5" y="602"/>
                  </a:lnTo>
                  <a:lnTo>
                    <a:pt x="0" y="591"/>
                  </a:lnTo>
                  <a:lnTo>
                    <a:pt x="5" y="591"/>
                  </a:lnTo>
                  <a:lnTo>
                    <a:pt x="9" y="590"/>
                  </a:lnTo>
                  <a:lnTo>
                    <a:pt x="14" y="589"/>
                  </a:lnTo>
                  <a:lnTo>
                    <a:pt x="18" y="587"/>
                  </a:lnTo>
                  <a:lnTo>
                    <a:pt x="27" y="582"/>
                  </a:lnTo>
                  <a:lnTo>
                    <a:pt x="36" y="575"/>
                  </a:lnTo>
                  <a:lnTo>
                    <a:pt x="43" y="568"/>
                  </a:lnTo>
                  <a:lnTo>
                    <a:pt x="50" y="559"/>
                  </a:lnTo>
                  <a:lnTo>
                    <a:pt x="57" y="549"/>
                  </a:lnTo>
                  <a:lnTo>
                    <a:pt x="63" y="538"/>
                  </a:lnTo>
                  <a:lnTo>
                    <a:pt x="68" y="527"/>
                  </a:lnTo>
                  <a:lnTo>
                    <a:pt x="73" y="516"/>
                  </a:lnTo>
                  <a:lnTo>
                    <a:pt x="76" y="506"/>
                  </a:lnTo>
                  <a:lnTo>
                    <a:pt x="80" y="496"/>
                  </a:lnTo>
                  <a:lnTo>
                    <a:pt x="84" y="476"/>
                  </a:lnTo>
                  <a:lnTo>
                    <a:pt x="86" y="462"/>
                  </a:lnTo>
                  <a:lnTo>
                    <a:pt x="85" y="453"/>
                  </a:lnTo>
                  <a:lnTo>
                    <a:pt x="84" y="445"/>
                  </a:lnTo>
                  <a:lnTo>
                    <a:pt x="83" y="438"/>
                  </a:lnTo>
                  <a:lnTo>
                    <a:pt x="81" y="430"/>
                  </a:lnTo>
                  <a:lnTo>
                    <a:pt x="75" y="419"/>
                  </a:lnTo>
                  <a:lnTo>
                    <a:pt x="70" y="408"/>
                  </a:lnTo>
                  <a:lnTo>
                    <a:pt x="63" y="398"/>
                  </a:lnTo>
                  <a:lnTo>
                    <a:pt x="58" y="388"/>
                  </a:lnTo>
                  <a:lnTo>
                    <a:pt x="56" y="382"/>
                  </a:lnTo>
                  <a:lnTo>
                    <a:pt x="54" y="376"/>
                  </a:lnTo>
                  <a:lnTo>
                    <a:pt x="53" y="370"/>
                  </a:lnTo>
                  <a:lnTo>
                    <a:pt x="53" y="363"/>
                  </a:lnTo>
                  <a:lnTo>
                    <a:pt x="93" y="264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0" name="Freeform 254"/>
            <p:cNvSpPr>
              <a:spLocks/>
            </p:cNvSpPr>
            <p:nvPr>
              <p:custDataLst>
                <p:tags r:id="rId181"/>
              </p:custDataLst>
            </p:nvPr>
          </p:nvSpPr>
          <p:spPr bwMode="auto">
            <a:xfrm>
              <a:off x="5443839" y="3494512"/>
              <a:ext cx="39556" cy="66675"/>
            </a:xfrm>
            <a:custGeom>
              <a:avLst/>
              <a:gdLst>
                <a:gd name="T0" fmla="*/ 2147483647 w 80"/>
                <a:gd name="T1" fmla="*/ 296258192 h 126"/>
                <a:gd name="T2" fmla="*/ 2147483647 w 80"/>
                <a:gd name="T3" fmla="*/ 2147483647 h 126"/>
                <a:gd name="T4" fmla="*/ 2147483647 w 80"/>
                <a:gd name="T5" fmla="*/ 2147483647 h 126"/>
                <a:gd name="T6" fmla="*/ 2147483647 w 80"/>
                <a:gd name="T7" fmla="*/ 2147483647 h 126"/>
                <a:gd name="T8" fmla="*/ 2147483647 w 80"/>
                <a:gd name="T9" fmla="*/ 2147483647 h 126"/>
                <a:gd name="T10" fmla="*/ 2147483647 w 80"/>
                <a:gd name="T11" fmla="*/ 2147483647 h 126"/>
                <a:gd name="T12" fmla="*/ 2147483647 w 80"/>
                <a:gd name="T13" fmla="*/ 2147483647 h 126"/>
                <a:gd name="T14" fmla="*/ 2147483647 w 80"/>
                <a:gd name="T15" fmla="*/ 2147483647 h 126"/>
                <a:gd name="T16" fmla="*/ 2147483647 w 80"/>
                <a:gd name="T17" fmla="*/ 2147483647 h 126"/>
                <a:gd name="T18" fmla="*/ 2147483647 w 80"/>
                <a:gd name="T19" fmla="*/ 2147483647 h 126"/>
                <a:gd name="T20" fmla="*/ 1235917127 w 80"/>
                <a:gd name="T21" fmla="*/ 2147483647 h 126"/>
                <a:gd name="T22" fmla="*/ 0 w 80"/>
                <a:gd name="T23" fmla="*/ 2147483647 h 126"/>
                <a:gd name="T24" fmla="*/ 665558051 w 80"/>
                <a:gd name="T25" fmla="*/ 2147483647 h 126"/>
                <a:gd name="T26" fmla="*/ 2147483647 w 80"/>
                <a:gd name="T27" fmla="*/ 2147483647 h 126"/>
                <a:gd name="T28" fmla="*/ 2147483647 w 80"/>
                <a:gd name="T29" fmla="*/ 1778110067 h 126"/>
                <a:gd name="T30" fmla="*/ 2147483647 w 80"/>
                <a:gd name="T31" fmla="*/ 740925938 h 126"/>
                <a:gd name="T32" fmla="*/ 2147483647 w 80"/>
                <a:gd name="T33" fmla="*/ 148129096 h 126"/>
                <a:gd name="T34" fmla="*/ 2147483647 w 80"/>
                <a:gd name="T35" fmla="*/ 0 h 126"/>
                <a:gd name="T36" fmla="*/ 2147483647 w 80"/>
                <a:gd name="T37" fmla="*/ 0 h 126"/>
                <a:gd name="T38" fmla="*/ 2147483647 w 80"/>
                <a:gd name="T39" fmla="*/ 148129096 h 126"/>
                <a:gd name="T40" fmla="*/ 2147483647 w 80"/>
                <a:gd name="T41" fmla="*/ 296258192 h 12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0" h="126">
                  <a:moveTo>
                    <a:pt x="80" y="2"/>
                  </a:moveTo>
                  <a:lnTo>
                    <a:pt x="80" y="101"/>
                  </a:lnTo>
                  <a:lnTo>
                    <a:pt x="78" y="104"/>
                  </a:lnTo>
                  <a:lnTo>
                    <a:pt x="75" y="107"/>
                  </a:lnTo>
                  <a:lnTo>
                    <a:pt x="70" y="109"/>
                  </a:lnTo>
                  <a:lnTo>
                    <a:pt x="67" y="111"/>
                  </a:lnTo>
                  <a:lnTo>
                    <a:pt x="58" y="114"/>
                  </a:lnTo>
                  <a:lnTo>
                    <a:pt x="48" y="116"/>
                  </a:lnTo>
                  <a:lnTo>
                    <a:pt x="36" y="117"/>
                  </a:lnTo>
                  <a:lnTo>
                    <a:pt x="25" y="119"/>
                  </a:lnTo>
                  <a:lnTo>
                    <a:pt x="13" y="123"/>
                  </a:lnTo>
                  <a:lnTo>
                    <a:pt x="0" y="126"/>
                  </a:lnTo>
                  <a:lnTo>
                    <a:pt x="7" y="40"/>
                  </a:lnTo>
                  <a:lnTo>
                    <a:pt x="23" y="27"/>
                  </a:lnTo>
                  <a:lnTo>
                    <a:pt x="41" y="12"/>
                  </a:lnTo>
                  <a:lnTo>
                    <a:pt x="51" y="5"/>
                  </a:lnTo>
                  <a:lnTo>
                    <a:pt x="60" y="1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0" y="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1" name="Freeform 255"/>
            <p:cNvSpPr>
              <a:spLocks/>
            </p:cNvSpPr>
            <p:nvPr>
              <p:custDataLst>
                <p:tags r:id="rId182"/>
              </p:custDataLst>
            </p:nvPr>
          </p:nvSpPr>
          <p:spPr bwMode="auto">
            <a:xfrm>
              <a:off x="5431801" y="3454825"/>
              <a:ext cx="60192" cy="60325"/>
            </a:xfrm>
            <a:custGeom>
              <a:avLst/>
              <a:gdLst>
                <a:gd name="T0" fmla="*/ 2147483647 w 124"/>
                <a:gd name="T1" fmla="*/ 0 h 117"/>
                <a:gd name="T2" fmla="*/ 2147483647 w 124"/>
                <a:gd name="T3" fmla="*/ 2056018821 h 117"/>
                <a:gd name="T4" fmla="*/ 2147483647 w 124"/>
                <a:gd name="T5" fmla="*/ 2147483647 h 117"/>
                <a:gd name="T6" fmla="*/ 2147483647 w 124"/>
                <a:gd name="T7" fmla="*/ 2147483647 h 117"/>
                <a:gd name="T8" fmla="*/ 2147483647 w 124"/>
                <a:gd name="T9" fmla="*/ 2147483647 h 117"/>
                <a:gd name="T10" fmla="*/ 2147483647 w 124"/>
                <a:gd name="T11" fmla="*/ 2147483647 h 117"/>
                <a:gd name="T12" fmla="*/ 2147483647 w 124"/>
                <a:gd name="T13" fmla="*/ 2147483647 h 117"/>
                <a:gd name="T14" fmla="*/ 2147483647 w 124"/>
                <a:gd name="T15" fmla="*/ 2147483647 h 117"/>
                <a:gd name="T16" fmla="*/ 2147483647 w 124"/>
                <a:gd name="T17" fmla="*/ 2147483647 h 117"/>
                <a:gd name="T18" fmla="*/ 2147483647 w 124"/>
                <a:gd name="T19" fmla="*/ 2147483647 h 117"/>
                <a:gd name="T20" fmla="*/ 2147483647 w 124"/>
                <a:gd name="T21" fmla="*/ 2147483647 h 117"/>
                <a:gd name="T22" fmla="*/ 2147483647 w 124"/>
                <a:gd name="T23" fmla="*/ 2147483647 h 117"/>
                <a:gd name="T24" fmla="*/ 2147483647 w 124"/>
                <a:gd name="T25" fmla="*/ 2147483647 h 117"/>
                <a:gd name="T26" fmla="*/ 2147483647 w 124"/>
                <a:gd name="T27" fmla="*/ 2147483647 h 117"/>
                <a:gd name="T28" fmla="*/ 2147483647 w 124"/>
                <a:gd name="T29" fmla="*/ 2147483647 h 117"/>
                <a:gd name="T30" fmla="*/ 2147483647 w 124"/>
                <a:gd name="T31" fmla="*/ 2147483647 h 117"/>
                <a:gd name="T32" fmla="*/ 2147483647 w 124"/>
                <a:gd name="T33" fmla="*/ 2147483647 h 117"/>
                <a:gd name="T34" fmla="*/ 2069200125 w 124"/>
                <a:gd name="T35" fmla="*/ 2147483647 h 117"/>
                <a:gd name="T36" fmla="*/ 1169521850 w 124"/>
                <a:gd name="T37" fmla="*/ 2147483647 h 117"/>
                <a:gd name="T38" fmla="*/ 359791283 w 124"/>
                <a:gd name="T39" fmla="*/ 2147483647 h 117"/>
                <a:gd name="T40" fmla="*/ 0 w 124"/>
                <a:gd name="T41" fmla="*/ 2147483647 h 117"/>
                <a:gd name="T42" fmla="*/ 89947709 w 124"/>
                <a:gd name="T43" fmla="*/ 2147483647 h 117"/>
                <a:gd name="T44" fmla="*/ 179895417 w 124"/>
                <a:gd name="T45" fmla="*/ 2147483647 h 117"/>
                <a:gd name="T46" fmla="*/ 449738992 w 124"/>
                <a:gd name="T47" fmla="*/ 2147483647 h 117"/>
                <a:gd name="T48" fmla="*/ 809730567 w 124"/>
                <a:gd name="T49" fmla="*/ 2147483647 h 117"/>
                <a:gd name="T50" fmla="*/ 1529312684 w 124"/>
                <a:gd name="T51" fmla="*/ 2147483647 h 117"/>
                <a:gd name="T52" fmla="*/ 2147483647 w 124"/>
                <a:gd name="T53" fmla="*/ 2147483647 h 117"/>
                <a:gd name="T54" fmla="*/ 2147483647 w 124"/>
                <a:gd name="T55" fmla="*/ 2147483647 h 117"/>
                <a:gd name="T56" fmla="*/ 2147483647 w 124"/>
                <a:gd name="T57" fmla="*/ 1644762156 h 117"/>
                <a:gd name="T58" fmla="*/ 2147483647 w 124"/>
                <a:gd name="T59" fmla="*/ 1644762156 h 117"/>
                <a:gd name="T60" fmla="*/ 2147483647 w 124"/>
                <a:gd name="T61" fmla="*/ 1644762156 h 117"/>
                <a:gd name="T62" fmla="*/ 2147483647 w 124"/>
                <a:gd name="T63" fmla="*/ 822513845 h 117"/>
                <a:gd name="T64" fmla="*/ 2147483647 w 124"/>
                <a:gd name="T65" fmla="*/ 0 h 1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24" h="117">
                  <a:moveTo>
                    <a:pt x="113" y="0"/>
                  </a:moveTo>
                  <a:lnTo>
                    <a:pt x="116" y="15"/>
                  </a:lnTo>
                  <a:lnTo>
                    <a:pt x="122" y="35"/>
                  </a:lnTo>
                  <a:lnTo>
                    <a:pt x="124" y="45"/>
                  </a:lnTo>
                  <a:lnTo>
                    <a:pt x="124" y="54"/>
                  </a:lnTo>
                  <a:lnTo>
                    <a:pt x="124" y="59"/>
                  </a:lnTo>
                  <a:lnTo>
                    <a:pt x="123" y="64"/>
                  </a:lnTo>
                  <a:lnTo>
                    <a:pt x="122" y="69"/>
                  </a:lnTo>
                  <a:lnTo>
                    <a:pt x="119" y="73"/>
                  </a:lnTo>
                  <a:lnTo>
                    <a:pt x="114" y="72"/>
                  </a:lnTo>
                  <a:lnTo>
                    <a:pt x="108" y="71"/>
                  </a:lnTo>
                  <a:lnTo>
                    <a:pt x="103" y="72"/>
                  </a:lnTo>
                  <a:lnTo>
                    <a:pt x="96" y="73"/>
                  </a:lnTo>
                  <a:lnTo>
                    <a:pt x="83" y="78"/>
                  </a:lnTo>
                  <a:lnTo>
                    <a:pt x="71" y="85"/>
                  </a:lnTo>
                  <a:lnTo>
                    <a:pt x="46" y="103"/>
                  </a:lnTo>
                  <a:lnTo>
                    <a:pt x="26" y="117"/>
                  </a:lnTo>
                  <a:lnTo>
                    <a:pt x="23" y="112"/>
                  </a:lnTo>
                  <a:lnTo>
                    <a:pt x="13" y="101"/>
                  </a:lnTo>
                  <a:lnTo>
                    <a:pt x="4" y="89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2" y="72"/>
                  </a:lnTo>
                  <a:lnTo>
                    <a:pt x="5" y="67"/>
                  </a:lnTo>
                  <a:lnTo>
                    <a:pt x="9" y="62"/>
                  </a:lnTo>
                  <a:lnTo>
                    <a:pt x="17" y="52"/>
                  </a:lnTo>
                  <a:lnTo>
                    <a:pt x="27" y="42"/>
                  </a:lnTo>
                  <a:lnTo>
                    <a:pt x="48" y="22"/>
                  </a:lnTo>
                  <a:lnTo>
                    <a:pt x="60" y="12"/>
                  </a:lnTo>
                  <a:lnTo>
                    <a:pt x="73" y="12"/>
                  </a:lnTo>
                  <a:lnTo>
                    <a:pt x="86" y="12"/>
                  </a:lnTo>
                  <a:lnTo>
                    <a:pt x="100" y="6"/>
                  </a:lnTo>
                  <a:lnTo>
                    <a:pt x="1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2" name="Freeform 256"/>
            <p:cNvSpPr>
              <a:spLocks/>
            </p:cNvSpPr>
            <p:nvPr>
              <p:custDataLst>
                <p:tags r:id="rId183"/>
              </p:custDataLst>
            </p:nvPr>
          </p:nvSpPr>
          <p:spPr bwMode="auto">
            <a:xfrm>
              <a:off x="5767159" y="2154663"/>
              <a:ext cx="545175" cy="473075"/>
            </a:xfrm>
            <a:custGeom>
              <a:avLst/>
              <a:gdLst>
                <a:gd name="T0" fmla="*/ 2147483647 w 1156"/>
                <a:gd name="T1" fmla="*/ 2147483647 h 900"/>
                <a:gd name="T2" fmla="*/ 2147483647 w 1156"/>
                <a:gd name="T3" fmla="*/ 2147483647 h 900"/>
                <a:gd name="T4" fmla="*/ 2147483647 w 1156"/>
                <a:gd name="T5" fmla="*/ 2147483647 h 900"/>
                <a:gd name="T6" fmla="*/ 2147483647 w 1156"/>
                <a:gd name="T7" fmla="*/ 2147483647 h 900"/>
                <a:gd name="T8" fmla="*/ 2147483647 w 1156"/>
                <a:gd name="T9" fmla="*/ 2147483647 h 900"/>
                <a:gd name="T10" fmla="*/ 2147483647 w 1156"/>
                <a:gd name="T11" fmla="*/ 2147483647 h 900"/>
                <a:gd name="T12" fmla="*/ 2147483647 w 1156"/>
                <a:gd name="T13" fmla="*/ 2147483647 h 900"/>
                <a:gd name="T14" fmla="*/ 2147483647 w 1156"/>
                <a:gd name="T15" fmla="*/ 2147483647 h 900"/>
                <a:gd name="T16" fmla="*/ 2147483647 w 1156"/>
                <a:gd name="T17" fmla="*/ 2147483647 h 900"/>
                <a:gd name="T18" fmla="*/ 2147483647 w 1156"/>
                <a:gd name="T19" fmla="*/ 2147483647 h 900"/>
                <a:gd name="T20" fmla="*/ 2147483647 w 1156"/>
                <a:gd name="T21" fmla="*/ 2147483647 h 900"/>
                <a:gd name="T22" fmla="*/ 2147483647 w 1156"/>
                <a:gd name="T23" fmla="*/ 2147483647 h 900"/>
                <a:gd name="T24" fmla="*/ 2147483647 w 1156"/>
                <a:gd name="T25" fmla="*/ 145331794 h 900"/>
                <a:gd name="T26" fmla="*/ 2147483647 w 1156"/>
                <a:gd name="T27" fmla="*/ 2147483647 h 900"/>
                <a:gd name="T28" fmla="*/ 2147483647 w 1156"/>
                <a:gd name="T29" fmla="*/ 2147483647 h 900"/>
                <a:gd name="T30" fmla="*/ 2147483647 w 1156"/>
                <a:gd name="T31" fmla="*/ 2147483647 h 900"/>
                <a:gd name="T32" fmla="*/ 329936067 w 1156"/>
                <a:gd name="T33" fmla="*/ 2147483647 h 900"/>
                <a:gd name="T34" fmla="*/ 412562435 w 1156"/>
                <a:gd name="T35" fmla="*/ 2147483647 h 900"/>
                <a:gd name="T36" fmla="*/ 2147483647 w 1156"/>
                <a:gd name="T37" fmla="*/ 2147483647 h 900"/>
                <a:gd name="T38" fmla="*/ 2147483647 w 1156"/>
                <a:gd name="T39" fmla="*/ 2147483647 h 900"/>
                <a:gd name="T40" fmla="*/ 2147483647 w 1156"/>
                <a:gd name="T41" fmla="*/ 2147483647 h 900"/>
                <a:gd name="T42" fmla="*/ 2147483647 w 1156"/>
                <a:gd name="T43" fmla="*/ 2147483647 h 900"/>
                <a:gd name="T44" fmla="*/ 2147483647 w 1156"/>
                <a:gd name="T45" fmla="*/ 2147483647 h 900"/>
                <a:gd name="T46" fmla="*/ 2147483647 w 1156"/>
                <a:gd name="T47" fmla="*/ 2147483647 h 900"/>
                <a:gd name="T48" fmla="*/ 2147483647 w 1156"/>
                <a:gd name="T49" fmla="*/ 2147483647 h 900"/>
                <a:gd name="T50" fmla="*/ 2147483647 w 1156"/>
                <a:gd name="T51" fmla="*/ 2147483647 h 900"/>
                <a:gd name="T52" fmla="*/ 2147483647 w 1156"/>
                <a:gd name="T53" fmla="*/ 2147483647 h 900"/>
                <a:gd name="T54" fmla="*/ 2147483647 w 1156"/>
                <a:gd name="T55" fmla="*/ 2147483647 h 900"/>
                <a:gd name="T56" fmla="*/ 2147483647 w 1156"/>
                <a:gd name="T57" fmla="*/ 2147483647 h 900"/>
                <a:gd name="T58" fmla="*/ 2147483647 w 1156"/>
                <a:gd name="T59" fmla="*/ 2147483647 h 900"/>
                <a:gd name="T60" fmla="*/ 2147483647 w 1156"/>
                <a:gd name="T61" fmla="*/ 2147483647 h 900"/>
                <a:gd name="T62" fmla="*/ 2147483647 w 1156"/>
                <a:gd name="T63" fmla="*/ 2147483647 h 900"/>
                <a:gd name="T64" fmla="*/ 2147483647 w 1156"/>
                <a:gd name="T65" fmla="*/ 2147483647 h 900"/>
                <a:gd name="T66" fmla="*/ 2147483647 w 1156"/>
                <a:gd name="T67" fmla="*/ 2147483647 h 900"/>
                <a:gd name="T68" fmla="*/ 2147483647 w 1156"/>
                <a:gd name="T69" fmla="*/ 2147483647 h 900"/>
                <a:gd name="T70" fmla="*/ 2147483647 w 1156"/>
                <a:gd name="T71" fmla="*/ 2147483647 h 900"/>
                <a:gd name="T72" fmla="*/ 2147483647 w 1156"/>
                <a:gd name="T73" fmla="*/ 2147483647 h 900"/>
                <a:gd name="T74" fmla="*/ 2147483647 w 1156"/>
                <a:gd name="T75" fmla="*/ 2147483647 h 900"/>
                <a:gd name="T76" fmla="*/ 2147483647 w 1156"/>
                <a:gd name="T77" fmla="*/ 2147483647 h 900"/>
                <a:gd name="T78" fmla="*/ 2147483647 w 1156"/>
                <a:gd name="T79" fmla="*/ 2147483647 h 900"/>
                <a:gd name="T80" fmla="*/ 2147483647 w 1156"/>
                <a:gd name="T81" fmla="*/ 2147483647 h 900"/>
                <a:gd name="T82" fmla="*/ 2147483647 w 1156"/>
                <a:gd name="T83" fmla="*/ 2147483647 h 900"/>
                <a:gd name="T84" fmla="*/ 2147483647 w 1156"/>
                <a:gd name="T85" fmla="*/ 2147483647 h 900"/>
                <a:gd name="T86" fmla="*/ 2147483647 w 1156"/>
                <a:gd name="T87" fmla="*/ 2147483647 h 900"/>
                <a:gd name="T88" fmla="*/ 2147483647 w 1156"/>
                <a:gd name="T89" fmla="*/ 2147483647 h 900"/>
                <a:gd name="T90" fmla="*/ 2147483647 w 1156"/>
                <a:gd name="T91" fmla="*/ 2147483647 h 900"/>
                <a:gd name="T92" fmla="*/ 2147483647 w 1156"/>
                <a:gd name="T93" fmla="*/ 2147483647 h 900"/>
                <a:gd name="T94" fmla="*/ 2147483647 w 1156"/>
                <a:gd name="T95" fmla="*/ 2147483647 h 900"/>
                <a:gd name="T96" fmla="*/ 2147483647 w 1156"/>
                <a:gd name="T97" fmla="*/ 2147483647 h 900"/>
                <a:gd name="T98" fmla="*/ 2147483647 w 1156"/>
                <a:gd name="T99" fmla="*/ 2147483647 h 900"/>
                <a:gd name="T100" fmla="*/ 2147483647 w 1156"/>
                <a:gd name="T101" fmla="*/ 2147483647 h 900"/>
                <a:gd name="T102" fmla="*/ 2147483647 w 1156"/>
                <a:gd name="T103" fmla="*/ 2147483647 h 900"/>
                <a:gd name="T104" fmla="*/ 2147483647 w 1156"/>
                <a:gd name="T105" fmla="*/ 2147483647 h 900"/>
                <a:gd name="T106" fmla="*/ 2147483647 w 1156"/>
                <a:gd name="T107" fmla="*/ 2147483647 h 900"/>
                <a:gd name="T108" fmla="*/ 2147483647 w 1156"/>
                <a:gd name="T109" fmla="*/ 2147483647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56" h="900">
                  <a:moveTo>
                    <a:pt x="963" y="271"/>
                  </a:moveTo>
                  <a:lnTo>
                    <a:pt x="954" y="252"/>
                  </a:lnTo>
                  <a:lnTo>
                    <a:pt x="948" y="234"/>
                  </a:lnTo>
                  <a:lnTo>
                    <a:pt x="941" y="213"/>
                  </a:lnTo>
                  <a:lnTo>
                    <a:pt x="937" y="191"/>
                  </a:lnTo>
                  <a:lnTo>
                    <a:pt x="928" y="191"/>
                  </a:lnTo>
                  <a:lnTo>
                    <a:pt x="920" y="190"/>
                  </a:lnTo>
                  <a:lnTo>
                    <a:pt x="913" y="189"/>
                  </a:lnTo>
                  <a:lnTo>
                    <a:pt x="906" y="187"/>
                  </a:lnTo>
                  <a:lnTo>
                    <a:pt x="893" y="183"/>
                  </a:lnTo>
                  <a:lnTo>
                    <a:pt x="881" y="177"/>
                  </a:lnTo>
                  <a:lnTo>
                    <a:pt x="859" y="162"/>
                  </a:lnTo>
                  <a:lnTo>
                    <a:pt x="839" y="145"/>
                  </a:lnTo>
                  <a:lnTo>
                    <a:pt x="828" y="137"/>
                  </a:lnTo>
                  <a:lnTo>
                    <a:pt x="816" y="129"/>
                  </a:lnTo>
                  <a:lnTo>
                    <a:pt x="803" y="122"/>
                  </a:lnTo>
                  <a:lnTo>
                    <a:pt x="789" y="116"/>
                  </a:lnTo>
                  <a:lnTo>
                    <a:pt x="773" y="111"/>
                  </a:lnTo>
                  <a:lnTo>
                    <a:pt x="755" y="106"/>
                  </a:lnTo>
                  <a:lnTo>
                    <a:pt x="745" y="105"/>
                  </a:lnTo>
                  <a:lnTo>
                    <a:pt x="734" y="104"/>
                  </a:lnTo>
                  <a:lnTo>
                    <a:pt x="723" y="104"/>
                  </a:lnTo>
                  <a:lnTo>
                    <a:pt x="711" y="104"/>
                  </a:lnTo>
                  <a:lnTo>
                    <a:pt x="617" y="104"/>
                  </a:lnTo>
                  <a:lnTo>
                    <a:pt x="609" y="113"/>
                  </a:lnTo>
                  <a:lnTo>
                    <a:pt x="587" y="129"/>
                  </a:lnTo>
                  <a:lnTo>
                    <a:pt x="576" y="138"/>
                  </a:lnTo>
                  <a:lnTo>
                    <a:pt x="565" y="146"/>
                  </a:lnTo>
                  <a:lnTo>
                    <a:pt x="556" y="152"/>
                  </a:lnTo>
                  <a:lnTo>
                    <a:pt x="551" y="154"/>
                  </a:lnTo>
                  <a:lnTo>
                    <a:pt x="542" y="155"/>
                  </a:lnTo>
                  <a:lnTo>
                    <a:pt x="532" y="157"/>
                  </a:lnTo>
                  <a:lnTo>
                    <a:pt x="522" y="159"/>
                  </a:lnTo>
                  <a:lnTo>
                    <a:pt x="512" y="160"/>
                  </a:lnTo>
                  <a:lnTo>
                    <a:pt x="518" y="173"/>
                  </a:lnTo>
                  <a:lnTo>
                    <a:pt x="504" y="179"/>
                  </a:lnTo>
                  <a:lnTo>
                    <a:pt x="490" y="184"/>
                  </a:lnTo>
                  <a:lnTo>
                    <a:pt x="478" y="188"/>
                  </a:lnTo>
                  <a:lnTo>
                    <a:pt x="465" y="192"/>
                  </a:lnTo>
                  <a:lnTo>
                    <a:pt x="453" y="194"/>
                  </a:lnTo>
                  <a:lnTo>
                    <a:pt x="439" y="196"/>
                  </a:lnTo>
                  <a:lnTo>
                    <a:pt x="426" y="197"/>
                  </a:lnTo>
                  <a:lnTo>
                    <a:pt x="412" y="197"/>
                  </a:lnTo>
                  <a:lnTo>
                    <a:pt x="405" y="198"/>
                  </a:lnTo>
                  <a:lnTo>
                    <a:pt x="398" y="199"/>
                  </a:lnTo>
                  <a:lnTo>
                    <a:pt x="393" y="200"/>
                  </a:lnTo>
                  <a:lnTo>
                    <a:pt x="389" y="200"/>
                  </a:lnTo>
                  <a:lnTo>
                    <a:pt x="383" y="199"/>
                  </a:lnTo>
                  <a:lnTo>
                    <a:pt x="379" y="197"/>
                  </a:lnTo>
                  <a:lnTo>
                    <a:pt x="371" y="194"/>
                  </a:lnTo>
                  <a:lnTo>
                    <a:pt x="367" y="190"/>
                  </a:lnTo>
                  <a:lnTo>
                    <a:pt x="363" y="184"/>
                  </a:lnTo>
                  <a:lnTo>
                    <a:pt x="358" y="179"/>
                  </a:lnTo>
                  <a:lnTo>
                    <a:pt x="355" y="173"/>
                  </a:lnTo>
                  <a:lnTo>
                    <a:pt x="351" y="168"/>
                  </a:lnTo>
                  <a:lnTo>
                    <a:pt x="345" y="163"/>
                  </a:lnTo>
                  <a:lnTo>
                    <a:pt x="338" y="160"/>
                  </a:lnTo>
                  <a:lnTo>
                    <a:pt x="316" y="153"/>
                  </a:lnTo>
                  <a:lnTo>
                    <a:pt x="280" y="142"/>
                  </a:lnTo>
                  <a:lnTo>
                    <a:pt x="260" y="136"/>
                  </a:lnTo>
                  <a:lnTo>
                    <a:pt x="244" y="128"/>
                  </a:lnTo>
                  <a:lnTo>
                    <a:pt x="237" y="124"/>
                  </a:lnTo>
                  <a:lnTo>
                    <a:pt x="232" y="120"/>
                  </a:lnTo>
                  <a:lnTo>
                    <a:pt x="228" y="116"/>
                  </a:lnTo>
                  <a:lnTo>
                    <a:pt x="225" y="111"/>
                  </a:lnTo>
                  <a:lnTo>
                    <a:pt x="228" y="86"/>
                  </a:lnTo>
                  <a:lnTo>
                    <a:pt x="228" y="65"/>
                  </a:lnTo>
                  <a:lnTo>
                    <a:pt x="228" y="56"/>
                  </a:lnTo>
                  <a:lnTo>
                    <a:pt x="226" y="46"/>
                  </a:lnTo>
                  <a:lnTo>
                    <a:pt x="224" y="37"/>
                  </a:lnTo>
                  <a:lnTo>
                    <a:pt x="222" y="30"/>
                  </a:lnTo>
                  <a:lnTo>
                    <a:pt x="220" y="23"/>
                  </a:lnTo>
                  <a:lnTo>
                    <a:pt x="217" y="17"/>
                  </a:lnTo>
                  <a:lnTo>
                    <a:pt x="212" y="12"/>
                  </a:lnTo>
                  <a:lnTo>
                    <a:pt x="207" y="8"/>
                  </a:lnTo>
                  <a:lnTo>
                    <a:pt x="201" y="5"/>
                  </a:lnTo>
                  <a:lnTo>
                    <a:pt x="195" y="2"/>
                  </a:lnTo>
                  <a:lnTo>
                    <a:pt x="188" y="1"/>
                  </a:lnTo>
                  <a:lnTo>
                    <a:pt x="179" y="0"/>
                  </a:lnTo>
                  <a:lnTo>
                    <a:pt x="174" y="1"/>
                  </a:lnTo>
                  <a:lnTo>
                    <a:pt x="168" y="3"/>
                  </a:lnTo>
                  <a:lnTo>
                    <a:pt x="164" y="7"/>
                  </a:lnTo>
                  <a:lnTo>
                    <a:pt x="161" y="11"/>
                  </a:lnTo>
                  <a:lnTo>
                    <a:pt x="155" y="21"/>
                  </a:lnTo>
                  <a:lnTo>
                    <a:pt x="151" y="34"/>
                  </a:lnTo>
                  <a:lnTo>
                    <a:pt x="147" y="46"/>
                  </a:lnTo>
                  <a:lnTo>
                    <a:pt x="144" y="57"/>
                  </a:lnTo>
                  <a:lnTo>
                    <a:pt x="142" y="62"/>
                  </a:lnTo>
                  <a:lnTo>
                    <a:pt x="139" y="65"/>
                  </a:lnTo>
                  <a:lnTo>
                    <a:pt x="136" y="67"/>
                  </a:lnTo>
                  <a:lnTo>
                    <a:pt x="133" y="68"/>
                  </a:lnTo>
                  <a:lnTo>
                    <a:pt x="125" y="68"/>
                  </a:lnTo>
                  <a:lnTo>
                    <a:pt x="118" y="66"/>
                  </a:lnTo>
                  <a:lnTo>
                    <a:pt x="109" y="64"/>
                  </a:lnTo>
                  <a:lnTo>
                    <a:pt x="100" y="62"/>
                  </a:lnTo>
                  <a:lnTo>
                    <a:pt x="79" y="54"/>
                  </a:lnTo>
                  <a:lnTo>
                    <a:pt x="58" y="46"/>
                  </a:lnTo>
                  <a:lnTo>
                    <a:pt x="39" y="38"/>
                  </a:lnTo>
                  <a:lnTo>
                    <a:pt x="21" y="29"/>
                  </a:lnTo>
                  <a:lnTo>
                    <a:pt x="15" y="24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37"/>
                  </a:lnTo>
                  <a:lnTo>
                    <a:pt x="0" y="49"/>
                  </a:lnTo>
                  <a:lnTo>
                    <a:pt x="1" y="62"/>
                  </a:lnTo>
                  <a:lnTo>
                    <a:pt x="5" y="72"/>
                  </a:lnTo>
                  <a:lnTo>
                    <a:pt x="7" y="81"/>
                  </a:lnTo>
                  <a:lnTo>
                    <a:pt x="15" y="96"/>
                  </a:lnTo>
                  <a:lnTo>
                    <a:pt x="24" y="111"/>
                  </a:lnTo>
                  <a:lnTo>
                    <a:pt x="33" y="124"/>
                  </a:lnTo>
                  <a:lnTo>
                    <a:pt x="42" y="138"/>
                  </a:lnTo>
                  <a:lnTo>
                    <a:pt x="45" y="146"/>
                  </a:lnTo>
                  <a:lnTo>
                    <a:pt x="49" y="156"/>
                  </a:lnTo>
                  <a:lnTo>
                    <a:pt x="52" y="167"/>
                  </a:lnTo>
                  <a:lnTo>
                    <a:pt x="53" y="179"/>
                  </a:lnTo>
                  <a:lnTo>
                    <a:pt x="60" y="179"/>
                  </a:lnTo>
                  <a:lnTo>
                    <a:pt x="64" y="190"/>
                  </a:lnTo>
                  <a:lnTo>
                    <a:pt x="73" y="205"/>
                  </a:lnTo>
                  <a:lnTo>
                    <a:pt x="83" y="223"/>
                  </a:lnTo>
                  <a:lnTo>
                    <a:pt x="96" y="241"/>
                  </a:lnTo>
                  <a:lnTo>
                    <a:pt x="109" y="258"/>
                  </a:lnTo>
                  <a:lnTo>
                    <a:pt x="122" y="273"/>
                  </a:lnTo>
                  <a:lnTo>
                    <a:pt x="129" y="280"/>
                  </a:lnTo>
                  <a:lnTo>
                    <a:pt x="135" y="284"/>
                  </a:lnTo>
                  <a:lnTo>
                    <a:pt x="141" y="288"/>
                  </a:lnTo>
                  <a:lnTo>
                    <a:pt x="146" y="290"/>
                  </a:lnTo>
                  <a:lnTo>
                    <a:pt x="139" y="296"/>
                  </a:lnTo>
                  <a:lnTo>
                    <a:pt x="130" y="304"/>
                  </a:lnTo>
                  <a:lnTo>
                    <a:pt x="127" y="310"/>
                  </a:lnTo>
                  <a:lnTo>
                    <a:pt x="122" y="316"/>
                  </a:lnTo>
                  <a:lnTo>
                    <a:pt x="120" y="324"/>
                  </a:lnTo>
                  <a:lnTo>
                    <a:pt x="120" y="332"/>
                  </a:lnTo>
                  <a:lnTo>
                    <a:pt x="120" y="341"/>
                  </a:lnTo>
                  <a:lnTo>
                    <a:pt x="123" y="350"/>
                  </a:lnTo>
                  <a:lnTo>
                    <a:pt x="128" y="360"/>
                  </a:lnTo>
                  <a:lnTo>
                    <a:pt x="133" y="370"/>
                  </a:lnTo>
                  <a:lnTo>
                    <a:pt x="140" y="380"/>
                  </a:lnTo>
                  <a:lnTo>
                    <a:pt x="147" y="391"/>
                  </a:lnTo>
                  <a:lnTo>
                    <a:pt x="157" y="401"/>
                  </a:lnTo>
                  <a:lnTo>
                    <a:pt x="167" y="410"/>
                  </a:lnTo>
                  <a:lnTo>
                    <a:pt x="177" y="420"/>
                  </a:lnTo>
                  <a:lnTo>
                    <a:pt x="188" y="428"/>
                  </a:lnTo>
                  <a:lnTo>
                    <a:pt x="200" y="436"/>
                  </a:lnTo>
                  <a:lnTo>
                    <a:pt x="212" y="442"/>
                  </a:lnTo>
                  <a:lnTo>
                    <a:pt x="224" y="449"/>
                  </a:lnTo>
                  <a:lnTo>
                    <a:pt x="236" y="453"/>
                  </a:lnTo>
                  <a:lnTo>
                    <a:pt x="247" y="455"/>
                  </a:lnTo>
                  <a:lnTo>
                    <a:pt x="259" y="456"/>
                  </a:lnTo>
                  <a:lnTo>
                    <a:pt x="260" y="469"/>
                  </a:lnTo>
                  <a:lnTo>
                    <a:pt x="264" y="483"/>
                  </a:lnTo>
                  <a:lnTo>
                    <a:pt x="265" y="490"/>
                  </a:lnTo>
                  <a:lnTo>
                    <a:pt x="265" y="500"/>
                  </a:lnTo>
                  <a:lnTo>
                    <a:pt x="263" y="511"/>
                  </a:lnTo>
                  <a:lnTo>
                    <a:pt x="259" y="524"/>
                  </a:lnTo>
                  <a:lnTo>
                    <a:pt x="305" y="573"/>
                  </a:lnTo>
                  <a:lnTo>
                    <a:pt x="312" y="574"/>
                  </a:lnTo>
                  <a:lnTo>
                    <a:pt x="319" y="576"/>
                  </a:lnTo>
                  <a:lnTo>
                    <a:pt x="324" y="578"/>
                  </a:lnTo>
                  <a:lnTo>
                    <a:pt x="330" y="580"/>
                  </a:lnTo>
                  <a:lnTo>
                    <a:pt x="335" y="581"/>
                  </a:lnTo>
                  <a:lnTo>
                    <a:pt x="342" y="581"/>
                  </a:lnTo>
                  <a:lnTo>
                    <a:pt x="349" y="578"/>
                  </a:lnTo>
                  <a:lnTo>
                    <a:pt x="358" y="573"/>
                  </a:lnTo>
                  <a:lnTo>
                    <a:pt x="372" y="593"/>
                  </a:lnTo>
                  <a:lnTo>
                    <a:pt x="404" y="639"/>
                  </a:lnTo>
                  <a:lnTo>
                    <a:pt x="423" y="664"/>
                  </a:lnTo>
                  <a:lnTo>
                    <a:pt x="439" y="687"/>
                  </a:lnTo>
                  <a:lnTo>
                    <a:pt x="447" y="697"/>
                  </a:lnTo>
                  <a:lnTo>
                    <a:pt x="455" y="705"/>
                  </a:lnTo>
                  <a:lnTo>
                    <a:pt x="460" y="711"/>
                  </a:lnTo>
                  <a:lnTo>
                    <a:pt x="465" y="714"/>
                  </a:lnTo>
                  <a:lnTo>
                    <a:pt x="471" y="720"/>
                  </a:lnTo>
                  <a:lnTo>
                    <a:pt x="479" y="727"/>
                  </a:lnTo>
                  <a:lnTo>
                    <a:pt x="483" y="729"/>
                  </a:lnTo>
                  <a:lnTo>
                    <a:pt x="488" y="731"/>
                  </a:lnTo>
                  <a:lnTo>
                    <a:pt x="493" y="733"/>
                  </a:lnTo>
                  <a:lnTo>
                    <a:pt x="498" y="733"/>
                  </a:lnTo>
                  <a:lnTo>
                    <a:pt x="504" y="733"/>
                  </a:lnTo>
                  <a:lnTo>
                    <a:pt x="512" y="733"/>
                  </a:lnTo>
                  <a:lnTo>
                    <a:pt x="522" y="733"/>
                  </a:lnTo>
                  <a:lnTo>
                    <a:pt x="532" y="733"/>
                  </a:lnTo>
                  <a:lnTo>
                    <a:pt x="533" y="741"/>
                  </a:lnTo>
                  <a:lnTo>
                    <a:pt x="537" y="748"/>
                  </a:lnTo>
                  <a:lnTo>
                    <a:pt x="542" y="755"/>
                  </a:lnTo>
                  <a:lnTo>
                    <a:pt x="547" y="761"/>
                  </a:lnTo>
                  <a:lnTo>
                    <a:pt x="554" y="766"/>
                  </a:lnTo>
                  <a:lnTo>
                    <a:pt x="561" y="771"/>
                  </a:lnTo>
                  <a:lnTo>
                    <a:pt x="570" y="776"/>
                  </a:lnTo>
                  <a:lnTo>
                    <a:pt x="579" y="781"/>
                  </a:lnTo>
                  <a:lnTo>
                    <a:pt x="598" y="787"/>
                  </a:lnTo>
                  <a:lnTo>
                    <a:pt x="616" y="791"/>
                  </a:lnTo>
                  <a:lnTo>
                    <a:pt x="635" y="794"/>
                  </a:lnTo>
                  <a:lnTo>
                    <a:pt x="651" y="795"/>
                  </a:lnTo>
                  <a:lnTo>
                    <a:pt x="663" y="795"/>
                  </a:lnTo>
                  <a:lnTo>
                    <a:pt x="671" y="795"/>
                  </a:lnTo>
                  <a:lnTo>
                    <a:pt x="685" y="795"/>
                  </a:lnTo>
                  <a:lnTo>
                    <a:pt x="700" y="793"/>
                  </a:lnTo>
                  <a:lnTo>
                    <a:pt x="706" y="792"/>
                  </a:lnTo>
                  <a:lnTo>
                    <a:pt x="713" y="790"/>
                  </a:lnTo>
                  <a:lnTo>
                    <a:pt x="718" y="787"/>
                  </a:lnTo>
                  <a:lnTo>
                    <a:pt x="724" y="783"/>
                  </a:lnTo>
                  <a:lnTo>
                    <a:pt x="732" y="780"/>
                  </a:lnTo>
                  <a:lnTo>
                    <a:pt x="742" y="773"/>
                  </a:lnTo>
                  <a:lnTo>
                    <a:pt x="749" y="769"/>
                  </a:lnTo>
                  <a:lnTo>
                    <a:pt x="756" y="766"/>
                  </a:lnTo>
                  <a:lnTo>
                    <a:pt x="763" y="764"/>
                  </a:lnTo>
                  <a:lnTo>
                    <a:pt x="771" y="764"/>
                  </a:lnTo>
                  <a:lnTo>
                    <a:pt x="779" y="764"/>
                  </a:lnTo>
                  <a:lnTo>
                    <a:pt x="785" y="767"/>
                  </a:lnTo>
                  <a:lnTo>
                    <a:pt x="790" y="771"/>
                  </a:lnTo>
                  <a:lnTo>
                    <a:pt x="794" y="775"/>
                  </a:lnTo>
                  <a:lnTo>
                    <a:pt x="796" y="782"/>
                  </a:lnTo>
                  <a:lnTo>
                    <a:pt x="798" y="789"/>
                  </a:lnTo>
                  <a:lnTo>
                    <a:pt x="801" y="796"/>
                  </a:lnTo>
                  <a:lnTo>
                    <a:pt x="802" y="804"/>
                  </a:lnTo>
                  <a:lnTo>
                    <a:pt x="803" y="820"/>
                  </a:lnTo>
                  <a:lnTo>
                    <a:pt x="805" y="837"/>
                  </a:lnTo>
                  <a:lnTo>
                    <a:pt x="807" y="845"/>
                  </a:lnTo>
                  <a:lnTo>
                    <a:pt x="809" y="851"/>
                  </a:lnTo>
                  <a:lnTo>
                    <a:pt x="813" y="857"/>
                  </a:lnTo>
                  <a:lnTo>
                    <a:pt x="817" y="862"/>
                  </a:lnTo>
                  <a:lnTo>
                    <a:pt x="822" y="865"/>
                  </a:lnTo>
                  <a:lnTo>
                    <a:pt x="828" y="867"/>
                  </a:lnTo>
                  <a:lnTo>
                    <a:pt x="838" y="869"/>
                  </a:lnTo>
                  <a:lnTo>
                    <a:pt x="849" y="871"/>
                  </a:lnTo>
                  <a:lnTo>
                    <a:pt x="874" y="874"/>
                  </a:lnTo>
                  <a:lnTo>
                    <a:pt x="897" y="875"/>
                  </a:lnTo>
                  <a:lnTo>
                    <a:pt x="925" y="876"/>
                  </a:lnTo>
                  <a:lnTo>
                    <a:pt x="948" y="878"/>
                  </a:lnTo>
                  <a:lnTo>
                    <a:pt x="970" y="882"/>
                  </a:lnTo>
                  <a:lnTo>
                    <a:pt x="991" y="887"/>
                  </a:lnTo>
                  <a:lnTo>
                    <a:pt x="1011" y="892"/>
                  </a:lnTo>
                  <a:lnTo>
                    <a:pt x="1035" y="896"/>
                  </a:lnTo>
                  <a:lnTo>
                    <a:pt x="1047" y="898"/>
                  </a:lnTo>
                  <a:lnTo>
                    <a:pt x="1060" y="899"/>
                  </a:lnTo>
                  <a:lnTo>
                    <a:pt x="1074" y="900"/>
                  </a:lnTo>
                  <a:lnTo>
                    <a:pt x="1089" y="900"/>
                  </a:lnTo>
                  <a:lnTo>
                    <a:pt x="1091" y="879"/>
                  </a:lnTo>
                  <a:lnTo>
                    <a:pt x="1093" y="865"/>
                  </a:lnTo>
                  <a:lnTo>
                    <a:pt x="1095" y="854"/>
                  </a:lnTo>
                  <a:lnTo>
                    <a:pt x="1096" y="844"/>
                  </a:lnTo>
                  <a:lnTo>
                    <a:pt x="1096" y="840"/>
                  </a:lnTo>
                  <a:lnTo>
                    <a:pt x="1097" y="836"/>
                  </a:lnTo>
                  <a:lnTo>
                    <a:pt x="1099" y="831"/>
                  </a:lnTo>
                  <a:lnTo>
                    <a:pt x="1102" y="827"/>
                  </a:lnTo>
                  <a:lnTo>
                    <a:pt x="1108" y="820"/>
                  </a:lnTo>
                  <a:lnTo>
                    <a:pt x="1116" y="814"/>
                  </a:lnTo>
                  <a:lnTo>
                    <a:pt x="1136" y="802"/>
                  </a:lnTo>
                  <a:lnTo>
                    <a:pt x="1156" y="789"/>
                  </a:lnTo>
                  <a:lnTo>
                    <a:pt x="1156" y="770"/>
                  </a:lnTo>
                  <a:lnTo>
                    <a:pt x="1151" y="769"/>
                  </a:lnTo>
                  <a:lnTo>
                    <a:pt x="1147" y="768"/>
                  </a:lnTo>
                  <a:lnTo>
                    <a:pt x="1143" y="766"/>
                  </a:lnTo>
                  <a:lnTo>
                    <a:pt x="1140" y="764"/>
                  </a:lnTo>
                  <a:lnTo>
                    <a:pt x="1136" y="758"/>
                  </a:lnTo>
                  <a:lnTo>
                    <a:pt x="1132" y="750"/>
                  </a:lnTo>
                  <a:lnTo>
                    <a:pt x="1130" y="734"/>
                  </a:lnTo>
                  <a:lnTo>
                    <a:pt x="1129" y="720"/>
                  </a:lnTo>
                  <a:lnTo>
                    <a:pt x="1121" y="719"/>
                  </a:lnTo>
                  <a:lnTo>
                    <a:pt x="1114" y="717"/>
                  </a:lnTo>
                  <a:lnTo>
                    <a:pt x="1105" y="713"/>
                  </a:lnTo>
                  <a:lnTo>
                    <a:pt x="1096" y="708"/>
                  </a:lnTo>
                  <a:lnTo>
                    <a:pt x="1087" y="701"/>
                  </a:lnTo>
                  <a:lnTo>
                    <a:pt x="1077" y="694"/>
                  </a:lnTo>
                  <a:lnTo>
                    <a:pt x="1069" y="686"/>
                  </a:lnTo>
                  <a:lnTo>
                    <a:pt x="1061" y="678"/>
                  </a:lnTo>
                  <a:lnTo>
                    <a:pt x="1044" y="660"/>
                  </a:lnTo>
                  <a:lnTo>
                    <a:pt x="1031" y="643"/>
                  </a:lnTo>
                  <a:lnTo>
                    <a:pt x="1026" y="635"/>
                  </a:lnTo>
                  <a:lnTo>
                    <a:pt x="1021" y="628"/>
                  </a:lnTo>
                  <a:lnTo>
                    <a:pt x="1018" y="622"/>
                  </a:lnTo>
                  <a:lnTo>
                    <a:pt x="1016" y="616"/>
                  </a:lnTo>
                  <a:lnTo>
                    <a:pt x="1017" y="609"/>
                  </a:lnTo>
                  <a:lnTo>
                    <a:pt x="1018" y="603"/>
                  </a:lnTo>
                  <a:lnTo>
                    <a:pt x="1019" y="598"/>
                  </a:lnTo>
                  <a:lnTo>
                    <a:pt x="1021" y="593"/>
                  </a:lnTo>
                  <a:lnTo>
                    <a:pt x="1027" y="584"/>
                  </a:lnTo>
                  <a:lnTo>
                    <a:pt x="1033" y="576"/>
                  </a:lnTo>
                  <a:lnTo>
                    <a:pt x="1039" y="568"/>
                  </a:lnTo>
                  <a:lnTo>
                    <a:pt x="1044" y="559"/>
                  </a:lnTo>
                  <a:lnTo>
                    <a:pt x="1047" y="553"/>
                  </a:lnTo>
                  <a:lnTo>
                    <a:pt x="1048" y="548"/>
                  </a:lnTo>
                  <a:lnTo>
                    <a:pt x="1049" y="542"/>
                  </a:lnTo>
                  <a:lnTo>
                    <a:pt x="1050" y="536"/>
                  </a:lnTo>
                  <a:lnTo>
                    <a:pt x="1049" y="531"/>
                  </a:lnTo>
                  <a:lnTo>
                    <a:pt x="1048" y="526"/>
                  </a:lnTo>
                  <a:lnTo>
                    <a:pt x="1047" y="522"/>
                  </a:lnTo>
                  <a:lnTo>
                    <a:pt x="1044" y="519"/>
                  </a:lnTo>
                  <a:lnTo>
                    <a:pt x="1041" y="517"/>
                  </a:lnTo>
                  <a:lnTo>
                    <a:pt x="1038" y="515"/>
                  </a:lnTo>
                  <a:lnTo>
                    <a:pt x="1035" y="513"/>
                  </a:lnTo>
                  <a:lnTo>
                    <a:pt x="1030" y="512"/>
                  </a:lnTo>
                  <a:lnTo>
                    <a:pt x="1013" y="511"/>
                  </a:lnTo>
                  <a:lnTo>
                    <a:pt x="996" y="512"/>
                  </a:lnTo>
                  <a:lnTo>
                    <a:pt x="993" y="511"/>
                  </a:lnTo>
                  <a:lnTo>
                    <a:pt x="990" y="510"/>
                  </a:lnTo>
                  <a:lnTo>
                    <a:pt x="986" y="509"/>
                  </a:lnTo>
                  <a:lnTo>
                    <a:pt x="983" y="507"/>
                  </a:lnTo>
                  <a:lnTo>
                    <a:pt x="976" y="501"/>
                  </a:lnTo>
                  <a:lnTo>
                    <a:pt x="971" y="493"/>
                  </a:lnTo>
                  <a:lnTo>
                    <a:pt x="966" y="485"/>
                  </a:lnTo>
                  <a:lnTo>
                    <a:pt x="962" y="475"/>
                  </a:lnTo>
                  <a:lnTo>
                    <a:pt x="958" y="464"/>
                  </a:lnTo>
                  <a:lnTo>
                    <a:pt x="954" y="453"/>
                  </a:lnTo>
                  <a:lnTo>
                    <a:pt x="950" y="429"/>
                  </a:lnTo>
                  <a:lnTo>
                    <a:pt x="946" y="407"/>
                  </a:lnTo>
                  <a:lnTo>
                    <a:pt x="943" y="389"/>
                  </a:lnTo>
                  <a:lnTo>
                    <a:pt x="943" y="375"/>
                  </a:lnTo>
                  <a:lnTo>
                    <a:pt x="940" y="375"/>
                  </a:lnTo>
                  <a:lnTo>
                    <a:pt x="937" y="373"/>
                  </a:lnTo>
                  <a:lnTo>
                    <a:pt x="934" y="371"/>
                  </a:lnTo>
                  <a:lnTo>
                    <a:pt x="931" y="369"/>
                  </a:lnTo>
                  <a:lnTo>
                    <a:pt x="928" y="366"/>
                  </a:lnTo>
                  <a:lnTo>
                    <a:pt x="926" y="363"/>
                  </a:lnTo>
                  <a:lnTo>
                    <a:pt x="924" y="360"/>
                  </a:lnTo>
                  <a:lnTo>
                    <a:pt x="924" y="357"/>
                  </a:lnTo>
                  <a:lnTo>
                    <a:pt x="924" y="354"/>
                  </a:lnTo>
                  <a:lnTo>
                    <a:pt x="925" y="351"/>
                  </a:lnTo>
                  <a:lnTo>
                    <a:pt x="926" y="348"/>
                  </a:lnTo>
                  <a:lnTo>
                    <a:pt x="928" y="345"/>
                  </a:lnTo>
                  <a:lnTo>
                    <a:pt x="934" y="339"/>
                  </a:lnTo>
                  <a:lnTo>
                    <a:pt x="940" y="334"/>
                  </a:lnTo>
                  <a:lnTo>
                    <a:pt x="946" y="328"/>
                  </a:lnTo>
                  <a:lnTo>
                    <a:pt x="951" y="323"/>
                  </a:lnTo>
                  <a:lnTo>
                    <a:pt x="955" y="318"/>
                  </a:lnTo>
                  <a:lnTo>
                    <a:pt x="957" y="314"/>
                  </a:lnTo>
                  <a:lnTo>
                    <a:pt x="958" y="301"/>
                  </a:lnTo>
                  <a:lnTo>
                    <a:pt x="960" y="293"/>
                  </a:lnTo>
                  <a:lnTo>
                    <a:pt x="962" y="285"/>
                  </a:lnTo>
                  <a:lnTo>
                    <a:pt x="963" y="27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3" name="Freeform 257"/>
            <p:cNvSpPr>
              <a:spLocks/>
            </p:cNvSpPr>
            <p:nvPr>
              <p:custDataLst>
                <p:tags r:id="rId184"/>
              </p:custDataLst>
            </p:nvPr>
          </p:nvSpPr>
          <p:spPr bwMode="auto">
            <a:xfrm>
              <a:off x="5792957" y="2811885"/>
              <a:ext cx="268288" cy="228600"/>
            </a:xfrm>
            <a:custGeom>
              <a:avLst/>
              <a:gdLst>
                <a:gd name="T0" fmla="*/ 2121280121 w 571"/>
                <a:gd name="T1" fmla="*/ 2147483647 h 443"/>
                <a:gd name="T2" fmla="*/ 2147483647 w 571"/>
                <a:gd name="T3" fmla="*/ 2147483647 h 443"/>
                <a:gd name="T4" fmla="*/ 2147483647 w 571"/>
                <a:gd name="T5" fmla="*/ 2147483647 h 443"/>
                <a:gd name="T6" fmla="*/ 2147483647 w 571"/>
                <a:gd name="T7" fmla="*/ 2147483647 h 443"/>
                <a:gd name="T8" fmla="*/ 2147483647 w 571"/>
                <a:gd name="T9" fmla="*/ 2147483647 h 443"/>
                <a:gd name="T10" fmla="*/ 2147483647 w 571"/>
                <a:gd name="T11" fmla="*/ 2147483647 h 443"/>
                <a:gd name="T12" fmla="*/ 2147483647 w 571"/>
                <a:gd name="T13" fmla="*/ 2147483647 h 443"/>
                <a:gd name="T14" fmla="*/ 2147483647 w 571"/>
                <a:gd name="T15" fmla="*/ 2147483647 h 443"/>
                <a:gd name="T16" fmla="*/ 2147483647 w 571"/>
                <a:gd name="T17" fmla="*/ 2147483647 h 443"/>
                <a:gd name="T18" fmla="*/ 2147483647 w 571"/>
                <a:gd name="T19" fmla="*/ 2147483647 h 443"/>
                <a:gd name="T20" fmla="*/ 2147483647 w 571"/>
                <a:gd name="T21" fmla="*/ 2147483647 h 443"/>
                <a:gd name="T22" fmla="*/ 2147483647 w 571"/>
                <a:gd name="T23" fmla="*/ 2147483647 h 443"/>
                <a:gd name="T24" fmla="*/ 2147483647 w 571"/>
                <a:gd name="T25" fmla="*/ 2147483647 h 443"/>
                <a:gd name="T26" fmla="*/ 2147483647 w 571"/>
                <a:gd name="T27" fmla="*/ 2147483647 h 443"/>
                <a:gd name="T28" fmla="*/ 2147483647 w 571"/>
                <a:gd name="T29" fmla="*/ 2147483647 h 443"/>
                <a:gd name="T30" fmla="*/ 2147483647 w 571"/>
                <a:gd name="T31" fmla="*/ 2147483647 h 443"/>
                <a:gd name="T32" fmla="*/ 2147483647 w 571"/>
                <a:gd name="T33" fmla="*/ 2147483647 h 443"/>
                <a:gd name="T34" fmla="*/ 2147483647 w 571"/>
                <a:gd name="T35" fmla="*/ 2147483647 h 443"/>
                <a:gd name="T36" fmla="*/ 2147483647 w 571"/>
                <a:gd name="T37" fmla="*/ 2147483647 h 443"/>
                <a:gd name="T38" fmla="*/ 2147483647 w 571"/>
                <a:gd name="T39" fmla="*/ 2147483647 h 443"/>
                <a:gd name="T40" fmla="*/ 2147483647 w 571"/>
                <a:gd name="T41" fmla="*/ 2147483647 h 443"/>
                <a:gd name="T42" fmla="*/ 2147483647 w 571"/>
                <a:gd name="T43" fmla="*/ 2147483647 h 443"/>
                <a:gd name="T44" fmla="*/ 2147483647 w 571"/>
                <a:gd name="T45" fmla="*/ 2147483647 h 443"/>
                <a:gd name="T46" fmla="*/ 2147483647 w 571"/>
                <a:gd name="T47" fmla="*/ 2147483647 h 443"/>
                <a:gd name="T48" fmla="*/ 2147483647 w 571"/>
                <a:gd name="T49" fmla="*/ 2147483647 h 443"/>
                <a:gd name="T50" fmla="*/ 2147483647 w 571"/>
                <a:gd name="T51" fmla="*/ 2147483647 h 443"/>
                <a:gd name="T52" fmla="*/ 2147483647 w 571"/>
                <a:gd name="T53" fmla="*/ 2147483647 h 443"/>
                <a:gd name="T54" fmla="*/ 2147483647 w 571"/>
                <a:gd name="T55" fmla="*/ 2147483647 h 443"/>
                <a:gd name="T56" fmla="*/ 2147483647 w 571"/>
                <a:gd name="T57" fmla="*/ 2147483647 h 443"/>
                <a:gd name="T58" fmla="*/ 2147483647 w 571"/>
                <a:gd name="T59" fmla="*/ 2147483647 h 443"/>
                <a:gd name="T60" fmla="*/ 2147483647 w 571"/>
                <a:gd name="T61" fmla="*/ 2147483647 h 443"/>
                <a:gd name="T62" fmla="*/ 2147483647 w 571"/>
                <a:gd name="T63" fmla="*/ 2147483647 h 443"/>
                <a:gd name="T64" fmla="*/ 2147483647 w 571"/>
                <a:gd name="T65" fmla="*/ 2147483647 h 443"/>
                <a:gd name="T66" fmla="*/ 2147483647 w 571"/>
                <a:gd name="T67" fmla="*/ 2147483647 h 443"/>
                <a:gd name="T68" fmla="*/ 2147483647 w 571"/>
                <a:gd name="T69" fmla="*/ 2147483647 h 443"/>
                <a:gd name="T70" fmla="*/ 2147483647 w 571"/>
                <a:gd name="T71" fmla="*/ 2147483647 h 443"/>
                <a:gd name="T72" fmla="*/ 2147483647 w 571"/>
                <a:gd name="T73" fmla="*/ 2147483647 h 443"/>
                <a:gd name="T74" fmla="*/ 2147483647 w 571"/>
                <a:gd name="T75" fmla="*/ 2147483647 h 443"/>
                <a:gd name="T76" fmla="*/ 2147483647 w 571"/>
                <a:gd name="T77" fmla="*/ 2147483647 h 443"/>
                <a:gd name="T78" fmla="*/ 2147483647 w 571"/>
                <a:gd name="T79" fmla="*/ 2147483647 h 443"/>
                <a:gd name="T80" fmla="*/ 1305272938 w 571"/>
                <a:gd name="T81" fmla="*/ 2147483647 h 443"/>
                <a:gd name="T82" fmla="*/ 0 w 571"/>
                <a:gd name="T83" fmla="*/ 2147483647 h 44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71" h="443">
                  <a:moveTo>
                    <a:pt x="0" y="196"/>
                  </a:moveTo>
                  <a:lnTo>
                    <a:pt x="26" y="190"/>
                  </a:lnTo>
                  <a:lnTo>
                    <a:pt x="33" y="184"/>
                  </a:lnTo>
                  <a:lnTo>
                    <a:pt x="37" y="177"/>
                  </a:lnTo>
                  <a:lnTo>
                    <a:pt x="39" y="171"/>
                  </a:lnTo>
                  <a:lnTo>
                    <a:pt x="41" y="164"/>
                  </a:lnTo>
                  <a:lnTo>
                    <a:pt x="41" y="149"/>
                  </a:lnTo>
                  <a:lnTo>
                    <a:pt x="39" y="129"/>
                  </a:lnTo>
                  <a:lnTo>
                    <a:pt x="41" y="124"/>
                  </a:lnTo>
                  <a:lnTo>
                    <a:pt x="44" y="120"/>
                  </a:lnTo>
                  <a:lnTo>
                    <a:pt x="49" y="116"/>
                  </a:lnTo>
                  <a:lnTo>
                    <a:pt x="55" y="112"/>
                  </a:lnTo>
                  <a:lnTo>
                    <a:pt x="61" y="109"/>
                  </a:lnTo>
                  <a:lnTo>
                    <a:pt x="68" y="107"/>
                  </a:lnTo>
                  <a:lnTo>
                    <a:pt x="75" y="105"/>
                  </a:lnTo>
                  <a:lnTo>
                    <a:pt x="80" y="104"/>
                  </a:lnTo>
                  <a:lnTo>
                    <a:pt x="92" y="105"/>
                  </a:lnTo>
                  <a:lnTo>
                    <a:pt x="103" y="106"/>
                  </a:lnTo>
                  <a:lnTo>
                    <a:pt x="114" y="107"/>
                  </a:lnTo>
                  <a:lnTo>
                    <a:pt x="124" y="109"/>
                  </a:lnTo>
                  <a:lnTo>
                    <a:pt x="142" y="113"/>
                  </a:lnTo>
                  <a:lnTo>
                    <a:pt x="158" y="120"/>
                  </a:lnTo>
                  <a:lnTo>
                    <a:pt x="172" y="127"/>
                  </a:lnTo>
                  <a:lnTo>
                    <a:pt x="184" y="135"/>
                  </a:lnTo>
                  <a:lnTo>
                    <a:pt x="195" y="145"/>
                  </a:lnTo>
                  <a:lnTo>
                    <a:pt x="206" y="154"/>
                  </a:lnTo>
                  <a:lnTo>
                    <a:pt x="227" y="127"/>
                  </a:lnTo>
                  <a:lnTo>
                    <a:pt x="254" y="92"/>
                  </a:lnTo>
                  <a:lnTo>
                    <a:pt x="276" y="62"/>
                  </a:lnTo>
                  <a:lnTo>
                    <a:pt x="285" y="49"/>
                  </a:lnTo>
                  <a:lnTo>
                    <a:pt x="538" y="0"/>
                  </a:lnTo>
                  <a:lnTo>
                    <a:pt x="538" y="43"/>
                  </a:lnTo>
                  <a:lnTo>
                    <a:pt x="548" y="60"/>
                  </a:lnTo>
                  <a:lnTo>
                    <a:pt x="557" y="78"/>
                  </a:lnTo>
                  <a:lnTo>
                    <a:pt x="560" y="87"/>
                  </a:lnTo>
                  <a:lnTo>
                    <a:pt x="562" y="98"/>
                  </a:lnTo>
                  <a:lnTo>
                    <a:pt x="564" y="110"/>
                  </a:lnTo>
                  <a:lnTo>
                    <a:pt x="564" y="123"/>
                  </a:lnTo>
                  <a:lnTo>
                    <a:pt x="565" y="136"/>
                  </a:lnTo>
                  <a:lnTo>
                    <a:pt x="568" y="151"/>
                  </a:lnTo>
                  <a:lnTo>
                    <a:pt x="570" y="164"/>
                  </a:lnTo>
                  <a:lnTo>
                    <a:pt x="571" y="178"/>
                  </a:lnTo>
                  <a:lnTo>
                    <a:pt x="568" y="180"/>
                  </a:lnTo>
                  <a:lnTo>
                    <a:pt x="564" y="180"/>
                  </a:lnTo>
                  <a:lnTo>
                    <a:pt x="563" y="179"/>
                  </a:lnTo>
                  <a:lnTo>
                    <a:pt x="562" y="179"/>
                  </a:lnTo>
                  <a:lnTo>
                    <a:pt x="561" y="179"/>
                  </a:lnTo>
                  <a:lnTo>
                    <a:pt x="558" y="184"/>
                  </a:lnTo>
                  <a:lnTo>
                    <a:pt x="553" y="196"/>
                  </a:lnTo>
                  <a:lnTo>
                    <a:pt x="548" y="207"/>
                  </a:lnTo>
                  <a:lnTo>
                    <a:pt x="541" y="217"/>
                  </a:lnTo>
                  <a:lnTo>
                    <a:pt x="534" y="225"/>
                  </a:lnTo>
                  <a:lnTo>
                    <a:pt x="525" y="232"/>
                  </a:lnTo>
                  <a:lnTo>
                    <a:pt x="515" y="239"/>
                  </a:lnTo>
                  <a:lnTo>
                    <a:pt x="505" y="244"/>
                  </a:lnTo>
                  <a:lnTo>
                    <a:pt x="494" y="249"/>
                  </a:lnTo>
                  <a:lnTo>
                    <a:pt x="449" y="267"/>
                  </a:lnTo>
                  <a:lnTo>
                    <a:pt x="405" y="283"/>
                  </a:lnTo>
                  <a:lnTo>
                    <a:pt x="374" y="296"/>
                  </a:lnTo>
                  <a:lnTo>
                    <a:pt x="347" y="307"/>
                  </a:lnTo>
                  <a:lnTo>
                    <a:pt x="321" y="318"/>
                  </a:lnTo>
                  <a:lnTo>
                    <a:pt x="295" y="328"/>
                  </a:lnTo>
                  <a:lnTo>
                    <a:pt x="270" y="337"/>
                  </a:lnTo>
                  <a:lnTo>
                    <a:pt x="245" y="345"/>
                  </a:lnTo>
                  <a:lnTo>
                    <a:pt x="216" y="354"/>
                  </a:lnTo>
                  <a:lnTo>
                    <a:pt x="186" y="363"/>
                  </a:lnTo>
                  <a:lnTo>
                    <a:pt x="177" y="366"/>
                  </a:lnTo>
                  <a:lnTo>
                    <a:pt x="167" y="371"/>
                  </a:lnTo>
                  <a:lnTo>
                    <a:pt x="158" y="376"/>
                  </a:lnTo>
                  <a:lnTo>
                    <a:pt x="149" y="381"/>
                  </a:lnTo>
                  <a:lnTo>
                    <a:pt x="134" y="392"/>
                  </a:lnTo>
                  <a:lnTo>
                    <a:pt x="119" y="403"/>
                  </a:lnTo>
                  <a:lnTo>
                    <a:pt x="105" y="414"/>
                  </a:lnTo>
                  <a:lnTo>
                    <a:pt x="92" y="426"/>
                  </a:lnTo>
                  <a:lnTo>
                    <a:pt x="79" y="435"/>
                  </a:lnTo>
                  <a:lnTo>
                    <a:pt x="67" y="443"/>
                  </a:lnTo>
                  <a:lnTo>
                    <a:pt x="58" y="410"/>
                  </a:lnTo>
                  <a:lnTo>
                    <a:pt x="50" y="378"/>
                  </a:lnTo>
                  <a:lnTo>
                    <a:pt x="42" y="345"/>
                  </a:lnTo>
                  <a:lnTo>
                    <a:pt x="33" y="313"/>
                  </a:lnTo>
                  <a:lnTo>
                    <a:pt x="24" y="282"/>
                  </a:lnTo>
                  <a:lnTo>
                    <a:pt x="16" y="251"/>
                  </a:lnTo>
                  <a:lnTo>
                    <a:pt x="8" y="223"/>
                  </a:lnTo>
                  <a:lnTo>
                    <a:pt x="0" y="19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4" name="Freeform 258"/>
            <p:cNvSpPr>
              <a:spLocks/>
            </p:cNvSpPr>
            <p:nvPr>
              <p:custDataLst>
                <p:tags r:id="rId185"/>
              </p:custDataLst>
            </p:nvPr>
          </p:nvSpPr>
          <p:spPr bwMode="auto">
            <a:xfrm>
              <a:off x="6004491" y="2586460"/>
              <a:ext cx="130704" cy="120650"/>
            </a:xfrm>
            <a:custGeom>
              <a:avLst/>
              <a:gdLst>
                <a:gd name="T0" fmla="*/ 0 w 286"/>
                <a:gd name="T1" fmla="*/ 2147483647 h 228"/>
                <a:gd name="T2" fmla="*/ 300218542 w 286"/>
                <a:gd name="T3" fmla="*/ 2147483647 h 228"/>
                <a:gd name="T4" fmla="*/ 525515964 w 286"/>
                <a:gd name="T5" fmla="*/ 2147483647 h 228"/>
                <a:gd name="T6" fmla="*/ 750813387 w 286"/>
                <a:gd name="T7" fmla="*/ 2147483647 h 228"/>
                <a:gd name="T8" fmla="*/ 825734928 w 286"/>
                <a:gd name="T9" fmla="*/ 2147483647 h 228"/>
                <a:gd name="T10" fmla="*/ 900834069 w 286"/>
                <a:gd name="T11" fmla="*/ 2147483647 h 228"/>
                <a:gd name="T12" fmla="*/ 975933210 w 286"/>
                <a:gd name="T13" fmla="*/ 2147483647 h 228"/>
                <a:gd name="T14" fmla="*/ 1051032351 w 286"/>
                <a:gd name="T15" fmla="*/ 2147483647 h 228"/>
                <a:gd name="T16" fmla="*/ 1201230632 w 286"/>
                <a:gd name="T17" fmla="*/ 2147483647 h 228"/>
                <a:gd name="T18" fmla="*/ 1426350033 w 286"/>
                <a:gd name="T19" fmla="*/ 2147483647 h 228"/>
                <a:gd name="T20" fmla="*/ 1801667716 w 286"/>
                <a:gd name="T21" fmla="*/ 2147483647 h 228"/>
                <a:gd name="T22" fmla="*/ 2147483647 w 286"/>
                <a:gd name="T23" fmla="*/ 2147483647 h 228"/>
                <a:gd name="T24" fmla="*/ 2147483647 w 286"/>
                <a:gd name="T25" fmla="*/ 2147483647 h 228"/>
                <a:gd name="T26" fmla="*/ 2147483647 w 286"/>
                <a:gd name="T27" fmla="*/ 2147483647 h 228"/>
                <a:gd name="T28" fmla="*/ 2147483647 w 286"/>
                <a:gd name="T29" fmla="*/ 2147483647 h 228"/>
                <a:gd name="T30" fmla="*/ 2147483647 w 286"/>
                <a:gd name="T31" fmla="*/ 2147483647 h 228"/>
                <a:gd name="T32" fmla="*/ 2147483647 w 286"/>
                <a:gd name="T33" fmla="*/ 2147483647 h 228"/>
                <a:gd name="T34" fmla="*/ 2147483647 w 286"/>
                <a:gd name="T35" fmla="*/ 2147483647 h 228"/>
                <a:gd name="T36" fmla="*/ 2147483647 w 286"/>
                <a:gd name="T37" fmla="*/ 2147483647 h 228"/>
                <a:gd name="T38" fmla="*/ 2147483647 w 286"/>
                <a:gd name="T39" fmla="*/ 2147483647 h 228"/>
                <a:gd name="T40" fmla="*/ 2147483647 w 286"/>
                <a:gd name="T41" fmla="*/ 2147483647 h 228"/>
                <a:gd name="T42" fmla="*/ 2147483647 w 286"/>
                <a:gd name="T43" fmla="*/ 2147483647 h 228"/>
                <a:gd name="T44" fmla="*/ 2147483647 w 286"/>
                <a:gd name="T45" fmla="*/ 2147483647 h 228"/>
                <a:gd name="T46" fmla="*/ 2147483647 w 286"/>
                <a:gd name="T47" fmla="*/ 2147483647 h 228"/>
                <a:gd name="T48" fmla="*/ 2147483647 w 286"/>
                <a:gd name="T49" fmla="*/ 2147483647 h 228"/>
                <a:gd name="T50" fmla="*/ 2147483647 w 286"/>
                <a:gd name="T51" fmla="*/ 2147483647 h 228"/>
                <a:gd name="T52" fmla="*/ 2147483647 w 286"/>
                <a:gd name="T53" fmla="*/ 2147483647 h 228"/>
                <a:gd name="T54" fmla="*/ 2147483647 w 286"/>
                <a:gd name="T55" fmla="*/ 2147483647 h 228"/>
                <a:gd name="T56" fmla="*/ 2147483647 w 286"/>
                <a:gd name="T57" fmla="*/ 0 h 228"/>
                <a:gd name="T58" fmla="*/ 2147483647 w 286"/>
                <a:gd name="T59" fmla="*/ 1037184129 h 228"/>
                <a:gd name="T60" fmla="*/ 2147483647 w 286"/>
                <a:gd name="T61" fmla="*/ 1926239162 h 228"/>
                <a:gd name="T62" fmla="*/ 2147483647 w 286"/>
                <a:gd name="T63" fmla="*/ 2147483647 h 228"/>
                <a:gd name="T64" fmla="*/ 2147483647 w 286"/>
                <a:gd name="T65" fmla="*/ 2147483647 h 228"/>
                <a:gd name="T66" fmla="*/ 2147483647 w 286"/>
                <a:gd name="T67" fmla="*/ 2147483647 h 228"/>
                <a:gd name="T68" fmla="*/ 2147483647 w 286"/>
                <a:gd name="T69" fmla="*/ 2147483647 h 228"/>
                <a:gd name="T70" fmla="*/ 2147483647 w 286"/>
                <a:gd name="T71" fmla="*/ 2147483647 h 228"/>
                <a:gd name="T72" fmla="*/ 2147483647 w 286"/>
                <a:gd name="T73" fmla="*/ 2147483647 h 228"/>
                <a:gd name="T74" fmla="*/ 2147483647 w 286"/>
                <a:gd name="T75" fmla="*/ 2147483647 h 228"/>
                <a:gd name="T76" fmla="*/ 0 w 286"/>
                <a:gd name="T77" fmla="*/ 2147483647 h 22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86" h="228">
                  <a:moveTo>
                    <a:pt x="0" y="111"/>
                  </a:moveTo>
                  <a:lnTo>
                    <a:pt x="4" y="109"/>
                  </a:lnTo>
                  <a:lnTo>
                    <a:pt x="7" y="109"/>
                  </a:lnTo>
                  <a:lnTo>
                    <a:pt x="10" y="110"/>
                  </a:lnTo>
                  <a:lnTo>
                    <a:pt x="11" y="111"/>
                  </a:lnTo>
                  <a:lnTo>
                    <a:pt x="12" y="117"/>
                  </a:lnTo>
                  <a:lnTo>
                    <a:pt x="13" y="123"/>
                  </a:lnTo>
                  <a:lnTo>
                    <a:pt x="14" y="128"/>
                  </a:lnTo>
                  <a:lnTo>
                    <a:pt x="16" y="131"/>
                  </a:lnTo>
                  <a:lnTo>
                    <a:pt x="19" y="134"/>
                  </a:lnTo>
                  <a:lnTo>
                    <a:pt x="24" y="136"/>
                  </a:lnTo>
                  <a:lnTo>
                    <a:pt x="29" y="137"/>
                  </a:lnTo>
                  <a:lnTo>
                    <a:pt x="37" y="138"/>
                  </a:lnTo>
                  <a:lnTo>
                    <a:pt x="48" y="138"/>
                  </a:lnTo>
                  <a:lnTo>
                    <a:pt x="60" y="136"/>
                  </a:lnTo>
                  <a:lnTo>
                    <a:pt x="98" y="130"/>
                  </a:lnTo>
                  <a:lnTo>
                    <a:pt x="129" y="122"/>
                  </a:lnTo>
                  <a:lnTo>
                    <a:pt x="143" y="118"/>
                  </a:lnTo>
                  <a:lnTo>
                    <a:pt x="156" y="114"/>
                  </a:lnTo>
                  <a:lnTo>
                    <a:pt x="167" y="109"/>
                  </a:lnTo>
                  <a:lnTo>
                    <a:pt x="178" y="103"/>
                  </a:lnTo>
                  <a:lnTo>
                    <a:pt x="188" y="96"/>
                  </a:lnTo>
                  <a:lnTo>
                    <a:pt x="198" y="87"/>
                  </a:lnTo>
                  <a:lnTo>
                    <a:pt x="208" y="78"/>
                  </a:lnTo>
                  <a:lnTo>
                    <a:pt x="219" y="65"/>
                  </a:lnTo>
                  <a:lnTo>
                    <a:pt x="229" y="52"/>
                  </a:lnTo>
                  <a:lnTo>
                    <a:pt x="241" y="37"/>
                  </a:lnTo>
                  <a:lnTo>
                    <a:pt x="253" y="20"/>
                  </a:lnTo>
                  <a:lnTo>
                    <a:pt x="266" y="0"/>
                  </a:lnTo>
                  <a:lnTo>
                    <a:pt x="270" y="7"/>
                  </a:lnTo>
                  <a:lnTo>
                    <a:pt x="274" y="13"/>
                  </a:lnTo>
                  <a:lnTo>
                    <a:pt x="276" y="20"/>
                  </a:lnTo>
                  <a:lnTo>
                    <a:pt x="279" y="27"/>
                  </a:lnTo>
                  <a:lnTo>
                    <a:pt x="282" y="42"/>
                  </a:lnTo>
                  <a:lnTo>
                    <a:pt x="286" y="62"/>
                  </a:lnTo>
                  <a:lnTo>
                    <a:pt x="246" y="198"/>
                  </a:lnTo>
                  <a:lnTo>
                    <a:pt x="226" y="228"/>
                  </a:lnTo>
                  <a:lnTo>
                    <a:pt x="53" y="210"/>
                  </a:lnTo>
                  <a:lnTo>
                    <a:pt x="0" y="11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5" name="Freeform 259"/>
            <p:cNvSpPr>
              <a:spLocks/>
            </p:cNvSpPr>
            <p:nvPr>
              <p:custDataLst>
                <p:tags r:id="rId186"/>
              </p:custDataLst>
            </p:nvPr>
          </p:nvSpPr>
          <p:spPr bwMode="auto">
            <a:xfrm>
              <a:off x="5665692" y="2238800"/>
              <a:ext cx="240771" cy="263525"/>
            </a:xfrm>
            <a:custGeom>
              <a:avLst/>
              <a:gdLst>
                <a:gd name="T0" fmla="*/ 2147483647 w 524"/>
                <a:gd name="T1" fmla="*/ 2147483647 h 505"/>
                <a:gd name="T2" fmla="*/ 2147483647 w 524"/>
                <a:gd name="T3" fmla="*/ 2147483647 h 505"/>
                <a:gd name="T4" fmla="*/ 2147483647 w 524"/>
                <a:gd name="T5" fmla="*/ 2147483647 h 505"/>
                <a:gd name="T6" fmla="*/ 2147483647 w 524"/>
                <a:gd name="T7" fmla="*/ 2147483647 h 505"/>
                <a:gd name="T8" fmla="*/ 2147483647 w 524"/>
                <a:gd name="T9" fmla="*/ 2147483647 h 505"/>
                <a:gd name="T10" fmla="*/ 2147483647 w 524"/>
                <a:gd name="T11" fmla="*/ 2147483647 h 505"/>
                <a:gd name="T12" fmla="*/ 2147483647 w 524"/>
                <a:gd name="T13" fmla="*/ 2147483647 h 505"/>
                <a:gd name="T14" fmla="*/ 2147483647 w 524"/>
                <a:gd name="T15" fmla="*/ 2147483647 h 505"/>
                <a:gd name="T16" fmla="*/ 2147483647 w 524"/>
                <a:gd name="T17" fmla="*/ 2147483647 h 505"/>
                <a:gd name="T18" fmla="*/ 2147483647 w 524"/>
                <a:gd name="T19" fmla="*/ 2147483647 h 505"/>
                <a:gd name="T20" fmla="*/ 2147483647 w 524"/>
                <a:gd name="T21" fmla="*/ 2147483647 h 505"/>
                <a:gd name="T22" fmla="*/ 2147483647 w 524"/>
                <a:gd name="T23" fmla="*/ 2147483647 h 505"/>
                <a:gd name="T24" fmla="*/ 2147483647 w 524"/>
                <a:gd name="T25" fmla="*/ 2147483647 h 505"/>
                <a:gd name="T26" fmla="*/ 2147483647 w 524"/>
                <a:gd name="T27" fmla="*/ 2147483647 h 505"/>
                <a:gd name="T28" fmla="*/ 2147483647 w 524"/>
                <a:gd name="T29" fmla="*/ 2147483647 h 505"/>
                <a:gd name="T30" fmla="*/ 2147483647 w 524"/>
                <a:gd name="T31" fmla="*/ 2147483647 h 505"/>
                <a:gd name="T32" fmla="*/ 2147483647 w 524"/>
                <a:gd name="T33" fmla="*/ 2147483647 h 505"/>
                <a:gd name="T34" fmla="*/ 2147483647 w 524"/>
                <a:gd name="T35" fmla="*/ 2147483647 h 505"/>
                <a:gd name="T36" fmla="*/ 2147483647 w 524"/>
                <a:gd name="T37" fmla="*/ 2147483647 h 505"/>
                <a:gd name="T38" fmla="*/ 2147483647 w 524"/>
                <a:gd name="T39" fmla="*/ 2147483647 h 505"/>
                <a:gd name="T40" fmla="*/ 2147483647 w 524"/>
                <a:gd name="T41" fmla="*/ 2147483647 h 505"/>
                <a:gd name="T42" fmla="*/ 2147483647 w 524"/>
                <a:gd name="T43" fmla="*/ 2147483647 h 505"/>
                <a:gd name="T44" fmla="*/ 2147483647 w 524"/>
                <a:gd name="T45" fmla="*/ 1563049746 h 505"/>
                <a:gd name="T46" fmla="*/ 2147483647 w 524"/>
                <a:gd name="T47" fmla="*/ 852597305 h 505"/>
                <a:gd name="T48" fmla="*/ 2147483647 w 524"/>
                <a:gd name="T49" fmla="*/ 426162715 h 505"/>
                <a:gd name="T50" fmla="*/ 2147483647 w 524"/>
                <a:gd name="T51" fmla="*/ 1136887031 h 505"/>
                <a:gd name="T52" fmla="*/ 2147483647 w 524"/>
                <a:gd name="T53" fmla="*/ 2147483647 h 505"/>
                <a:gd name="T54" fmla="*/ 2147483647 w 524"/>
                <a:gd name="T55" fmla="*/ 2147483647 h 505"/>
                <a:gd name="T56" fmla="*/ 2147483647 w 524"/>
                <a:gd name="T57" fmla="*/ 2147483647 h 505"/>
                <a:gd name="T58" fmla="*/ 2147483647 w 524"/>
                <a:gd name="T59" fmla="*/ 2147483647 h 505"/>
                <a:gd name="T60" fmla="*/ 2147483647 w 524"/>
                <a:gd name="T61" fmla="*/ 2147483647 h 505"/>
                <a:gd name="T62" fmla="*/ 2147483647 w 524"/>
                <a:gd name="T63" fmla="*/ 2147483647 h 505"/>
                <a:gd name="T64" fmla="*/ 2147483647 w 524"/>
                <a:gd name="T65" fmla="*/ 2147483647 h 505"/>
                <a:gd name="T66" fmla="*/ 2147483647 w 524"/>
                <a:gd name="T67" fmla="*/ 2147483647 h 505"/>
                <a:gd name="T68" fmla="*/ 2147483647 w 524"/>
                <a:gd name="T69" fmla="*/ 2147483647 h 505"/>
                <a:gd name="T70" fmla="*/ 991945437 w 524"/>
                <a:gd name="T71" fmla="*/ 2147483647 h 505"/>
                <a:gd name="T72" fmla="*/ 152551721 w 524"/>
                <a:gd name="T73" fmla="*/ 2147483647 h 505"/>
                <a:gd name="T74" fmla="*/ 152551721 w 524"/>
                <a:gd name="T75" fmla="*/ 2147483647 h 505"/>
                <a:gd name="T76" fmla="*/ 0 w 524"/>
                <a:gd name="T77" fmla="*/ 2147483647 h 505"/>
                <a:gd name="T78" fmla="*/ 0 w 524"/>
                <a:gd name="T79" fmla="*/ 2147483647 h 505"/>
                <a:gd name="T80" fmla="*/ 534110437 w 524"/>
                <a:gd name="T81" fmla="*/ 2147483647 h 505"/>
                <a:gd name="T82" fmla="*/ 1983890449 w 524"/>
                <a:gd name="T83" fmla="*/ 2147483647 h 505"/>
                <a:gd name="T84" fmla="*/ 2147483647 w 524"/>
                <a:gd name="T85" fmla="*/ 2147483647 h 505"/>
                <a:gd name="T86" fmla="*/ 2147483647 w 524"/>
                <a:gd name="T87" fmla="*/ 2147483647 h 505"/>
                <a:gd name="T88" fmla="*/ 2147483647 w 524"/>
                <a:gd name="T89" fmla="*/ 2147483647 h 505"/>
                <a:gd name="T90" fmla="*/ 2147483647 w 524"/>
                <a:gd name="T91" fmla="*/ 2147483647 h 505"/>
                <a:gd name="T92" fmla="*/ 2147483647 w 524"/>
                <a:gd name="T93" fmla="*/ 2147483647 h 505"/>
                <a:gd name="T94" fmla="*/ 2147483647 w 524"/>
                <a:gd name="T95" fmla="*/ 2147483647 h 505"/>
                <a:gd name="T96" fmla="*/ 2147483647 w 524"/>
                <a:gd name="T97" fmla="*/ 2147483647 h 505"/>
                <a:gd name="T98" fmla="*/ 2147483647 w 524"/>
                <a:gd name="T99" fmla="*/ 2147483647 h 505"/>
                <a:gd name="T100" fmla="*/ 2147483647 w 524"/>
                <a:gd name="T101" fmla="*/ 2147483647 h 505"/>
                <a:gd name="T102" fmla="*/ 2147483647 w 524"/>
                <a:gd name="T103" fmla="*/ 2147483647 h 505"/>
                <a:gd name="T104" fmla="*/ 2147483647 w 524"/>
                <a:gd name="T105" fmla="*/ 2147483647 h 505"/>
                <a:gd name="T106" fmla="*/ 2147483647 w 524"/>
                <a:gd name="T107" fmla="*/ 2147483647 h 505"/>
                <a:gd name="T108" fmla="*/ 2147483647 w 524"/>
                <a:gd name="T109" fmla="*/ 2147483647 h 505"/>
                <a:gd name="T110" fmla="*/ 2147483647 w 524"/>
                <a:gd name="T111" fmla="*/ 2147483647 h 505"/>
                <a:gd name="T112" fmla="*/ 2147483647 w 524"/>
                <a:gd name="T113" fmla="*/ 2147483647 h 505"/>
                <a:gd name="T114" fmla="*/ 2147483647 w 524"/>
                <a:gd name="T115" fmla="*/ 2147483647 h 505"/>
                <a:gd name="T116" fmla="*/ 2147483647 w 524"/>
                <a:gd name="T117" fmla="*/ 2147483647 h 505"/>
                <a:gd name="T118" fmla="*/ 2147483647 w 524"/>
                <a:gd name="T119" fmla="*/ 2147483647 h 505"/>
                <a:gd name="T120" fmla="*/ 2147483647 w 524"/>
                <a:gd name="T121" fmla="*/ 2147483647 h 505"/>
                <a:gd name="T122" fmla="*/ 2147483647 w 524"/>
                <a:gd name="T123" fmla="*/ 2147483647 h 50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24" h="505">
                  <a:moveTo>
                    <a:pt x="524" y="419"/>
                  </a:moveTo>
                  <a:lnTo>
                    <a:pt x="478" y="370"/>
                  </a:lnTo>
                  <a:lnTo>
                    <a:pt x="482" y="357"/>
                  </a:lnTo>
                  <a:lnTo>
                    <a:pt x="484" y="346"/>
                  </a:lnTo>
                  <a:lnTo>
                    <a:pt x="484" y="336"/>
                  </a:lnTo>
                  <a:lnTo>
                    <a:pt x="483" y="329"/>
                  </a:lnTo>
                  <a:lnTo>
                    <a:pt x="479" y="315"/>
                  </a:lnTo>
                  <a:lnTo>
                    <a:pt x="478" y="302"/>
                  </a:lnTo>
                  <a:lnTo>
                    <a:pt x="466" y="301"/>
                  </a:lnTo>
                  <a:lnTo>
                    <a:pt x="455" y="299"/>
                  </a:lnTo>
                  <a:lnTo>
                    <a:pt x="443" y="295"/>
                  </a:lnTo>
                  <a:lnTo>
                    <a:pt x="431" y="288"/>
                  </a:lnTo>
                  <a:lnTo>
                    <a:pt x="419" y="282"/>
                  </a:lnTo>
                  <a:lnTo>
                    <a:pt x="407" y="274"/>
                  </a:lnTo>
                  <a:lnTo>
                    <a:pt x="396" y="266"/>
                  </a:lnTo>
                  <a:lnTo>
                    <a:pt x="386" y="256"/>
                  </a:lnTo>
                  <a:lnTo>
                    <a:pt x="376" y="247"/>
                  </a:lnTo>
                  <a:lnTo>
                    <a:pt x="366" y="237"/>
                  </a:lnTo>
                  <a:lnTo>
                    <a:pt x="359" y="226"/>
                  </a:lnTo>
                  <a:lnTo>
                    <a:pt x="352" y="216"/>
                  </a:lnTo>
                  <a:lnTo>
                    <a:pt x="347" y="206"/>
                  </a:lnTo>
                  <a:lnTo>
                    <a:pt x="342" y="196"/>
                  </a:lnTo>
                  <a:lnTo>
                    <a:pt x="339" y="187"/>
                  </a:lnTo>
                  <a:lnTo>
                    <a:pt x="339" y="178"/>
                  </a:lnTo>
                  <a:lnTo>
                    <a:pt x="339" y="170"/>
                  </a:lnTo>
                  <a:lnTo>
                    <a:pt x="341" y="162"/>
                  </a:lnTo>
                  <a:lnTo>
                    <a:pt x="346" y="156"/>
                  </a:lnTo>
                  <a:lnTo>
                    <a:pt x="349" y="150"/>
                  </a:lnTo>
                  <a:lnTo>
                    <a:pt x="358" y="142"/>
                  </a:lnTo>
                  <a:lnTo>
                    <a:pt x="365" y="136"/>
                  </a:lnTo>
                  <a:lnTo>
                    <a:pt x="360" y="134"/>
                  </a:lnTo>
                  <a:lnTo>
                    <a:pt x="354" y="130"/>
                  </a:lnTo>
                  <a:lnTo>
                    <a:pt x="348" y="126"/>
                  </a:lnTo>
                  <a:lnTo>
                    <a:pt x="341" y="119"/>
                  </a:lnTo>
                  <a:lnTo>
                    <a:pt x="328" y="104"/>
                  </a:lnTo>
                  <a:lnTo>
                    <a:pt x="315" y="87"/>
                  </a:lnTo>
                  <a:lnTo>
                    <a:pt x="302" y="69"/>
                  </a:lnTo>
                  <a:lnTo>
                    <a:pt x="292" y="51"/>
                  </a:lnTo>
                  <a:lnTo>
                    <a:pt x="283" y="36"/>
                  </a:lnTo>
                  <a:lnTo>
                    <a:pt x="279" y="25"/>
                  </a:lnTo>
                  <a:lnTo>
                    <a:pt x="272" y="25"/>
                  </a:lnTo>
                  <a:lnTo>
                    <a:pt x="260" y="24"/>
                  </a:lnTo>
                  <a:lnTo>
                    <a:pt x="249" y="22"/>
                  </a:lnTo>
                  <a:lnTo>
                    <a:pt x="239" y="19"/>
                  </a:lnTo>
                  <a:lnTo>
                    <a:pt x="229" y="16"/>
                  </a:lnTo>
                  <a:lnTo>
                    <a:pt x="219" y="11"/>
                  </a:lnTo>
                  <a:lnTo>
                    <a:pt x="208" y="9"/>
                  </a:lnTo>
                  <a:lnTo>
                    <a:pt x="197" y="6"/>
                  </a:lnTo>
                  <a:lnTo>
                    <a:pt x="185" y="6"/>
                  </a:lnTo>
                  <a:lnTo>
                    <a:pt x="170" y="3"/>
                  </a:lnTo>
                  <a:lnTo>
                    <a:pt x="159" y="0"/>
                  </a:lnTo>
                  <a:lnTo>
                    <a:pt x="149" y="8"/>
                  </a:lnTo>
                  <a:lnTo>
                    <a:pt x="126" y="29"/>
                  </a:lnTo>
                  <a:lnTo>
                    <a:pt x="114" y="41"/>
                  </a:lnTo>
                  <a:lnTo>
                    <a:pt x="103" y="52"/>
                  </a:lnTo>
                  <a:lnTo>
                    <a:pt x="98" y="57"/>
                  </a:lnTo>
                  <a:lnTo>
                    <a:pt x="95" y="61"/>
                  </a:lnTo>
                  <a:lnTo>
                    <a:pt x="93" y="64"/>
                  </a:lnTo>
                  <a:lnTo>
                    <a:pt x="93" y="68"/>
                  </a:lnTo>
                  <a:lnTo>
                    <a:pt x="94" y="94"/>
                  </a:lnTo>
                  <a:lnTo>
                    <a:pt x="95" y="125"/>
                  </a:lnTo>
                  <a:lnTo>
                    <a:pt x="95" y="140"/>
                  </a:lnTo>
                  <a:lnTo>
                    <a:pt x="95" y="153"/>
                  </a:lnTo>
                  <a:lnTo>
                    <a:pt x="94" y="164"/>
                  </a:lnTo>
                  <a:lnTo>
                    <a:pt x="93" y="172"/>
                  </a:lnTo>
                  <a:lnTo>
                    <a:pt x="86" y="180"/>
                  </a:lnTo>
                  <a:lnTo>
                    <a:pt x="78" y="188"/>
                  </a:lnTo>
                  <a:lnTo>
                    <a:pt x="67" y="197"/>
                  </a:lnTo>
                  <a:lnTo>
                    <a:pt x="53" y="206"/>
                  </a:lnTo>
                  <a:lnTo>
                    <a:pt x="40" y="214"/>
                  </a:lnTo>
                  <a:lnTo>
                    <a:pt x="26" y="222"/>
                  </a:lnTo>
                  <a:lnTo>
                    <a:pt x="13" y="228"/>
                  </a:lnTo>
                  <a:lnTo>
                    <a:pt x="0" y="235"/>
                  </a:lnTo>
                  <a:lnTo>
                    <a:pt x="2" y="246"/>
                  </a:lnTo>
                  <a:lnTo>
                    <a:pt x="3" y="256"/>
                  </a:lnTo>
                  <a:lnTo>
                    <a:pt x="2" y="264"/>
                  </a:lnTo>
                  <a:lnTo>
                    <a:pt x="1" y="272"/>
                  </a:lnTo>
                  <a:lnTo>
                    <a:pt x="0" y="278"/>
                  </a:lnTo>
                  <a:lnTo>
                    <a:pt x="0" y="284"/>
                  </a:lnTo>
                  <a:lnTo>
                    <a:pt x="0" y="289"/>
                  </a:lnTo>
                  <a:lnTo>
                    <a:pt x="2" y="295"/>
                  </a:lnTo>
                  <a:lnTo>
                    <a:pt x="7" y="301"/>
                  </a:lnTo>
                  <a:lnTo>
                    <a:pt x="15" y="307"/>
                  </a:lnTo>
                  <a:lnTo>
                    <a:pt x="26" y="314"/>
                  </a:lnTo>
                  <a:lnTo>
                    <a:pt x="41" y="321"/>
                  </a:lnTo>
                  <a:lnTo>
                    <a:pt x="62" y="331"/>
                  </a:lnTo>
                  <a:lnTo>
                    <a:pt x="89" y="341"/>
                  </a:lnTo>
                  <a:lnTo>
                    <a:pt x="120" y="355"/>
                  </a:lnTo>
                  <a:lnTo>
                    <a:pt x="159" y="370"/>
                  </a:lnTo>
                  <a:lnTo>
                    <a:pt x="180" y="374"/>
                  </a:lnTo>
                  <a:lnTo>
                    <a:pt x="198" y="379"/>
                  </a:lnTo>
                  <a:lnTo>
                    <a:pt x="214" y="385"/>
                  </a:lnTo>
                  <a:lnTo>
                    <a:pt x="226" y="393"/>
                  </a:lnTo>
                  <a:lnTo>
                    <a:pt x="237" y="400"/>
                  </a:lnTo>
                  <a:lnTo>
                    <a:pt x="246" y="410"/>
                  </a:lnTo>
                  <a:lnTo>
                    <a:pt x="252" y="418"/>
                  </a:lnTo>
                  <a:lnTo>
                    <a:pt x="258" y="427"/>
                  </a:lnTo>
                  <a:lnTo>
                    <a:pt x="262" y="435"/>
                  </a:lnTo>
                  <a:lnTo>
                    <a:pt x="265" y="443"/>
                  </a:lnTo>
                  <a:lnTo>
                    <a:pt x="266" y="451"/>
                  </a:lnTo>
                  <a:lnTo>
                    <a:pt x="269" y="458"/>
                  </a:lnTo>
                  <a:lnTo>
                    <a:pt x="270" y="469"/>
                  </a:lnTo>
                  <a:lnTo>
                    <a:pt x="272" y="475"/>
                  </a:lnTo>
                  <a:lnTo>
                    <a:pt x="277" y="481"/>
                  </a:lnTo>
                  <a:lnTo>
                    <a:pt x="282" y="485"/>
                  </a:lnTo>
                  <a:lnTo>
                    <a:pt x="287" y="489"/>
                  </a:lnTo>
                  <a:lnTo>
                    <a:pt x="294" y="492"/>
                  </a:lnTo>
                  <a:lnTo>
                    <a:pt x="307" y="497"/>
                  </a:lnTo>
                  <a:lnTo>
                    <a:pt x="325" y="505"/>
                  </a:lnTo>
                  <a:lnTo>
                    <a:pt x="328" y="503"/>
                  </a:lnTo>
                  <a:lnTo>
                    <a:pt x="331" y="501"/>
                  </a:lnTo>
                  <a:lnTo>
                    <a:pt x="335" y="500"/>
                  </a:lnTo>
                  <a:lnTo>
                    <a:pt x="338" y="500"/>
                  </a:lnTo>
                  <a:lnTo>
                    <a:pt x="346" y="499"/>
                  </a:lnTo>
                  <a:lnTo>
                    <a:pt x="353" y="500"/>
                  </a:lnTo>
                  <a:lnTo>
                    <a:pt x="366" y="503"/>
                  </a:lnTo>
                  <a:lnTo>
                    <a:pt x="372" y="505"/>
                  </a:lnTo>
                  <a:lnTo>
                    <a:pt x="383" y="505"/>
                  </a:lnTo>
                  <a:lnTo>
                    <a:pt x="407" y="505"/>
                  </a:lnTo>
                  <a:lnTo>
                    <a:pt x="437" y="505"/>
                  </a:lnTo>
                  <a:lnTo>
                    <a:pt x="458" y="505"/>
                  </a:lnTo>
                  <a:lnTo>
                    <a:pt x="465" y="449"/>
                  </a:lnTo>
                  <a:lnTo>
                    <a:pt x="478" y="443"/>
                  </a:lnTo>
                  <a:lnTo>
                    <a:pt x="492" y="437"/>
                  </a:lnTo>
                  <a:lnTo>
                    <a:pt x="524" y="4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6" name="Freeform 260"/>
            <p:cNvSpPr>
              <a:spLocks/>
            </p:cNvSpPr>
            <p:nvPr>
              <p:custDataLst>
                <p:tags r:id="rId187"/>
              </p:custDataLst>
            </p:nvPr>
          </p:nvSpPr>
          <p:spPr bwMode="auto">
            <a:xfrm>
              <a:off x="6207426" y="2199110"/>
              <a:ext cx="359437" cy="290512"/>
            </a:xfrm>
            <a:custGeom>
              <a:avLst/>
              <a:gdLst>
                <a:gd name="T0" fmla="*/ 2147483647 w 764"/>
                <a:gd name="T1" fmla="*/ 2147483647 h 555"/>
                <a:gd name="T2" fmla="*/ 2147483647 w 764"/>
                <a:gd name="T3" fmla="*/ 2147483647 h 555"/>
                <a:gd name="T4" fmla="*/ 2147483647 w 764"/>
                <a:gd name="T5" fmla="*/ 2147483647 h 555"/>
                <a:gd name="T6" fmla="*/ 2147483647 w 764"/>
                <a:gd name="T7" fmla="*/ 2147483647 h 555"/>
                <a:gd name="T8" fmla="*/ 2147483647 w 764"/>
                <a:gd name="T9" fmla="*/ 2147483647 h 555"/>
                <a:gd name="T10" fmla="*/ 2147483647 w 764"/>
                <a:gd name="T11" fmla="*/ 2147483647 h 555"/>
                <a:gd name="T12" fmla="*/ 2147483647 w 764"/>
                <a:gd name="T13" fmla="*/ 2147483647 h 555"/>
                <a:gd name="T14" fmla="*/ 2147483647 w 764"/>
                <a:gd name="T15" fmla="*/ 2147483647 h 555"/>
                <a:gd name="T16" fmla="*/ 2147483647 w 764"/>
                <a:gd name="T17" fmla="*/ 2147483647 h 555"/>
                <a:gd name="T18" fmla="*/ 2147483647 w 764"/>
                <a:gd name="T19" fmla="*/ 2147483647 h 555"/>
                <a:gd name="T20" fmla="*/ 2147483647 w 764"/>
                <a:gd name="T21" fmla="*/ 2147483647 h 555"/>
                <a:gd name="T22" fmla="*/ 2147483647 w 764"/>
                <a:gd name="T23" fmla="*/ 2147483647 h 555"/>
                <a:gd name="T24" fmla="*/ 2147483647 w 764"/>
                <a:gd name="T25" fmla="*/ 2147483647 h 555"/>
                <a:gd name="T26" fmla="*/ 2147483647 w 764"/>
                <a:gd name="T27" fmla="*/ 2147483647 h 555"/>
                <a:gd name="T28" fmla="*/ 2147483647 w 764"/>
                <a:gd name="T29" fmla="*/ 2147483647 h 555"/>
                <a:gd name="T30" fmla="*/ 2147483647 w 764"/>
                <a:gd name="T31" fmla="*/ 573744973 h 555"/>
                <a:gd name="T32" fmla="*/ 2147483647 w 764"/>
                <a:gd name="T33" fmla="*/ 2147483647 h 555"/>
                <a:gd name="T34" fmla="*/ 2147483647 w 764"/>
                <a:gd name="T35" fmla="*/ 2147483647 h 555"/>
                <a:gd name="T36" fmla="*/ 2147483647 w 764"/>
                <a:gd name="T37" fmla="*/ 2147483647 h 555"/>
                <a:gd name="T38" fmla="*/ 2147483647 w 764"/>
                <a:gd name="T39" fmla="*/ 2147483647 h 555"/>
                <a:gd name="T40" fmla="*/ 2147483647 w 764"/>
                <a:gd name="T41" fmla="*/ 2147483647 h 555"/>
                <a:gd name="T42" fmla="*/ 2147483647 w 764"/>
                <a:gd name="T43" fmla="*/ 2147483647 h 555"/>
                <a:gd name="T44" fmla="*/ 2147483647 w 764"/>
                <a:gd name="T45" fmla="*/ 2147483647 h 555"/>
                <a:gd name="T46" fmla="*/ 2147483647 w 764"/>
                <a:gd name="T47" fmla="*/ 2147483647 h 555"/>
                <a:gd name="T48" fmla="*/ 2147483647 w 764"/>
                <a:gd name="T49" fmla="*/ 2147483647 h 555"/>
                <a:gd name="T50" fmla="*/ 2147483647 w 764"/>
                <a:gd name="T51" fmla="*/ 2147483647 h 555"/>
                <a:gd name="T52" fmla="*/ 2147483647 w 764"/>
                <a:gd name="T53" fmla="*/ 2147483647 h 555"/>
                <a:gd name="T54" fmla="*/ 2147483647 w 764"/>
                <a:gd name="T55" fmla="*/ 2147483647 h 555"/>
                <a:gd name="T56" fmla="*/ 2147483647 w 764"/>
                <a:gd name="T57" fmla="*/ 2147483647 h 555"/>
                <a:gd name="T58" fmla="*/ 2147483647 w 764"/>
                <a:gd name="T59" fmla="*/ 2147483647 h 555"/>
                <a:gd name="T60" fmla="*/ 2147483647 w 764"/>
                <a:gd name="T61" fmla="*/ 2147483647 h 555"/>
                <a:gd name="T62" fmla="*/ 2147483647 w 764"/>
                <a:gd name="T63" fmla="*/ 2147483647 h 555"/>
                <a:gd name="T64" fmla="*/ 2147483647 w 764"/>
                <a:gd name="T65" fmla="*/ 2147483647 h 555"/>
                <a:gd name="T66" fmla="*/ 2147483647 w 764"/>
                <a:gd name="T67" fmla="*/ 2147483647 h 555"/>
                <a:gd name="T68" fmla="*/ 2147483647 w 764"/>
                <a:gd name="T69" fmla="*/ 2147483647 h 555"/>
                <a:gd name="T70" fmla="*/ 2147483647 w 764"/>
                <a:gd name="T71" fmla="*/ 2147483647 h 555"/>
                <a:gd name="T72" fmla="*/ 2147483647 w 764"/>
                <a:gd name="T73" fmla="*/ 2147483647 h 555"/>
                <a:gd name="T74" fmla="*/ 2147483647 w 764"/>
                <a:gd name="T75" fmla="*/ 2147483647 h 555"/>
                <a:gd name="T76" fmla="*/ 2147483647 w 764"/>
                <a:gd name="T77" fmla="*/ 2147483647 h 555"/>
                <a:gd name="T78" fmla="*/ 2147483647 w 764"/>
                <a:gd name="T79" fmla="*/ 2147483647 h 555"/>
                <a:gd name="T80" fmla="*/ 2147483647 w 764"/>
                <a:gd name="T81" fmla="*/ 2147483647 h 555"/>
                <a:gd name="T82" fmla="*/ 2147483647 w 764"/>
                <a:gd name="T83" fmla="*/ 2147483647 h 555"/>
                <a:gd name="T84" fmla="*/ 2147483647 w 764"/>
                <a:gd name="T85" fmla="*/ 2147483647 h 555"/>
                <a:gd name="T86" fmla="*/ 2147483647 w 764"/>
                <a:gd name="T87" fmla="*/ 2147483647 h 555"/>
                <a:gd name="T88" fmla="*/ 2147483647 w 764"/>
                <a:gd name="T89" fmla="*/ 2147483647 h 555"/>
                <a:gd name="T90" fmla="*/ 2147483647 w 764"/>
                <a:gd name="T91" fmla="*/ 2147483647 h 555"/>
                <a:gd name="T92" fmla="*/ 2147483647 w 764"/>
                <a:gd name="T93" fmla="*/ 2147483647 h 555"/>
                <a:gd name="T94" fmla="*/ 2147483647 w 764"/>
                <a:gd name="T95" fmla="*/ 2147483647 h 555"/>
                <a:gd name="T96" fmla="*/ 2147483647 w 764"/>
                <a:gd name="T97" fmla="*/ 2147483647 h 555"/>
                <a:gd name="T98" fmla="*/ 2147483647 w 764"/>
                <a:gd name="T99" fmla="*/ 2147483647 h 555"/>
                <a:gd name="T100" fmla="*/ 2147483647 w 764"/>
                <a:gd name="T101" fmla="*/ 2147483647 h 555"/>
                <a:gd name="T102" fmla="*/ 2147483647 w 764"/>
                <a:gd name="T103" fmla="*/ 2147483647 h 555"/>
                <a:gd name="T104" fmla="*/ 2147483647 w 764"/>
                <a:gd name="T105" fmla="*/ 2147483647 h 555"/>
                <a:gd name="T106" fmla="*/ 2147483647 w 764"/>
                <a:gd name="T107" fmla="*/ 2147483647 h 555"/>
                <a:gd name="T108" fmla="*/ 2147483647 w 764"/>
                <a:gd name="T109" fmla="*/ 2147483647 h 555"/>
                <a:gd name="T110" fmla="*/ 2147483647 w 764"/>
                <a:gd name="T111" fmla="*/ 2147483647 h 555"/>
                <a:gd name="T112" fmla="*/ 2147483647 w 764"/>
                <a:gd name="T113" fmla="*/ 2147483647 h 555"/>
                <a:gd name="T114" fmla="*/ 1556113514 w 764"/>
                <a:gd name="T115" fmla="*/ 2147483647 h 555"/>
                <a:gd name="T116" fmla="*/ 819076437 w 764"/>
                <a:gd name="T117" fmla="*/ 2147483647 h 555"/>
                <a:gd name="T118" fmla="*/ 0 w 764"/>
                <a:gd name="T119" fmla="*/ 2147483647 h 555"/>
                <a:gd name="T120" fmla="*/ 163890678 w 764"/>
                <a:gd name="T121" fmla="*/ 2147483647 h 555"/>
                <a:gd name="T122" fmla="*/ 1801855075 w 764"/>
                <a:gd name="T123" fmla="*/ 2147483647 h 555"/>
                <a:gd name="T124" fmla="*/ 2147483647 w 764"/>
                <a:gd name="T125" fmla="*/ 2147483647 h 55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64" h="555">
                  <a:moveTo>
                    <a:pt x="39" y="191"/>
                  </a:moveTo>
                  <a:lnTo>
                    <a:pt x="48" y="194"/>
                  </a:lnTo>
                  <a:lnTo>
                    <a:pt x="56" y="196"/>
                  </a:lnTo>
                  <a:lnTo>
                    <a:pt x="62" y="196"/>
                  </a:lnTo>
                  <a:lnTo>
                    <a:pt x="68" y="195"/>
                  </a:lnTo>
                  <a:lnTo>
                    <a:pt x="77" y="192"/>
                  </a:lnTo>
                  <a:lnTo>
                    <a:pt x="85" y="191"/>
                  </a:lnTo>
                  <a:lnTo>
                    <a:pt x="93" y="190"/>
                  </a:lnTo>
                  <a:lnTo>
                    <a:pt x="101" y="190"/>
                  </a:lnTo>
                  <a:lnTo>
                    <a:pt x="107" y="188"/>
                  </a:lnTo>
                  <a:lnTo>
                    <a:pt x="114" y="186"/>
                  </a:lnTo>
                  <a:lnTo>
                    <a:pt x="128" y="182"/>
                  </a:lnTo>
                  <a:lnTo>
                    <a:pt x="140" y="175"/>
                  </a:lnTo>
                  <a:lnTo>
                    <a:pt x="152" y="168"/>
                  </a:lnTo>
                  <a:lnTo>
                    <a:pt x="164" y="160"/>
                  </a:lnTo>
                  <a:lnTo>
                    <a:pt x="175" y="151"/>
                  </a:lnTo>
                  <a:lnTo>
                    <a:pt x="185" y="142"/>
                  </a:lnTo>
                  <a:lnTo>
                    <a:pt x="189" y="136"/>
                  </a:lnTo>
                  <a:lnTo>
                    <a:pt x="192" y="131"/>
                  </a:lnTo>
                  <a:lnTo>
                    <a:pt x="194" y="126"/>
                  </a:lnTo>
                  <a:lnTo>
                    <a:pt x="195" y="120"/>
                  </a:lnTo>
                  <a:lnTo>
                    <a:pt x="197" y="109"/>
                  </a:lnTo>
                  <a:lnTo>
                    <a:pt x="198" y="98"/>
                  </a:lnTo>
                  <a:lnTo>
                    <a:pt x="199" y="88"/>
                  </a:lnTo>
                  <a:lnTo>
                    <a:pt x="202" y="78"/>
                  </a:lnTo>
                  <a:lnTo>
                    <a:pt x="204" y="74"/>
                  </a:lnTo>
                  <a:lnTo>
                    <a:pt x="206" y="71"/>
                  </a:lnTo>
                  <a:lnTo>
                    <a:pt x="208" y="69"/>
                  </a:lnTo>
                  <a:lnTo>
                    <a:pt x="212" y="68"/>
                  </a:lnTo>
                  <a:lnTo>
                    <a:pt x="221" y="64"/>
                  </a:lnTo>
                  <a:lnTo>
                    <a:pt x="231" y="62"/>
                  </a:lnTo>
                  <a:lnTo>
                    <a:pt x="240" y="60"/>
                  </a:lnTo>
                  <a:lnTo>
                    <a:pt x="249" y="60"/>
                  </a:lnTo>
                  <a:lnTo>
                    <a:pt x="266" y="61"/>
                  </a:lnTo>
                  <a:lnTo>
                    <a:pt x="285" y="61"/>
                  </a:lnTo>
                  <a:lnTo>
                    <a:pt x="294" y="62"/>
                  </a:lnTo>
                  <a:lnTo>
                    <a:pt x="303" y="63"/>
                  </a:lnTo>
                  <a:lnTo>
                    <a:pt x="310" y="64"/>
                  </a:lnTo>
                  <a:lnTo>
                    <a:pt x="317" y="66"/>
                  </a:lnTo>
                  <a:lnTo>
                    <a:pt x="329" y="71"/>
                  </a:lnTo>
                  <a:lnTo>
                    <a:pt x="339" y="77"/>
                  </a:lnTo>
                  <a:lnTo>
                    <a:pt x="348" y="82"/>
                  </a:lnTo>
                  <a:lnTo>
                    <a:pt x="357" y="88"/>
                  </a:lnTo>
                  <a:lnTo>
                    <a:pt x="362" y="90"/>
                  </a:lnTo>
                  <a:lnTo>
                    <a:pt x="366" y="91"/>
                  </a:lnTo>
                  <a:lnTo>
                    <a:pt x="372" y="92"/>
                  </a:lnTo>
                  <a:lnTo>
                    <a:pt x="378" y="93"/>
                  </a:lnTo>
                  <a:lnTo>
                    <a:pt x="386" y="93"/>
                  </a:lnTo>
                  <a:lnTo>
                    <a:pt x="394" y="92"/>
                  </a:lnTo>
                  <a:lnTo>
                    <a:pt x="402" y="90"/>
                  </a:lnTo>
                  <a:lnTo>
                    <a:pt x="407" y="89"/>
                  </a:lnTo>
                  <a:lnTo>
                    <a:pt x="419" y="84"/>
                  </a:lnTo>
                  <a:lnTo>
                    <a:pt x="429" y="78"/>
                  </a:lnTo>
                  <a:lnTo>
                    <a:pt x="439" y="72"/>
                  </a:lnTo>
                  <a:lnTo>
                    <a:pt x="449" y="66"/>
                  </a:lnTo>
                  <a:lnTo>
                    <a:pt x="460" y="61"/>
                  </a:lnTo>
                  <a:lnTo>
                    <a:pt x="471" y="55"/>
                  </a:lnTo>
                  <a:lnTo>
                    <a:pt x="472" y="48"/>
                  </a:lnTo>
                  <a:lnTo>
                    <a:pt x="475" y="41"/>
                  </a:lnTo>
                  <a:lnTo>
                    <a:pt x="479" y="33"/>
                  </a:lnTo>
                  <a:lnTo>
                    <a:pt x="485" y="25"/>
                  </a:lnTo>
                  <a:lnTo>
                    <a:pt x="496" y="11"/>
                  </a:lnTo>
                  <a:lnTo>
                    <a:pt x="505" y="0"/>
                  </a:lnTo>
                  <a:lnTo>
                    <a:pt x="508" y="4"/>
                  </a:lnTo>
                  <a:lnTo>
                    <a:pt x="512" y="8"/>
                  </a:lnTo>
                  <a:lnTo>
                    <a:pt x="518" y="12"/>
                  </a:lnTo>
                  <a:lnTo>
                    <a:pt x="525" y="15"/>
                  </a:lnTo>
                  <a:lnTo>
                    <a:pt x="530" y="19"/>
                  </a:lnTo>
                  <a:lnTo>
                    <a:pt x="537" y="22"/>
                  </a:lnTo>
                  <a:lnTo>
                    <a:pt x="541" y="26"/>
                  </a:lnTo>
                  <a:lnTo>
                    <a:pt x="544" y="31"/>
                  </a:lnTo>
                  <a:lnTo>
                    <a:pt x="550" y="45"/>
                  </a:lnTo>
                  <a:lnTo>
                    <a:pt x="554" y="58"/>
                  </a:lnTo>
                  <a:lnTo>
                    <a:pt x="556" y="70"/>
                  </a:lnTo>
                  <a:lnTo>
                    <a:pt x="559" y="81"/>
                  </a:lnTo>
                  <a:lnTo>
                    <a:pt x="561" y="87"/>
                  </a:lnTo>
                  <a:lnTo>
                    <a:pt x="562" y="91"/>
                  </a:lnTo>
                  <a:lnTo>
                    <a:pt x="564" y="95"/>
                  </a:lnTo>
                  <a:lnTo>
                    <a:pt x="566" y="99"/>
                  </a:lnTo>
                  <a:lnTo>
                    <a:pt x="570" y="101"/>
                  </a:lnTo>
                  <a:lnTo>
                    <a:pt x="574" y="103"/>
                  </a:lnTo>
                  <a:lnTo>
                    <a:pt x="578" y="104"/>
                  </a:lnTo>
                  <a:lnTo>
                    <a:pt x="584" y="105"/>
                  </a:lnTo>
                  <a:lnTo>
                    <a:pt x="589" y="104"/>
                  </a:lnTo>
                  <a:lnTo>
                    <a:pt x="596" y="100"/>
                  </a:lnTo>
                  <a:lnTo>
                    <a:pt x="602" y="95"/>
                  </a:lnTo>
                  <a:lnTo>
                    <a:pt x="610" y="88"/>
                  </a:lnTo>
                  <a:lnTo>
                    <a:pt x="622" y="73"/>
                  </a:lnTo>
                  <a:lnTo>
                    <a:pt x="631" y="61"/>
                  </a:lnTo>
                  <a:lnTo>
                    <a:pt x="723" y="61"/>
                  </a:lnTo>
                  <a:lnTo>
                    <a:pt x="736" y="61"/>
                  </a:lnTo>
                  <a:lnTo>
                    <a:pt x="743" y="66"/>
                  </a:lnTo>
                  <a:lnTo>
                    <a:pt x="748" y="70"/>
                  </a:lnTo>
                  <a:lnTo>
                    <a:pt x="752" y="75"/>
                  </a:lnTo>
                  <a:lnTo>
                    <a:pt x="755" y="79"/>
                  </a:lnTo>
                  <a:lnTo>
                    <a:pt x="759" y="87"/>
                  </a:lnTo>
                  <a:lnTo>
                    <a:pt x="764" y="93"/>
                  </a:lnTo>
                  <a:lnTo>
                    <a:pt x="740" y="95"/>
                  </a:lnTo>
                  <a:lnTo>
                    <a:pt x="711" y="97"/>
                  </a:lnTo>
                  <a:lnTo>
                    <a:pt x="679" y="100"/>
                  </a:lnTo>
                  <a:lnTo>
                    <a:pt x="647" y="103"/>
                  </a:lnTo>
                  <a:lnTo>
                    <a:pt x="632" y="106"/>
                  </a:lnTo>
                  <a:lnTo>
                    <a:pt x="618" y="109"/>
                  </a:lnTo>
                  <a:lnTo>
                    <a:pt x="605" y="112"/>
                  </a:lnTo>
                  <a:lnTo>
                    <a:pt x="594" y="117"/>
                  </a:lnTo>
                  <a:lnTo>
                    <a:pt x="584" y="122"/>
                  </a:lnTo>
                  <a:lnTo>
                    <a:pt x="577" y="127"/>
                  </a:lnTo>
                  <a:lnTo>
                    <a:pt x="574" y="130"/>
                  </a:lnTo>
                  <a:lnTo>
                    <a:pt x="572" y="134"/>
                  </a:lnTo>
                  <a:lnTo>
                    <a:pt x="571" y="137"/>
                  </a:lnTo>
                  <a:lnTo>
                    <a:pt x="571" y="142"/>
                  </a:lnTo>
                  <a:lnTo>
                    <a:pt x="571" y="147"/>
                  </a:lnTo>
                  <a:lnTo>
                    <a:pt x="572" y="152"/>
                  </a:lnTo>
                  <a:lnTo>
                    <a:pt x="574" y="156"/>
                  </a:lnTo>
                  <a:lnTo>
                    <a:pt x="576" y="159"/>
                  </a:lnTo>
                  <a:lnTo>
                    <a:pt x="582" y="164"/>
                  </a:lnTo>
                  <a:lnTo>
                    <a:pt x="587" y="169"/>
                  </a:lnTo>
                  <a:lnTo>
                    <a:pt x="594" y="173"/>
                  </a:lnTo>
                  <a:lnTo>
                    <a:pt x="599" y="177"/>
                  </a:lnTo>
                  <a:lnTo>
                    <a:pt x="601" y="180"/>
                  </a:lnTo>
                  <a:lnTo>
                    <a:pt x="602" y="183"/>
                  </a:lnTo>
                  <a:lnTo>
                    <a:pt x="604" y="186"/>
                  </a:lnTo>
                  <a:lnTo>
                    <a:pt x="604" y="191"/>
                  </a:lnTo>
                  <a:lnTo>
                    <a:pt x="604" y="195"/>
                  </a:lnTo>
                  <a:lnTo>
                    <a:pt x="602" y="200"/>
                  </a:lnTo>
                  <a:lnTo>
                    <a:pt x="601" y="204"/>
                  </a:lnTo>
                  <a:lnTo>
                    <a:pt x="599" y="207"/>
                  </a:lnTo>
                  <a:lnTo>
                    <a:pt x="594" y="213"/>
                  </a:lnTo>
                  <a:lnTo>
                    <a:pt x="587" y="220"/>
                  </a:lnTo>
                  <a:lnTo>
                    <a:pt x="582" y="226"/>
                  </a:lnTo>
                  <a:lnTo>
                    <a:pt x="576" y="233"/>
                  </a:lnTo>
                  <a:lnTo>
                    <a:pt x="574" y="237"/>
                  </a:lnTo>
                  <a:lnTo>
                    <a:pt x="572" y="242"/>
                  </a:lnTo>
                  <a:lnTo>
                    <a:pt x="571" y="247"/>
                  </a:lnTo>
                  <a:lnTo>
                    <a:pt x="571" y="252"/>
                  </a:lnTo>
                  <a:lnTo>
                    <a:pt x="565" y="255"/>
                  </a:lnTo>
                  <a:lnTo>
                    <a:pt x="560" y="256"/>
                  </a:lnTo>
                  <a:lnTo>
                    <a:pt x="555" y="259"/>
                  </a:lnTo>
                  <a:lnTo>
                    <a:pt x="551" y="262"/>
                  </a:lnTo>
                  <a:lnTo>
                    <a:pt x="542" y="269"/>
                  </a:lnTo>
                  <a:lnTo>
                    <a:pt x="535" y="277"/>
                  </a:lnTo>
                  <a:lnTo>
                    <a:pt x="529" y="287"/>
                  </a:lnTo>
                  <a:lnTo>
                    <a:pt x="523" y="298"/>
                  </a:lnTo>
                  <a:lnTo>
                    <a:pt x="519" y="310"/>
                  </a:lnTo>
                  <a:lnTo>
                    <a:pt x="515" y="323"/>
                  </a:lnTo>
                  <a:lnTo>
                    <a:pt x="512" y="336"/>
                  </a:lnTo>
                  <a:lnTo>
                    <a:pt x="509" y="349"/>
                  </a:lnTo>
                  <a:lnTo>
                    <a:pt x="508" y="363"/>
                  </a:lnTo>
                  <a:lnTo>
                    <a:pt x="506" y="377"/>
                  </a:lnTo>
                  <a:lnTo>
                    <a:pt x="505" y="402"/>
                  </a:lnTo>
                  <a:lnTo>
                    <a:pt x="505" y="425"/>
                  </a:lnTo>
                  <a:lnTo>
                    <a:pt x="497" y="425"/>
                  </a:lnTo>
                  <a:lnTo>
                    <a:pt x="492" y="423"/>
                  </a:lnTo>
                  <a:lnTo>
                    <a:pt x="486" y="420"/>
                  </a:lnTo>
                  <a:lnTo>
                    <a:pt x="482" y="415"/>
                  </a:lnTo>
                  <a:lnTo>
                    <a:pt x="477" y="412"/>
                  </a:lnTo>
                  <a:lnTo>
                    <a:pt x="473" y="409"/>
                  </a:lnTo>
                  <a:lnTo>
                    <a:pt x="470" y="407"/>
                  </a:lnTo>
                  <a:lnTo>
                    <a:pt x="464" y="406"/>
                  </a:lnTo>
                  <a:lnTo>
                    <a:pt x="460" y="407"/>
                  </a:lnTo>
                  <a:lnTo>
                    <a:pt x="455" y="408"/>
                  </a:lnTo>
                  <a:lnTo>
                    <a:pt x="451" y="410"/>
                  </a:lnTo>
                  <a:lnTo>
                    <a:pt x="447" y="412"/>
                  </a:lnTo>
                  <a:lnTo>
                    <a:pt x="439" y="418"/>
                  </a:lnTo>
                  <a:lnTo>
                    <a:pt x="431" y="425"/>
                  </a:lnTo>
                  <a:lnTo>
                    <a:pt x="423" y="432"/>
                  </a:lnTo>
                  <a:lnTo>
                    <a:pt x="416" y="438"/>
                  </a:lnTo>
                  <a:lnTo>
                    <a:pt x="411" y="440"/>
                  </a:lnTo>
                  <a:lnTo>
                    <a:pt x="407" y="442"/>
                  </a:lnTo>
                  <a:lnTo>
                    <a:pt x="403" y="443"/>
                  </a:lnTo>
                  <a:lnTo>
                    <a:pt x="398" y="444"/>
                  </a:lnTo>
                  <a:lnTo>
                    <a:pt x="393" y="444"/>
                  </a:lnTo>
                  <a:lnTo>
                    <a:pt x="388" y="446"/>
                  </a:lnTo>
                  <a:lnTo>
                    <a:pt x="385" y="449"/>
                  </a:lnTo>
                  <a:lnTo>
                    <a:pt x="382" y="453"/>
                  </a:lnTo>
                  <a:lnTo>
                    <a:pt x="375" y="463"/>
                  </a:lnTo>
                  <a:lnTo>
                    <a:pt x="372" y="476"/>
                  </a:lnTo>
                  <a:lnTo>
                    <a:pt x="369" y="489"/>
                  </a:lnTo>
                  <a:lnTo>
                    <a:pt x="366" y="501"/>
                  </a:lnTo>
                  <a:lnTo>
                    <a:pt x="365" y="511"/>
                  </a:lnTo>
                  <a:lnTo>
                    <a:pt x="365" y="517"/>
                  </a:lnTo>
                  <a:lnTo>
                    <a:pt x="362" y="520"/>
                  </a:lnTo>
                  <a:lnTo>
                    <a:pt x="358" y="522"/>
                  </a:lnTo>
                  <a:lnTo>
                    <a:pt x="350" y="525"/>
                  </a:lnTo>
                  <a:lnTo>
                    <a:pt x="342" y="528"/>
                  </a:lnTo>
                  <a:lnTo>
                    <a:pt x="320" y="535"/>
                  </a:lnTo>
                  <a:lnTo>
                    <a:pt x="296" y="541"/>
                  </a:lnTo>
                  <a:lnTo>
                    <a:pt x="270" y="546"/>
                  </a:lnTo>
                  <a:lnTo>
                    <a:pt x="246" y="551"/>
                  </a:lnTo>
                  <a:lnTo>
                    <a:pt x="226" y="554"/>
                  </a:lnTo>
                  <a:lnTo>
                    <a:pt x="212" y="555"/>
                  </a:lnTo>
                  <a:lnTo>
                    <a:pt x="194" y="554"/>
                  </a:lnTo>
                  <a:lnTo>
                    <a:pt x="176" y="553"/>
                  </a:lnTo>
                  <a:lnTo>
                    <a:pt x="159" y="550"/>
                  </a:lnTo>
                  <a:lnTo>
                    <a:pt x="142" y="548"/>
                  </a:lnTo>
                  <a:lnTo>
                    <a:pt x="113" y="542"/>
                  </a:lnTo>
                  <a:lnTo>
                    <a:pt x="92" y="536"/>
                  </a:lnTo>
                  <a:lnTo>
                    <a:pt x="93" y="529"/>
                  </a:lnTo>
                  <a:lnTo>
                    <a:pt x="94" y="523"/>
                  </a:lnTo>
                  <a:lnTo>
                    <a:pt x="95" y="518"/>
                  </a:lnTo>
                  <a:lnTo>
                    <a:pt x="97" y="513"/>
                  </a:lnTo>
                  <a:lnTo>
                    <a:pt x="103" y="504"/>
                  </a:lnTo>
                  <a:lnTo>
                    <a:pt x="109" y="496"/>
                  </a:lnTo>
                  <a:lnTo>
                    <a:pt x="115" y="488"/>
                  </a:lnTo>
                  <a:lnTo>
                    <a:pt x="120" y="479"/>
                  </a:lnTo>
                  <a:lnTo>
                    <a:pt x="123" y="473"/>
                  </a:lnTo>
                  <a:lnTo>
                    <a:pt x="124" y="468"/>
                  </a:lnTo>
                  <a:lnTo>
                    <a:pt x="125" y="462"/>
                  </a:lnTo>
                  <a:lnTo>
                    <a:pt x="126" y="456"/>
                  </a:lnTo>
                  <a:lnTo>
                    <a:pt x="125" y="451"/>
                  </a:lnTo>
                  <a:lnTo>
                    <a:pt x="124" y="446"/>
                  </a:lnTo>
                  <a:lnTo>
                    <a:pt x="123" y="442"/>
                  </a:lnTo>
                  <a:lnTo>
                    <a:pt x="120" y="439"/>
                  </a:lnTo>
                  <a:lnTo>
                    <a:pt x="117" y="437"/>
                  </a:lnTo>
                  <a:lnTo>
                    <a:pt x="114" y="435"/>
                  </a:lnTo>
                  <a:lnTo>
                    <a:pt x="111" y="433"/>
                  </a:lnTo>
                  <a:lnTo>
                    <a:pt x="106" y="432"/>
                  </a:lnTo>
                  <a:lnTo>
                    <a:pt x="89" y="431"/>
                  </a:lnTo>
                  <a:lnTo>
                    <a:pt x="72" y="432"/>
                  </a:lnTo>
                  <a:lnTo>
                    <a:pt x="69" y="431"/>
                  </a:lnTo>
                  <a:lnTo>
                    <a:pt x="66" y="430"/>
                  </a:lnTo>
                  <a:lnTo>
                    <a:pt x="62" y="429"/>
                  </a:lnTo>
                  <a:lnTo>
                    <a:pt x="59" y="427"/>
                  </a:lnTo>
                  <a:lnTo>
                    <a:pt x="52" y="421"/>
                  </a:lnTo>
                  <a:lnTo>
                    <a:pt x="47" y="413"/>
                  </a:lnTo>
                  <a:lnTo>
                    <a:pt x="42" y="405"/>
                  </a:lnTo>
                  <a:lnTo>
                    <a:pt x="38" y="395"/>
                  </a:lnTo>
                  <a:lnTo>
                    <a:pt x="34" y="384"/>
                  </a:lnTo>
                  <a:lnTo>
                    <a:pt x="30" y="373"/>
                  </a:lnTo>
                  <a:lnTo>
                    <a:pt x="26" y="349"/>
                  </a:lnTo>
                  <a:lnTo>
                    <a:pt x="22" y="327"/>
                  </a:lnTo>
                  <a:lnTo>
                    <a:pt x="19" y="309"/>
                  </a:lnTo>
                  <a:lnTo>
                    <a:pt x="19" y="295"/>
                  </a:lnTo>
                  <a:lnTo>
                    <a:pt x="16" y="295"/>
                  </a:lnTo>
                  <a:lnTo>
                    <a:pt x="13" y="293"/>
                  </a:lnTo>
                  <a:lnTo>
                    <a:pt x="10" y="291"/>
                  </a:lnTo>
                  <a:lnTo>
                    <a:pt x="7" y="289"/>
                  </a:lnTo>
                  <a:lnTo>
                    <a:pt x="4" y="286"/>
                  </a:lnTo>
                  <a:lnTo>
                    <a:pt x="2" y="283"/>
                  </a:lnTo>
                  <a:lnTo>
                    <a:pt x="0" y="280"/>
                  </a:lnTo>
                  <a:lnTo>
                    <a:pt x="0" y="277"/>
                  </a:lnTo>
                  <a:lnTo>
                    <a:pt x="0" y="274"/>
                  </a:lnTo>
                  <a:lnTo>
                    <a:pt x="1" y="271"/>
                  </a:lnTo>
                  <a:lnTo>
                    <a:pt x="2" y="268"/>
                  </a:lnTo>
                  <a:lnTo>
                    <a:pt x="4" y="265"/>
                  </a:lnTo>
                  <a:lnTo>
                    <a:pt x="10" y="259"/>
                  </a:lnTo>
                  <a:lnTo>
                    <a:pt x="16" y="254"/>
                  </a:lnTo>
                  <a:lnTo>
                    <a:pt x="22" y="248"/>
                  </a:lnTo>
                  <a:lnTo>
                    <a:pt x="27" y="243"/>
                  </a:lnTo>
                  <a:lnTo>
                    <a:pt x="31" y="238"/>
                  </a:lnTo>
                  <a:lnTo>
                    <a:pt x="33" y="234"/>
                  </a:lnTo>
                  <a:lnTo>
                    <a:pt x="34" y="221"/>
                  </a:lnTo>
                  <a:lnTo>
                    <a:pt x="36" y="213"/>
                  </a:lnTo>
                  <a:lnTo>
                    <a:pt x="38" y="205"/>
                  </a:lnTo>
                  <a:lnTo>
                    <a:pt x="39" y="19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7" name="Freeform 261"/>
            <p:cNvSpPr>
              <a:spLocks/>
            </p:cNvSpPr>
            <p:nvPr>
              <p:custDataLst>
                <p:tags r:id="rId188"/>
              </p:custDataLst>
            </p:nvPr>
          </p:nvSpPr>
          <p:spPr bwMode="auto">
            <a:xfrm>
              <a:off x="6241824" y="2248325"/>
              <a:ext cx="395552" cy="423863"/>
            </a:xfrm>
            <a:custGeom>
              <a:avLst/>
              <a:gdLst>
                <a:gd name="T0" fmla="*/ 2147483647 w 831"/>
                <a:gd name="T1" fmla="*/ 2147483647 h 812"/>
                <a:gd name="T2" fmla="*/ 2147483647 w 831"/>
                <a:gd name="T3" fmla="*/ 2147483647 h 812"/>
                <a:gd name="T4" fmla="*/ 2147483647 w 831"/>
                <a:gd name="T5" fmla="*/ 1422359992 h 812"/>
                <a:gd name="T6" fmla="*/ 2147483647 w 831"/>
                <a:gd name="T7" fmla="*/ 2147483647 h 812"/>
                <a:gd name="T8" fmla="*/ 2147483647 w 831"/>
                <a:gd name="T9" fmla="*/ 2147483647 h 812"/>
                <a:gd name="T10" fmla="*/ 2147483647 w 831"/>
                <a:gd name="T11" fmla="*/ 2147483647 h 812"/>
                <a:gd name="T12" fmla="*/ 2147483647 w 831"/>
                <a:gd name="T13" fmla="*/ 2147483647 h 812"/>
                <a:gd name="T14" fmla="*/ 2147483647 w 831"/>
                <a:gd name="T15" fmla="*/ 2147483647 h 812"/>
                <a:gd name="T16" fmla="*/ 2147483647 w 831"/>
                <a:gd name="T17" fmla="*/ 2147483647 h 812"/>
                <a:gd name="T18" fmla="*/ 2147483647 w 831"/>
                <a:gd name="T19" fmla="*/ 2147483647 h 812"/>
                <a:gd name="T20" fmla="*/ 2147483647 w 831"/>
                <a:gd name="T21" fmla="*/ 2147483647 h 812"/>
                <a:gd name="T22" fmla="*/ 2147483647 w 831"/>
                <a:gd name="T23" fmla="*/ 2147483647 h 812"/>
                <a:gd name="T24" fmla="*/ 2147483647 w 831"/>
                <a:gd name="T25" fmla="*/ 2147483647 h 812"/>
                <a:gd name="T26" fmla="*/ 2147483647 w 831"/>
                <a:gd name="T27" fmla="*/ 2147483647 h 812"/>
                <a:gd name="T28" fmla="*/ 2147483647 w 831"/>
                <a:gd name="T29" fmla="*/ 2147483647 h 812"/>
                <a:gd name="T30" fmla="*/ 2147483647 w 831"/>
                <a:gd name="T31" fmla="*/ 2147483647 h 812"/>
                <a:gd name="T32" fmla="*/ 2147483647 w 831"/>
                <a:gd name="T33" fmla="*/ 2147483647 h 812"/>
                <a:gd name="T34" fmla="*/ 2147483647 w 831"/>
                <a:gd name="T35" fmla="*/ 2147483647 h 812"/>
                <a:gd name="T36" fmla="*/ 2147483647 w 831"/>
                <a:gd name="T37" fmla="*/ 2147483647 h 812"/>
                <a:gd name="T38" fmla="*/ 2147483647 w 831"/>
                <a:gd name="T39" fmla="*/ 2147483647 h 812"/>
                <a:gd name="T40" fmla="*/ 2147483647 w 831"/>
                <a:gd name="T41" fmla="*/ 2147483647 h 812"/>
                <a:gd name="T42" fmla="*/ 2147483647 w 831"/>
                <a:gd name="T43" fmla="*/ 2147483647 h 812"/>
                <a:gd name="T44" fmla="*/ 2147483647 w 831"/>
                <a:gd name="T45" fmla="*/ 2147483647 h 812"/>
                <a:gd name="T46" fmla="*/ 2147483647 w 831"/>
                <a:gd name="T47" fmla="*/ 2147483647 h 812"/>
                <a:gd name="T48" fmla="*/ 2147483647 w 831"/>
                <a:gd name="T49" fmla="*/ 2147483647 h 812"/>
                <a:gd name="T50" fmla="*/ 2147483647 w 831"/>
                <a:gd name="T51" fmla="*/ 2147483647 h 812"/>
                <a:gd name="T52" fmla="*/ 2147483647 w 831"/>
                <a:gd name="T53" fmla="*/ 2147483647 h 812"/>
                <a:gd name="T54" fmla="*/ 2147483647 w 831"/>
                <a:gd name="T55" fmla="*/ 2147483647 h 812"/>
                <a:gd name="T56" fmla="*/ 2147483647 w 831"/>
                <a:gd name="T57" fmla="*/ 2147483647 h 812"/>
                <a:gd name="T58" fmla="*/ 2147483647 w 831"/>
                <a:gd name="T59" fmla="*/ 2147483647 h 812"/>
                <a:gd name="T60" fmla="*/ 2147483647 w 831"/>
                <a:gd name="T61" fmla="*/ 2147483647 h 812"/>
                <a:gd name="T62" fmla="*/ 2147483647 w 831"/>
                <a:gd name="T63" fmla="*/ 2147483647 h 812"/>
                <a:gd name="T64" fmla="*/ 2147483647 w 831"/>
                <a:gd name="T65" fmla="*/ 2147483647 h 812"/>
                <a:gd name="T66" fmla="*/ 2147483647 w 831"/>
                <a:gd name="T67" fmla="*/ 2147483647 h 812"/>
                <a:gd name="T68" fmla="*/ 2147483647 w 831"/>
                <a:gd name="T69" fmla="*/ 2147483647 h 812"/>
                <a:gd name="T70" fmla="*/ 2147483647 w 831"/>
                <a:gd name="T71" fmla="*/ 2147483647 h 812"/>
                <a:gd name="T72" fmla="*/ 2147483647 w 831"/>
                <a:gd name="T73" fmla="*/ 2147483647 h 812"/>
                <a:gd name="T74" fmla="*/ 2147483647 w 831"/>
                <a:gd name="T75" fmla="*/ 2147483647 h 812"/>
                <a:gd name="T76" fmla="*/ 2147483647 w 831"/>
                <a:gd name="T77" fmla="*/ 2147483647 h 812"/>
                <a:gd name="T78" fmla="*/ 2147483647 w 831"/>
                <a:gd name="T79" fmla="*/ 2147483647 h 812"/>
                <a:gd name="T80" fmla="*/ 2147483647 w 831"/>
                <a:gd name="T81" fmla="*/ 2147483647 h 812"/>
                <a:gd name="T82" fmla="*/ 2147483647 w 831"/>
                <a:gd name="T83" fmla="*/ 2147483647 h 812"/>
                <a:gd name="T84" fmla="*/ 2147483647 w 831"/>
                <a:gd name="T85" fmla="*/ 2147483647 h 812"/>
                <a:gd name="T86" fmla="*/ 2147483647 w 831"/>
                <a:gd name="T87" fmla="*/ 2147483647 h 812"/>
                <a:gd name="T88" fmla="*/ 2147483647 w 831"/>
                <a:gd name="T89" fmla="*/ 2147483647 h 812"/>
                <a:gd name="T90" fmla="*/ 2147483647 w 831"/>
                <a:gd name="T91" fmla="*/ 2147483647 h 812"/>
                <a:gd name="T92" fmla="*/ 2147483647 w 831"/>
                <a:gd name="T93" fmla="*/ 2147483647 h 812"/>
                <a:gd name="T94" fmla="*/ 2147483647 w 831"/>
                <a:gd name="T95" fmla="*/ 2147483647 h 812"/>
                <a:gd name="T96" fmla="*/ 2147483647 w 831"/>
                <a:gd name="T97" fmla="*/ 2147483647 h 812"/>
                <a:gd name="T98" fmla="*/ 2147483647 w 831"/>
                <a:gd name="T99" fmla="*/ 2147483647 h 812"/>
                <a:gd name="T100" fmla="*/ 2147483647 w 831"/>
                <a:gd name="T101" fmla="*/ 2147483647 h 812"/>
                <a:gd name="T102" fmla="*/ 2147483647 w 831"/>
                <a:gd name="T103" fmla="*/ 2147483647 h 812"/>
                <a:gd name="T104" fmla="*/ 2147483647 w 831"/>
                <a:gd name="T105" fmla="*/ 2147483647 h 812"/>
                <a:gd name="T106" fmla="*/ 2147483647 w 831"/>
                <a:gd name="T107" fmla="*/ 2147483647 h 81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31" h="812">
                  <a:moveTo>
                    <a:pt x="831" y="98"/>
                  </a:moveTo>
                  <a:lnTo>
                    <a:pt x="817" y="95"/>
                  </a:lnTo>
                  <a:lnTo>
                    <a:pt x="803" y="91"/>
                  </a:lnTo>
                  <a:lnTo>
                    <a:pt x="791" y="87"/>
                  </a:lnTo>
                  <a:lnTo>
                    <a:pt x="779" y="82"/>
                  </a:lnTo>
                  <a:lnTo>
                    <a:pt x="769" y="77"/>
                  </a:lnTo>
                  <a:lnTo>
                    <a:pt x="758" y="71"/>
                  </a:lnTo>
                  <a:lnTo>
                    <a:pt x="749" y="65"/>
                  </a:lnTo>
                  <a:lnTo>
                    <a:pt x="740" y="58"/>
                  </a:lnTo>
                  <a:lnTo>
                    <a:pt x="707" y="29"/>
                  </a:lnTo>
                  <a:lnTo>
                    <a:pt x="679" y="0"/>
                  </a:lnTo>
                  <a:lnTo>
                    <a:pt x="655" y="2"/>
                  </a:lnTo>
                  <a:lnTo>
                    <a:pt x="626" y="4"/>
                  </a:lnTo>
                  <a:lnTo>
                    <a:pt x="594" y="7"/>
                  </a:lnTo>
                  <a:lnTo>
                    <a:pt x="562" y="10"/>
                  </a:lnTo>
                  <a:lnTo>
                    <a:pt x="547" y="13"/>
                  </a:lnTo>
                  <a:lnTo>
                    <a:pt x="533" y="16"/>
                  </a:lnTo>
                  <a:lnTo>
                    <a:pt x="520" y="19"/>
                  </a:lnTo>
                  <a:lnTo>
                    <a:pt x="509" y="24"/>
                  </a:lnTo>
                  <a:lnTo>
                    <a:pt x="499" y="29"/>
                  </a:lnTo>
                  <a:lnTo>
                    <a:pt x="492" y="34"/>
                  </a:lnTo>
                  <a:lnTo>
                    <a:pt x="489" y="37"/>
                  </a:lnTo>
                  <a:lnTo>
                    <a:pt x="487" y="41"/>
                  </a:lnTo>
                  <a:lnTo>
                    <a:pt x="486" y="44"/>
                  </a:lnTo>
                  <a:lnTo>
                    <a:pt x="486" y="49"/>
                  </a:lnTo>
                  <a:lnTo>
                    <a:pt x="486" y="54"/>
                  </a:lnTo>
                  <a:lnTo>
                    <a:pt x="487" y="59"/>
                  </a:lnTo>
                  <a:lnTo>
                    <a:pt x="489" y="63"/>
                  </a:lnTo>
                  <a:lnTo>
                    <a:pt x="491" y="66"/>
                  </a:lnTo>
                  <a:lnTo>
                    <a:pt x="497" y="71"/>
                  </a:lnTo>
                  <a:lnTo>
                    <a:pt x="502" y="76"/>
                  </a:lnTo>
                  <a:lnTo>
                    <a:pt x="509" y="80"/>
                  </a:lnTo>
                  <a:lnTo>
                    <a:pt x="514" y="84"/>
                  </a:lnTo>
                  <a:lnTo>
                    <a:pt x="516" y="87"/>
                  </a:lnTo>
                  <a:lnTo>
                    <a:pt x="517" y="90"/>
                  </a:lnTo>
                  <a:lnTo>
                    <a:pt x="519" y="93"/>
                  </a:lnTo>
                  <a:lnTo>
                    <a:pt x="519" y="98"/>
                  </a:lnTo>
                  <a:lnTo>
                    <a:pt x="519" y="102"/>
                  </a:lnTo>
                  <a:lnTo>
                    <a:pt x="517" y="107"/>
                  </a:lnTo>
                  <a:lnTo>
                    <a:pt x="516" y="111"/>
                  </a:lnTo>
                  <a:lnTo>
                    <a:pt x="514" y="114"/>
                  </a:lnTo>
                  <a:lnTo>
                    <a:pt x="509" y="120"/>
                  </a:lnTo>
                  <a:lnTo>
                    <a:pt x="502" y="127"/>
                  </a:lnTo>
                  <a:lnTo>
                    <a:pt x="497" y="133"/>
                  </a:lnTo>
                  <a:lnTo>
                    <a:pt x="491" y="140"/>
                  </a:lnTo>
                  <a:lnTo>
                    <a:pt x="489" y="144"/>
                  </a:lnTo>
                  <a:lnTo>
                    <a:pt x="487" y="149"/>
                  </a:lnTo>
                  <a:lnTo>
                    <a:pt x="486" y="154"/>
                  </a:lnTo>
                  <a:lnTo>
                    <a:pt x="486" y="159"/>
                  </a:lnTo>
                  <a:lnTo>
                    <a:pt x="480" y="162"/>
                  </a:lnTo>
                  <a:lnTo>
                    <a:pt x="475" y="163"/>
                  </a:lnTo>
                  <a:lnTo>
                    <a:pt x="470" y="166"/>
                  </a:lnTo>
                  <a:lnTo>
                    <a:pt x="466" y="169"/>
                  </a:lnTo>
                  <a:lnTo>
                    <a:pt x="457" y="176"/>
                  </a:lnTo>
                  <a:lnTo>
                    <a:pt x="450" y="184"/>
                  </a:lnTo>
                  <a:lnTo>
                    <a:pt x="444" y="194"/>
                  </a:lnTo>
                  <a:lnTo>
                    <a:pt x="438" y="205"/>
                  </a:lnTo>
                  <a:lnTo>
                    <a:pt x="434" y="217"/>
                  </a:lnTo>
                  <a:lnTo>
                    <a:pt x="430" y="230"/>
                  </a:lnTo>
                  <a:lnTo>
                    <a:pt x="427" y="243"/>
                  </a:lnTo>
                  <a:lnTo>
                    <a:pt x="424" y="256"/>
                  </a:lnTo>
                  <a:lnTo>
                    <a:pt x="423" y="270"/>
                  </a:lnTo>
                  <a:lnTo>
                    <a:pt x="421" y="284"/>
                  </a:lnTo>
                  <a:lnTo>
                    <a:pt x="420" y="309"/>
                  </a:lnTo>
                  <a:lnTo>
                    <a:pt x="420" y="332"/>
                  </a:lnTo>
                  <a:lnTo>
                    <a:pt x="412" y="332"/>
                  </a:lnTo>
                  <a:lnTo>
                    <a:pt x="407" y="330"/>
                  </a:lnTo>
                  <a:lnTo>
                    <a:pt x="401" y="327"/>
                  </a:lnTo>
                  <a:lnTo>
                    <a:pt x="397" y="322"/>
                  </a:lnTo>
                  <a:lnTo>
                    <a:pt x="392" y="319"/>
                  </a:lnTo>
                  <a:lnTo>
                    <a:pt x="388" y="316"/>
                  </a:lnTo>
                  <a:lnTo>
                    <a:pt x="385" y="314"/>
                  </a:lnTo>
                  <a:lnTo>
                    <a:pt x="379" y="313"/>
                  </a:lnTo>
                  <a:lnTo>
                    <a:pt x="375" y="314"/>
                  </a:lnTo>
                  <a:lnTo>
                    <a:pt x="370" y="315"/>
                  </a:lnTo>
                  <a:lnTo>
                    <a:pt x="366" y="317"/>
                  </a:lnTo>
                  <a:lnTo>
                    <a:pt x="362" y="319"/>
                  </a:lnTo>
                  <a:lnTo>
                    <a:pt x="354" y="325"/>
                  </a:lnTo>
                  <a:lnTo>
                    <a:pt x="346" y="332"/>
                  </a:lnTo>
                  <a:lnTo>
                    <a:pt x="338" y="339"/>
                  </a:lnTo>
                  <a:lnTo>
                    <a:pt x="331" y="345"/>
                  </a:lnTo>
                  <a:lnTo>
                    <a:pt x="326" y="347"/>
                  </a:lnTo>
                  <a:lnTo>
                    <a:pt x="322" y="349"/>
                  </a:lnTo>
                  <a:lnTo>
                    <a:pt x="318" y="350"/>
                  </a:lnTo>
                  <a:lnTo>
                    <a:pt x="313" y="351"/>
                  </a:lnTo>
                  <a:lnTo>
                    <a:pt x="308" y="351"/>
                  </a:lnTo>
                  <a:lnTo>
                    <a:pt x="303" y="353"/>
                  </a:lnTo>
                  <a:lnTo>
                    <a:pt x="300" y="356"/>
                  </a:lnTo>
                  <a:lnTo>
                    <a:pt x="297" y="360"/>
                  </a:lnTo>
                  <a:lnTo>
                    <a:pt x="290" y="370"/>
                  </a:lnTo>
                  <a:lnTo>
                    <a:pt x="287" y="383"/>
                  </a:lnTo>
                  <a:lnTo>
                    <a:pt x="284" y="396"/>
                  </a:lnTo>
                  <a:lnTo>
                    <a:pt x="281" y="408"/>
                  </a:lnTo>
                  <a:lnTo>
                    <a:pt x="280" y="418"/>
                  </a:lnTo>
                  <a:lnTo>
                    <a:pt x="280" y="424"/>
                  </a:lnTo>
                  <a:lnTo>
                    <a:pt x="277" y="427"/>
                  </a:lnTo>
                  <a:lnTo>
                    <a:pt x="273" y="429"/>
                  </a:lnTo>
                  <a:lnTo>
                    <a:pt x="265" y="432"/>
                  </a:lnTo>
                  <a:lnTo>
                    <a:pt x="257" y="435"/>
                  </a:lnTo>
                  <a:lnTo>
                    <a:pt x="235" y="442"/>
                  </a:lnTo>
                  <a:lnTo>
                    <a:pt x="211" y="448"/>
                  </a:lnTo>
                  <a:lnTo>
                    <a:pt x="185" y="453"/>
                  </a:lnTo>
                  <a:lnTo>
                    <a:pt x="161" y="458"/>
                  </a:lnTo>
                  <a:lnTo>
                    <a:pt x="141" y="461"/>
                  </a:lnTo>
                  <a:lnTo>
                    <a:pt x="127" y="462"/>
                  </a:lnTo>
                  <a:lnTo>
                    <a:pt x="109" y="461"/>
                  </a:lnTo>
                  <a:lnTo>
                    <a:pt x="91" y="460"/>
                  </a:lnTo>
                  <a:lnTo>
                    <a:pt x="74" y="457"/>
                  </a:lnTo>
                  <a:lnTo>
                    <a:pt x="56" y="455"/>
                  </a:lnTo>
                  <a:lnTo>
                    <a:pt x="26" y="449"/>
                  </a:lnTo>
                  <a:lnTo>
                    <a:pt x="0" y="443"/>
                  </a:lnTo>
                  <a:lnTo>
                    <a:pt x="8" y="455"/>
                  </a:lnTo>
                  <a:lnTo>
                    <a:pt x="19" y="470"/>
                  </a:lnTo>
                  <a:lnTo>
                    <a:pt x="34" y="487"/>
                  </a:lnTo>
                  <a:lnTo>
                    <a:pt x="51" y="505"/>
                  </a:lnTo>
                  <a:lnTo>
                    <a:pt x="60" y="513"/>
                  </a:lnTo>
                  <a:lnTo>
                    <a:pt x="68" y="521"/>
                  </a:lnTo>
                  <a:lnTo>
                    <a:pt x="77" y="528"/>
                  </a:lnTo>
                  <a:lnTo>
                    <a:pt x="87" y="535"/>
                  </a:lnTo>
                  <a:lnTo>
                    <a:pt x="96" y="540"/>
                  </a:lnTo>
                  <a:lnTo>
                    <a:pt x="105" y="544"/>
                  </a:lnTo>
                  <a:lnTo>
                    <a:pt x="112" y="546"/>
                  </a:lnTo>
                  <a:lnTo>
                    <a:pt x="120" y="547"/>
                  </a:lnTo>
                  <a:lnTo>
                    <a:pt x="121" y="561"/>
                  </a:lnTo>
                  <a:lnTo>
                    <a:pt x="123" y="577"/>
                  </a:lnTo>
                  <a:lnTo>
                    <a:pt x="127" y="585"/>
                  </a:lnTo>
                  <a:lnTo>
                    <a:pt x="131" y="591"/>
                  </a:lnTo>
                  <a:lnTo>
                    <a:pt x="134" y="593"/>
                  </a:lnTo>
                  <a:lnTo>
                    <a:pt x="138" y="595"/>
                  </a:lnTo>
                  <a:lnTo>
                    <a:pt x="142" y="596"/>
                  </a:lnTo>
                  <a:lnTo>
                    <a:pt x="147" y="597"/>
                  </a:lnTo>
                  <a:lnTo>
                    <a:pt x="147" y="616"/>
                  </a:lnTo>
                  <a:lnTo>
                    <a:pt x="127" y="629"/>
                  </a:lnTo>
                  <a:lnTo>
                    <a:pt x="107" y="641"/>
                  </a:lnTo>
                  <a:lnTo>
                    <a:pt x="99" y="647"/>
                  </a:lnTo>
                  <a:lnTo>
                    <a:pt x="93" y="654"/>
                  </a:lnTo>
                  <a:lnTo>
                    <a:pt x="90" y="658"/>
                  </a:lnTo>
                  <a:lnTo>
                    <a:pt x="88" y="663"/>
                  </a:lnTo>
                  <a:lnTo>
                    <a:pt x="87" y="667"/>
                  </a:lnTo>
                  <a:lnTo>
                    <a:pt x="87" y="671"/>
                  </a:lnTo>
                  <a:lnTo>
                    <a:pt x="87" y="680"/>
                  </a:lnTo>
                  <a:lnTo>
                    <a:pt x="87" y="689"/>
                  </a:lnTo>
                  <a:lnTo>
                    <a:pt x="87" y="701"/>
                  </a:lnTo>
                  <a:lnTo>
                    <a:pt x="87" y="721"/>
                  </a:lnTo>
                  <a:lnTo>
                    <a:pt x="109" y="720"/>
                  </a:lnTo>
                  <a:lnTo>
                    <a:pt x="132" y="719"/>
                  </a:lnTo>
                  <a:lnTo>
                    <a:pt x="154" y="717"/>
                  </a:lnTo>
                  <a:lnTo>
                    <a:pt x="177" y="714"/>
                  </a:lnTo>
                  <a:lnTo>
                    <a:pt x="199" y="711"/>
                  </a:lnTo>
                  <a:lnTo>
                    <a:pt x="222" y="710"/>
                  </a:lnTo>
                  <a:lnTo>
                    <a:pt x="244" y="708"/>
                  </a:lnTo>
                  <a:lnTo>
                    <a:pt x="266" y="708"/>
                  </a:lnTo>
                  <a:lnTo>
                    <a:pt x="284" y="707"/>
                  </a:lnTo>
                  <a:lnTo>
                    <a:pt x="297" y="705"/>
                  </a:lnTo>
                  <a:lnTo>
                    <a:pt x="302" y="705"/>
                  </a:lnTo>
                  <a:lnTo>
                    <a:pt x="310" y="705"/>
                  </a:lnTo>
                  <a:lnTo>
                    <a:pt x="318" y="706"/>
                  </a:lnTo>
                  <a:lnTo>
                    <a:pt x="326" y="708"/>
                  </a:lnTo>
                  <a:lnTo>
                    <a:pt x="328" y="714"/>
                  </a:lnTo>
                  <a:lnTo>
                    <a:pt x="330" y="721"/>
                  </a:lnTo>
                  <a:lnTo>
                    <a:pt x="333" y="728"/>
                  </a:lnTo>
                  <a:lnTo>
                    <a:pt x="338" y="735"/>
                  </a:lnTo>
                  <a:lnTo>
                    <a:pt x="345" y="742"/>
                  </a:lnTo>
                  <a:lnTo>
                    <a:pt x="352" y="749"/>
                  </a:lnTo>
                  <a:lnTo>
                    <a:pt x="359" y="756"/>
                  </a:lnTo>
                  <a:lnTo>
                    <a:pt x="368" y="762"/>
                  </a:lnTo>
                  <a:lnTo>
                    <a:pt x="378" y="769"/>
                  </a:lnTo>
                  <a:lnTo>
                    <a:pt x="388" y="776"/>
                  </a:lnTo>
                  <a:lnTo>
                    <a:pt x="398" y="781"/>
                  </a:lnTo>
                  <a:lnTo>
                    <a:pt x="408" y="785"/>
                  </a:lnTo>
                  <a:lnTo>
                    <a:pt x="418" y="789"/>
                  </a:lnTo>
                  <a:lnTo>
                    <a:pt x="427" y="792"/>
                  </a:lnTo>
                  <a:lnTo>
                    <a:pt x="437" y="794"/>
                  </a:lnTo>
                  <a:lnTo>
                    <a:pt x="446" y="794"/>
                  </a:lnTo>
                  <a:lnTo>
                    <a:pt x="449" y="803"/>
                  </a:lnTo>
                  <a:lnTo>
                    <a:pt x="453" y="812"/>
                  </a:lnTo>
                  <a:lnTo>
                    <a:pt x="454" y="806"/>
                  </a:lnTo>
                  <a:lnTo>
                    <a:pt x="455" y="800"/>
                  </a:lnTo>
                  <a:lnTo>
                    <a:pt x="457" y="795"/>
                  </a:lnTo>
                  <a:lnTo>
                    <a:pt x="460" y="791"/>
                  </a:lnTo>
                  <a:lnTo>
                    <a:pt x="464" y="787"/>
                  </a:lnTo>
                  <a:lnTo>
                    <a:pt x="467" y="783"/>
                  </a:lnTo>
                  <a:lnTo>
                    <a:pt x="471" y="780"/>
                  </a:lnTo>
                  <a:lnTo>
                    <a:pt x="477" y="778"/>
                  </a:lnTo>
                  <a:lnTo>
                    <a:pt x="487" y="774"/>
                  </a:lnTo>
                  <a:lnTo>
                    <a:pt x="499" y="770"/>
                  </a:lnTo>
                  <a:lnTo>
                    <a:pt x="512" y="768"/>
                  </a:lnTo>
                  <a:lnTo>
                    <a:pt x="525" y="767"/>
                  </a:lnTo>
                  <a:lnTo>
                    <a:pt x="539" y="765"/>
                  </a:lnTo>
                  <a:lnTo>
                    <a:pt x="554" y="764"/>
                  </a:lnTo>
                  <a:lnTo>
                    <a:pt x="567" y="761"/>
                  </a:lnTo>
                  <a:lnTo>
                    <a:pt x="580" y="758"/>
                  </a:lnTo>
                  <a:lnTo>
                    <a:pt x="586" y="756"/>
                  </a:lnTo>
                  <a:lnTo>
                    <a:pt x="591" y="753"/>
                  </a:lnTo>
                  <a:lnTo>
                    <a:pt x="597" y="750"/>
                  </a:lnTo>
                  <a:lnTo>
                    <a:pt x="602" y="747"/>
                  </a:lnTo>
                  <a:lnTo>
                    <a:pt x="606" y="743"/>
                  </a:lnTo>
                  <a:lnTo>
                    <a:pt x="611" y="738"/>
                  </a:lnTo>
                  <a:lnTo>
                    <a:pt x="615" y="733"/>
                  </a:lnTo>
                  <a:lnTo>
                    <a:pt x="618" y="727"/>
                  </a:lnTo>
                  <a:lnTo>
                    <a:pt x="614" y="725"/>
                  </a:lnTo>
                  <a:lnTo>
                    <a:pt x="610" y="722"/>
                  </a:lnTo>
                  <a:lnTo>
                    <a:pt x="604" y="718"/>
                  </a:lnTo>
                  <a:lnTo>
                    <a:pt x="598" y="712"/>
                  </a:lnTo>
                  <a:lnTo>
                    <a:pt x="584" y="700"/>
                  </a:lnTo>
                  <a:lnTo>
                    <a:pt x="571" y="686"/>
                  </a:lnTo>
                  <a:lnTo>
                    <a:pt x="559" y="671"/>
                  </a:lnTo>
                  <a:lnTo>
                    <a:pt x="548" y="655"/>
                  </a:lnTo>
                  <a:lnTo>
                    <a:pt x="545" y="648"/>
                  </a:lnTo>
                  <a:lnTo>
                    <a:pt x="542" y="641"/>
                  </a:lnTo>
                  <a:lnTo>
                    <a:pt x="539" y="634"/>
                  </a:lnTo>
                  <a:lnTo>
                    <a:pt x="538" y="628"/>
                  </a:lnTo>
                  <a:lnTo>
                    <a:pt x="534" y="627"/>
                  </a:lnTo>
                  <a:lnTo>
                    <a:pt x="530" y="626"/>
                  </a:lnTo>
                  <a:lnTo>
                    <a:pt x="526" y="624"/>
                  </a:lnTo>
                  <a:lnTo>
                    <a:pt x="523" y="620"/>
                  </a:lnTo>
                  <a:lnTo>
                    <a:pt x="517" y="613"/>
                  </a:lnTo>
                  <a:lnTo>
                    <a:pt x="512" y="603"/>
                  </a:lnTo>
                  <a:lnTo>
                    <a:pt x="512" y="579"/>
                  </a:lnTo>
                  <a:lnTo>
                    <a:pt x="526" y="578"/>
                  </a:lnTo>
                  <a:lnTo>
                    <a:pt x="539" y="577"/>
                  </a:lnTo>
                  <a:lnTo>
                    <a:pt x="551" y="575"/>
                  </a:lnTo>
                  <a:lnTo>
                    <a:pt x="562" y="571"/>
                  </a:lnTo>
                  <a:lnTo>
                    <a:pt x="572" y="568"/>
                  </a:lnTo>
                  <a:lnTo>
                    <a:pt x="582" y="563"/>
                  </a:lnTo>
                  <a:lnTo>
                    <a:pt x="591" y="558"/>
                  </a:lnTo>
                  <a:lnTo>
                    <a:pt x="600" y="552"/>
                  </a:lnTo>
                  <a:lnTo>
                    <a:pt x="607" y="545"/>
                  </a:lnTo>
                  <a:lnTo>
                    <a:pt x="615" y="538"/>
                  </a:lnTo>
                  <a:lnTo>
                    <a:pt x="622" y="531"/>
                  </a:lnTo>
                  <a:lnTo>
                    <a:pt x="628" y="523"/>
                  </a:lnTo>
                  <a:lnTo>
                    <a:pt x="639" y="507"/>
                  </a:lnTo>
                  <a:lnTo>
                    <a:pt x="650" y="489"/>
                  </a:lnTo>
                  <a:lnTo>
                    <a:pt x="669" y="453"/>
                  </a:lnTo>
                  <a:lnTo>
                    <a:pt x="688" y="417"/>
                  </a:lnTo>
                  <a:lnTo>
                    <a:pt x="699" y="401"/>
                  </a:lnTo>
                  <a:lnTo>
                    <a:pt x="710" y="387"/>
                  </a:lnTo>
                  <a:lnTo>
                    <a:pt x="716" y="379"/>
                  </a:lnTo>
                  <a:lnTo>
                    <a:pt x="723" y="373"/>
                  </a:lnTo>
                  <a:lnTo>
                    <a:pt x="730" y="368"/>
                  </a:lnTo>
                  <a:lnTo>
                    <a:pt x="738" y="363"/>
                  </a:lnTo>
                  <a:lnTo>
                    <a:pt x="732" y="351"/>
                  </a:lnTo>
                  <a:lnTo>
                    <a:pt x="727" y="340"/>
                  </a:lnTo>
                  <a:lnTo>
                    <a:pt x="726" y="335"/>
                  </a:lnTo>
                  <a:lnTo>
                    <a:pt x="725" y="330"/>
                  </a:lnTo>
                  <a:lnTo>
                    <a:pt x="725" y="324"/>
                  </a:lnTo>
                  <a:lnTo>
                    <a:pt x="725" y="319"/>
                  </a:lnTo>
                  <a:lnTo>
                    <a:pt x="726" y="314"/>
                  </a:lnTo>
                  <a:lnTo>
                    <a:pt x="727" y="309"/>
                  </a:lnTo>
                  <a:lnTo>
                    <a:pt x="729" y="305"/>
                  </a:lnTo>
                  <a:lnTo>
                    <a:pt x="733" y="301"/>
                  </a:lnTo>
                  <a:lnTo>
                    <a:pt x="736" y="298"/>
                  </a:lnTo>
                  <a:lnTo>
                    <a:pt x="740" y="295"/>
                  </a:lnTo>
                  <a:lnTo>
                    <a:pt x="746" y="292"/>
                  </a:lnTo>
                  <a:lnTo>
                    <a:pt x="751" y="289"/>
                  </a:lnTo>
                  <a:lnTo>
                    <a:pt x="722" y="262"/>
                  </a:lnTo>
                  <a:lnTo>
                    <a:pt x="700" y="242"/>
                  </a:lnTo>
                  <a:lnTo>
                    <a:pt x="690" y="232"/>
                  </a:lnTo>
                  <a:lnTo>
                    <a:pt x="680" y="221"/>
                  </a:lnTo>
                  <a:lnTo>
                    <a:pt x="670" y="207"/>
                  </a:lnTo>
                  <a:lnTo>
                    <a:pt x="658" y="190"/>
                  </a:lnTo>
                  <a:lnTo>
                    <a:pt x="658" y="147"/>
                  </a:lnTo>
                  <a:lnTo>
                    <a:pt x="701" y="145"/>
                  </a:lnTo>
                  <a:lnTo>
                    <a:pt x="733" y="143"/>
                  </a:lnTo>
                  <a:lnTo>
                    <a:pt x="758" y="140"/>
                  </a:lnTo>
                  <a:lnTo>
                    <a:pt x="778" y="136"/>
                  </a:lnTo>
                  <a:lnTo>
                    <a:pt x="785" y="134"/>
                  </a:lnTo>
                  <a:lnTo>
                    <a:pt x="792" y="131"/>
                  </a:lnTo>
                  <a:lnTo>
                    <a:pt x="799" y="127"/>
                  </a:lnTo>
                  <a:lnTo>
                    <a:pt x="805" y="123"/>
                  </a:lnTo>
                  <a:lnTo>
                    <a:pt x="817" y="113"/>
                  </a:lnTo>
                  <a:lnTo>
                    <a:pt x="831" y="9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8" name="Freeform 262"/>
            <p:cNvSpPr>
              <a:spLocks/>
            </p:cNvSpPr>
            <p:nvPr>
              <p:custDataLst>
                <p:tags r:id="rId189"/>
              </p:custDataLst>
            </p:nvPr>
          </p:nvSpPr>
          <p:spPr bwMode="auto">
            <a:xfrm>
              <a:off x="7098280" y="2516613"/>
              <a:ext cx="239052" cy="585787"/>
            </a:xfrm>
            <a:custGeom>
              <a:avLst/>
              <a:gdLst>
                <a:gd name="T0" fmla="*/ 2147483647 w 505"/>
                <a:gd name="T1" fmla="*/ 2147483647 h 1121"/>
                <a:gd name="T2" fmla="*/ 2147483647 w 505"/>
                <a:gd name="T3" fmla="*/ 2147483647 h 1121"/>
                <a:gd name="T4" fmla="*/ 2147483647 w 505"/>
                <a:gd name="T5" fmla="*/ 2147483647 h 1121"/>
                <a:gd name="T6" fmla="*/ 2147483647 w 505"/>
                <a:gd name="T7" fmla="*/ 2147483647 h 1121"/>
                <a:gd name="T8" fmla="*/ 2147483647 w 505"/>
                <a:gd name="T9" fmla="*/ 2147483647 h 1121"/>
                <a:gd name="T10" fmla="*/ 2147483647 w 505"/>
                <a:gd name="T11" fmla="*/ 2147483647 h 1121"/>
                <a:gd name="T12" fmla="*/ 2147483647 w 505"/>
                <a:gd name="T13" fmla="*/ 2147483647 h 1121"/>
                <a:gd name="T14" fmla="*/ 2147483647 w 505"/>
                <a:gd name="T15" fmla="*/ 2147483647 h 1121"/>
                <a:gd name="T16" fmla="*/ 2147483647 w 505"/>
                <a:gd name="T17" fmla="*/ 2147483647 h 1121"/>
                <a:gd name="T18" fmla="*/ 2147483647 w 505"/>
                <a:gd name="T19" fmla="*/ 2147483647 h 1121"/>
                <a:gd name="T20" fmla="*/ 2147483647 w 505"/>
                <a:gd name="T21" fmla="*/ 2147483647 h 1121"/>
                <a:gd name="T22" fmla="*/ 2147483647 w 505"/>
                <a:gd name="T23" fmla="*/ 2147483647 h 1121"/>
                <a:gd name="T24" fmla="*/ 2147483647 w 505"/>
                <a:gd name="T25" fmla="*/ 2147483647 h 1121"/>
                <a:gd name="T26" fmla="*/ 2147483647 w 505"/>
                <a:gd name="T27" fmla="*/ 2147483647 h 1121"/>
                <a:gd name="T28" fmla="*/ 2147483647 w 505"/>
                <a:gd name="T29" fmla="*/ 2147483647 h 1121"/>
                <a:gd name="T30" fmla="*/ 2147483647 w 505"/>
                <a:gd name="T31" fmla="*/ 2147483647 h 1121"/>
                <a:gd name="T32" fmla="*/ 667494651 w 505"/>
                <a:gd name="T33" fmla="*/ 2147483647 h 1121"/>
                <a:gd name="T34" fmla="*/ 1918855735 w 505"/>
                <a:gd name="T35" fmla="*/ 2147483647 h 1121"/>
                <a:gd name="T36" fmla="*/ 2147483647 w 505"/>
                <a:gd name="T37" fmla="*/ 2147483647 h 1121"/>
                <a:gd name="T38" fmla="*/ 2147483647 w 505"/>
                <a:gd name="T39" fmla="*/ 2147483647 h 1121"/>
                <a:gd name="T40" fmla="*/ 2147483647 w 505"/>
                <a:gd name="T41" fmla="*/ 2147483647 h 1121"/>
                <a:gd name="T42" fmla="*/ 2147483647 w 505"/>
                <a:gd name="T43" fmla="*/ 2147483647 h 1121"/>
                <a:gd name="T44" fmla="*/ 2147483647 w 505"/>
                <a:gd name="T45" fmla="*/ 2147483647 h 1121"/>
                <a:gd name="T46" fmla="*/ 2147483647 w 505"/>
                <a:gd name="T47" fmla="*/ 2147483647 h 1121"/>
                <a:gd name="T48" fmla="*/ 2147483647 w 505"/>
                <a:gd name="T49" fmla="*/ 2147483647 h 1121"/>
                <a:gd name="T50" fmla="*/ 2147483647 w 505"/>
                <a:gd name="T51" fmla="*/ 2147483647 h 1121"/>
                <a:gd name="T52" fmla="*/ 2147483647 w 505"/>
                <a:gd name="T53" fmla="*/ 2147483647 h 1121"/>
                <a:gd name="T54" fmla="*/ 2147483647 w 505"/>
                <a:gd name="T55" fmla="*/ 2147483647 h 1121"/>
                <a:gd name="T56" fmla="*/ 2147483647 w 505"/>
                <a:gd name="T57" fmla="*/ 2147483647 h 1121"/>
                <a:gd name="T58" fmla="*/ 2147483647 w 505"/>
                <a:gd name="T59" fmla="*/ 2147483647 h 1121"/>
                <a:gd name="T60" fmla="*/ 2147483647 w 505"/>
                <a:gd name="T61" fmla="*/ 2147483647 h 1121"/>
                <a:gd name="T62" fmla="*/ 2147483647 w 505"/>
                <a:gd name="T63" fmla="*/ 2147483647 h 1121"/>
                <a:gd name="T64" fmla="*/ 2147483647 w 505"/>
                <a:gd name="T65" fmla="*/ 2147483647 h 1121"/>
                <a:gd name="T66" fmla="*/ 2147483647 w 505"/>
                <a:gd name="T67" fmla="*/ 2147483647 h 1121"/>
                <a:gd name="T68" fmla="*/ 2147483647 w 505"/>
                <a:gd name="T69" fmla="*/ 2147483647 h 1121"/>
                <a:gd name="T70" fmla="*/ 2147483647 w 505"/>
                <a:gd name="T71" fmla="*/ 2147483647 h 1121"/>
                <a:gd name="T72" fmla="*/ 2147483647 w 505"/>
                <a:gd name="T73" fmla="*/ 2147483647 h 1121"/>
                <a:gd name="T74" fmla="*/ 2147483647 w 505"/>
                <a:gd name="T75" fmla="*/ 2147483647 h 1121"/>
                <a:gd name="T76" fmla="*/ 2147483647 w 505"/>
                <a:gd name="T77" fmla="*/ 2147483647 h 1121"/>
                <a:gd name="T78" fmla="*/ 2147483647 w 505"/>
                <a:gd name="T79" fmla="*/ 2147483647 h 1121"/>
                <a:gd name="T80" fmla="*/ 2147483647 w 505"/>
                <a:gd name="T81" fmla="*/ 2147483647 h 1121"/>
                <a:gd name="T82" fmla="*/ 2147483647 w 505"/>
                <a:gd name="T83" fmla="*/ 2147483647 h 1121"/>
                <a:gd name="T84" fmla="*/ 2147483647 w 505"/>
                <a:gd name="T85" fmla="*/ 2147483647 h 1121"/>
                <a:gd name="T86" fmla="*/ 2147483647 w 505"/>
                <a:gd name="T87" fmla="*/ 2147483647 h 1121"/>
                <a:gd name="T88" fmla="*/ 2147483647 w 505"/>
                <a:gd name="T89" fmla="*/ 2147483647 h 1121"/>
                <a:gd name="T90" fmla="*/ 2147483647 w 505"/>
                <a:gd name="T91" fmla="*/ 2147483647 h 1121"/>
                <a:gd name="T92" fmla="*/ 2147483647 w 505"/>
                <a:gd name="T93" fmla="*/ 2147483647 h 1121"/>
                <a:gd name="T94" fmla="*/ 2147483647 w 505"/>
                <a:gd name="T95" fmla="*/ 2147483647 h 1121"/>
                <a:gd name="T96" fmla="*/ 2147483647 w 505"/>
                <a:gd name="T97" fmla="*/ 2147483647 h 1121"/>
                <a:gd name="T98" fmla="*/ 2147483647 w 505"/>
                <a:gd name="T99" fmla="*/ 2147483647 h 1121"/>
                <a:gd name="T100" fmla="*/ 2147483647 w 505"/>
                <a:gd name="T101" fmla="*/ 2147483647 h 1121"/>
                <a:gd name="T102" fmla="*/ 2147483647 w 505"/>
                <a:gd name="T103" fmla="*/ 2147483647 h 112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05" h="1121">
                  <a:moveTo>
                    <a:pt x="446" y="1121"/>
                  </a:moveTo>
                  <a:lnTo>
                    <a:pt x="445" y="1106"/>
                  </a:lnTo>
                  <a:lnTo>
                    <a:pt x="443" y="1091"/>
                  </a:lnTo>
                  <a:lnTo>
                    <a:pt x="440" y="1079"/>
                  </a:lnTo>
                  <a:lnTo>
                    <a:pt x="438" y="1067"/>
                  </a:lnTo>
                  <a:lnTo>
                    <a:pt x="437" y="1056"/>
                  </a:lnTo>
                  <a:lnTo>
                    <a:pt x="437" y="1045"/>
                  </a:lnTo>
                  <a:lnTo>
                    <a:pt x="438" y="1040"/>
                  </a:lnTo>
                  <a:lnTo>
                    <a:pt x="439" y="1034"/>
                  </a:lnTo>
                  <a:lnTo>
                    <a:pt x="443" y="1028"/>
                  </a:lnTo>
                  <a:lnTo>
                    <a:pt x="446" y="1022"/>
                  </a:lnTo>
                  <a:lnTo>
                    <a:pt x="430" y="1022"/>
                  </a:lnTo>
                  <a:lnTo>
                    <a:pt x="420" y="1022"/>
                  </a:lnTo>
                  <a:lnTo>
                    <a:pt x="411" y="1022"/>
                  </a:lnTo>
                  <a:lnTo>
                    <a:pt x="399" y="1022"/>
                  </a:lnTo>
                  <a:lnTo>
                    <a:pt x="399" y="1001"/>
                  </a:lnTo>
                  <a:lnTo>
                    <a:pt x="399" y="988"/>
                  </a:lnTo>
                  <a:lnTo>
                    <a:pt x="399" y="975"/>
                  </a:lnTo>
                  <a:lnTo>
                    <a:pt x="399" y="961"/>
                  </a:lnTo>
                  <a:lnTo>
                    <a:pt x="405" y="957"/>
                  </a:lnTo>
                  <a:lnTo>
                    <a:pt x="411" y="953"/>
                  </a:lnTo>
                  <a:lnTo>
                    <a:pt x="414" y="949"/>
                  </a:lnTo>
                  <a:lnTo>
                    <a:pt x="416" y="946"/>
                  </a:lnTo>
                  <a:lnTo>
                    <a:pt x="419" y="939"/>
                  </a:lnTo>
                  <a:lnTo>
                    <a:pt x="419" y="931"/>
                  </a:lnTo>
                  <a:lnTo>
                    <a:pt x="419" y="922"/>
                  </a:lnTo>
                  <a:lnTo>
                    <a:pt x="419" y="915"/>
                  </a:lnTo>
                  <a:lnTo>
                    <a:pt x="419" y="908"/>
                  </a:lnTo>
                  <a:lnTo>
                    <a:pt x="419" y="899"/>
                  </a:lnTo>
                  <a:lnTo>
                    <a:pt x="413" y="899"/>
                  </a:lnTo>
                  <a:lnTo>
                    <a:pt x="409" y="899"/>
                  </a:lnTo>
                  <a:lnTo>
                    <a:pt x="404" y="898"/>
                  </a:lnTo>
                  <a:lnTo>
                    <a:pt x="402" y="896"/>
                  </a:lnTo>
                  <a:lnTo>
                    <a:pt x="400" y="895"/>
                  </a:lnTo>
                  <a:lnTo>
                    <a:pt x="398" y="893"/>
                  </a:lnTo>
                  <a:lnTo>
                    <a:pt x="397" y="891"/>
                  </a:lnTo>
                  <a:lnTo>
                    <a:pt x="395" y="889"/>
                  </a:lnTo>
                  <a:lnTo>
                    <a:pt x="394" y="879"/>
                  </a:lnTo>
                  <a:lnTo>
                    <a:pt x="392" y="868"/>
                  </a:lnTo>
                  <a:lnTo>
                    <a:pt x="382" y="838"/>
                  </a:lnTo>
                  <a:lnTo>
                    <a:pt x="371" y="811"/>
                  </a:lnTo>
                  <a:lnTo>
                    <a:pt x="360" y="786"/>
                  </a:lnTo>
                  <a:lnTo>
                    <a:pt x="348" y="764"/>
                  </a:lnTo>
                  <a:lnTo>
                    <a:pt x="336" y="741"/>
                  </a:lnTo>
                  <a:lnTo>
                    <a:pt x="324" y="719"/>
                  </a:lnTo>
                  <a:lnTo>
                    <a:pt x="312" y="695"/>
                  </a:lnTo>
                  <a:lnTo>
                    <a:pt x="300" y="672"/>
                  </a:lnTo>
                  <a:lnTo>
                    <a:pt x="299" y="684"/>
                  </a:lnTo>
                  <a:lnTo>
                    <a:pt x="298" y="694"/>
                  </a:lnTo>
                  <a:lnTo>
                    <a:pt x="296" y="703"/>
                  </a:lnTo>
                  <a:lnTo>
                    <a:pt x="292" y="710"/>
                  </a:lnTo>
                  <a:lnTo>
                    <a:pt x="291" y="713"/>
                  </a:lnTo>
                  <a:lnTo>
                    <a:pt x="288" y="715"/>
                  </a:lnTo>
                  <a:lnTo>
                    <a:pt x="286" y="717"/>
                  </a:lnTo>
                  <a:lnTo>
                    <a:pt x="282" y="718"/>
                  </a:lnTo>
                  <a:lnTo>
                    <a:pt x="276" y="720"/>
                  </a:lnTo>
                  <a:lnTo>
                    <a:pt x="266" y="721"/>
                  </a:lnTo>
                  <a:lnTo>
                    <a:pt x="246" y="751"/>
                  </a:lnTo>
                  <a:lnTo>
                    <a:pt x="238" y="748"/>
                  </a:lnTo>
                  <a:lnTo>
                    <a:pt x="226" y="742"/>
                  </a:lnTo>
                  <a:lnTo>
                    <a:pt x="214" y="736"/>
                  </a:lnTo>
                  <a:lnTo>
                    <a:pt x="207" y="733"/>
                  </a:lnTo>
                  <a:lnTo>
                    <a:pt x="190" y="734"/>
                  </a:lnTo>
                  <a:lnTo>
                    <a:pt x="176" y="735"/>
                  </a:lnTo>
                  <a:lnTo>
                    <a:pt x="169" y="736"/>
                  </a:lnTo>
                  <a:lnTo>
                    <a:pt x="165" y="736"/>
                  </a:lnTo>
                  <a:lnTo>
                    <a:pt x="162" y="735"/>
                  </a:lnTo>
                  <a:lnTo>
                    <a:pt x="159" y="733"/>
                  </a:lnTo>
                  <a:lnTo>
                    <a:pt x="167" y="646"/>
                  </a:lnTo>
                  <a:lnTo>
                    <a:pt x="133" y="567"/>
                  </a:lnTo>
                  <a:lnTo>
                    <a:pt x="122" y="551"/>
                  </a:lnTo>
                  <a:lnTo>
                    <a:pt x="112" y="539"/>
                  </a:lnTo>
                  <a:lnTo>
                    <a:pt x="107" y="533"/>
                  </a:lnTo>
                  <a:lnTo>
                    <a:pt x="103" y="527"/>
                  </a:lnTo>
                  <a:lnTo>
                    <a:pt x="101" y="520"/>
                  </a:lnTo>
                  <a:lnTo>
                    <a:pt x="100" y="511"/>
                  </a:lnTo>
                  <a:lnTo>
                    <a:pt x="85" y="508"/>
                  </a:lnTo>
                  <a:lnTo>
                    <a:pt x="74" y="505"/>
                  </a:lnTo>
                  <a:lnTo>
                    <a:pt x="62" y="504"/>
                  </a:lnTo>
                  <a:lnTo>
                    <a:pt x="51" y="502"/>
                  </a:lnTo>
                  <a:lnTo>
                    <a:pt x="41" y="498"/>
                  </a:lnTo>
                  <a:lnTo>
                    <a:pt x="32" y="493"/>
                  </a:lnTo>
                  <a:lnTo>
                    <a:pt x="23" y="487"/>
                  </a:lnTo>
                  <a:lnTo>
                    <a:pt x="16" y="479"/>
                  </a:lnTo>
                  <a:lnTo>
                    <a:pt x="8" y="471"/>
                  </a:lnTo>
                  <a:lnTo>
                    <a:pt x="0" y="462"/>
                  </a:lnTo>
                  <a:lnTo>
                    <a:pt x="8" y="458"/>
                  </a:lnTo>
                  <a:lnTo>
                    <a:pt x="13" y="454"/>
                  </a:lnTo>
                  <a:lnTo>
                    <a:pt x="19" y="450"/>
                  </a:lnTo>
                  <a:lnTo>
                    <a:pt x="23" y="445"/>
                  </a:lnTo>
                  <a:lnTo>
                    <a:pt x="31" y="435"/>
                  </a:lnTo>
                  <a:lnTo>
                    <a:pt x="38" y="422"/>
                  </a:lnTo>
                  <a:lnTo>
                    <a:pt x="45" y="397"/>
                  </a:lnTo>
                  <a:lnTo>
                    <a:pt x="54" y="369"/>
                  </a:lnTo>
                  <a:lnTo>
                    <a:pt x="58" y="361"/>
                  </a:lnTo>
                  <a:lnTo>
                    <a:pt x="62" y="351"/>
                  </a:lnTo>
                  <a:lnTo>
                    <a:pt x="64" y="340"/>
                  </a:lnTo>
                  <a:lnTo>
                    <a:pt x="65" y="328"/>
                  </a:lnTo>
                  <a:lnTo>
                    <a:pt x="67" y="302"/>
                  </a:lnTo>
                  <a:lnTo>
                    <a:pt x="67" y="277"/>
                  </a:lnTo>
                  <a:lnTo>
                    <a:pt x="67" y="274"/>
                  </a:lnTo>
                  <a:lnTo>
                    <a:pt x="68" y="272"/>
                  </a:lnTo>
                  <a:lnTo>
                    <a:pt x="70" y="269"/>
                  </a:lnTo>
                  <a:lnTo>
                    <a:pt x="73" y="268"/>
                  </a:lnTo>
                  <a:lnTo>
                    <a:pt x="80" y="265"/>
                  </a:lnTo>
                  <a:lnTo>
                    <a:pt x="88" y="264"/>
                  </a:lnTo>
                  <a:lnTo>
                    <a:pt x="96" y="263"/>
                  </a:lnTo>
                  <a:lnTo>
                    <a:pt x="103" y="262"/>
                  </a:lnTo>
                  <a:lnTo>
                    <a:pt x="110" y="261"/>
                  </a:lnTo>
                  <a:lnTo>
                    <a:pt x="113" y="258"/>
                  </a:lnTo>
                  <a:lnTo>
                    <a:pt x="119" y="253"/>
                  </a:lnTo>
                  <a:lnTo>
                    <a:pt x="124" y="247"/>
                  </a:lnTo>
                  <a:lnTo>
                    <a:pt x="129" y="239"/>
                  </a:lnTo>
                  <a:lnTo>
                    <a:pt x="132" y="231"/>
                  </a:lnTo>
                  <a:lnTo>
                    <a:pt x="134" y="222"/>
                  </a:lnTo>
                  <a:lnTo>
                    <a:pt x="136" y="213"/>
                  </a:lnTo>
                  <a:lnTo>
                    <a:pt x="137" y="202"/>
                  </a:lnTo>
                  <a:lnTo>
                    <a:pt x="140" y="192"/>
                  </a:lnTo>
                  <a:lnTo>
                    <a:pt x="141" y="152"/>
                  </a:lnTo>
                  <a:lnTo>
                    <a:pt x="140" y="117"/>
                  </a:lnTo>
                  <a:lnTo>
                    <a:pt x="141" y="114"/>
                  </a:lnTo>
                  <a:lnTo>
                    <a:pt x="143" y="110"/>
                  </a:lnTo>
                  <a:lnTo>
                    <a:pt x="145" y="107"/>
                  </a:lnTo>
                  <a:lnTo>
                    <a:pt x="150" y="104"/>
                  </a:lnTo>
                  <a:lnTo>
                    <a:pt x="159" y="98"/>
                  </a:lnTo>
                  <a:lnTo>
                    <a:pt x="170" y="91"/>
                  </a:lnTo>
                  <a:lnTo>
                    <a:pt x="193" y="83"/>
                  </a:lnTo>
                  <a:lnTo>
                    <a:pt x="207" y="80"/>
                  </a:lnTo>
                  <a:lnTo>
                    <a:pt x="210" y="77"/>
                  </a:lnTo>
                  <a:lnTo>
                    <a:pt x="213" y="74"/>
                  </a:lnTo>
                  <a:lnTo>
                    <a:pt x="217" y="70"/>
                  </a:lnTo>
                  <a:lnTo>
                    <a:pt x="219" y="66"/>
                  </a:lnTo>
                  <a:lnTo>
                    <a:pt x="224" y="56"/>
                  </a:lnTo>
                  <a:lnTo>
                    <a:pt x="227" y="45"/>
                  </a:lnTo>
                  <a:lnTo>
                    <a:pt x="234" y="21"/>
                  </a:lnTo>
                  <a:lnTo>
                    <a:pt x="240" y="0"/>
                  </a:lnTo>
                  <a:lnTo>
                    <a:pt x="251" y="7"/>
                  </a:lnTo>
                  <a:lnTo>
                    <a:pt x="260" y="15"/>
                  </a:lnTo>
                  <a:lnTo>
                    <a:pt x="269" y="23"/>
                  </a:lnTo>
                  <a:lnTo>
                    <a:pt x="277" y="31"/>
                  </a:lnTo>
                  <a:lnTo>
                    <a:pt x="286" y="39"/>
                  </a:lnTo>
                  <a:lnTo>
                    <a:pt x="294" y="44"/>
                  </a:lnTo>
                  <a:lnTo>
                    <a:pt x="300" y="47"/>
                  </a:lnTo>
                  <a:lnTo>
                    <a:pt x="305" y="48"/>
                  </a:lnTo>
                  <a:lnTo>
                    <a:pt x="312" y="49"/>
                  </a:lnTo>
                  <a:lnTo>
                    <a:pt x="320" y="49"/>
                  </a:lnTo>
                  <a:lnTo>
                    <a:pt x="325" y="75"/>
                  </a:lnTo>
                  <a:lnTo>
                    <a:pt x="332" y="99"/>
                  </a:lnTo>
                  <a:lnTo>
                    <a:pt x="335" y="110"/>
                  </a:lnTo>
                  <a:lnTo>
                    <a:pt x="337" y="122"/>
                  </a:lnTo>
                  <a:lnTo>
                    <a:pt x="338" y="134"/>
                  </a:lnTo>
                  <a:lnTo>
                    <a:pt x="339" y="147"/>
                  </a:lnTo>
                  <a:lnTo>
                    <a:pt x="338" y="155"/>
                  </a:lnTo>
                  <a:lnTo>
                    <a:pt x="337" y="161"/>
                  </a:lnTo>
                  <a:lnTo>
                    <a:pt x="335" y="167"/>
                  </a:lnTo>
                  <a:lnTo>
                    <a:pt x="332" y="173"/>
                  </a:lnTo>
                  <a:lnTo>
                    <a:pt x="324" y="183"/>
                  </a:lnTo>
                  <a:lnTo>
                    <a:pt x="316" y="194"/>
                  </a:lnTo>
                  <a:lnTo>
                    <a:pt x="308" y="204"/>
                  </a:lnTo>
                  <a:lnTo>
                    <a:pt x="300" y="216"/>
                  </a:lnTo>
                  <a:lnTo>
                    <a:pt x="297" y="221"/>
                  </a:lnTo>
                  <a:lnTo>
                    <a:pt x="294" y="227"/>
                  </a:lnTo>
                  <a:lnTo>
                    <a:pt x="293" y="233"/>
                  </a:lnTo>
                  <a:lnTo>
                    <a:pt x="292" y="240"/>
                  </a:lnTo>
                  <a:lnTo>
                    <a:pt x="293" y="245"/>
                  </a:lnTo>
                  <a:lnTo>
                    <a:pt x="294" y="250"/>
                  </a:lnTo>
                  <a:lnTo>
                    <a:pt x="297" y="253"/>
                  </a:lnTo>
                  <a:lnTo>
                    <a:pt x="300" y="256"/>
                  </a:lnTo>
                  <a:lnTo>
                    <a:pt x="304" y="258"/>
                  </a:lnTo>
                  <a:lnTo>
                    <a:pt x="309" y="261"/>
                  </a:lnTo>
                  <a:lnTo>
                    <a:pt x="313" y="262"/>
                  </a:lnTo>
                  <a:lnTo>
                    <a:pt x="319" y="264"/>
                  </a:lnTo>
                  <a:lnTo>
                    <a:pt x="330" y="266"/>
                  </a:lnTo>
                  <a:lnTo>
                    <a:pt x="341" y="268"/>
                  </a:lnTo>
                  <a:lnTo>
                    <a:pt x="346" y="270"/>
                  </a:lnTo>
                  <a:lnTo>
                    <a:pt x="350" y="272"/>
                  </a:lnTo>
                  <a:lnTo>
                    <a:pt x="355" y="274"/>
                  </a:lnTo>
                  <a:lnTo>
                    <a:pt x="359" y="277"/>
                  </a:lnTo>
                  <a:lnTo>
                    <a:pt x="366" y="284"/>
                  </a:lnTo>
                  <a:lnTo>
                    <a:pt x="371" y="291"/>
                  </a:lnTo>
                  <a:lnTo>
                    <a:pt x="375" y="298"/>
                  </a:lnTo>
                  <a:lnTo>
                    <a:pt x="378" y="304"/>
                  </a:lnTo>
                  <a:lnTo>
                    <a:pt x="384" y="319"/>
                  </a:lnTo>
                  <a:lnTo>
                    <a:pt x="392" y="333"/>
                  </a:lnTo>
                  <a:lnTo>
                    <a:pt x="398" y="345"/>
                  </a:lnTo>
                  <a:lnTo>
                    <a:pt x="404" y="359"/>
                  </a:lnTo>
                  <a:lnTo>
                    <a:pt x="411" y="374"/>
                  </a:lnTo>
                  <a:lnTo>
                    <a:pt x="420" y="387"/>
                  </a:lnTo>
                  <a:lnTo>
                    <a:pt x="425" y="394"/>
                  </a:lnTo>
                  <a:lnTo>
                    <a:pt x="430" y="400"/>
                  </a:lnTo>
                  <a:lnTo>
                    <a:pt x="436" y="405"/>
                  </a:lnTo>
                  <a:lnTo>
                    <a:pt x="442" y="409"/>
                  </a:lnTo>
                  <a:lnTo>
                    <a:pt x="448" y="413"/>
                  </a:lnTo>
                  <a:lnTo>
                    <a:pt x="456" y="416"/>
                  </a:lnTo>
                  <a:lnTo>
                    <a:pt x="464" y="418"/>
                  </a:lnTo>
                  <a:lnTo>
                    <a:pt x="472" y="418"/>
                  </a:lnTo>
                  <a:lnTo>
                    <a:pt x="477" y="418"/>
                  </a:lnTo>
                  <a:lnTo>
                    <a:pt x="487" y="418"/>
                  </a:lnTo>
                  <a:lnTo>
                    <a:pt x="498" y="418"/>
                  </a:lnTo>
                  <a:lnTo>
                    <a:pt x="505" y="418"/>
                  </a:lnTo>
                  <a:lnTo>
                    <a:pt x="499" y="439"/>
                  </a:lnTo>
                  <a:lnTo>
                    <a:pt x="489" y="460"/>
                  </a:lnTo>
                  <a:lnTo>
                    <a:pt x="483" y="470"/>
                  </a:lnTo>
                  <a:lnTo>
                    <a:pt x="479" y="482"/>
                  </a:lnTo>
                  <a:lnTo>
                    <a:pt x="476" y="494"/>
                  </a:lnTo>
                  <a:lnTo>
                    <a:pt x="472" y="505"/>
                  </a:lnTo>
                  <a:lnTo>
                    <a:pt x="479" y="499"/>
                  </a:lnTo>
                  <a:lnTo>
                    <a:pt x="458" y="503"/>
                  </a:lnTo>
                  <a:lnTo>
                    <a:pt x="437" y="507"/>
                  </a:lnTo>
                  <a:lnTo>
                    <a:pt x="427" y="510"/>
                  </a:lnTo>
                  <a:lnTo>
                    <a:pt x="417" y="512"/>
                  </a:lnTo>
                  <a:lnTo>
                    <a:pt x="408" y="515"/>
                  </a:lnTo>
                  <a:lnTo>
                    <a:pt x="399" y="519"/>
                  </a:lnTo>
                  <a:lnTo>
                    <a:pt x="391" y="523"/>
                  </a:lnTo>
                  <a:lnTo>
                    <a:pt x="383" y="528"/>
                  </a:lnTo>
                  <a:lnTo>
                    <a:pt x="376" y="534"/>
                  </a:lnTo>
                  <a:lnTo>
                    <a:pt x="370" y="543"/>
                  </a:lnTo>
                  <a:lnTo>
                    <a:pt x="366" y="551"/>
                  </a:lnTo>
                  <a:lnTo>
                    <a:pt x="363" y="561"/>
                  </a:lnTo>
                  <a:lnTo>
                    <a:pt x="360" y="572"/>
                  </a:lnTo>
                  <a:lnTo>
                    <a:pt x="359" y="585"/>
                  </a:lnTo>
                  <a:lnTo>
                    <a:pt x="360" y="601"/>
                  </a:lnTo>
                  <a:lnTo>
                    <a:pt x="363" y="614"/>
                  </a:lnTo>
                  <a:lnTo>
                    <a:pt x="366" y="626"/>
                  </a:lnTo>
                  <a:lnTo>
                    <a:pt x="370" y="637"/>
                  </a:lnTo>
                  <a:lnTo>
                    <a:pt x="376" y="647"/>
                  </a:lnTo>
                  <a:lnTo>
                    <a:pt x="382" y="657"/>
                  </a:lnTo>
                  <a:lnTo>
                    <a:pt x="389" y="666"/>
                  </a:lnTo>
                  <a:lnTo>
                    <a:pt x="395" y="675"/>
                  </a:lnTo>
                  <a:lnTo>
                    <a:pt x="402" y="683"/>
                  </a:lnTo>
                  <a:lnTo>
                    <a:pt x="409" y="692"/>
                  </a:lnTo>
                  <a:lnTo>
                    <a:pt x="415" y="701"/>
                  </a:lnTo>
                  <a:lnTo>
                    <a:pt x="421" y="712"/>
                  </a:lnTo>
                  <a:lnTo>
                    <a:pt x="425" y="723"/>
                  </a:lnTo>
                  <a:lnTo>
                    <a:pt x="430" y="735"/>
                  </a:lnTo>
                  <a:lnTo>
                    <a:pt x="432" y="748"/>
                  </a:lnTo>
                  <a:lnTo>
                    <a:pt x="433" y="764"/>
                  </a:lnTo>
                  <a:lnTo>
                    <a:pt x="432" y="769"/>
                  </a:lnTo>
                  <a:lnTo>
                    <a:pt x="431" y="773"/>
                  </a:lnTo>
                  <a:lnTo>
                    <a:pt x="428" y="776"/>
                  </a:lnTo>
                  <a:lnTo>
                    <a:pt x="425" y="780"/>
                  </a:lnTo>
                  <a:lnTo>
                    <a:pt x="423" y="784"/>
                  </a:lnTo>
                  <a:lnTo>
                    <a:pt x="421" y="789"/>
                  </a:lnTo>
                  <a:lnTo>
                    <a:pt x="420" y="794"/>
                  </a:lnTo>
                  <a:lnTo>
                    <a:pt x="419" y="801"/>
                  </a:lnTo>
                  <a:lnTo>
                    <a:pt x="420" y="809"/>
                  </a:lnTo>
                  <a:lnTo>
                    <a:pt x="421" y="818"/>
                  </a:lnTo>
                  <a:lnTo>
                    <a:pt x="423" y="826"/>
                  </a:lnTo>
                  <a:lnTo>
                    <a:pt x="426" y="834"/>
                  </a:lnTo>
                  <a:lnTo>
                    <a:pt x="435" y="851"/>
                  </a:lnTo>
                  <a:lnTo>
                    <a:pt x="445" y="868"/>
                  </a:lnTo>
                  <a:lnTo>
                    <a:pt x="467" y="903"/>
                  </a:lnTo>
                  <a:lnTo>
                    <a:pt x="486" y="937"/>
                  </a:lnTo>
                  <a:lnTo>
                    <a:pt x="486" y="951"/>
                  </a:lnTo>
                  <a:lnTo>
                    <a:pt x="483" y="965"/>
                  </a:lnTo>
                  <a:lnTo>
                    <a:pt x="482" y="980"/>
                  </a:lnTo>
                  <a:lnTo>
                    <a:pt x="479" y="997"/>
                  </a:lnTo>
                  <a:lnTo>
                    <a:pt x="472" y="1027"/>
                  </a:lnTo>
                  <a:lnTo>
                    <a:pt x="466" y="1057"/>
                  </a:lnTo>
                  <a:lnTo>
                    <a:pt x="458" y="1082"/>
                  </a:lnTo>
                  <a:lnTo>
                    <a:pt x="451" y="1103"/>
                  </a:lnTo>
                  <a:lnTo>
                    <a:pt x="447" y="1116"/>
                  </a:lnTo>
                  <a:lnTo>
                    <a:pt x="446" y="1121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59" name="Freeform 263"/>
            <p:cNvSpPr>
              <a:spLocks/>
            </p:cNvSpPr>
            <p:nvPr>
              <p:custDataLst>
                <p:tags r:id="rId190"/>
              </p:custDataLst>
            </p:nvPr>
          </p:nvSpPr>
          <p:spPr bwMode="auto">
            <a:xfrm>
              <a:off x="4198710" y="3026197"/>
              <a:ext cx="87710" cy="58738"/>
            </a:xfrm>
            <a:custGeom>
              <a:avLst/>
              <a:gdLst>
                <a:gd name="T0" fmla="*/ 2147483647 w 180"/>
                <a:gd name="T1" fmla="*/ 1009686815 h 112"/>
                <a:gd name="T2" fmla="*/ 2147483647 w 180"/>
                <a:gd name="T3" fmla="*/ 2147483647 h 112"/>
                <a:gd name="T4" fmla="*/ 2147483647 w 180"/>
                <a:gd name="T5" fmla="*/ 2147483647 h 112"/>
                <a:gd name="T6" fmla="*/ 2147483647 w 180"/>
                <a:gd name="T7" fmla="*/ 2147483647 h 112"/>
                <a:gd name="T8" fmla="*/ 2147483647 w 180"/>
                <a:gd name="T9" fmla="*/ 2147483647 h 112"/>
                <a:gd name="T10" fmla="*/ 2147483647 w 180"/>
                <a:gd name="T11" fmla="*/ 2147483647 h 112"/>
                <a:gd name="T12" fmla="*/ 2147483647 w 180"/>
                <a:gd name="T13" fmla="*/ 2147483647 h 112"/>
                <a:gd name="T14" fmla="*/ 2147483647 w 180"/>
                <a:gd name="T15" fmla="*/ 2147483647 h 112"/>
                <a:gd name="T16" fmla="*/ 2147483647 w 180"/>
                <a:gd name="T17" fmla="*/ 2147483647 h 112"/>
                <a:gd name="T18" fmla="*/ 2147483647 w 180"/>
                <a:gd name="T19" fmla="*/ 2147483647 h 112"/>
                <a:gd name="T20" fmla="*/ 2147483647 w 180"/>
                <a:gd name="T21" fmla="*/ 2147483647 h 112"/>
                <a:gd name="T22" fmla="*/ 2147483647 w 180"/>
                <a:gd name="T23" fmla="*/ 2147483647 h 112"/>
                <a:gd name="T24" fmla="*/ 2147483647 w 180"/>
                <a:gd name="T25" fmla="*/ 2147483647 h 112"/>
                <a:gd name="T26" fmla="*/ 2147483647 w 180"/>
                <a:gd name="T27" fmla="*/ 2147483647 h 112"/>
                <a:gd name="T28" fmla="*/ 2147483647 w 180"/>
                <a:gd name="T29" fmla="*/ 2147483647 h 112"/>
                <a:gd name="T30" fmla="*/ 2147483647 w 180"/>
                <a:gd name="T31" fmla="*/ 2147483647 h 112"/>
                <a:gd name="T32" fmla="*/ 2147483647 w 180"/>
                <a:gd name="T33" fmla="*/ 2147483647 h 112"/>
                <a:gd name="T34" fmla="*/ 2147483647 w 180"/>
                <a:gd name="T35" fmla="*/ 2147483647 h 112"/>
                <a:gd name="T36" fmla="*/ 2147483647 w 180"/>
                <a:gd name="T37" fmla="*/ 2147483647 h 112"/>
                <a:gd name="T38" fmla="*/ 2147483647 w 180"/>
                <a:gd name="T39" fmla="*/ 2147483647 h 112"/>
                <a:gd name="T40" fmla="*/ 2147483647 w 180"/>
                <a:gd name="T41" fmla="*/ 2147483647 h 112"/>
                <a:gd name="T42" fmla="*/ 1637942662 w 180"/>
                <a:gd name="T43" fmla="*/ 2147483647 h 112"/>
                <a:gd name="T44" fmla="*/ 0 w 180"/>
                <a:gd name="T45" fmla="*/ 2147483647 h 112"/>
                <a:gd name="T46" fmla="*/ 2147483647 w 180"/>
                <a:gd name="T47" fmla="*/ 2019373631 h 112"/>
                <a:gd name="T48" fmla="*/ 2147483647 w 180"/>
                <a:gd name="T49" fmla="*/ 1298207871 h 112"/>
                <a:gd name="T50" fmla="*/ 2147483647 w 180"/>
                <a:gd name="T51" fmla="*/ 721165759 h 112"/>
                <a:gd name="T52" fmla="*/ 2147483647 w 180"/>
                <a:gd name="T53" fmla="*/ 432644179 h 112"/>
                <a:gd name="T54" fmla="*/ 2147483647 w 180"/>
                <a:gd name="T55" fmla="*/ 144123123 h 112"/>
                <a:gd name="T56" fmla="*/ 2147483647 w 180"/>
                <a:gd name="T57" fmla="*/ 0 h 112"/>
                <a:gd name="T58" fmla="*/ 2147483647 w 180"/>
                <a:gd name="T59" fmla="*/ 144123123 h 112"/>
                <a:gd name="T60" fmla="*/ 2147483647 w 180"/>
                <a:gd name="T61" fmla="*/ 432644179 h 112"/>
                <a:gd name="T62" fmla="*/ 2147483647 w 180"/>
                <a:gd name="T63" fmla="*/ 1009686815 h 1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80" h="112">
                  <a:moveTo>
                    <a:pt x="180" y="7"/>
                  </a:moveTo>
                  <a:lnTo>
                    <a:pt x="171" y="24"/>
                  </a:lnTo>
                  <a:lnTo>
                    <a:pt x="163" y="39"/>
                  </a:lnTo>
                  <a:lnTo>
                    <a:pt x="152" y="53"/>
                  </a:lnTo>
                  <a:lnTo>
                    <a:pt x="141" y="66"/>
                  </a:lnTo>
                  <a:lnTo>
                    <a:pt x="129" y="80"/>
                  </a:lnTo>
                  <a:lnTo>
                    <a:pt x="115" y="92"/>
                  </a:lnTo>
                  <a:lnTo>
                    <a:pt x="101" y="102"/>
                  </a:lnTo>
                  <a:lnTo>
                    <a:pt x="87" y="112"/>
                  </a:lnTo>
                  <a:lnTo>
                    <a:pt x="82" y="107"/>
                  </a:lnTo>
                  <a:lnTo>
                    <a:pt x="79" y="101"/>
                  </a:lnTo>
                  <a:lnTo>
                    <a:pt x="76" y="95"/>
                  </a:lnTo>
                  <a:lnTo>
                    <a:pt x="74" y="88"/>
                  </a:lnTo>
                  <a:lnTo>
                    <a:pt x="70" y="81"/>
                  </a:lnTo>
                  <a:lnTo>
                    <a:pt x="68" y="74"/>
                  </a:lnTo>
                  <a:lnTo>
                    <a:pt x="65" y="69"/>
                  </a:lnTo>
                  <a:lnTo>
                    <a:pt x="60" y="63"/>
                  </a:lnTo>
                  <a:lnTo>
                    <a:pt x="45" y="48"/>
                  </a:lnTo>
                  <a:lnTo>
                    <a:pt x="36" y="38"/>
                  </a:lnTo>
                  <a:lnTo>
                    <a:pt x="30" y="33"/>
                  </a:lnTo>
                  <a:lnTo>
                    <a:pt x="25" y="31"/>
                  </a:lnTo>
                  <a:lnTo>
                    <a:pt x="18" y="30"/>
                  </a:lnTo>
                  <a:lnTo>
                    <a:pt x="0" y="26"/>
                  </a:lnTo>
                  <a:lnTo>
                    <a:pt x="26" y="14"/>
                  </a:lnTo>
                  <a:lnTo>
                    <a:pt x="41" y="9"/>
                  </a:lnTo>
                  <a:lnTo>
                    <a:pt x="56" y="5"/>
                  </a:lnTo>
                  <a:lnTo>
                    <a:pt x="74" y="3"/>
                  </a:lnTo>
                  <a:lnTo>
                    <a:pt x="93" y="1"/>
                  </a:lnTo>
                  <a:lnTo>
                    <a:pt x="114" y="0"/>
                  </a:lnTo>
                  <a:lnTo>
                    <a:pt x="135" y="1"/>
                  </a:lnTo>
                  <a:lnTo>
                    <a:pt x="157" y="3"/>
                  </a:lnTo>
                  <a:lnTo>
                    <a:pt x="180" y="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0" name="Freeform 264"/>
            <p:cNvSpPr>
              <a:spLocks/>
            </p:cNvSpPr>
            <p:nvPr>
              <p:custDataLst>
                <p:tags r:id="rId191"/>
              </p:custDataLst>
            </p:nvPr>
          </p:nvSpPr>
          <p:spPr bwMode="auto">
            <a:xfrm>
              <a:off x="4289859" y="3108750"/>
              <a:ext cx="80830" cy="100013"/>
            </a:xfrm>
            <a:custGeom>
              <a:avLst/>
              <a:gdLst>
                <a:gd name="T0" fmla="*/ 0 w 173"/>
                <a:gd name="T1" fmla="*/ 2147483647 h 192"/>
                <a:gd name="T2" fmla="*/ 2147483647 w 173"/>
                <a:gd name="T3" fmla="*/ 2147483647 h 192"/>
                <a:gd name="T4" fmla="*/ 2147483647 w 173"/>
                <a:gd name="T5" fmla="*/ 2147483647 h 192"/>
                <a:gd name="T6" fmla="*/ 2147483647 w 173"/>
                <a:gd name="T7" fmla="*/ 2147483647 h 192"/>
                <a:gd name="T8" fmla="*/ 2147483647 w 173"/>
                <a:gd name="T9" fmla="*/ 1696132969 h 192"/>
                <a:gd name="T10" fmla="*/ 2147483647 w 173"/>
                <a:gd name="T11" fmla="*/ 1130665197 h 192"/>
                <a:gd name="T12" fmla="*/ 2147483647 w 173"/>
                <a:gd name="T13" fmla="*/ 847931050 h 192"/>
                <a:gd name="T14" fmla="*/ 2147483647 w 173"/>
                <a:gd name="T15" fmla="*/ 424100959 h 192"/>
                <a:gd name="T16" fmla="*/ 2147483647 w 173"/>
                <a:gd name="T17" fmla="*/ 282734146 h 192"/>
                <a:gd name="T18" fmla="*/ 2147483647 w 173"/>
                <a:gd name="T19" fmla="*/ 141366813 h 192"/>
                <a:gd name="T20" fmla="*/ 2147483647 w 173"/>
                <a:gd name="T21" fmla="*/ 0 h 192"/>
                <a:gd name="T22" fmla="*/ 2147483647 w 173"/>
                <a:gd name="T23" fmla="*/ 141366813 h 192"/>
                <a:gd name="T24" fmla="*/ 2147483647 w 173"/>
                <a:gd name="T25" fmla="*/ 282734146 h 192"/>
                <a:gd name="T26" fmla="*/ 2147483647 w 173"/>
                <a:gd name="T27" fmla="*/ 706835106 h 192"/>
                <a:gd name="T28" fmla="*/ 2147483647 w 173"/>
                <a:gd name="T29" fmla="*/ 1130665197 h 192"/>
                <a:gd name="T30" fmla="*/ 2147483647 w 173"/>
                <a:gd name="T31" fmla="*/ 1837500302 h 192"/>
                <a:gd name="T32" fmla="*/ 2147483647 w 173"/>
                <a:gd name="T33" fmla="*/ 2147483647 h 192"/>
                <a:gd name="T34" fmla="*/ 2147483647 w 173"/>
                <a:gd name="T35" fmla="*/ 2147483647 h 192"/>
                <a:gd name="T36" fmla="*/ 2147483647 w 173"/>
                <a:gd name="T37" fmla="*/ 2147483647 h 192"/>
                <a:gd name="T38" fmla="*/ 2147483647 w 173"/>
                <a:gd name="T39" fmla="*/ 2147483647 h 192"/>
                <a:gd name="T40" fmla="*/ 2147483647 w 173"/>
                <a:gd name="T41" fmla="*/ 2147483647 h 192"/>
                <a:gd name="T42" fmla="*/ 2147483647 w 173"/>
                <a:gd name="T43" fmla="*/ 2147483647 h 192"/>
                <a:gd name="T44" fmla="*/ 2147483647 w 173"/>
                <a:gd name="T45" fmla="*/ 2147483647 h 192"/>
                <a:gd name="T46" fmla="*/ 2147483647 w 173"/>
                <a:gd name="T47" fmla="*/ 2147483647 h 192"/>
                <a:gd name="T48" fmla="*/ 2147483647 w 173"/>
                <a:gd name="T49" fmla="*/ 2147483647 h 192"/>
                <a:gd name="T50" fmla="*/ 2147483647 w 173"/>
                <a:gd name="T51" fmla="*/ 2147483647 h 192"/>
                <a:gd name="T52" fmla="*/ 2147483647 w 173"/>
                <a:gd name="T53" fmla="*/ 2147483647 h 192"/>
                <a:gd name="T54" fmla="*/ 2147483647 w 173"/>
                <a:gd name="T55" fmla="*/ 2147483647 h 192"/>
                <a:gd name="T56" fmla="*/ 2147483647 w 173"/>
                <a:gd name="T57" fmla="*/ 2147483647 h 192"/>
                <a:gd name="T58" fmla="*/ 2147483647 w 173"/>
                <a:gd name="T59" fmla="*/ 2147483647 h 192"/>
                <a:gd name="T60" fmla="*/ 2147483647 w 173"/>
                <a:gd name="T61" fmla="*/ 2147483647 h 192"/>
                <a:gd name="T62" fmla="*/ 2147483647 w 173"/>
                <a:gd name="T63" fmla="*/ 2147483647 h 192"/>
                <a:gd name="T64" fmla="*/ 2147483647 w 173"/>
                <a:gd name="T65" fmla="*/ 2147483647 h 192"/>
                <a:gd name="T66" fmla="*/ 2147483647 w 173"/>
                <a:gd name="T67" fmla="*/ 2147483647 h 192"/>
                <a:gd name="T68" fmla="*/ 2147483647 w 173"/>
                <a:gd name="T69" fmla="*/ 2147483647 h 192"/>
                <a:gd name="T70" fmla="*/ 2147483647 w 173"/>
                <a:gd name="T71" fmla="*/ 2147483647 h 192"/>
                <a:gd name="T72" fmla="*/ 2147483647 w 173"/>
                <a:gd name="T73" fmla="*/ 2147483647 h 192"/>
                <a:gd name="T74" fmla="*/ 2147483647 w 173"/>
                <a:gd name="T75" fmla="*/ 2147483647 h 192"/>
                <a:gd name="T76" fmla="*/ 2147483647 w 173"/>
                <a:gd name="T77" fmla="*/ 2147483647 h 192"/>
                <a:gd name="T78" fmla="*/ 1764817475 w 173"/>
                <a:gd name="T79" fmla="*/ 2147483647 h 192"/>
                <a:gd name="T80" fmla="*/ 1283622260 w 173"/>
                <a:gd name="T81" fmla="*/ 2147483647 h 192"/>
                <a:gd name="T82" fmla="*/ 722072509 w 173"/>
                <a:gd name="T83" fmla="*/ 2147483647 h 192"/>
                <a:gd name="T84" fmla="*/ 0 w 173"/>
                <a:gd name="T85" fmla="*/ 2147483647 h 1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73" h="192">
                  <a:moveTo>
                    <a:pt x="0" y="68"/>
                  </a:moveTo>
                  <a:lnTo>
                    <a:pt x="27" y="42"/>
                  </a:lnTo>
                  <a:lnTo>
                    <a:pt x="51" y="21"/>
                  </a:lnTo>
                  <a:lnTo>
                    <a:pt x="56" y="16"/>
                  </a:lnTo>
                  <a:lnTo>
                    <a:pt x="63" y="12"/>
                  </a:lnTo>
                  <a:lnTo>
                    <a:pt x="70" y="8"/>
                  </a:lnTo>
                  <a:lnTo>
                    <a:pt x="76" y="6"/>
                  </a:lnTo>
                  <a:lnTo>
                    <a:pt x="83" y="3"/>
                  </a:lnTo>
                  <a:lnTo>
                    <a:pt x="90" y="2"/>
                  </a:lnTo>
                  <a:lnTo>
                    <a:pt x="98" y="1"/>
                  </a:lnTo>
                  <a:lnTo>
                    <a:pt x="107" y="0"/>
                  </a:lnTo>
                  <a:lnTo>
                    <a:pt x="116" y="1"/>
                  </a:lnTo>
                  <a:lnTo>
                    <a:pt x="124" y="2"/>
                  </a:lnTo>
                  <a:lnTo>
                    <a:pt x="132" y="5"/>
                  </a:lnTo>
                  <a:lnTo>
                    <a:pt x="139" y="8"/>
                  </a:lnTo>
                  <a:lnTo>
                    <a:pt x="145" y="13"/>
                  </a:lnTo>
                  <a:lnTo>
                    <a:pt x="151" y="19"/>
                  </a:lnTo>
                  <a:lnTo>
                    <a:pt x="155" y="24"/>
                  </a:lnTo>
                  <a:lnTo>
                    <a:pt x="160" y="30"/>
                  </a:lnTo>
                  <a:lnTo>
                    <a:pt x="163" y="37"/>
                  </a:lnTo>
                  <a:lnTo>
                    <a:pt x="166" y="43"/>
                  </a:lnTo>
                  <a:lnTo>
                    <a:pt x="168" y="50"/>
                  </a:lnTo>
                  <a:lnTo>
                    <a:pt x="169" y="57"/>
                  </a:lnTo>
                  <a:lnTo>
                    <a:pt x="172" y="72"/>
                  </a:lnTo>
                  <a:lnTo>
                    <a:pt x="173" y="87"/>
                  </a:lnTo>
                  <a:lnTo>
                    <a:pt x="157" y="114"/>
                  </a:lnTo>
                  <a:lnTo>
                    <a:pt x="146" y="137"/>
                  </a:lnTo>
                  <a:lnTo>
                    <a:pt x="139" y="148"/>
                  </a:lnTo>
                  <a:lnTo>
                    <a:pt x="130" y="160"/>
                  </a:lnTo>
                  <a:lnTo>
                    <a:pt x="117" y="174"/>
                  </a:lnTo>
                  <a:lnTo>
                    <a:pt x="99" y="192"/>
                  </a:lnTo>
                  <a:lnTo>
                    <a:pt x="86" y="183"/>
                  </a:lnTo>
                  <a:lnTo>
                    <a:pt x="74" y="176"/>
                  </a:lnTo>
                  <a:lnTo>
                    <a:pt x="63" y="169"/>
                  </a:lnTo>
                  <a:lnTo>
                    <a:pt x="54" y="163"/>
                  </a:lnTo>
                  <a:lnTo>
                    <a:pt x="46" y="156"/>
                  </a:lnTo>
                  <a:lnTo>
                    <a:pt x="40" y="150"/>
                  </a:lnTo>
                  <a:lnTo>
                    <a:pt x="34" y="144"/>
                  </a:lnTo>
                  <a:lnTo>
                    <a:pt x="30" y="137"/>
                  </a:lnTo>
                  <a:lnTo>
                    <a:pt x="22" y="123"/>
                  </a:lnTo>
                  <a:lnTo>
                    <a:pt x="16" y="107"/>
                  </a:lnTo>
                  <a:lnTo>
                    <a:pt x="9" y="90"/>
                  </a:lnTo>
                  <a:lnTo>
                    <a:pt x="0" y="6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1" name="Freeform 265"/>
            <p:cNvSpPr>
              <a:spLocks/>
            </p:cNvSpPr>
            <p:nvPr>
              <p:custDataLst>
                <p:tags r:id="rId192"/>
              </p:custDataLst>
            </p:nvPr>
          </p:nvSpPr>
          <p:spPr bwMode="auto">
            <a:xfrm>
              <a:off x="4336295" y="3159550"/>
              <a:ext cx="113506" cy="131763"/>
            </a:xfrm>
            <a:custGeom>
              <a:avLst/>
              <a:gdLst>
                <a:gd name="T0" fmla="*/ 2147483647 w 233"/>
                <a:gd name="T1" fmla="*/ 0 h 252"/>
                <a:gd name="T2" fmla="*/ 2147483647 w 233"/>
                <a:gd name="T3" fmla="*/ 285968062 h 252"/>
                <a:gd name="T4" fmla="*/ 2147483647 w 233"/>
                <a:gd name="T5" fmla="*/ 428952355 h 252"/>
                <a:gd name="T6" fmla="*/ 2147483647 w 233"/>
                <a:gd name="T7" fmla="*/ 428952355 h 252"/>
                <a:gd name="T8" fmla="*/ 2147483647 w 233"/>
                <a:gd name="T9" fmla="*/ 285968062 h 252"/>
                <a:gd name="T10" fmla="*/ 2147483647 w 233"/>
                <a:gd name="T11" fmla="*/ 142984293 h 252"/>
                <a:gd name="T12" fmla="*/ 2147483647 w 233"/>
                <a:gd name="T13" fmla="*/ 0 h 252"/>
                <a:gd name="T14" fmla="*/ 2147483647 w 233"/>
                <a:gd name="T15" fmla="*/ 2147483647 h 252"/>
                <a:gd name="T16" fmla="*/ 2147483647 w 233"/>
                <a:gd name="T17" fmla="*/ 2147483647 h 252"/>
                <a:gd name="T18" fmla="*/ 2147483647 w 233"/>
                <a:gd name="T19" fmla="*/ 2147483647 h 252"/>
                <a:gd name="T20" fmla="*/ 2147483647 w 233"/>
                <a:gd name="T21" fmla="*/ 2147483647 h 252"/>
                <a:gd name="T22" fmla="*/ 2147483647 w 233"/>
                <a:gd name="T23" fmla="*/ 2147483647 h 252"/>
                <a:gd name="T24" fmla="*/ 2147483647 w 233"/>
                <a:gd name="T25" fmla="*/ 2147483647 h 252"/>
                <a:gd name="T26" fmla="*/ 2147483647 w 233"/>
                <a:gd name="T27" fmla="*/ 2147483647 h 252"/>
                <a:gd name="T28" fmla="*/ 2147483647 w 233"/>
                <a:gd name="T29" fmla="*/ 2147483647 h 252"/>
                <a:gd name="T30" fmla="*/ 2147483647 w 233"/>
                <a:gd name="T31" fmla="*/ 2147483647 h 252"/>
                <a:gd name="T32" fmla="*/ 2147483647 w 233"/>
                <a:gd name="T33" fmla="*/ 2147483647 h 252"/>
                <a:gd name="T34" fmla="*/ 2147483647 w 233"/>
                <a:gd name="T35" fmla="*/ 2147483647 h 252"/>
                <a:gd name="T36" fmla="*/ 2147483647 w 233"/>
                <a:gd name="T37" fmla="*/ 2147483647 h 252"/>
                <a:gd name="T38" fmla="*/ 2147483647 w 233"/>
                <a:gd name="T39" fmla="*/ 2147483647 h 252"/>
                <a:gd name="T40" fmla="*/ 2147483647 w 233"/>
                <a:gd name="T41" fmla="*/ 2147483647 h 252"/>
                <a:gd name="T42" fmla="*/ 2147483647 w 233"/>
                <a:gd name="T43" fmla="*/ 2147483647 h 252"/>
                <a:gd name="T44" fmla="*/ 2147483647 w 233"/>
                <a:gd name="T45" fmla="*/ 2147483647 h 252"/>
                <a:gd name="T46" fmla="*/ 2147483647 w 233"/>
                <a:gd name="T47" fmla="*/ 2147483647 h 252"/>
                <a:gd name="T48" fmla="*/ 2147483647 w 233"/>
                <a:gd name="T49" fmla="*/ 2147483647 h 252"/>
                <a:gd name="T50" fmla="*/ 2147483647 w 233"/>
                <a:gd name="T51" fmla="*/ 2147483647 h 252"/>
                <a:gd name="T52" fmla="*/ 2147483647 w 233"/>
                <a:gd name="T53" fmla="*/ 2147483647 h 252"/>
                <a:gd name="T54" fmla="*/ 2147483647 w 233"/>
                <a:gd name="T55" fmla="*/ 2147483647 h 252"/>
                <a:gd name="T56" fmla="*/ 2147483647 w 233"/>
                <a:gd name="T57" fmla="*/ 2147483647 h 252"/>
                <a:gd name="T58" fmla="*/ 2147483647 w 233"/>
                <a:gd name="T59" fmla="*/ 2147483647 h 252"/>
                <a:gd name="T60" fmla="*/ 2147483647 w 233"/>
                <a:gd name="T61" fmla="*/ 2147483647 h 252"/>
                <a:gd name="T62" fmla="*/ 2147483647 w 233"/>
                <a:gd name="T63" fmla="*/ 2147483647 h 252"/>
                <a:gd name="T64" fmla="*/ 2147483647 w 233"/>
                <a:gd name="T65" fmla="*/ 2147483647 h 252"/>
                <a:gd name="T66" fmla="*/ 2147483647 w 233"/>
                <a:gd name="T67" fmla="*/ 2147483647 h 252"/>
                <a:gd name="T68" fmla="*/ 2147483647 w 233"/>
                <a:gd name="T69" fmla="*/ 2147483647 h 252"/>
                <a:gd name="T70" fmla="*/ 2147483647 w 233"/>
                <a:gd name="T71" fmla="*/ 2147483647 h 252"/>
                <a:gd name="T72" fmla="*/ 2147483647 w 233"/>
                <a:gd name="T73" fmla="*/ 2147483647 h 252"/>
                <a:gd name="T74" fmla="*/ 2147483647 w 233"/>
                <a:gd name="T75" fmla="*/ 2147483647 h 252"/>
                <a:gd name="T76" fmla="*/ 2147483647 w 233"/>
                <a:gd name="T77" fmla="*/ 2147483647 h 252"/>
                <a:gd name="T78" fmla="*/ 2147483647 w 233"/>
                <a:gd name="T79" fmla="*/ 2147483647 h 252"/>
                <a:gd name="T80" fmla="*/ 2147483647 w 233"/>
                <a:gd name="T81" fmla="*/ 2147483647 h 252"/>
                <a:gd name="T82" fmla="*/ 2147483647 w 233"/>
                <a:gd name="T83" fmla="*/ 2147483647 h 252"/>
                <a:gd name="T84" fmla="*/ 2147483647 w 233"/>
                <a:gd name="T85" fmla="*/ 2147483647 h 252"/>
                <a:gd name="T86" fmla="*/ 2147483647 w 233"/>
                <a:gd name="T87" fmla="*/ 2147483647 h 252"/>
                <a:gd name="T88" fmla="*/ 2147483647 w 233"/>
                <a:gd name="T89" fmla="*/ 2147483647 h 252"/>
                <a:gd name="T90" fmla="*/ 2147483647 w 233"/>
                <a:gd name="T91" fmla="*/ 2147483647 h 252"/>
                <a:gd name="T92" fmla="*/ 1545898466 w 233"/>
                <a:gd name="T93" fmla="*/ 2147483647 h 252"/>
                <a:gd name="T94" fmla="*/ 0 w 233"/>
                <a:gd name="T95" fmla="*/ 2147483647 h 252"/>
                <a:gd name="T96" fmla="*/ 2147483647 w 233"/>
                <a:gd name="T97" fmla="*/ 2147483647 h 252"/>
                <a:gd name="T98" fmla="*/ 2147483647 w 233"/>
                <a:gd name="T99" fmla="*/ 2147483647 h 252"/>
                <a:gd name="T100" fmla="*/ 2147483647 w 233"/>
                <a:gd name="T101" fmla="*/ 2147483647 h 252"/>
                <a:gd name="T102" fmla="*/ 2147483647 w 233"/>
                <a:gd name="T103" fmla="*/ 2147483647 h 252"/>
                <a:gd name="T104" fmla="*/ 2147483647 w 233"/>
                <a:gd name="T105" fmla="*/ 2001229516 h 252"/>
                <a:gd name="T106" fmla="*/ 2147483647 w 233"/>
                <a:gd name="T107" fmla="*/ 0 h 2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33" h="252">
                  <a:moveTo>
                    <a:pt x="74" y="0"/>
                  </a:moveTo>
                  <a:lnTo>
                    <a:pt x="83" y="2"/>
                  </a:lnTo>
                  <a:lnTo>
                    <a:pt x="89" y="3"/>
                  </a:lnTo>
                  <a:lnTo>
                    <a:pt x="95" y="3"/>
                  </a:lnTo>
                  <a:lnTo>
                    <a:pt x="99" y="2"/>
                  </a:lnTo>
                  <a:lnTo>
                    <a:pt x="106" y="1"/>
                  </a:lnTo>
                  <a:lnTo>
                    <a:pt x="113" y="0"/>
                  </a:lnTo>
                  <a:lnTo>
                    <a:pt x="125" y="17"/>
                  </a:lnTo>
                  <a:lnTo>
                    <a:pt x="140" y="37"/>
                  </a:lnTo>
                  <a:lnTo>
                    <a:pt x="144" y="42"/>
                  </a:lnTo>
                  <a:lnTo>
                    <a:pt x="148" y="46"/>
                  </a:lnTo>
                  <a:lnTo>
                    <a:pt x="153" y="49"/>
                  </a:lnTo>
                  <a:lnTo>
                    <a:pt x="157" y="52"/>
                  </a:lnTo>
                  <a:lnTo>
                    <a:pt x="163" y="54"/>
                  </a:lnTo>
                  <a:lnTo>
                    <a:pt x="168" y="56"/>
                  </a:lnTo>
                  <a:lnTo>
                    <a:pt x="174" y="56"/>
                  </a:lnTo>
                  <a:lnTo>
                    <a:pt x="180" y="56"/>
                  </a:lnTo>
                  <a:lnTo>
                    <a:pt x="180" y="80"/>
                  </a:lnTo>
                  <a:lnTo>
                    <a:pt x="193" y="103"/>
                  </a:lnTo>
                  <a:lnTo>
                    <a:pt x="212" y="128"/>
                  </a:lnTo>
                  <a:lnTo>
                    <a:pt x="215" y="135"/>
                  </a:lnTo>
                  <a:lnTo>
                    <a:pt x="220" y="142"/>
                  </a:lnTo>
                  <a:lnTo>
                    <a:pt x="223" y="151"/>
                  </a:lnTo>
                  <a:lnTo>
                    <a:pt x="226" y="160"/>
                  </a:lnTo>
                  <a:lnTo>
                    <a:pt x="230" y="170"/>
                  </a:lnTo>
                  <a:lnTo>
                    <a:pt x="232" y="180"/>
                  </a:lnTo>
                  <a:lnTo>
                    <a:pt x="233" y="191"/>
                  </a:lnTo>
                  <a:lnTo>
                    <a:pt x="233" y="204"/>
                  </a:lnTo>
                  <a:lnTo>
                    <a:pt x="232" y="216"/>
                  </a:lnTo>
                  <a:lnTo>
                    <a:pt x="230" y="228"/>
                  </a:lnTo>
                  <a:lnTo>
                    <a:pt x="227" y="240"/>
                  </a:lnTo>
                  <a:lnTo>
                    <a:pt x="226" y="252"/>
                  </a:lnTo>
                  <a:lnTo>
                    <a:pt x="222" y="252"/>
                  </a:lnTo>
                  <a:lnTo>
                    <a:pt x="215" y="250"/>
                  </a:lnTo>
                  <a:lnTo>
                    <a:pt x="208" y="246"/>
                  </a:lnTo>
                  <a:lnTo>
                    <a:pt x="198" y="241"/>
                  </a:lnTo>
                  <a:lnTo>
                    <a:pt x="176" y="226"/>
                  </a:lnTo>
                  <a:lnTo>
                    <a:pt x="151" y="208"/>
                  </a:lnTo>
                  <a:lnTo>
                    <a:pt x="125" y="186"/>
                  </a:lnTo>
                  <a:lnTo>
                    <a:pt x="100" y="165"/>
                  </a:lnTo>
                  <a:lnTo>
                    <a:pt x="78" y="145"/>
                  </a:lnTo>
                  <a:lnTo>
                    <a:pt x="61" y="129"/>
                  </a:lnTo>
                  <a:lnTo>
                    <a:pt x="55" y="125"/>
                  </a:lnTo>
                  <a:lnTo>
                    <a:pt x="48" y="120"/>
                  </a:lnTo>
                  <a:lnTo>
                    <a:pt x="41" y="116"/>
                  </a:lnTo>
                  <a:lnTo>
                    <a:pt x="33" y="112"/>
                  </a:lnTo>
                  <a:lnTo>
                    <a:pt x="17" y="104"/>
                  </a:lnTo>
                  <a:lnTo>
                    <a:pt x="0" y="99"/>
                  </a:lnTo>
                  <a:lnTo>
                    <a:pt x="40" y="63"/>
                  </a:lnTo>
                  <a:lnTo>
                    <a:pt x="59" y="43"/>
                  </a:lnTo>
                  <a:lnTo>
                    <a:pt x="65" y="33"/>
                  </a:lnTo>
                  <a:lnTo>
                    <a:pt x="69" y="25"/>
                  </a:lnTo>
                  <a:lnTo>
                    <a:pt x="72" y="14"/>
                  </a:lnTo>
                  <a:lnTo>
                    <a:pt x="74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2" name="Freeform 266"/>
            <p:cNvSpPr>
              <a:spLocks/>
            </p:cNvSpPr>
            <p:nvPr>
              <p:custDataLst>
                <p:tags r:id="rId193"/>
              </p:custDataLst>
            </p:nvPr>
          </p:nvSpPr>
          <p:spPr bwMode="auto">
            <a:xfrm>
              <a:off x="4568466" y="3078585"/>
              <a:ext cx="113506" cy="201612"/>
            </a:xfrm>
            <a:custGeom>
              <a:avLst/>
              <a:gdLst>
                <a:gd name="T0" fmla="*/ 1004429797 w 246"/>
                <a:gd name="T1" fmla="*/ 2147483647 h 380"/>
                <a:gd name="T2" fmla="*/ 1081707748 w 246"/>
                <a:gd name="T3" fmla="*/ 2147483647 h 380"/>
                <a:gd name="T4" fmla="*/ 1158985699 w 246"/>
                <a:gd name="T5" fmla="*/ 2147483647 h 380"/>
                <a:gd name="T6" fmla="*/ 1390637687 w 246"/>
                <a:gd name="T7" fmla="*/ 2147483647 h 380"/>
                <a:gd name="T8" fmla="*/ 1545193164 w 246"/>
                <a:gd name="T9" fmla="*/ 2147483647 h 380"/>
                <a:gd name="T10" fmla="*/ 1931582068 w 246"/>
                <a:gd name="T11" fmla="*/ 2147483647 h 380"/>
                <a:gd name="T12" fmla="*/ 2008860019 w 246"/>
                <a:gd name="T13" fmla="*/ 2147483647 h 380"/>
                <a:gd name="T14" fmla="*/ 1931582068 w 246"/>
                <a:gd name="T15" fmla="*/ 2147483647 h 380"/>
                <a:gd name="T16" fmla="*/ 1777026591 w 246"/>
                <a:gd name="T17" fmla="*/ 2147483647 h 380"/>
                <a:gd name="T18" fmla="*/ 1467915213 w 246"/>
                <a:gd name="T19" fmla="*/ 2147483647 h 380"/>
                <a:gd name="T20" fmla="*/ 1004429797 w 246"/>
                <a:gd name="T21" fmla="*/ 2147483647 h 380"/>
                <a:gd name="T22" fmla="*/ 695318844 w 246"/>
                <a:gd name="T23" fmla="*/ 2147483647 h 380"/>
                <a:gd name="T24" fmla="*/ 309111379 w 246"/>
                <a:gd name="T25" fmla="*/ 2147483647 h 380"/>
                <a:gd name="T26" fmla="*/ 77277951 w 246"/>
                <a:gd name="T27" fmla="*/ 2147483647 h 380"/>
                <a:gd name="T28" fmla="*/ 0 w 246"/>
                <a:gd name="T29" fmla="*/ 2147483647 h 380"/>
                <a:gd name="T30" fmla="*/ 77277951 w 246"/>
                <a:gd name="T31" fmla="*/ 2147483647 h 380"/>
                <a:gd name="T32" fmla="*/ 154555477 w 246"/>
                <a:gd name="T33" fmla="*/ 2147483647 h 380"/>
                <a:gd name="T34" fmla="*/ 231833428 w 246"/>
                <a:gd name="T35" fmla="*/ 2147483647 h 380"/>
                <a:gd name="T36" fmla="*/ 463485416 w 246"/>
                <a:gd name="T37" fmla="*/ 2147483647 h 380"/>
                <a:gd name="T38" fmla="*/ 849874320 w 246"/>
                <a:gd name="T39" fmla="*/ 2147483647 h 380"/>
                <a:gd name="T40" fmla="*/ 1467915213 w 246"/>
                <a:gd name="T41" fmla="*/ 2147483647 h 380"/>
                <a:gd name="T42" fmla="*/ 2008860019 w 246"/>
                <a:gd name="T43" fmla="*/ 2147483647 h 380"/>
                <a:gd name="T44" fmla="*/ 2147483647 w 246"/>
                <a:gd name="T45" fmla="*/ 2147483647 h 380"/>
                <a:gd name="T46" fmla="*/ 2147483647 w 246"/>
                <a:gd name="T47" fmla="*/ 2147483647 h 380"/>
                <a:gd name="T48" fmla="*/ 2147483647 w 246"/>
                <a:gd name="T49" fmla="*/ 2147483647 h 380"/>
                <a:gd name="T50" fmla="*/ 2008860019 w 246"/>
                <a:gd name="T51" fmla="*/ 2147483647 h 380"/>
                <a:gd name="T52" fmla="*/ 2008860019 w 246"/>
                <a:gd name="T53" fmla="*/ 2147483647 h 380"/>
                <a:gd name="T54" fmla="*/ 1854304117 w 246"/>
                <a:gd name="T55" fmla="*/ 2147483647 h 380"/>
                <a:gd name="T56" fmla="*/ 1854304117 w 246"/>
                <a:gd name="T57" fmla="*/ 2147483647 h 380"/>
                <a:gd name="T58" fmla="*/ 1854304117 w 246"/>
                <a:gd name="T59" fmla="*/ 2147483647 h 380"/>
                <a:gd name="T60" fmla="*/ 1931582068 w 246"/>
                <a:gd name="T61" fmla="*/ 1194650845 h 380"/>
                <a:gd name="T62" fmla="*/ 2008860019 w 246"/>
                <a:gd name="T63" fmla="*/ 0 h 380"/>
                <a:gd name="T64" fmla="*/ 2147483647 w 246"/>
                <a:gd name="T65" fmla="*/ 0 h 380"/>
                <a:gd name="T66" fmla="*/ 2147483647 w 246"/>
                <a:gd name="T67" fmla="*/ 2147483647 h 380"/>
                <a:gd name="T68" fmla="*/ 2147483647 w 246"/>
                <a:gd name="T69" fmla="*/ 2147483647 h 380"/>
                <a:gd name="T70" fmla="*/ 2147483647 w 246"/>
                <a:gd name="T71" fmla="*/ 2147483647 h 380"/>
                <a:gd name="T72" fmla="*/ 2147483647 w 246"/>
                <a:gd name="T73" fmla="*/ 2147483647 h 380"/>
                <a:gd name="T74" fmla="*/ 2147483647 w 246"/>
                <a:gd name="T75" fmla="*/ 2147483647 h 380"/>
                <a:gd name="T76" fmla="*/ 2147483647 w 246"/>
                <a:gd name="T77" fmla="*/ 2147483647 h 380"/>
                <a:gd name="T78" fmla="*/ 2147483647 w 246"/>
                <a:gd name="T79" fmla="*/ 2147483647 h 380"/>
                <a:gd name="T80" fmla="*/ 2147483647 w 246"/>
                <a:gd name="T81" fmla="*/ 2147483647 h 380"/>
                <a:gd name="T82" fmla="*/ 2147483647 w 246"/>
                <a:gd name="T83" fmla="*/ 2147483647 h 380"/>
                <a:gd name="T84" fmla="*/ 2147483647 w 246"/>
                <a:gd name="T85" fmla="*/ 2147483647 h 380"/>
                <a:gd name="T86" fmla="*/ 2147483647 w 246"/>
                <a:gd name="T87" fmla="*/ 2147483647 h 380"/>
                <a:gd name="T88" fmla="*/ 2147483647 w 246"/>
                <a:gd name="T89" fmla="*/ 2147483647 h 380"/>
                <a:gd name="T90" fmla="*/ 2147483647 w 246"/>
                <a:gd name="T91" fmla="*/ 2147483647 h 380"/>
                <a:gd name="T92" fmla="*/ 2147483647 w 246"/>
                <a:gd name="T93" fmla="*/ 2147483647 h 380"/>
                <a:gd name="T94" fmla="*/ 2147483647 w 246"/>
                <a:gd name="T95" fmla="*/ 2147483647 h 380"/>
                <a:gd name="T96" fmla="*/ 2147483647 w 246"/>
                <a:gd name="T97" fmla="*/ 2147483647 h 380"/>
                <a:gd name="T98" fmla="*/ 2147483647 w 246"/>
                <a:gd name="T99" fmla="*/ 2147483647 h 380"/>
                <a:gd name="T100" fmla="*/ 2147483647 w 246"/>
                <a:gd name="T101" fmla="*/ 2147483647 h 380"/>
                <a:gd name="T102" fmla="*/ 2147483647 w 246"/>
                <a:gd name="T103" fmla="*/ 2147483647 h 380"/>
                <a:gd name="T104" fmla="*/ 2147483647 w 246"/>
                <a:gd name="T105" fmla="*/ 2147483647 h 380"/>
                <a:gd name="T106" fmla="*/ 2147483647 w 246"/>
                <a:gd name="T107" fmla="*/ 2147483647 h 380"/>
                <a:gd name="T108" fmla="*/ 2147483647 w 246"/>
                <a:gd name="T109" fmla="*/ 2147483647 h 380"/>
                <a:gd name="T110" fmla="*/ 2147483647 w 246"/>
                <a:gd name="T111" fmla="*/ 2147483647 h 380"/>
                <a:gd name="T112" fmla="*/ 2147483647 w 246"/>
                <a:gd name="T113" fmla="*/ 2147483647 h 380"/>
                <a:gd name="T114" fmla="*/ 2147483647 w 246"/>
                <a:gd name="T115" fmla="*/ 2147483647 h 380"/>
                <a:gd name="T116" fmla="*/ 1931582068 w 246"/>
                <a:gd name="T117" fmla="*/ 2147483647 h 380"/>
                <a:gd name="T118" fmla="*/ 1545193164 w 246"/>
                <a:gd name="T119" fmla="*/ 2147483647 h 380"/>
                <a:gd name="T120" fmla="*/ 1004429797 w 246"/>
                <a:gd name="T121" fmla="*/ 2147483647 h 3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46" h="380">
                  <a:moveTo>
                    <a:pt x="13" y="376"/>
                  </a:moveTo>
                  <a:lnTo>
                    <a:pt x="14" y="367"/>
                  </a:lnTo>
                  <a:lnTo>
                    <a:pt x="15" y="359"/>
                  </a:lnTo>
                  <a:lnTo>
                    <a:pt x="18" y="351"/>
                  </a:lnTo>
                  <a:lnTo>
                    <a:pt x="20" y="344"/>
                  </a:lnTo>
                  <a:lnTo>
                    <a:pt x="25" y="333"/>
                  </a:lnTo>
                  <a:lnTo>
                    <a:pt x="26" y="327"/>
                  </a:lnTo>
                  <a:lnTo>
                    <a:pt x="25" y="321"/>
                  </a:lnTo>
                  <a:lnTo>
                    <a:pt x="23" y="314"/>
                  </a:lnTo>
                  <a:lnTo>
                    <a:pt x="19" y="305"/>
                  </a:lnTo>
                  <a:lnTo>
                    <a:pt x="13" y="295"/>
                  </a:lnTo>
                  <a:lnTo>
                    <a:pt x="9" y="285"/>
                  </a:lnTo>
                  <a:lnTo>
                    <a:pt x="4" y="275"/>
                  </a:lnTo>
                  <a:lnTo>
                    <a:pt x="1" y="267"/>
                  </a:lnTo>
                  <a:lnTo>
                    <a:pt x="0" y="259"/>
                  </a:lnTo>
                  <a:lnTo>
                    <a:pt x="1" y="251"/>
                  </a:lnTo>
                  <a:lnTo>
                    <a:pt x="2" y="243"/>
                  </a:lnTo>
                  <a:lnTo>
                    <a:pt x="3" y="236"/>
                  </a:lnTo>
                  <a:lnTo>
                    <a:pt x="6" y="230"/>
                  </a:lnTo>
                  <a:lnTo>
                    <a:pt x="11" y="218"/>
                  </a:lnTo>
                  <a:lnTo>
                    <a:pt x="19" y="207"/>
                  </a:lnTo>
                  <a:lnTo>
                    <a:pt x="26" y="197"/>
                  </a:lnTo>
                  <a:lnTo>
                    <a:pt x="34" y="185"/>
                  </a:lnTo>
                  <a:lnTo>
                    <a:pt x="41" y="173"/>
                  </a:lnTo>
                  <a:lnTo>
                    <a:pt x="47" y="160"/>
                  </a:lnTo>
                  <a:lnTo>
                    <a:pt x="26" y="73"/>
                  </a:lnTo>
                  <a:lnTo>
                    <a:pt x="26" y="50"/>
                  </a:lnTo>
                  <a:lnTo>
                    <a:pt x="24" y="33"/>
                  </a:lnTo>
                  <a:lnTo>
                    <a:pt x="24" y="25"/>
                  </a:lnTo>
                  <a:lnTo>
                    <a:pt x="24" y="16"/>
                  </a:lnTo>
                  <a:lnTo>
                    <a:pt x="25" y="8"/>
                  </a:lnTo>
                  <a:lnTo>
                    <a:pt x="26" y="0"/>
                  </a:lnTo>
                  <a:lnTo>
                    <a:pt x="180" y="0"/>
                  </a:lnTo>
                  <a:lnTo>
                    <a:pt x="220" y="129"/>
                  </a:lnTo>
                  <a:lnTo>
                    <a:pt x="220" y="210"/>
                  </a:lnTo>
                  <a:lnTo>
                    <a:pt x="220" y="220"/>
                  </a:lnTo>
                  <a:lnTo>
                    <a:pt x="221" y="230"/>
                  </a:lnTo>
                  <a:lnTo>
                    <a:pt x="223" y="240"/>
                  </a:lnTo>
                  <a:lnTo>
                    <a:pt x="225" y="250"/>
                  </a:lnTo>
                  <a:lnTo>
                    <a:pt x="228" y="259"/>
                  </a:lnTo>
                  <a:lnTo>
                    <a:pt x="234" y="268"/>
                  </a:lnTo>
                  <a:lnTo>
                    <a:pt x="239" y="278"/>
                  </a:lnTo>
                  <a:lnTo>
                    <a:pt x="246" y="289"/>
                  </a:lnTo>
                  <a:lnTo>
                    <a:pt x="224" y="295"/>
                  </a:lnTo>
                  <a:lnTo>
                    <a:pt x="202" y="302"/>
                  </a:lnTo>
                  <a:lnTo>
                    <a:pt x="181" y="310"/>
                  </a:lnTo>
                  <a:lnTo>
                    <a:pt x="160" y="319"/>
                  </a:lnTo>
                  <a:lnTo>
                    <a:pt x="141" y="328"/>
                  </a:lnTo>
                  <a:lnTo>
                    <a:pt x="120" y="338"/>
                  </a:lnTo>
                  <a:lnTo>
                    <a:pt x="100" y="347"/>
                  </a:lnTo>
                  <a:lnTo>
                    <a:pt x="80" y="358"/>
                  </a:lnTo>
                  <a:lnTo>
                    <a:pt x="75" y="363"/>
                  </a:lnTo>
                  <a:lnTo>
                    <a:pt x="69" y="367"/>
                  </a:lnTo>
                  <a:lnTo>
                    <a:pt x="62" y="372"/>
                  </a:lnTo>
                  <a:lnTo>
                    <a:pt x="54" y="376"/>
                  </a:lnTo>
                  <a:lnTo>
                    <a:pt x="46" y="379"/>
                  </a:lnTo>
                  <a:lnTo>
                    <a:pt x="36" y="380"/>
                  </a:lnTo>
                  <a:lnTo>
                    <a:pt x="31" y="380"/>
                  </a:lnTo>
                  <a:lnTo>
                    <a:pt x="25" y="379"/>
                  </a:lnTo>
                  <a:lnTo>
                    <a:pt x="20" y="378"/>
                  </a:lnTo>
                  <a:lnTo>
                    <a:pt x="13" y="37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3" name="Freeform 267"/>
            <p:cNvSpPr>
              <a:spLocks/>
            </p:cNvSpPr>
            <p:nvPr>
              <p:custDataLst>
                <p:tags r:id="rId194"/>
              </p:custDataLst>
            </p:nvPr>
          </p:nvSpPr>
          <p:spPr bwMode="auto">
            <a:xfrm>
              <a:off x="4191832" y="2994447"/>
              <a:ext cx="94589" cy="58738"/>
            </a:xfrm>
            <a:custGeom>
              <a:avLst/>
              <a:gdLst>
                <a:gd name="T0" fmla="*/ 648173710 w 193"/>
                <a:gd name="T1" fmla="*/ 2147483647 h 38"/>
                <a:gd name="T2" fmla="*/ 2147483647 w 193"/>
                <a:gd name="T3" fmla="*/ 2147483647 h 38"/>
                <a:gd name="T4" fmla="*/ 2147483647 w 193"/>
                <a:gd name="T5" fmla="*/ 2147483647 h 38"/>
                <a:gd name="T6" fmla="*/ 2147483647 w 193"/>
                <a:gd name="T7" fmla="*/ 2147483647 h 38"/>
                <a:gd name="T8" fmla="*/ 2147483647 w 193"/>
                <a:gd name="T9" fmla="*/ 2147483647 h 38"/>
                <a:gd name="T10" fmla="*/ 2147483647 w 193"/>
                <a:gd name="T11" fmla="*/ 2147483647 h 38"/>
                <a:gd name="T12" fmla="*/ 2147483647 w 193"/>
                <a:gd name="T13" fmla="*/ 0 h 38"/>
                <a:gd name="T14" fmla="*/ 2147483647 w 193"/>
                <a:gd name="T15" fmla="*/ 2147483647 h 38"/>
                <a:gd name="T16" fmla="*/ 2147483647 w 193"/>
                <a:gd name="T17" fmla="*/ 2147483647 h 38"/>
                <a:gd name="T18" fmla="*/ 2147483647 w 193"/>
                <a:gd name="T19" fmla="*/ 2147483647 h 38"/>
                <a:gd name="T20" fmla="*/ 2147483647 w 193"/>
                <a:gd name="T21" fmla="*/ 2147483647 h 38"/>
                <a:gd name="T22" fmla="*/ 2147483647 w 193"/>
                <a:gd name="T23" fmla="*/ 2147483647 h 38"/>
                <a:gd name="T24" fmla="*/ 2147483647 w 193"/>
                <a:gd name="T25" fmla="*/ 2147483647 h 38"/>
                <a:gd name="T26" fmla="*/ 2147483647 w 193"/>
                <a:gd name="T27" fmla="*/ 2147483647 h 38"/>
                <a:gd name="T28" fmla="*/ 2147483647 w 193"/>
                <a:gd name="T29" fmla="*/ 2147483647 h 38"/>
                <a:gd name="T30" fmla="*/ 2147483647 w 193"/>
                <a:gd name="T31" fmla="*/ 2147483647 h 38"/>
                <a:gd name="T32" fmla="*/ 2147483647 w 193"/>
                <a:gd name="T33" fmla="*/ 2147483647 h 38"/>
                <a:gd name="T34" fmla="*/ 2147483647 w 193"/>
                <a:gd name="T35" fmla="*/ 2147483647 h 38"/>
                <a:gd name="T36" fmla="*/ 2147483647 w 193"/>
                <a:gd name="T37" fmla="*/ 2147483647 h 38"/>
                <a:gd name="T38" fmla="*/ 2147483647 w 193"/>
                <a:gd name="T39" fmla="*/ 2147483647 h 38"/>
                <a:gd name="T40" fmla="*/ 2147483647 w 193"/>
                <a:gd name="T41" fmla="*/ 2147483647 h 38"/>
                <a:gd name="T42" fmla="*/ 2147483647 w 193"/>
                <a:gd name="T43" fmla="*/ 2147483647 h 38"/>
                <a:gd name="T44" fmla="*/ 2147483647 w 193"/>
                <a:gd name="T45" fmla="*/ 2147483647 h 38"/>
                <a:gd name="T46" fmla="*/ 2147483647 w 193"/>
                <a:gd name="T47" fmla="*/ 2147483647 h 38"/>
                <a:gd name="T48" fmla="*/ 2147483647 w 193"/>
                <a:gd name="T49" fmla="*/ 2147483647 h 38"/>
                <a:gd name="T50" fmla="*/ 2147483647 w 193"/>
                <a:gd name="T51" fmla="*/ 2147483647 h 38"/>
                <a:gd name="T52" fmla="*/ 2147483647 w 193"/>
                <a:gd name="T53" fmla="*/ 2147483647 h 38"/>
                <a:gd name="T54" fmla="*/ 2147483647 w 193"/>
                <a:gd name="T55" fmla="*/ 2147483647 h 38"/>
                <a:gd name="T56" fmla="*/ 2147483647 w 193"/>
                <a:gd name="T57" fmla="*/ 2147483647 h 38"/>
                <a:gd name="T58" fmla="*/ 1759298591 w 193"/>
                <a:gd name="T59" fmla="*/ 2147483647 h 38"/>
                <a:gd name="T60" fmla="*/ 0 w 193"/>
                <a:gd name="T61" fmla="*/ 2147483647 h 38"/>
                <a:gd name="T62" fmla="*/ 0 w 193"/>
                <a:gd name="T63" fmla="*/ 2147483647 h 38"/>
                <a:gd name="T64" fmla="*/ 92508350 w 193"/>
                <a:gd name="T65" fmla="*/ 2147483647 h 38"/>
                <a:gd name="T66" fmla="*/ 277729986 w 193"/>
                <a:gd name="T67" fmla="*/ 2147483647 h 38"/>
                <a:gd name="T68" fmla="*/ 648173710 w 193"/>
                <a:gd name="T69" fmla="*/ 2147483647 h 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3" h="38">
                  <a:moveTo>
                    <a:pt x="7" y="20"/>
                  </a:moveTo>
                  <a:lnTo>
                    <a:pt x="38" y="11"/>
                  </a:lnTo>
                  <a:lnTo>
                    <a:pt x="67" y="5"/>
                  </a:lnTo>
                  <a:lnTo>
                    <a:pt x="80" y="3"/>
                  </a:lnTo>
                  <a:lnTo>
                    <a:pt x="94" y="2"/>
                  </a:lnTo>
                  <a:lnTo>
                    <a:pt x="110" y="1"/>
                  </a:lnTo>
                  <a:lnTo>
                    <a:pt x="126" y="0"/>
                  </a:lnTo>
                  <a:lnTo>
                    <a:pt x="138" y="1"/>
                  </a:lnTo>
                  <a:lnTo>
                    <a:pt x="149" y="1"/>
                  </a:lnTo>
                  <a:lnTo>
                    <a:pt x="160" y="2"/>
                  </a:lnTo>
                  <a:lnTo>
                    <a:pt x="169" y="4"/>
                  </a:lnTo>
                  <a:lnTo>
                    <a:pt x="178" y="6"/>
                  </a:lnTo>
                  <a:lnTo>
                    <a:pt x="184" y="11"/>
                  </a:lnTo>
                  <a:lnTo>
                    <a:pt x="187" y="13"/>
                  </a:lnTo>
                  <a:lnTo>
                    <a:pt x="189" y="18"/>
                  </a:lnTo>
                  <a:lnTo>
                    <a:pt x="191" y="21"/>
                  </a:lnTo>
                  <a:lnTo>
                    <a:pt x="193" y="26"/>
                  </a:lnTo>
                  <a:lnTo>
                    <a:pt x="183" y="27"/>
                  </a:lnTo>
                  <a:lnTo>
                    <a:pt x="173" y="28"/>
                  </a:lnTo>
                  <a:lnTo>
                    <a:pt x="165" y="28"/>
                  </a:lnTo>
                  <a:lnTo>
                    <a:pt x="156" y="28"/>
                  </a:lnTo>
                  <a:lnTo>
                    <a:pt x="138" y="27"/>
                  </a:lnTo>
                  <a:lnTo>
                    <a:pt x="120" y="26"/>
                  </a:lnTo>
                  <a:lnTo>
                    <a:pt x="103" y="26"/>
                  </a:lnTo>
                  <a:lnTo>
                    <a:pt x="89" y="28"/>
                  </a:lnTo>
                  <a:lnTo>
                    <a:pt x="76" y="30"/>
                  </a:lnTo>
                  <a:lnTo>
                    <a:pt x="63" y="32"/>
                  </a:lnTo>
                  <a:lnTo>
                    <a:pt x="49" y="34"/>
                  </a:lnTo>
                  <a:lnTo>
                    <a:pt x="35" y="36"/>
                  </a:lnTo>
                  <a:lnTo>
                    <a:pt x="19" y="37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1" y="29"/>
                  </a:lnTo>
                  <a:lnTo>
                    <a:pt x="3" y="24"/>
                  </a:lnTo>
                  <a:lnTo>
                    <a:pt x="7" y="2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4" name="Freeform 268"/>
            <p:cNvSpPr>
              <a:spLocks/>
            </p:cNvSpPr>
            <p:nvPr>
              <p:custDataLst>
                <p:tags r:id="rId195"/>
              </p:custDataLst>
            </p:nvPr>
          </p:nvSpPr>
          <p:spPr bwMode="auto">
            <a:xfrm>
              <a:off x="4652736" y="3072238"/>
              <a:ext cx="46435" cy="155575"/>
            </a:xfrm>
            <a:custGeom>
              <a:avLst/>
              <a:gdLst>
                <a:gd name="T0" fmla="*/ 2147483647 w 99"/>
                <a:gd name="T1" fmla="*/ 1656831884 h 301"/>
                <a:gd name="T2" fmla="*/ 2147483647 w 99"/>
                <a:gd name="T3" fmla="*/ 1656831884 h 301"/>
                <a:gd name="T4" fmla="*/ 2147483647 w 99"/>
                <a:gd name="T5" fmla="*/ 2147483647 h 301"/>
                <a:gd name="T6" fmla="*/ 2147483647 w 99"/>
                <a:gd name="T7" fmla="*/ 2147483647 h 301"/>
                <a:gd name="T8" fmla="*/ 2147483647 w 99"/>
                <a:gd name="T9" fmla="*/ 2147483647 h 301"/>
                <a:gd name="T10" fmla="*/ 2147483647 w 99"/>
                <a:gd name="T11" fmla="*/ 2147483647 h 301"/>
                <a:gd name="T12" fmla="*/ 2147483647 w 99"/>
                <a:gd name="T13" fmla="*/ 2147483647 h 301"/>
                <a:gd name="T14" fmla="*/ 2147483647 w 99"/>
                <a:gd name="T15" fmla="*/ 2147483647 h 301"/>
                <a:gd name="T16" fmla="*/ 2147483647 w 99"/>
                <a:gd name="T17" fmla="*/ 2147483647 h 301"/>
                <a:gd name="T18" fmla="*/ 2147483647 w 99"/>
                <a:gd name="T19" fmla="*/ 2147483647 h 301"/>
                <a:gd name="T20" fmla="*/ 2147483647 w 99"/>
                <a:gd name="T21" fmla="*/ 2147483647 h 301"/>
                <a:gd name="T22" fmla="*/ 2147483647 w 99"/>
                <a:gd name="T23" fmla="*/ 2147483647 h 301"/>
                <a:gd name="T24" fmla="*/ 2147483647 w 99"/>
                <a:gd name="T25" fmla="*/ 2147483647 h 301"/>
                <a:gd name="T26" fmla="*/ 2147483647 w 99"/>
                <a:gd name="T27" fmla="*/ 2147483647 h 301"/>
                <a:gd name="T28" fmla="*/ 2147483647 w 99"/>
                <a:gd name="T29" fmla="*/ 2147483647 h 301"/>
                <a:gd name="T30" fmla="*/ 2147483647 w 99"/>
                <a:gd name="T31" fmla="*/ 2147483647 h 301"/>
                <a:gd name="T32" fmla="*/ 2147483647 w 99"/>
                <a:gd name="T33" fmla="*/ 2147483647 h 301"/>
                <a:gd name="T34" fmla="*/ 2147483647 w 99"/>
                <a:gd name="T35" fmla="*/ 2147483647 h 301"/>
                <a:gd name="T36" fmla="*/ 2147483647 w 99"/>
                <a:gd name="T37" fmla="*/ 2147483647 h 301"/>
                <a:gd name="T38" fmla="*/ 2147483647 w 99"/>
                <a:gd name="T39" fmla="*/ 2147483647 h 301"/>
                <a:gd name="T40" fmla="*/ 2147483647 w 99"/>
                <a:gd name="T41" fmla="*/ 2147483647 h 301"/>
                <a:gd name="T42" fmla="*/ 2147483647 w 99"/>
                <a:gd name="T43" fmla="*/ 2147483647 h 301"/>
                <a:gd name="T44" fmla="*/ 2147483647 w 99"/>
                <a:gd name="T45" fmla="*/ 2147483647 h 301"/>
                <a:gd name="T46" fmla="*/ 2147483647 w 99"/>
                <a:gd name="T47" fmla="*/ 2147483647 h 301"/>
                <a:gd name="T48" fmla="*/ 2147483647 w 99"/>
                <a:gd name="T49" fmla="*/ 2147483647 h 301"/>
                <a:gd name="T50" fmla="*/ 2147483647 w 99"/>
                <a:gd name="T51" fmla="*/ 2147483647 h 301"/>
                <a:gd name="T52" fmla="*/ 2147483647 w 99"/>
                <a:gd name="T53" fmla="*/ 2147483647 h 301"/>
                <a:gd name="T54" fmla="*/ 2147483647 w 99"/>
                <a:gd name="T55" fmla="*/ 2147483647 h 301"/>
                <a:gd name="T56" fmla="*/ 0 w 99"/>
                <a:gd name="T57" fmla="*/ 828415684 h 301"/>
                <a:gd name="T58" fmla="*/ 405838141 w 99"/>
                <a:gd name="T59" fmla="*/ 276227806 h 301"/>
                <a:gd name="T60" fmla="*/ 811675849 w 99"/>
                <a:gd name="T61" fmla="*/ 0 h 301"/>
                <a:gd name="T62" fmla="*/ 1136158717 w 99"/>
                <a:gd name="T63" fmla="*/ 0 h 301"/>
                <a:gd name="T64" fmla="*/ 1623164226 w 99"/>
                <a:gd name="T65" fmla="*/ 0 h 301"/>
                <a:gd name="T66" fmla="*/ 2110169736 w 99"/>
                <a:gd name="T67" fmla="*/ 0 h 301"/>
                <a:gd name="T68" fmla="*/ 2147483647 w 99"/>
                <a:gd name="T69" fmla="*/ 276227806 h 301"/>
                <a:gd name="T70" fmla="*/ 2147483647 w 99"/>
                <a:gd name="T71" fmla="*/ 552188395 h 301"/>
                <a:gd name="T72" fmla="*/ 2147483647 w 99"/>
                <a:gd name="T73" fmla="*/ 828415684 h 301"/>
                <a:gd name="T74" fmla="*/ 2147483647 w 99"/>
                <a:gd name="T75" fmla="*/ 1380871295 h 301"/>
                <a:gd name="T76" fmla="*/ 2147483647 w 99"/>
                <a:gd name="T77" fmla="*/ 1656831884 h 3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9" h="301">
                  <a:moveTo>
                    <a:pt x="53" y="12"/>
                  </a:moveTo>
                  <a:lnTo>
                    <a:pt x="59" y="12"/>
                  </a:lnTo>
                  <a:lnTo>
                    <a:pt x="59" y="19"/>
                  </a:lnTo>
                  <a:lnTo>
                    <a:pt x="62" y="26"/>
                  </a:lnTo>
                  <a:lnTo>
                    <a:pt x="63" y="33"/>
                  </a:lnTo>
                  <a:lnTo>
                    <a:pt x="66" y="42"/>
                  </a:lnTo>
                  <a:lnTo>
                    <a:pt x="72" y="58"/>
                  </a:lnTo>
                  <a:lnTo>
                    <a:pt x="79" y="75"/>
                  </a:lnTo>
                  <a:lnTo>
                    <a:pt x="87" y="93"/>
                  </a:lnTo>
                  <a:lnTo>
                    <a:pt x="93" y="111"/>
                  </a:lnTo>
                  <a:lnTo>
                    <a:pt x="96" y="120"/>
                  </a:lnTo>
                  <a:lnTo>
                    <a:pt x="98" y="129"/>
                  </a:lnTo>
                  <a:lnTo>
                    <a:pt x="99" y="138"/>
                  </a:lnTo>
                  <a:lnTo>
                    <a:pt x="99" y="148"/>
                  </a:lnTo>
                  <a:lnTo>
                    <a:pt x="99" y="289"/>
                  </a:lnTo>
                  <a:lnTo>
                    <a:pt x="89" y="290"/>
                  </a:lnTo>
                  <a:lnTo>
                    <a:pt x="80" y="293"/>
                  </a:lnTo>
                  <a:lnTo>
                    <a:pt x="73" y="297"/>
                  </a:lnTo>
                  <a:lnTo>
                    <a:pt x="66" y="301"/>
                  </a:lnTo>
                  <a:lnTo>
                    <a:pt x="59" y="290"/>
                  </a:lnTo>
                  <a:lnTo>
                    <a:pt x="54" y="280"/>
                  </a:lnTo>
                  <a:lnTo>
                    <a:pt x="48" y="271"/>
                  </a:lnTo>
                  <a:lnTo>
                    <a:pt x="45" y="262"/>
                  </a:lnTo>
                  <a:lnTo>
                    <a:pt x="43" y="252"/>
                  </a:lnTo>
                  <a:lnTo>
                    <a:pt x="41" y="242"/>
                  </a:lnTo>
                  <a:lnTo>
                    <a:pt x="40" y="232"/>
                  </a:lnTo>
                  <a:lnTo>
                    <a:pt x="40" y="222"/>
                  </a:lnTo>
                  <a:lnTo>
                    <a:pt x="40" y="141"/>
                  </a:lnTo>
                  <a:lnTo>
                    <a:pt x="0" y="6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7" y="4"/>
                  </a:lnTo>
                  <a:lnTo>
                    <a:pt x="41" y="6"/>
                  </a:lnTo>
                  <a:lnTo>
                    <a:pt x="47" y="10"/>
                  </a:lnTo>
                  <a:lnTo>
                    <a:pt x="5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5" name="Freeform 269"/>
            <p:cNvSpPr>
              <a:spLocks/>
            </p:cNvSpPr>
            <p:nvPr>
              <p:custDataLst>
                <p:tags r:id="rId196"/>
              </p:custDataLst>
            </p:nvPr>
          </p:nvSpPr>
          <p:spPr bwMode="auto">
            <a:xfrm>
              <a:off x="4680251" y="3034135"/>
              <a:ext cx="82550" cy="188912"/>
            </a:xfrm>
            <a:custGeom>
              <a:avLst/>
              <a:gdLst>
                <a:gd name="T0" fmla="*/ 0 w 173"/>
                <a:gd name="T1" fmla="*/ 2147483647 h 357"/>
                <a:gd name="T2" fmla="*/ 769044316 w 173"/>
                <a:gd name="T3" fmla="*/ 2147483647 h 357"/>
                <a:gd name="T4" fmla="*/ 1452725691 w 173"/>
                <a:gd name="T5" fmla="*/ 2147483647 h 357"/>
                <a:gd name="T6" fmla="*/ 2136406627 w 173"/>
                <a:gd name="T7" fmla="*/ 2147483647 h 357"/>
                <a:gd name="T8" fmla="*/ 2147483647 w 173"/>
                <a:gd name="T9" fmla="*/ 2147483647 h 357"/>
                <a:gd name="T10" fmla="*/ 2147483647 w 173"/>
                <a:gd name="T11" fmla="*/ 2147483647 h 357"/>
                <a:gd name="T12" fmla="*/ 2147483647 w 173"/>
                <a:gd name="T13" fmla="*/ 2147483647 h 357"/>
                <a:gd name="T14" fmla="*/ 2147483647 w 173"/>
                <a:gd name="T15" fmla="*/ 0 h 357"/>
                <a:gd name="T16" fmla="*/ 2147483647 w 173"/>
                <a:gd name="T17" fmla="*/ 444385053 h 357"/>
                <a:gd name="T18" fmla="*/ 2147483647 w 173"/>
                <a:gd name="T19" fmla="*/ 1037178738 h 357"/>
                <a:gd name="T20" fmla="*/ 2147483647 w 173"/>
                <a:gd name="T21" fmla="*/ 1778100598 h 357"/>
                <a:gd name="T22" fmla="*/ 2147483647 w 173"/>
                <a:gd name="T23" fmla="*/ 2147483647 h 357"/>
                <a:gd name="T24" fmla="*/ 2147483647 w 173"/>
                <a:gd name="T25" fmla="*/ 2147483647 h 357"/>
                <a:gd name="T26" fmla="*/ 2147483647 w 173"/>
                <a:gd name="T27" fmla="*/ 2147483647 h 357"/>
                <a:gd name="T28" fmla="*/ 2147483647 w 173"/>
                <a:gd name="T29" fmla="*/ 2147483647 h 357"/>
                <a:gd name="T30" fmla="*/ 2147483647 w 173"/>
                <a:gd name="T31" fmla="*/ 2147483647 h 357"/>
                <a:gd name="T32" fmla="*/ 2147483647 w 173"/>
                <a:gd name="T33" fmla="*/ 2147483647 h 357"/>
                <a:gd name="T34" fmla="*/ 2147483647 w 173"/>
                <a:gd name="T35" fmla="*/ 2147483647 h 357"/>
                <a:gd name="T36" fmla="*/ 2147483647 w 173"/>
                <a:gd name="T37" fmla="*/ 2147483647 h 357"/>
                <a:gd name="T38" fmla="*/ 2147483647 w 173"/>
                <a:gd name="T39" fmla="*/ 2147483647 h 357"/>
                <a:gd name="T40" fmla="*/ 2147483647 w 173"/>
                <a:gd name="T41" fmla="*/ 2147483647 h 357"/>
                <a:gd name="T42" fmla="*/ 2147483647 w 173"/>
                <a:gd name="T43" fmla="*/ 2147483647 h 357"/>
                <a:gd name="T44" fmla="*/ 2147483647 w 173"/>
                <a:gd name="T45" fmla="*/ 2147483647 h 357"/>
                <a:gd name="T46" fmla="*/ 2147483647 w 173"/>
                <a:gd name="T47" fmla="*/ 2147483647 h 357"/>
                <a:gd name="T48" fmla="*/ 2147483647 w 173"/>
                <a:gd name="T49" fmla="*/ 2147483647 h 357"/>
                <a:gd name="T50" fmla="*/ 2147483647 w 173"/>
                <a:gd name="T51" fmla="*/ 2147483647 h 357"/>
                <a:gd name="T52" fmla="*/ 2147483647 w 173"/>
                <a:gd name="T53" fmla="*/ 2147483647 h 357"/>
                <a:gd name="T54" fmla="*/ 2147483647 w 173"/>
                <a:gd name="T55" fmla="*/ 2147483647 h 357"/>
                <a:gd name="T56" fmla="*/ 2147483647 w 173"/>
                <a:gd name="T57" fmla="*/ 2147483647 h 357"/>
                <a:gd name="T58" fmla="*/ 2147483647 w 173"/>
                <a:gd name="T59" fmla="*/ 2147483647 h 357"/>
                <a:gd name="T60" fmla="*/ 2147483647 w 173"/>
                <a:gd name="T61" fmla="*/ 2147483647 h 357"/>
                <a:gd name="T62" fmla="*/ 2147483647 w 173"/>
                <a:gd name="T63" fmla="*/ 2147483647 h 357"/>
                <a:gd name="T64" fmla="*/ 2147483647 w 173"/>
                <a:gd name="T65" fmla="*/ 2147483647 h 357"/>
                <a:gd name="T66" fmla="*/ 2147483647 w 173"/>
                <a:gd name="T67" fmla="*/ 2147483647 h 357"/>
                <a:gd name="T68" fmla="*/ 2147483647 w 173"/>
                <a:gd name="T69" fmla="*/ 2147483647 h 357"/>
                <a:gd name="T70" fmla="*/ 2147483647 w 173"/>
                <a:gd name="T71" fmla="*/ 2147483647 h 357"/>
                <a:gd name="T72" fmla="*/ 2147483647 w 173"/>
                <a:gd name="T73" fmla="*/ 2147483647 h 357"/>
                <a:gd name="T74" fmla="*/ 2147483647 w 173"/>
                <a:gd name="T75" fmla="*/ 2147483647 h 357"/>
                <a:gd name="T76" fmla="*/ 2147483647 w 173"/>
                <a:gd name="T77" fmla="*/ 2147483647 h 357"/>
                <a:gd name="T78" fmla="*/ 2147483647 w 173"/>
                <a:gd name="T79" fmla="*/ 2147483647 h 357"/>
                <a:gd name="T80" fmla="*/ 2147483647 w 173"/>
                <a:gd name="T81" fmla="*/ 2147483647 h 357"/>
                <a:gd name="T82" fmla="*/ 2147483647 w 173"/>
                <a:gd name="T83" fmla="*/ 2147483647 h 357"/>
                <a:gd name="T84" fmla="*/ 2147483647 w 173"/>
                <a:gd name="T85" fmla="*/ 2147483647 h 357"/>
                <a:gd name="T86" fmla="*/ 2147483647 w 173"/>
                <a:gd name="T87" fmla="*/ 2147483647 h 357"/>
                <a:gd name="T88" fmla="*/ 2147483647 w 173"/>
                <a:gd name="T89" fmla="*/ 2147483647 h 357"/>
                <a:gd name="T90" fmla="*/ 2147483647 w 173"/>
                <a:gd name="T91" fmla="*/ 2147483647 h 357"/>
                <a:gd name="T92" fmla="*/ 2147483647 w 173"/>
                <a:gd name="T93" fmla="*/ 2147483647 h 357"/>
                <a:gd name="T94" fmla="*/ 2147483647 w 173"/>
                <a:gd name="T95" fmla="*/ 2147483647 h 357"/>
                <a:gd name="T96" fmla="*/ 2147483647 w 173"/>
                <a:gd name="T97" fmla="*/ 2147483647 h 357"/>
                <a:gd name="T98" fmla="*/ 2147483647 w 173"/>
                <a:gd name="T99" fmla="*/ 2147483647 h 357"/>
                <a:gd name="T100" fmla="*/ 2147483647 w 173"/>
                <a:gd name="T101" fmla="*/ 2147483647 h 357"/>
                <a:gd name="T102" fmla="*/ 2147483647 w 173"/>
                <a:gd name="T103" fmla="*/ 2147483647 h 357"/>
                <a:gd name="T104" fmla="*/ 2147483647 w 173"/>
                <a:gd name="T105" fmla="*/ 2147483647 h 357"/>
                <a:gd name="T106" fmla="*/ 2147483647 w 173"/>
                <a:gd name="T107" fmla="*/ 2147483647 h 357"/>
                <a:gd name="T108" fmla="*/ 1709009195 w 173"/>
                <a:gd name="T109" fmla="*/ 2147483647 h 357"/>
                <a:gd name="T110" fmla="*/ 1110885003 w 173"/>
                <a:gd name="T111" fmla="*/ 2147483647 h 357"/>
                <a:gd name="T112" fmla="*/ 598124192 w 173"/>
                <a:gd name="T113" fmla="*/ 2147483647 h 357"/>
                <a:gd name="T114" fmla="*/ 341840688 w 173"/>
                <a:gd name="T115" fmla="*/ 2147483647 h 357"/>
                <a:gd name="T116" fmla="*/ 256283504 w 173"/>
                <a:gd name="T117" fmla="*/ 2147483647 h 357"/>
                <a:gd name="T118" fmla="*/ 0 w 173"/>
                <a:gd name="T119" fmla="*/ 2147483647 h 357"/>
                <a:gd name="T120" fmla="*/ 0 w 173"/>
                <a:gd name="T121" fmla="*/ 2147483647 h 3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3" h="357">
                  <a:moveTo>
                    <a:pt x="0" y="80"/>
                  </a:moveTo>
                  <a:lnTo>
                    <a:pt x="9" y="72"/>
                  </a:lnTo>
                  <a:lnTo>
                    <a:pt x="17" y="65"/>
                  </a:lnTo>
                  <a:lnTo>
                    <a:pt x="25" y="60"/>
                  </a:lnTo>
                  <a:lnTo>
                    <a:pt x="33" y="56"/>
                  </a:lnTo>
                  <a:lnTo>
                    <a:pt x="40" y="50"/>
                  </a:lnTo>
                  <a:lnTo>
                    <a:pt x="67" y="50"/>
                  </a:lnTo>
                  <a:lnTo>
                    <a:pt x="94" y="0"/>
                  </a:lnTo>
                  <a:lnTo>
                    <a:pt x="101" y="3"/>
                  </a:lnTo>
                  <a:lnTo>
                    <a:pt x="108" y="7"/>
                  </a:lnTo>
                  <a:lnTo>
                    <a:pt x="116" y="12"/>
                  </a:lnTo>
                  <a:lnTo>
                    <a:pt x="123" y="18"/>
                  </a:lnTo>
                  <a:lnTo>
                    <a:pt x="131" y="22"/>
                  </a:lnTo>
                  <a:lnTo>
                    <a:pt x="139" y="27"/>
                  </a:lnTo>
                  <a:lnTo>
                    <a:pt x="145" y="29"/>
                  </a:lnTo>
                  <a:lnTo>
                    <a:pt x="153" y="30"/>
                  </a:lnTo>
                  <a:lnTo>
                    <a:pt x="163" y="39"/>
                  </a:lnTo>
                  <a:lnTo>
                    <a:pt x="173" y="50"/>
                  </a:lnTo>
                  <a:lnTo>
                    <a:pt x="173" y="61"/>
                  </a:lnTo>
                  <a:lnTo>
                    <a:pt x="173" y="69"/>
                  </a:lnTo>
                  <a:lnTo>
                    <a:pt x="173" y="80"/>
                  </a:lnTo>
                  <a:lnTo>
                    <a:pt x="173" y="98"/>
                  </a:lnTo>
                  <a:lnTo>
                    <a:pt x="173" y="109"/>
                  </a:lnTo>
                  <a:lnTo>
                    <a:pt x="171" y="118"/>
                  </a:lnTo>
                  <a:lnTo>
                    <a:pt x="167" y="127"/>
                  </a:lnTo>
                  <a:lnTo>
                    <a:pt x="163" y="135"/>
                  </a:lnTo>
                  <a:lnTo>
                    <a:pt x="152" y="151"/>
                  </a:lnTo>
                  <a:lnTo>
                    <a:pt x="140" y="167"/>
                  </a:lnTo>
                  <a:lnTo>
                    <a:pt x="128" y="183"/>
                  </a:lnTo>
                  <a:lnTo>
                    <a:pt x="117" y="200"/>
                  </a:lnTo>
                  <a:lnTo>
                    <a:pt x="112" y="209"/>
                  </a:lnTo>
                  <a:lnTo>
                    <a:pt x="109" y="219"/>
                  </a:lnTo>
                  <a:lnTo>
                    <a:pt x="108" y="229"/>
                  </a:lnTo>
                  <a:lnTo>
                    <a:pt x="107" y="240"/>
                  </a:lnTo>
                  <a:lnTo>
                    <a:pt x="108" y="273"/>
                  </a:lnTo>
                  <a:lnTo>
                    <a:pt x="109" y="293"/>
                  </a:lnTo>
                  <a:lnTo>
                    <a:pt x="110" y="302"/>
                  </a:lnTo>
                  <a:lnTo>
                    <a:pt x="109" y="313"/>
                  </a:lnTo>
                  <a:lnTo>
                    <a:pt x="109" y="327"/>
                  </a:lnTo>
                  <a:lnTo>
                    <a:pt x="107" y="345"/>
                  </a:lnTo>
                  <a:lnTo>
                    <a:pt x="97" y="346"/>
                  </a:lnTo>
                  <a:lnTo>
                    <a:pt x="88" y="347"/>
                  </a:lnTo>
                  <a:lnTo>
                    <a:pt x="79" y="349"/>
                  </a:lnTo>
                  <a:lnTo>
                    <a:pt x="71" y="351"/>
                  </a:lnTo>
                  <a:lnTo>
                    <a:pt x="63" y="353"/>
                  </a:lnTo>
                  <a:lnTo>
                    <a:pt x="55" y="355"/>
                  </a:lnTo>
                  <a:lnTo>
                    <a:pt x="48" y="357"/>
                  </a:lnTo>
                  <a:lnTo>
                    <a:pt x="40" y="357"/>
                  </a:lnTo>
                  <a:lnTo>
                    <a:pt x="40" y="216"/>
                  </a:lnTo>
                  <a:lnTo>
                    <a:pt x="40" y="206"/>
                  </a:lnTo>
                  <a:lnTo>
                    <a:pt x="39" y="197"/>
                  </a:lnTo>
                  <a:lnTo>
                    <a:pt x="37" y="188"/>
                  </a:lnTo>
                  <a:lnTo>
                    <a:pt x="34" y="179"/>
                  </a:lnTo>
                  <a:lnTo>
                    <a:pt x="28" y="161"/>
                  </a:lnTo>
                  <a:lnTo>
                    <a:pt x="20" y="143"/>
                  </a:lnTo>
                  <a:lnTo>
                    <a:pt x="13" y="126"/>
                  </a:lnTo>
                  <a:lnTo>
                    <a:pt x="7" y="110"/>
                  </a:lnTo>
                  <a:lnTo>
                    <a:pt x="4" y="101"/>
                  </a:lnTo>
                  <a:lnTo>
                    <a:pt x="3" y="94"/>
                  </a:lnTo>
                  <a:lnTo>
                    <a:pt x="0" y="87"/>
                  </a:lnTo>
                  <a:lnTo>
                    <a:pt x="0" y="8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6" name="Freeform 270"/>
            <p:cNvSpPr>
              <a:spLocks/>
            </p:cNvSpPr>
            <p:nvPr>
              <p:custDataLst>
                <p:tags r:id="rId197"/>
              </p:custDataLst>
            </p:nvPr>
          </p:nvSpPr>
          <p:spPr bwMode="auto">
            <a:xfrm>
              <a:off x="5469636" y="4239050"/>
              <a:ext cx="27517" cy="60325"/>
            </a:xfrm>
            <a:custGeom>
              <a:avLst/>
              <a:gdLst>
                <a:gd name="T0" fmla="*/ 1310965120 w 50"/>
                <a:gd name="T1" fmla="*/ 0 h 74"/>
                <a:gd name="T2" fmla="*/ 786579072 w 50"/>
                <a:gd name="T3" fmla="*/ 2147483647 h 74"/>
                <a:gd name="T4" fmla="*/ 262193024 w 50"/>
                <a:gd name="T5" fmla="*/ 2147483647 h 74"/>
                <a:gd name="T6" fmla="*/ 0 w 50"/>
                <a:gd name="T7" fmla="*/ 2147483647 h 74"/>
                <a:gd name="T8" fmla="*/ 0 w 50"/>
                <a:gd name="T9" fmla="*/ 2147483647 h 74"/>
                <a:gd name="T10" fmla="*/ 0 w 50"/>
                <a:gd name="T11" fmla="*/ 2147483647 h 74"/>
                <a:gd name="T12" fmla="*/ 262193024 w 50"/>
                <a:gd name="T13" fmla="*/ 2147483647 h 74"/>
                <a:gd name="T14" fmla="*/ 786579072 w 50"/>
                <a:gd name="T15" fmla="*/ 2147483647 h 74"/>
                <a:gd name="T16" fmla="*/ 1310965120 w 50"/>
                <a:gd name="T17" fmla="*/ 2147483647 h 74"/>
                <a:gd name="T18" fmla="*/ 2147483647 w 50"/>
                <a:gd name="T19" fmla="*/ 2147483647 h 74"/>
                <a:gd name="T20" fmla="*/ 2147483647 w 50"/>
                <a:gd name="T21" fmla="*/ 2147483647 h 74"/>
                <a:gd name="T22" fmla="*/ 2147483647 w 50"/>
                <a:gd name="T23" fmla="*/ 2147483647 h 74"/>
                <a:gd name="T24" fmla="*/ 2147483647 w 50"/>
                <a:gd name="T25" fmla="*/ 2147483647 h 74"/>
                <a:gd name="T26" fmla="*/ 2147483647 w 50"/>
                <a:gd name="T27" fmla="*/ 0 h 74"/>
                <a:gd name="T28" fmla="*/ 2147483647 w 50"/>
                <a:gd name="T29" fmla="*/ 0 h 74"/>
                <a:gd name="T30" fmla="*/ 2147483647 w 50"/>
                <a:gd name="T31" fmla="*/ 0 h 74"/>
                <a:gd name="T32" fmla="*/ 1835351168 w 50"/>
                <a:gd name="T33" fmla="*/ 0 h 74"/>
                <a:gd name="T34" fmla="*/ 1310965120 w 50"/>
                <a:gd name="T35" fmla="*/ 0 h 7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0" h="74">
                  <a:moveTo>
                    <a:pt x="10" y="0"/>
                  </a:moveTo>
                  <a:lnTo>
                    <a:pt x="6" y="14"/>
                  </a:lnTo>
                  <a:lnTo>
                    <a:pt x="2" y="26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0" y="50"/>
                  </a:lnTo>
                  <a:lnTo>
                    <a:pt x="2" y="56"/>
                  </a:lnTo>
                  <a:lnTo>
                    <a:pt x="6" y="61"/>
                  </a:lnTo>
                  <a:lnTo>
                    <a:pt x="10" y="68"/>
                  </a:lnTo>
                  <a:lnTo>
                    <a:pt x="50" y="74"/>
                  </a:lnTo>
                  <a:lnTo>
                    <a:pt x="50" y="51"/>
                  </a:lnTo>
                  <a:lnTo>
                    <a:pt x="50" y="34"/>
                  </a:lnTo>
                  <a:lnTo>
                    <a:pt x="50" y="19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4" y="0"/>
                  </a:lnTo>
                  <a:lnTo>
                    <a:pt x="1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7" name="Freeform 271"/>
            <p:cNvSpPr>
              <a:spLocks/>
            </p:cNvSpPr>
            <p:nvPr>
              <p:custDataLst>
                <p:tags r:id="rId198"/>
              </p:custDataLst>
            </p:nvPr>
          </p:nvSpPr>
          <p:spPr bwMode="auto">
            <a:xfrm>
              <a:off x="5356130" y="4335885"/>
              <a:ext cx="67071" cy="57150"/>
            </a:xfrm>
            <a:custGeom>
              <a:avLst/>
              <a:gdLst>
                <a:gd name="T0" fmla="*/ 289401453 w 135"/>
                <a:gd name="T1" fmla="*/ 2147483647 h 98"/>
                <a:gd name="T2" fmla="*/ 1061068035 w 135"/>
                <a:gd name="T3" fmla="*/ 2147483647 h 98"/>
                <a:gd name="T4" fmla="*/ 1736197757 w 135"/>
                <a:gd name="T5" fmla="*/ 2147483647 h 98"/>
                <a:gd name="T6" fmla="*/ 2147483647 w 135"/>
                <a:gd name="T7" fmla="*/ 2147483647 h 98"/>
                <a:gd name="T8" fmla="*/ 2147483647 w 135"/>
                <a:gd name="T9" fmla="*/ 2147483647 h 98"/>
                <a:gd name="T10" fmla="*/ 2147483647 w 135"/>
                <a:gd name="T11" fmla="*/ 2147483647 h 98"/>
                <a:gd name="T12" fmla="*/ 2147483647 w 135"/>
                <a:gd name="T13" fmla="*/ 2147483647 h 98"/>
                <a:gd name="T14" fmla="*/ 2147483647 w 135"/>
                <a:gd name="T15" fmla="*/ 2147483647 h 98"/>
                <a:gd name="T16" fmla="*/ 2147483647 w 135"/>
                <a:gd name="T17" fmla="*/ 1586470587 h 98"/>
                <a:gd name="T18" fmla="*/ 2147483647 w 135"/>
                <a:gd name="T19" fmla="*/ 991671465 h 98"/>
                <a:gd name="T20" fmla="*/ 2147483647 w 135"/>
                <a:gd name="T21" fmla="*/ 396532359 h 98"/>
                <a:gd name="T22" fmla="*/ 2147483647 w 135"/>
                <a:gd name="T23" fmla="*/ 0 h 98"/>
                <a:gd name="T24" fmla="*/ 2147483647 w 135"/>
                <a:gd name="T25" fmla="*/ 0 h 98"/>
                <a:gd name="T26" fmla="*/ 2147483647 w 135"/>
                <a:gd name="T27" fmla="*/ 0 h 98"/>
                <a:gd name="T28" fmla="*/ 2147483647 w 135"/>
                <a:gd name="T29" fmla="*/ 594799122 h 98"/>
                <a:gd name="T30" fmla="*/ 2147483647 w 135"/>
                <a:gd name="T31" fmla="*/ 1189937645 h 98"/>
                <a:gd name="T32" fmla="*/ 2147483647 w 135"/>
                <a:gd name="T33" fmla="*/ 2147483647 h 98"/>
                <a:gd name="T34" fmla="*/ 2147483647 w 135"/>
                <a:gd name="T35" fmla="*/ 2147483647 h 98"/>
                <a:gd name="T36" fmla="*/ 2147483647 w 135"/>
                <a:gd name="T37" fmla="*/ 2147483647 h 98"/>
                <a:gd name="T38" fmla="*/ 2147483647 w 135"/>
                <a:gd name="T39" fmla="*/ 2147483647 h 98"/>
                <a:gd name="T40" fmla="*/ 2147483647 w 135"/>
                <a:gd name="T41" fmla="*/ 2147483647 h 98"/>
                <a:gd name="T42" fmla="*/ 2147483647 w 135"/>
                <a:gd name="T43" fmla="*/ 2147483647 h 98"/>
                <a:gd name="T44" fmla="*/ 2147483647 w 135"/>
                <a:gd name="T45" fmla="*/ 2147483647 h 98"/>
                <a:gd name="T46" fmla="*/ 2147483647 w 135"/>
                <a:gd name="T47" fmla="*/ 2147483647 h 98"/>
                <a:gd name="T48" fmla="*/ 2147483647 w 135"/>
                <a:gd name="T49" fmla="*/ 2147483647 h 98"/>
                <a:gd name="T50" fmla="*/ 2147483647 w 135"/>
                <a:gd name="T51" fmla="*/ 2147483647 h 98"/>
                <a:gd name="T52" fmla="*/ 2147483647 w 135"/>
                <a:gd name="T53" fmla="*/ 2147483647 h 98"/>
                <a:gd name="T54" fmla="*/ 2147483647 w 135"/>
                <a:gd name="T55" fmla="*/ 2147483647 h 98"/>
                <a:gd name="T56" fmla="*/ 2147483647 w 135"/>
                <a:gd name="T57" fmla="*/ 2147483647 h 98"/>
                <a:gd name="T58" fmla="*/ 2147483647 w 135"/>
                <a:gd name="T59" fmla="*/ 2147483647 h 98"/>
                <a:gd name="T60" fmla="*/ 2147483647 w 135"/>
                <a:gd name="T61" fmla="*/ 2147483647 h 98"/>
                <a:gd name="T62" fmla="*/ 2147483647 w 135"/>
                <a:gd name="T63" fmla="*/ 2147483647 h 98"/>
                <a:gd name="T64" fmla="*/ 2147483647 w 135"/>
                <a:gd name="T65" fmla="*/ 2147483647 h 98"/>
                <a:gd name="T66" fmla="*/ 2147483647 w 135"/>
                <a:gd name="T67" fmla="*/ 2147483647 h 98"/>
                <a:gd name="T68" fmla="*/ 2025599210 w 135"/>
                <a:gd name="T69" fmla="*/ 2147483647 h 98"/>
                <a:gd name="T70" fmla="*/ 1061068035 w 135"/>
                <a:gd name="T71" fmla="*/ 2147483647 h 98"/>
                <a:gd name="T72" fmla="*/ 482265588 w 135"/>
                <a:gd name="T73" fmla="*/ 2147483647 h 98"/>
                <a:gd name="T74" fmla="*/ 96537318 w 135"/>
                <a:gd name="T75" fmla="*/ 2147483647 h 98"/>
                <a:gd name="T76" fmla="*/ 0 w 135"/>
                <a:gd name="T77" fmla="*/ 2147483647 h 98"/>
                <a:gd name="T78" fmla="*/ 0 w 135"/>
                <a:gd name="T79" fmla="*/ 2147483647 h 98"/>
                <a:gd name="T80" fmla="*/ 289401453 w 135"/>
                <a:gd name="T81" fmla="*/ 2147483647 h 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35" h="98">
                  <a:moveTo>
                    <a:pt x="3" y="55"/>
                  </a:moveTo>
                  <a:lnTo>
                    <a:pt x="11" y="54"/>
                  </a:lnTo>
                  <a:lnTo>
                    <a:pt x="18" y="53"/>
                  </a:lnTo>
                  <a:lnTo>
                    <a:pt x="24" y="50"/>
                  </a:lnTo>
                  <a:lnTo>
                    <a:pt x="31" y="47"/>
                  </a:lnTo>
                  <a:lnTo>
                    <a:pt x="42" y="38"/>
                  </a:lnTo>
                  <a:lnTo>
                    <a:pt x="52" y="28"/>
                  </a:lnTo>
                  <a:lnTo>
                    <a:pt x="61" y="18"/>
                  </a:lnTo>
                  <a:lnTo>
                    <a:pt x="71" y="8"/>
                  </a:lnTo>
                  <a:lnTo>
                    <a:pt x="76" y="5"/>
                  </a:lnTo>
                  <a:lnTo>
                    <a:pt x="82" y="2"/>
                  </a:lnTo>
                  <a:lnTo>
                    <a:pt x="88" y="0"/>
                  </a:lnTo>
                  <a:lnTo>
                    <a:pt x="96" y="0"/>
                  </a:lnTo>
                  <a:lnTo>
                    <a:pt x="102" y="0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3" y="11"/>
                  </a:lnTo>
                  <a:lnTo>
                    <a:pt x="128" y="16"/>
                  </a:lnTo>
                  <a:lnTo>
                    <a:pt x="132" y="24"/>
                  </a:lnTo>
                  <a:lnTo>
                    <a:pt x="134" y="30"/>
                  </a:lnTo>
                  <a:lnTo>
                    <a:pt x="135" y="37"/>
                  </a:lnTo>
                  <a:lnTo>
                    <a:pt x="134" y="40"/>
                  </a:lnTo>
                  <a:lnTo>
                    <a:pt x="132" y="43"/>
                  </a:lnTo>
                  <a:lnTo>
                    <a:pt x="129" y="47"/>
                  </a:lnTo>
                  <a:lnTo>
                    <a:pt x="124" y="51"/>
                  </a:lnTo>
                  <a:lnTo>
                    <a:pt x="113" y="61"/>
                  </a:lnTo>
                  <a:lnTo>
                    <a:pt x="100" y="72"/>
                  </a:lnTo>
                  <a:lnTo>
                    <a:pt x="87" y="82"/>
                  </a:lnTo>
                  <a:lnTo>
                    <a:pt x="74" y="91"/>
                  </a:lnTo>
                  <a:lnTo>
                    <a:pt x="63" y="96"/>
                  </a:lnTo>
                  <a:lnTo>
                    <a:pt x="55" y="98"/>
                  </a:lnTo>
                  <a:lnTo>
                    <a:pt x="51" y="97"/>
                  </a:lnTo>
                  <a:lnTo>
                    <a:pt x="43" y="92"/>
                  </a:lnTo>
                  <a:lnTo>
                    <a:pt x="32" y="85"/>
                  </a:lnTo>
                  <a:lnTo>
                    <a:pt x="21" y="77"/>
                  </a:lnTo>
                  <a:lnTo>
                    <a:pt x="11" y="68"/>
                  </a:lnTo>
                  <a:lnTo>
                    <a:pt x="5" y="62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3" y="5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8" name="Freeform 272"/>
            <p:cNvSpPr>
              <a:spLocks/>
            </p:cNvSpPr>
            <p:nvPr>
              <p:custDataLst>
                <p:tags r:id="rId199"/>
              </p:custDataLst>
            </p:nvPr>
          </p:nvSpPr>
          <p:spPr bwMode="auto">
            <a:xfrm>
              <a:off x="7758679" y="2049885"/>
              <a:ext cx="130704" cy="171450"/>
            </a:xfrm>
            <a:custGeom>
              <a:avLst/>
              <a:gdLst>
                <a:gd name="T0" fmla="*/ 2147483647 w 266"/>
                <a:gd name="T1" fmla="*/ 1309110682 h 326"/>
                <a:gd name="T2" fmla="*/ 2147483647 w 266"/>
                <a:gd name="T3" fmla="*/ 2147483647 h 326"/>
                <a:gd name="T4" fmla="*/ 2147483647 w 266"/>
                <a:gd name="T5" fmla="*/ 2147483647 h 326"/>
                <a:gd name="T6" fmla="*/ 2147483647 w 266"/>
                <a:gd name="T7" fmla="*/ 2147483647 h 326"/>
                <a:gd name="T8" fmla="*/ 2147483647 w 266"/>
                <a:gd name="T9" fmla="*/ 2147483647 h 326"/>
                <a:gd name="T10" fmla="*/ 2147483647 w 266"/>
                <a:gd name="T11" fmla="*/ 2147483647 h 326"/>
                <a:gd name="T12" fmla="*/ 2147483647 w 266"/>
                <a:gd name="T13" fmla="*/ 2147483647 h 326"/>
                <a:gd name="T14" fmla="*/ 2147483647 w 266"/>
                <a:gd name="T15" fmla="*/ 2147483647 h 326"/>
                <a:gd name="T16" fmla="*/ 2147483647 w 266"/>
                <a:gd name="T17" fmla="*/ 2147483647 h 326"/>
                <a:gd name="T18" fmla="*/ 2147483647 w 266"/>
                <a:gd name="T19" fmla="*/ 2147483647 h 326"/>
                <a:gd name="T20" fmla="*/ 2147483647 w 266"/>
                <a:gd name="T21" fmla="*/ 2147483647 h 326"/>
                <a:gd name="T22" fmla="*/ 2147483647 w 266"/>
                <a:gd name="T23" fmla="*/ 2147483647 h 326"/>
                <a:gd name="T24" fmla="*/ 2147483647 w 266"/>
                <a:gd name="T25" fmla="*/ 2147483647 h 326"/>
                <a:gd name="T26" fmla="*/ 2147483647 w 266"/>
                <a:gd name="T27" fmla="*/ 2147483647 h 326"/>
                <a:gd name="T28" fmla="*/ 2147483647 w 266"/>
                <a:gd name="T29" fmla="*/ 2147483647 h 326"/>
                <a:gd name="T30" fmla="*/ 2147483647 w 266"/>
                <a:gd name="T31" fmla="*/ 2147483647 h 326"/>
                <a:gd name="T32" fmla="*/ 2147483647 w 266"/>
                <a:gd name="T33" fmla="*/ 2147483647 h 326"/>
                <a:gd name="T34" fmla="*/ 2147483647 w 266"/>
                <a:gd name="T35" fmla="*/ 2147483647 h 326"/>
                <a:gd name="T36" fmla="*/ 2147483647 w 266"/>
                <a:gd name="T37" fmla="*/ 2147483647 h 326"/>
                <a:gd name="T38" fmla="*/ 2147483647 w 266"/>
                <a:gd name="T39" fmla="*/ 2147483647 h 326"/>
                <a:gd name="T40" fmla="*/ 2147483647 w 266"/>
                <a:gd name="T41" fmla="*/ 2147483647 h 326"/>
                <a:gd name="T42" fmla="*/ 2147483647 w 266"/>
                <a:gd name="T43" fmla="*/ 2147483647 h 326"/>
                <a:gd name="T44" fmla="*/ 2147483647 w 266"/>
                <a:gd name="T45" fmla="*/ 2147483647 h 326"/>
                <a:gd name="T46" fmla="*/ 2147483647 w 266"/>
                <a:gd name="T47" fmla="*/ 2147483647 h 326"/>
                <a:gd name="T48" fmla="*/ 2147483647 w 266"/>
                <a:gd name="T49" fmla="*/ 2147483647 h 326"/>
                <a:gd name="T50" fmla="*/ 2147483647 w 266"/>
                <a:gd name="T51" fmla="*/ 2147483647 h 326"/>
                <a:gd name="T52" fmla="*/ 2147483647 w 266"/>
                <a:gd name="T53" fmla="*/ 2147483647 h 326"/>
                <a:gd name="T54" fmla="*/ 2147483647 w 266"/>
                <a:gd name="T55" fmla="*/ 2147483647 h 326"/>
                <a:gd name="T56" fmla="*/ 2147483647 w 266"/>
                <a:gd name="T57" fmla="*/ 2147483647 h 326"/>
                <a:gd name="T58" fmla="*/ 2147483647 w 266"/>
                <a:gd name="T59" fmla="*/ 2147483647 h 326"/>
                <a:gd name="T60" fmla="*/ 2147483647 w 266"/>
                <a:gd name="T61" fmla="*/ 2147483647 h 326"/>
                <a:gd name="T62" fmla="*/ 2147483647 w 266"/>
                <a:gd name="T63" fmla="*/ 2147483647 h 326"/>
                <a:gd name="T64" fmla="*/ 2147483647 w 266"/>
                <a:gd name="T65" fmla="*/ 2147483647 h 326"/>
                <a:gd name="T66" fmla="*/ 2147483647 w 266"/>
                <a:gd name="T67" fmla="*/ 2147483647 h 326"/>
                <a:gd name="T68" fmla="*/ 2147483647 w 266"/>
                <a:gd name="T69" fmla="*/ 2147483647 h 326"/>
                <a:gd name="T70" fmla="*/ 2147483647 w 266"/>
                <a:gd name="T71" fmla="*/ 2147483647 h 326"/>
                <a:gd name="T72" fmla="*/ 2147483647 w 266"/>
                <a:gd name="T73" fmla="*/ 2147483647 h 326"/>
                <a:gd name="T74" fmla="*/ 2147483647 w 266"/>
                <a:gd name="T75" fmla="*/ 2147483647 h 326"/>
                <a:gd name="T76" fmla="*/ 2147483647 w 266"/>
                <a:gd name="T77" fmla="*/ 2147483647 h 326"/>
                <a:gd name="T78" fmla="*/ 1212966568 w 266"/>
                <a:gd name="T79" fmla="*/ 2147483647 h 326"/>
                <a:gd name="T80" fmla="*/ 373189046 w 266"/>
                <a:gd name="T81" fmla="*/ 2147483647 h 326"/>
                <a:gd name="T82" fmla="*/ 1772955832 w 266"/>
                <a:gd name="T83" fmla="*/ 2147483647 h 326"/>
                <a:gd name="T84" fmla="*/ 2147483647 w 266"/>
                <a:gd name="T85" fmla="*/ 2147483647 h 326"/>
                <a:gd name="T86" fmla="*/ 2147483647 w 266"/>
                <a:gd name="T87" fmla="*/ 2147483647 h 326"/>
                <a:gd name="T88" fmla="*/ 2147483647 w 266"/>
                <a:gd name="T89" fmla="*/ 2147483647 h 326"/>
                <a:gd name="T90" fmla="*/ 2147483647 w 266"/>
                <a:gd name="T91" fmla="*/ 2147483647 h 326"/>
                <a:gd name="T92" fmla="*/ 2147483647 w 266"/>
                <a:gd name="T93" fmla="*/ 2147483647 h 326"/>
                <a:gd name="T94" fmla="*/ 2147483647 w 266"/>
                <a:gd name="T95" fmla="*/ 2147483647 h 326"/>
                <a:gd name="T96" fmla="*/ 2147483647 w 266"/>
                <a:gd name="T97" fmla="*/ 2147483647 h 326"/>
                <a:gd name="T98" fmla="*/ 2147483647 w 266"/>
                <a:gd name="T99" fmla="*/ 581949685 h 326"/>
                <a:gd name="T100" fmla="*/ 2147483647 w 266"/>
                <a:gd name="T101" fmla="*/ 0 h 32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66" h="326">
                  <a:moveTo>
                    <a:pt x="246" y="0"/>
                  </a:moveTo>
                  <a:lnTo>
                    <a:pt x="241" y="4"/>
                  </a:lnTo>
                  <a:lnTo>
                    <a:pt x="240" y="9"/>
                  </a:lnTo>
                  <a:lnTo>
                    <a:pt x="239" y="16"/>
                  </a:lnTo>
                  <a:lnTo>
                    <a:pt x="239" y="24"/>
                  </a:lnTo>
                  <a:lnTo>
                    <a:pt x="240" y="28"/>
                  </a:lnTo>
                  <a:lnTo>
                    <a:pt x="243" y="33"/>
                  </a:lnTo>
                  <a:lnTo>
                    <a:pt x="246" y="38"/>
                  </a:lnTo>
                  <a:lnTo>
                    <a:pt x="249" y="42"/>
                  </a:lnTo>
                  <a:lnTo>
                    <a:pt x="256" y="50"/>
                  </a:lnTo>
                  <a:lnTo>
                    <a:pt x="259" y="55"/>
                  </a:lnTo>
                  <a:lnTo>
                    <a:pt x="245" y="55"/>
                  </a:lnTo>
                  <a:lnTo>
                    <a:pt x="234" y="54"/>
                  </a:lnTo>
                  <a:lnTo>
                    <a:pt x="229" y="52"/>
                  </a:lnTo>
                  <a:lnTo>
                    <a:pt x="225" y="50"/>
                  </a:lnTo>
                  <a:lnTo>
                    <a:pt x="222" y="47"/>
                  </a:lnTo>
                  <a:lnTo>
                    <a:pt x="220" y="43"/>
                  </a:lnTo>
                  <a:lnTo>
                    <a:pt x="210" y="51"/>
                  </a:lnTo>
                  <a:lnTo>
                    <a:pt x="201" y="58"/>
                  </a:lnTo>
                  <a:lnTo>
                    <a:pt x="198" y="62"/>
                  </a:lnTo>
                  <a:lnTo>
                    <a:pt x="195" y="65"/>
                  </a:lnTo>
                  <a:lnTo>
                    <a:pt x="193" y="69"/>
                  </a:lnTo>
                  <a:lnTo>
                    <a:pt x="192" y="73"/>
                  </a:lnTo>
                  <a:lnTo>
                    <a:pt x="193" y="78"/>
                  </a:lnTo>
                  <a:lnTo>
                    <a:pt x="194" y="82"/>
                  </a:lnTo>
                  <a:lnTo>
                    <a:pt x="195" y="86"/>
                  </a:lnTo>
                  <a:lnTo>
                    <a:pt x="198" y="89"/>
                  </a:lnTo>
                  <a:lnTo>
                    <a:pt x="203" y="97"/>
                  </a:lnTo>
                  <a:lnTo>
                    <a:pt x="210" y="104"/>
                  </a:lnTo>
                  <a:lnTo>
                    <a:pt x="215" y="110"/>
                  </a:lnTo>
                  <a:lnTo>
                    <a:pt x="221" y="116"/>
                  </a:lnTo>
                  <a:lnTo>
                    <a:pt x="223" y="119"/>
                  </a:lnTo>
                  <a:lnTo>
                    <a:pt x="224" y="122"/>
                  </a:lnTo>
                  <a:lnTo>
                    <a:pt x="225" y="125"/>
                  </a:lnTo>
                  <a:lnTo>
                    <a:pt x="226" y="129"/>
                  </a:lnTo>
                  <a:lnTo>
                    <a:pt x="225" y="133"/>
                  </a:lnTo>
                  <a:lnTo>
                    <a:pt x="225" y="137"/>
                  </a:lnTo>
                  <a:lnTo>
                    <a:pt x="223" y="140"/>
                  </a:lnTo>
                  <a:lnTo>
                    <a:pt x="222" y="143"/>
                  </a:lnTo>
                  <a:lnTo>
                    <a:pt x="217" y="148"/>
                  </a:lnTo>
                  <a:lnTo>
                    <a:pt x="213" y="152"/>
                  </a:lnTo>
                  <a:lnTo>
                    <a:pt x="207" y="154"/>
                  </a:lnTo>
                  <a:lnTo>
                    <a:pt x="203" y="156"/>
                  </a:lnTo>
                  <a:lnTo>
                    <a:pt x="201" y="158"/>
                  </a:lnTo>
                  <a:lnTo>
                    <a:pt x="200" y="160"/>
                  </a:lnTo>
                  <a:lnTo>
                    <a:pt x="193" y="161"/>
                  </a:lnTo>
                  <a:lnTo>
                    <a:pt x="188" y="163"/>
                  </a:lnTo>
                  <a:lnTo>
                    <a:pt x="181" y="166"/>
                  </a:lnTo>
                  <a:lnTo>
                    <a:pt x="175" y="170"/>
                  </a:lnTo>
                  <a:lnTo>
                    <a:pt x="168" y="174"/>
                  </a:lnTo>
                  <a:lnTo>
                    <a:pt x="164" y="178"/>
                  </a:lnTo>
                  <a:lnTo>
                    <a:pt x="160" y="181"/>
                  </a:lnTo>
                  <a:lnTo>
                    <a:pt x="159" y="184"/>
                  </a:lnTo>
                  <a:lnTo>
                    <a:pt x="160" y="191"/>
                  </a:lnTo>
                  <a:lnTo>
                    <a:pt x="164" y="197"/>
                  </a:lnTo>
                  <a:lnTo>
                    <a:pt x="168" y="203"/>
                  </a:lnTo>
                  <a:lnTo>
                    <a:pt x="173" y="207"/>
                  </a:lnTo>
                  <a:lnTo>
                    <a:pt x="179" y="211"/>
                  </a:lnTo>
                  <a:lnTo>
                    <a:pt x="184" y="213"/>
                  </a:lnTo>
                  <a:lnTo>
                    <a:pt x="189" y="215"/>
                  </a:lnTo>
                  <a:lnTo>
                    <a:pt x="192" y="215"/>
                  </a:lnTo>
                  <a:lnTo>
                    <a:pt x="204" y="221"/>
                  </a:lnTo>
                  <a:lnTo>
                    <a:pt x="214" y="227"/>
                  </a:lnTo>
                  <a:lnTo>
                    <a:pt x="223" y="234"/>
                  </a:lnTo>
                  <a:lnTo>
                    <a:pt x="231" y="241"/>
                  </a:lnTo>
                  <a:lnTo>
                    <a:pt x="245" y="259"/>
                  </a:lnTo>
                  <a:lnTo>
                    <a:pt x="259" y="277"/>
                  </a:lnTo>
                  <a:lnTo>
                    <a:pt x="266" y="283"/>
                  </a:lnTo>
                  <a:lnTo>
                    <a:pt x="251" y="285"/>
                  </a:lnTo>
                  <a:lnTo>
                    <a:pt x="239" y="286"/>
                  </a:lnTo>
                  <a:lnTo>
                    <a:pt x="228" y="288"/>
                  </a:lnTo>
                  <a:lnTo>
                    <a:pt x="220" y="291"/>
                  </a:lnTo>
                  <a:lnTo>
                    <a:pt x="215" y="293"/>
                  </a:lnTo>
                  <a:lnTo>
                    <a:pt x="211" y="295"/>
                  </a:lnTo>
                  <a:lnTo>
                    <a:pt x="207" y="298"/>
                  </a:lnTo>
                  <a:lnTo>
                    <a:pt x="204" y="302"/>
                  </a:lnTo>
                  <a:lnTo>
                    <a:pt x="201" y="306"/>
                  </a:lnTo>
                  <a:lnTo>
                    <a:pt x="198" y="312"/>
                  </a:lnTo>
                  <a:lnTo>
                    <a:pt x="195" y="319"/>
                  </a:lnTo>
                  <a:lnTo>
                    <a:pt x="192" y="326"/>
                  </a:lnTo>
                  <a:lnTo>
                    <a:pt x="189" y="326"/>
                  </a:lnTo>
                  <a:lnTo>
                    <a:pt x="179" y="325"/>
                  </a:lnTo>
                  <a:lnTo>
                    <a:pt x="175" y="323"/>
                  </a:lnTo>
                  <a:lnTo>
                    <a:pt x="170" y="321"/>
                  </a:lnTo>
                  <a:lnTo>
                    <a:pt x="168" y="320"/>
                  </a:lnTo>
                  <a:lnTo>
                    <a:pt x="167" y="318"/>
                  </a:lnTo>
                  <a:lnTo>
                    <a:pt x="167" y="316"/>
                  </a:lnTo>
                  <a:lnTo>
                    <a:pt x="166" y="314"/>
                  </a:lnTo>
                  <a:lnTo>
                    <a:pt x="159" y="314"/>
                  </a:lnTo>
                  <a:lnTo>
                    <a:pt x="154" y="310"/>
                  </a:lnTo>
                  <a:lnTo>
                    <a:pt x="148" y="308"/>
                  </a:lnTo>
                  <a:lnTo>
                    <a:pt x="144" y="304"/>
                  </a:lnTo>
                  <a:lnTo>
                    <a:pt x="139" y="301"/>
                  </a:lnTo>
                  <a:lnTo>
                    <a:pt x="135" y="298"/>
                  </a:lnTo>
                  <a:lnTo>
                    <a:pt x="131" y="296"/>
                  </a:lnTo>
                  <a:lnTo>
                    <a:pt x="126" y="295"/>
                  </a:lnTo>
                  <a:lnTo>
                    <a:pt x="120" y="295"/>
                  </a:lnTo>
                  <a:lnTo>
                    <a:pt x="109" y="293"/>
                  </a:lnTo>
                  <a:lnTo>
                    <a:pt x="98" y="290"/>
                  </a:lnTo>
                  <a:lnTo>
                    <a:pt x="84" y="287"/>
                  </a:lnTo>
                  <a:lnTo>
                    <a:pt x="72" y="282"/>
                  </a:lnTo>
                  <a:lnTo>
                    <a:pt x="63" y="277"/>
                  </a:lnTo>
                  <a:lnTo>
                    <a:pt x="58" y="274"/>
                  </a:lnTo>
                  <a:lnTo>
                    <a:pt x="56" y="271"/>
                  </a:lnTo>
                  <a:lnTo>
                    <a:pt x="54" y="268"/>
                  </a:lnTo>
                  <a:lnTo>
                    <a:pt x="53" y="265"/>
                  </a:lnTo>
                  <a:lnTo>
                    <a:pt x="54" y="261"/>
                  </a:lnTo>
                  <a:lnTo>
                    <a:pt x="55" y="256"/>
                  </a:lnTo>
                  <a:lnTo>
                    <a:pt x="58" y="252"/>
                  </a:lnTo>
                  <a:lnTo>
                    <a:pt x="61" y="249"/>
                  </a:lnTo>
                  <a:lnTo>
                    <a:pt x="70" y="244"/>
                  </a:lnTo>
                  <a:lnTo>
                    <a:pt x="80" y="240"/>
                  </a:lnTo>
                  <a:lnTo>
                    <a:pt x="68" y="230"/>
                  </a:lnTo>
                  <a:lnTo>
                    <a:pt x="59" y="221"/>
                  </a:lnTo>
                  <a:lnTo>
                    <a:pt x="50" y="211"/>
                  </a:lnTo>
                  <a:lnTo>
                    <a:pt x="43" y="203"/>
                  </a:lnTo>
                  <a:lnTo>
                    <a:pt x="34" y="194"/>
                  </a:lnTo>
                  <a:lnTo>
                    <a:pt x="24" y="187"/>
                  </a:lnTo>
                  <a:lnTo>
                    <a:pt x="20" y="184"/>
                  </a:lnTo>
                  <a:lnTo>
                    <a:pt x="13" y="182"/>
                  </a:lnTo>
                  <a:lnTo>
                    <a:pt x="7" y="180"/>
                  </a:lnTo>
                  <a:lnTo>
                    <a:pt x="0" y="178"/>
                  </a:lnTo>
                  <a:lnTo>
                    <a:pt x="4" y="171"/>
                  </a:lnTo>
                  <a:lnTo>
                    <a:pt x="9" y="164"/>
                  </a:lnTo>
                  <a:lnTo>
                    <a:pt x="13" y="158"/>
                  </a:lnTo>
                  <a:lnTo>
                    <a:pt x="19" y="152"/>
                  </a:lnTo>
                  <a:lnTo>
                    <a:pt x="31" y="141"/>
                  </a:lnTo>
                  <a:lnTo>
                    <a:pt x="43" y="133"/>
                  </a:lnTo>
                  <a:lnTo>
                    <a:pt x="54" y="124"/>
                  </a:lnTo>
                  <a:lnTo>
                    <a:pt x="65" y="115"/>
                  </a:lnTo>
                  <a:lnTo>
                    <a:pt x="69" y="110"/>
                  </a:lnTo>
                  <a:lnTo>
                    <a:pt x="73" y="105"/>
                  </a:lnTo>
                  <a:lnTo>
                    <a:pt x="77" y="99"/>
                  </a:lnTo>
                  <a:lnTo>
                    <a:pt x="80" y="92"/>
                  </a:lnTo>
                  <a:lnTo>
                    <a:pt x="88" y="92"/>
                  </a:lnTo>
                  <a:lnTo>
                    <a:pt x="95" y="90"/>
                  </a:lnTo>
                  <a:lnTo>
                    <a:pt x="103" y="89"/>
                  </a:lnTo>
                  <a:lnTo>
                    <a:pt x="110" y="88"/>
                  </a:lnTo>
                  <a:lnTo>
                    <a:pt x="123" y="83"/>
                  </a:lnTo>
                  <a:lnTo>
                    <a:pt x="134" y="77"/>
                  </a:lnTo>
                  <a:lnTo>
                    <a:pt x="144" y="70"/>
                  </a:lnTo>
                  <a:lnTo>
                    <a:pt x="153" y="63"/>
                  </a:lnTo>
                  <a:lnTo>
                    <a:pt x="160" y="55"/>
                  </a:lnTo>
                  <a:lnTo>
                    <a:pt x="168" y="46"/>
                  </a:lnTo>
                  <a:lnTo>
                    <a:pt x="176" y="38"/>
                  </a:lnTo>
                  <a:lnTo>
                    <a:pt x="182" y="28"/>
                  </a:lnTo>
                  <a:lnTo>
                    <a:pt x="191" y="21"/>
                  </a:lnTo>
                  <a:lnTo>
                    <a:pt x="199" y="14"/>
                  </a:lnTo>
                  <a:lnTo>
                    <a:pt x="209" y="8"/>
                  </a:lnTo>
                  <a:lnTo>
                    <a:pt x="220" y="4"/>
                  </a:lnTo>
                  <a:lnTo>
                    <a:pt x="225" y="2"/>
                  </a:lnTo>
                  <a:lnTo>
                    <a:pt x="232" y="1"/>
                  </a:lnTo>
                  <a:lnTo>
                    <a:pt x="238" y="0"/>
                  </a:lnTo>
                  <a:lnTo>
                    <a:pt x="246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69" name="Freeform 273"/>
            <p:cNvSpPr>
              <a:spLocks/>
            </p:cNvSpPr>
            <p:nvPr>
              <p:custDataLst>
                <p:tags r:id="rId200"/>
              </p:custDataLst>
            </p:nvPr>
          </p:nvSpPr>
          <p:spPr bwMode="auto">
            <a:xfrm>
              <a:off x="6752602" y="2464225"/>
              <a:ext cx="223573" cy="123825"/>
            </a:xfrm>
            <a:custGeom>
              <a:avLst/>
              <a:gdLst>
                <a:gd name="T0" fmla="*/ 2147483647 w 471"/>
                <a:gd name="T1" fmla="*/ 0 h 237"/>
                <a:gd name="T2" fmla="*/ 2147483647 w 471"/>
                <a:gd name="T3" fmla="*/ 998263043 h 237"/>
                <a:gd name="T4" fmla="*/ 2147483647 w 471"/>
                <a:gd name="T5" fmla="*/ 1854033815 h 237"/>
                <a:gd name="T6" fmla="*/ 2147483647 w 471"/>
                <a:gd name="T7" fmla="*/ 2147483647 h 237"/>
                <a:gd name="T8" fmla="*/ 2147483647 w 471"/>
                <a:gd name="T9" fmla="*/ 2147483647 h 237"/>
                <a:gd name="T10" fmla="*/ 2147483647 w 471"/>
                <a:gd name="T11" fmla="*/ 2147483647 h 237"/>
                <a:gd name="T12" fmla="*/ 2147483647 w 471"/>
                <a:gd name="T13" fmla="*/ 2147483647 h 237"/>
                <a:gd name="T14" fmla="*/ 2147483647 w 471"/>
                <a:gd name="T15" fmla="*/ 2147483647 h 237"/>
                <a:gd name="T16" fmla="*/ 2147483647 w 471"/>
                <a:gd name="T17" fmla="*/ 2147483647 h 237"/>
                <a:gd name="T18" fmla="*/ 2147483647 w 471"/>
                <a:gd name="T19" fmla="*/ 2147483647 h 237"/>
                <a:gd name="T20" fmla="*/ 2147483647 w 471"/>
                <a:gd name="T21" fmla="*/ 2147483647 h 237"/>
                <a:gd name="T22" fmla="*/ 2147483647 w 471"/>
                <a:gd name="T23" fmla="*/ 2147483647 h 237"/>
                <a:gd name="T24" fmla="*/ 2147483647 w 471"/>
                <a:gd name="T25" fmla="*/ 2147483647 h 237"/>
                <a:gd name="T26" fmla="*/ 2147483647 w 471"/>
                <a:gd name="T27" fmla="*/ 2147483647 h 237"/>
                <a:gd name="T28" fmla="*/ 2147483647 w 471"/>
                <a:gd name="T29" fmla="*/ 2147483647 h 237"/>
                <a:gd name="T30" fmla="*/ 2147483647 w 471"/>
                <a:gd name="T31" fmla="*/ 2147483647 h 237"/>
                <a:gd name="T32" fmla="*/ 2147483647 w 471"/>
                <a:gd name="T33" fmla="*/ 2147483647 h 237"/>
                <a:gd name="T34" fmla="*/ 2147483647 w 471"/>
                <a:gd name="T35" fmla="*/ 2147483647 h 237"/>
                <a:gd name="T36" fmla="*/ 2147483647 w 471"/>
                <a:gd name="T37" fmla="*/ 2147483647 h 237"/>
                <a:gd name="T38" fmla="*/ 2147483647 w 471"/>
                <a:gd name="T39" fmla="*/ 2147483647 h 237"/>
                <a:gd name="T40" fmla="*/ 2147483647 w 471"/>
                <a:gd name="T41" fmla="*/ 2147483647 h 237"/>
                <a:gd name="T42" fmla="*/ 2147483647 w 471"/>
                <a:gd name="T43" fmla="*/ 2147483647 h 237"/>
                <a:gd name="T44" fmla="*/ 2147483647 w 471"/>
                <a:gd name="T45" fmla="*/ 2147483647 h 237"/>
                <a:gd name="T46" fmla="*/ 2147483647 w 471"/>
                <a:gd name="T47" fmla="*/ 2147483647 h 237"/>
                <a:gd name="T48" fmla="*/ 2147483647 w 471"/>
                <a:gd name="T49" fmla="*/ 2147483647 h 237"/>
                <a:gd name="T50" fmla="*/ 2147483647 w 471"/>
                <a:gd name="T51" fmla="*/ 2147483647 h 237"/>
                <a:gd name="T52" fmla="*/ 2147483647 w 471"/>
                <a:gd name="T53" fmla="*/ 2147483647 h 237"/>
                <a:gd name="T54" fmla="*/ 2147483647 w 471"/>
                <a:gd name="T55" fmla="*/ 2147483647 h 237"/>
                <a:gd name="T56" fmla="*/ 2147483647 w 471"/>
                <a:gd name="T57" fmla="*/ 2147483647 h 237"/>
                <a:gd name="T58" fmla="*/ 2147483647 w 471"/>
                <a:gd name="T59" fmla="*/ 2147483647 h 237"/>
                <a:gd name="T60" fmla="*/ 2147483647 w 471"/>
                <a:gd name="T61" fmla="*/ 2147483647 h 237"/>
                <a:gd name="T62" fmla="*/ 2147483647 w 471"/>
                <a:gd name="T63" fmla="*/ 2147483647 h 237"/>
                <a:gd name="T64" fmla="*/ 2147483647 w 471"/>
                <a:gd name="T65" fmla="*/ 2147483647 h 237"/>
                <a:gd name="T66" fmla="*/ 2147483647 w 471"/>
                <a:gd name="T67" fmla="*/ 2147483647 h 237"/>
                <a:gd name="T68" fmla="*/ 2147483647 w 471"/>
                <a:gd name="T69" fmla="*/ 2147483647 h 237"/>
                <a:gd name="T70" fmla="*/ 2147483647 w 471"/>
                <a:gd name="T71" fmla="*/ 2147483647 h 237"/>
                <a:gd name="T72" fmla="*/ 1009469072 w 471"/>
                <a:gd name="T73" fmla="*/ 2147483647 h 237"/>
                <a:gd name="T74" fmla="*/ 588824681 w 471"/>
                <a:gd name="T75" fmla="*/ 0 h 23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71" h="237">
                  <a:moveTo>
                    <a:pt x="7" y="0"/>
                  </a:moveTo>
                  <a:lnTo>
                    <a:pt x="86" y="0"/>
                  </a:lnTo>
                  <a:lnTo>
                    <a:pt x="89" y="4"/>
                  </a:lnTo>
                  <a:lnTo>
                    <a:pt x="92" y="7"/>
                  </a:lnTo>
                  <a:lnTo>
                    <a:pt x="97" y="10"/>
                  </a:lnTo>
                  <a:lnTo>
                    <a:pt x="102" y="13"/>
                  </a:lnTo>
                  <a:lnTo>
                    <a:pt x="113" y="18"/>
                  </a:lnTo>
                  <a:lnTo>
                    <a:pt x="125" y="23"/>
                  </a:lnTo>
                  <a:lnTo>
                    <a:pt x="147" y="32"/>
                  </a:lnTo>
                  <a:lnTo>
                    <a:pt x="159" y="37"/>
                  </a:lnTo>
                  <a:lnTo>
                    <a:pt x="192" y="58"/>
                  </a:lnTo>
                  <a:lnTo>
                    <a:pt x="223" y="77"/>
                  </a:lnTo>
                  <a:lnTo>
                    <a:pt x="237" y="88"/>
                  </a:lnTo>
                  <a:lnTo>
                    <a:pt x="253" y="97"/>
                  </a:lnTo>
                  <a:lnTo>
                    <a:pt x="267" y="105"/>
                  </a:lnTo>
                  <a:lnTo>
                    <a:pt x="283" y="113"/>
                  </a:lnTo>
                  <a:lnTo>
                    <a:pt x="299" y="121"/>
                  </a:lnTo>
                  <a:lnTo>
                    <a:pt x="316" y="127"/>
                  </a:lnTo>
                  <a:lnTo>
                    <a:pt x="335" y="133"/>
                  </a:lnTo>
                  <a:lnTo>
                    <a:pt x="355" y="139"/>
                  </a:lnTo>
                  <a:lnTo>
                    <a:pt x="376" y="143"/>
                  </a:lnTo>
                  <a:lnTo>
                    <a:pt x="399" y="146"/>
                  </a:lnTo>
                  <a:lnTo>
                    <a:pt x="424" y="148"/>
                  </a:lnTo>
                  <a:lnTo>
                    <a:pt x="451" y="148"/>
                  </a:lnTo>
                  <a:lnTo>
                    <a:pt x="451" y="179"/>
                  </a:lnTo>
                  <a:lnTo>
                    <a:pt x="452" y="187"/>
                  </a:lnTo>
                  <a:lnTo>
                    <a:pt x="457" y="202"/>
                  </a:lnTo>
                  <a:lnTo>
                    <a:pt x="459" y="211"/>
                  </a:lnTo>
                  <a:lnTo>
                    <a:pt x="462" y="219"/>
                  </a:lnTo>
                  <a:lnTo>
                    <a:pt x="467" y="227"/>
                  </a:lnTo>
                  <a:lnTo>
                    <a:pt x="471" y="234"/>
                  </a:lnTo>
                  <a:lnTo>
                    <a:pt x="467" y="236"/>
                  </a:lnTo>
                  <a:lnTo>
                    <a:pt x="459" y="237"/>
                  </a:lnTo>
                  <a:lnTo>
                    <a:pt x="451" y="236"/>
                  </a:lnTo>
                  <a:lnTo>
                    <a:pt x="440" y="235"/>
                  </a:lnTo>
                  <a:lnTo>
                    <a:pt x="416" y="231"/>
                  </a:lnTo>
                  <a:lnTo>
                    <a:pt x="390" y="226"/>
                  </a:lnTo>
                  <a:lnTo>
                    <a:pt x="362" y="219"/>
                  </a:lnTo>
                  <a:lnTo>
                    <a:pt x="337" y="213"/>
                  </a:lnTo>
                  <a:lnTo>
                    <a:pt x="315" y="207"/>
                  </a:lnTo>
                  <a:lnTo>
                    <a:pt x="299" y="204"/>
                  </a:lnTo>
                  <a:lnTo>
                    <a:pt x="294" y="203"/>
                  </a:lnTo>
                  <a:lnTo>
                    <a:pt x="290" y="201"/>
                  </a:lnTo>
                  <a:lnTo>
                    <a:pt x="287" y="199"/>
                  </a:lnTo>
                  <a:lnTo>
                    <a:pt x="283" y="196"/>
                  </a:lnTo>
                  <a:lnTo>
                    <a:pt x="277" y="190"/>
                  </a:lnTo>
                  <a:lnTo>
                    <a:pt x="272" y="184"/>
                  </a:lnTo>
                  <a:lnTo>
                    <a:pt x="267" y="178"/>
                  </a:lnTo>
                  <a:lnTo>
                    <a:pt x="261" y="171"/>
                  </a:lnTo>
                  <a:lnTo>
                    <a:pt x="255" y="166"/>
                  </a:lnTo>
                  <a:lnTo>
                    <a:pt x="246" y="160"/>
                  </a:lnTo>
                  <a:lnTo>
                    <a:pt x="240" y="159"/>
                  </a:lnTo>
                  <a:lnTo>
                    <a:pt x="234" y="158"/>
                  </a:lnTo>
                  <a:lnTo>
                    <a:pt x="227" y="159"/>
                  </a:lnTo>
                  <a:lnTo>
                    <a:pt x="221" y="159"/>
                  </a:lnTo>
                  <a:lnTo>
                    <a:pt x="205" y="163"/>
                  </a:lnTo>
                  <a:lnTo>
                    <a:pt x="191" y="166"/>
                  </a:lnTo>
                  <a:lnTo>
                    <a:pt x="183" y="167"/>
                  </a:lnTo>
                  <a:lnTo>
                    <a:pt x="176" y="168"/>
                  </a:lnTo>
                  <a:lnTo>
                    <a:pt x="169" y="168"/>
                  </a:lnTo>
                  <a:lnTo>
                    <a:pt x="164" y="166"/>
                  </a:lnTo>
                  <a:lnTo>
                    <a:pt x="158" y="164"/>
                  </a:lnTo>
                  <a:lnTo>
                    <a:pt x="153" y="161"/>
                  </a:lnTo>
                  <a:lnTo>
                    <a:pt x="148" y="155"/>
                  </a:lnTo>
                  <a:lnTo>
                    <a:pt x="146" y="148"/>
                  </a:lnTo>
                  <a:lnTo>
                    <a:pt x="139" y="148"/>
                  </a:lnTo>
                  <a:lnTo>
                    <a:pt x="131" y="147"/>
                  </a:lnTo>
                  <a:lnTo>
                    <a:pt x="122" y="145"/>
                  </a:lnTo>
                  <a:lnTo>
                    <a:pt x="113" y="142"/>
                  </a:lnTo>
                  <a:lnTo>
                    <a:pt x="92" y="135"/>
                  </a:lnTo>
                  <a:lnTo>
                    <a:pt x="70" y="126"/>
                  </a:lnTo>
                  <a:lnTo>
                    <a:pt x="48" y="117"/>
                  </a:lnTo>
                  <a:lnTo>
                    <a:pt x="29" y="107"/>
                  </a:lnTo>
                  <a:lnTo>
                    <a:pt x="12" y="96"/>
                  </a:lnTo>
                  <a:lnTo>
                    <a:pt x="0" y="87"/>
                  </a:lnTo>
                  <a:lnTo>
                    <a:pt x="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0" name="Freeform 274"/>
            <p:cNvSpPr>
              <a:spLocks/>
            </p:cNvSpPr>
            <p:nvPr>
              <p:custDataLst>
                <p:tags r:id="rId201"/>
              </p:custDataLst>
            </p:nvPr>
          </p:nvSpPr>
          <p:spPr bwMode="auto">
            <a:xfrm>
              <a:off x="6986493" y="2519788"/>
              <a:ext cx="79110" cy="65087"/>
            </a:xfrm>
            <a:custGeom>
              <a:avLst/>
              <a:gdLst>
                <a:gd name="T0" fmla="*/ 2147483647 w 167"/>
                <a:gd name="T1" fmla="*/ 2147483647 h 123"/>
                <a:gd name="T2" fmla="*/ 2147483647 w 167"/>
                <a:gd name="T3" fmla="*/ 2147483647 h 123"/>
                <a:gd name="T4" fmla="*/ 2147483647 w 167"/>
                <a:gd name="T5" fmla="*/ 2147483647 h 123"/>
                <a:gd name="T6" fmla="*/ 2147483647 w 167"/>
                <a:gd name="T7" fmla="*/ 2147483647 h 123"/>
                <a:gd name="T8" fmla="*/ 2147483647 w 167"/>
                <a:gd name="T9" fmla="*/ 2147483647 h 123"/>
                <a:gd name="T10" fmla="*/ 2147483647 w 167"/>
                <a:gd name="T11" fmla="*/ 2147483647 h 123"/>
                <a:gd name="T12" fmla="*/ 2147483647 w 167"/>
                <a:gd name="T13" fmla="*/ 2147483647 h 123"/>
                <a:gd name="T14" fmla="*/ 2147483647 w 167"/>
                <a:gd name="T15" fmla="*/ 2147483647 h 123"/>
                <a:gd name="T16" fmla="*/ 2147483647 w 167"/>
                <a:gd name="T17" fmla="*/ 2147483647 h 123"/>
                <a:gd name="T18" fmla="*/ 2147483647 w 167"/>
                <a:gd name="T19" fmla="*/ 2147483647 h 123"/>
                <a:gd name="T20" fmla="*/ 2147483647 w 167"/>
                <a:gd name="T21" fmla="*/ 2147483647 h 123"/>
                <a:gd name="T22" fmla="*/ 2147483647 w 167"/>
                <a:gd name="T23" fmla="*/ 2147483647 h 123"/>
                <a:gd name="T24" fmla="*/ 2147483647 w 167"/>
                <a:gd name="T25" fmla="*/ 2147483647 h 123"/>
                <a:gd name="T26" fmla="*/ 2147483647 w 167"/>
                <a:gd name="T27" fmla="*/ 2147483647 h 123"/>
                <a:gd name="T28" fmla="*/ 2147483647 w 167"/>
                <a:gd name="T29" fmla="*/ 2147483647 h 123"/>
                <a:gd name="T30" fmla="*/ 2147483647 w 167"/>
                <a:gd name="T31" fmla="*/ 2147483647 h 123"/>
                <a:gd name="T32" fmla="*/ 2147483647 w 167"/>
                <a:gd name="T33" fmla="*/ 2147483647 h 123"/>
                <a:gd name="T34" fmla="*/ 2147483647 w 167"/>
                <a:gd name="T35" fmla="*/ 2147483647 h 123"/>
                <a:gd name="T36" fmla="*/ 2147483647 w 167"/>
                <a:gd name="T37" fmla="*/ 2147483647 h 123"/>
                <a:gd name="T38" fmla="*/ 2147483647 w 167"/>
                <a:gd name="T39" fmla="*/ 2147483647 h 123"/>
                <a:gd name="T40" fmla="*/ 2147483647 w 167"/>
                <a:gd name="T41" fmla="*/ 2147483647 h 123"/>
                <a:gd name="T42" fmla="*/ 2147483647 w 167"/>
                <a:gd name="T43" fmla="*/ 2147483647 h 123"/>
                <a:gd name="T44" fmla="*/ 2147483647 w 167"/>
                <a:gd name="T45" fmla="*/ 2147483647 h 123"/>
                <a:gd name="T46" fmla="*/ 1755879566 w 167"/>
                <a:gd name="T47" fmla="*/ 2147483647 h 123"/>
                <a:gd name="T48" fmla="*/ 0 w 167"/>
                <a:gd name="T49" fmla="*/ 2147483647 h 123"/>
                <a:gd name="T50" fmla="*/ 167308583 w 167"/>
                <a:gd name="T51" fmla="*/ 2147483647 h 123"/>
                <a:gd name="T52" fmla="*/ 417984605 w 167"/>
                <a:gd name="T53" fmla="*/ 2147483647 h 123"/>
                <a:gd name="T54" fmla="*/ 752410682 w 167"/>
                <a:gd name="T55" fmla="*/ 2147483647 h 123"/>
                <a:gd name="T56" fmla="*/ 1254145343 w 167"/>
                <a:gd name="T57" fmla="*/ 2147483647 h 123"/>
                <a:gd name="T58" fmla="*/ 1672321038 w 167"/>
                <a:gd name="T59" fmla="*/ 2147483647 h 123"/>
                <a:gd name="T60" fmla="*/ 2147483647 w 167"/>
                <a:gd name="T61" fmla="*/ 2147483647 h 123"/>
                <a:gd name="T62" fmla="*/ 2147483647 w 167"/>
                <a:gd name="T63" fmla="*/ 2147483647 h 123"/>
                <a:gd name="T64" fmla="*/ 2147483647 w 167"/>
                <a:gd name="T65" fmla="*/ 2147483647 h 123"/>
                <a:gd name="T66" fmla="*/ 2147483647 w 167"/>
                <a:gd name="T67" fmla="*/ 2147483647 h 123"/>
                <a:gd name="T68" fmla="*/ 2147483647 w 167"/>
                <a:gd name="T69" fmla="*/ 2147483647 h 123"/>
                <a:gd name="T70" fmla="*/ 2147483647 w 167"/>
                <a:gd name="T71" fmla="*/ 1778083178 h 123"/>
                <a:gd name="T72" fmla="*/ 2147483647 w 167"/>
                <a:gd name="T73" fmla="*/ 0 h 123"/>
                <a:gd name="T74" fmla="*/ 2147483647 w 167"/>
                <a:gd name="T75" fmla="*/ 592787525 h 123"/>
                <a:gd name="T76" fmla="*/ 2147483647 w 167"/>
                <a:gd name="T77" fmla="*/ 1037168224 h 123"/>
                <a:gd name="T78" fmla="*/ 2147483647 w 167"/>
                <a:gd name="T79" fmla="*/ 1629956279 h 123"/>
                <a:gd name="T80" fmla="*/ 2147483647 w 167"/>
                <a:gd name="T81" fmla="*/ 2074336977 h 123"/>
                <a:gd name="T82" fmla="*/ 2147483647 w 167"/>
                <a:gd name="T83" fmla="*/ 2147483647 h 123"/>
                <a:gd name="T84" fmla="*/ 2147483647 w 167"/>
                <a:gd name="T85" fmla="*/ 2147483647 h 123"/>
                <a:gd name="T86" fmla="*/ 2147483647 w 167"/>
                <a:gd name="T87" fmla="*/ 2147483647 h 123"/>
                <a:gd name="T88" fmla="*/ 2147483647 w 167"/>
                <a:gd name="T89" fmla="*/ 2147483647 h 123"/>
                <a:gd name="T90" fmla="*/ 2147483647 w 167"/>
                <a:gd name="T91" fmla="*/ 2147483647 h 123"/>
                <a:gd name="T92" fmla="*/ 2147483647 w 167"/>
                <a:gd name="T93" fmla="*/ 2147483647 h 12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67" h="123">
                  <a:moveTo>
                    <a:pt x="167" y="43"/>
                  </a:moveTo>
                  <a:lnTo>
                    <a:pt x="164" y="54"/>
                  </a:lnTo>
                  <a:lnTo>
                    <a:pt x="161" y="66"/>
                  </a:lnTo>
                  <a:lnTo>
                    <a:pt x="155" y="79"/>
                  </a:lnTo>
                  <a:lnTo>
                    <a:pt x="150" y="93"/>
                  </a:lnTo>
                  <a:lnTo>
                    <a:pt x="146" y="99"/>
                  </a:lnTo>
                  <a:lnTo>
                    <a:pt x="142" y="105"/>
                  </a:lnTo>
                  <a:lnTo>
                    <a:pt x="138" y="110"/>
                  </a:lnTo>
                  <a:lnTo>
                    <a:pt x="132" y="114"/>
                  </a:lnTo>
                  <a:lnTo>
                    <a:pt x="127" y="118"/>
                  </a:lnTo>
                  <a:lnTo>
                    <a:pt x="121" y="121"/>
                  </a:lnTo>
                  <a:lnTo>
                    <a:pt x="115" y="122"/>
                  </a:lnTo>
                  <a:lnTo>
                    <a:pt x="107" y="123"/>
                  </a:lnTo>
                  <a:lnTo>
                    <a:pt x="100" y="122"/>
                  </a:lnTo>
                  <a:lnTo>
                    <a:pt x="92" y="119"/>
                  </a:lnTo>
                  <a:lnTo>
                    <a:pt x="87" y="116"/>
                  </a:lnTo>
                  <a:lnTo>
                    <a:pt x="84" y="113"/>
                  </a:lnTo>
                  <a:lnTo>
                    <a:pt x="82" y="109"/>
                  </a:lnTo>
                  <a:lnTo>
                    <a:pt x="81" y="105"/>
                  </a:lnTo>
                  <a:lnTo>
                    <a:pt x="71" y="104"/>
                  </a:lnTo>
                  <a:lnTo>
                    <a:pt x="61" y="103"/>
                  </a:lnTo>
                  <a:lnTo>
                    <a:pt x="51" y="101"/>
                  </a:lnTo>
                  <a:lnTo>
                    <a:pt x="41" y="98"/>
                  </a:lnTo>
                  <a:lnTo>
                    <a:pt x="21" y="92"/>
                  </a:lnTo>
                  <a:lnTo>
                    <a:pt x="0" y="86"/>
                  </a:lnTo>
                  <a:lnTo>
                    <a:pt x="2" y="77"/>
                  </a:lnTo>
                  <a:lnTo>
                    <a:pt x="5" y="67"/>
                  </a:lnTo>
                  <a:lnTo>
                    <a:pt x="9" y="56"/>
                  </a:lnTo>
                  <a:lnTo>
                    <a:pt x="15" y="43"/>
                  </a:lnTo>
                  <a:lnTo>
                    <a:pt x="20" y="43"/>
                  </a:lnTo>
                  <a:lnTo>
                    <a:pt x="26" y="42"/>
                  </a:lnTo>
                  <a:lnTo>
                    <a:pt x="30" y="41"/>
                  </a:lnTo>
                  <a:lnTo>
                    <a:pt x="33" y="38"/>
                  </a:lnTo>
                  <a:lnTo>
                    <a:pt x="40" y="33"/>
                  </a:lnTo>
                  <a:lnTo>
                    <a:pt x="45" y="26"/>
                  </a:lnTo>
                  <a:lnTo>
                    <a:pt x="52" y="12"/>
                  </a:lnTo>
                  <a:lnTo>
                    <a:pt x="61" y="0"/>
                  </a:lnTo>
                  <a:lnTo>
                    <a:pt x="64" y="4"/>
                  </a:lnTo>
                  <a:lnTo>
                    <a:pt x="67" y="7"/>
                  </a:lnTo>
                  <a:lnTo>
                    <a:pt x="73" y="11"/>
                  </a:lnTo>
                  <a:lnTo>
                    <a:pt x="78" y="14"/>
                  </a:lnTo>
                  <a:lnTo>
                    <a:pt x="92" y="21"/>
                  </a:lnTo>
                  <a:lnTo>
                    <a:pt x="107" y="28"/>
                  </a:lnTo>
                  <a:lnTo>
                    <a:pt x="122" y="35"/>
                  </a:lnTo>
                  <a:lnTo>
                    <a:pt x="139" y="39"/>
                  </a:lnTo>
                  <a:lnTo>
                    <a:pt x="153" y="42"/>
                  </a:lnTo>
                  <a:lnTo>
                    <a:pt x="167" y="4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1" name="Freeform 275"/>
            <p:cNvSpPr>
              <a:spLocks/>
            </p:cNvSpPr>
            <p:nvPr>
              <p:custDataLst>
                <p:tags r:id="rId202"/>
              </p:custDataLst>
            </p:nvPr>
          </p:nvSpPr>
          <p:spPr bwMode="auto">
            <a:xfrm>
              <a:off x="6976175" y="2591222"/>
              <a:ext cx="144463" cy="166688"/>
            </a:xfrm>
            <a:custGeom>
              <a:avLst/>
              <a:gdLst>
                <a:gd name="T0" fmla="*/ 2147483647 w 306"/>
                <a:gd name="T1" fmla="*/ 2147483647 h 321"/>
                <a:gd name="T2" fmla="*/ 2147483647 w 306"/>
                <a:gd name="T3" fmla="*/ 2147483647 h 321"/>
                <a:gd name="T4" fmla="*/ 2147483647 w 306"/>
                <a:gd name="T5" fmla="*/ 2147483647 h 321"/>
                <a:gd name="T6" fmla="*/ 2147483647 w 306"/>
                <a:gd name="T7" fmla="*/ 2147483647 h 321"/>
                <a:gd name="T8" fmla="*/ 2147483647 w 306"/>
                <a:gd name="T9" fmla="*/ 2147483647 h 321"/>
                <a:gd name="T10" fmla="*/ 2147483647 w 306"/>
                <a:gd name="T11" fmla="*/ 2147483647 h 321"/>
                <a:gd name="T12" fmla="*/ 2147483647 w 306"/>
                <a:gd name="T13" fmla="*/ 2147483647 h 321"/>
                <a:gd name="T14" fmla="*/ 2147483647 w 306"/>
                <a:gd name="T15" fmla="*/ 2147483647 h 321"/>
                <a:gd name="T16" fmla="*/ 2147483647 w 306"/>
                <a:gd name="T17" fmla="*/ 2147483647 h 321"/>
                <a:gd name="T18" fmla="*/ 2147483647 w 306"/>
                <a:gd name="T19" fmla="*/ 2147483647 h 321"/>
                <a:gd name="T20" fmla="*/ 2147483647 w 306"/>
                <a:gd name="T21" fmla="*/ 2147483647 h 321"/>
                <a:gd name="T22" fmla="*/ 2147483647 w 306"/>
                <a:gd name="T23" fmla="*/ 2147483647 h 321"/>
                <a:gd name="T24" fmla="*/ 2147483647 w 306"/>
                <a:gd name="T25" fmla="*/ 2147483647 h 321"/>
                <a:gd name="T26" fmla="*/ 2147483647 w 306"/>
                <a:gd name="T27" fmla="*/ 2147483647 h 321"/>
                <a:gd name="T28" fmla="*/ 2147483647 w 306"/>
                <a:gd name="T29" fmla="*/ 2147483647 h 321"/>
                <a:gd name="T30" fmla="*/ 2147483647 w 306"/>
                <a:gd name="T31" fmla="*/ 2147483647 h 321"/>
                <a:gd name="T32" fmla="*/ 2147483647 w 306"/>
                <a:gd name="T33" fmla="*/ 2147483647 h 321"/>
                <a:gd name="T34" fmla="*/ 2147483647 w 306"/>
                <a:gd name="T35" fmla="*/ 2147483647 h 321"/>
                <a:gd name="T36" fmla="*/ 2147483647 w 306"/>
                <a:gd name="T37" fmla="*/ 2147483647 h 321"/>
                <a:gd name="T38" fmla="*/ 2147483647 w 306"/>
                <a:gd name="T39" fmla="*/ 2147483647 h 321"/>
                <a:gd name="T40" fmla="*/ 2147483647 w 306"/>
                <a:gd name="T41" fmla="*/ 1680182326 h 321"/>
                <a:gd name="T42" fmla="*/ 2147483647 w 306"/>
                <a:gd name="T43" fmla="*/ 560060775 h 321"/>
                <a:gd name="T44" fmla="*/ 2147483647 w 306"/>
                <a:gd name="T45" fmla="*/ 0 h 321"/>
                <a:gd name="T46" fmla="*/ 2147483647 w 306"/>
                <a:gd name="T47" fmla="*/ 0 h 321"/>
                <a:gd name="T48" fmla="*/ 2147483647 w 306"/>
                <a:gd name="T49" fmla="*/ 139947818 h 321"/>
                <a:gd name="T50" fmla="*/ 1820647596 w 306"/>
                <a:gd name="T51" fmla="*/ 700008593 h 321"/>
                <a:gd name="T52" fmla="*/ 827618908 w 306"/>
                <a:gd name="T53" fmla="*/ 1960347466 h 321"/>
                <a:gd name="T54" fmla="*/ 82799891 w 306"/>
                <a:gd name="T55" fmla="*/ 2147483647 h 321"/>
                <a:gd name="T56" fmla="*/ 165599782 w 306"/>
                <a:gd name="T57" fmla="*/ 2147483647 h 321"/>
                <a:gd name="T58" fmla="*/ 1241428362 w 306"/>
                <a:gd name="T59" fmla="*/ 2147483647 h 321"/>
                <a:gd name="T60" fmla="*/ 2147483647 w 306"/>
                <a:gd name="T61" fmla="*/ 2147483647 h 321"/>
                <a:gd name="T62" fmla="*/ 2147483647 w 306"/>
                <a:gd name="T63" fmla="*/ 2147483647 h 321"/>
                <a:gd name="T64" fmla="*/ 2147483647 w 306"/>
                <a:gd name="T65" fmla="*/ 2147483647 h 321"/>
                <a:gd name="T66" fmla="*/ 2069047270 w 306"/>
                <a:gd name="T67" fmla="*/ 2147483647 h 321"/>
                <a:gd name="T68" fmla="*/ 1406838142 w 306"/>
                <a:gd name="T69" fmla="*/ 2147483647 h 321"/>
                <a:gd name="T70" fmla="*/ 1158628471 w 306"/>
                <a:gd name="T71" fmla="*/ 2147483647 h 321"/>
                <a:gd name="T72" fmla="*/ 1158628471 w 306"/>
                <a:gd name="T73" fmla="*/ 2147483647 h 321"/>
                <a:gd name="T74" fmla="*/ 1489638033 w 306"/>
                <a:gd name="T75" fmla="*/ 2147483647 h 321"/>
                <a:gd name="T76" fmla="*/ 2147483647 w 306"/>
                <a:gd name="T77" fmla="*/ 2147483647 h 321"/>
                <a:gd name="T78" fmla="*/ 2147483647 w 306"/>
                <a:gd name="T79" fmla="*/ 2147483647 h 321"/>
                <a:gd name="T80" fmla="*/ 2147483647 w 306"/>
                <a:gd name="T81" fmla="*/ 2147483647 h 321"/>
                <a:gd name="T82" fmla="*/ 2147483647 w 306"/>
                <a:gd name="T83" fmla="*/ 2147483647 h 321"/>
                <a:gd name="T84" fmla="*/ 2147483647 w 306"/>
                <a:gd name="T85" fmla="*/ 2147483647 h 321"/>
                <a:gd name="T86" fmla="*/ 2147483647 w 306"/>
                <a:gd name="T87" fmla="*/ 2147483647 h 321"/>
                <a:gd name="T88" fmla="*/ 2147483647 w 306"/>
                <a:gd name="T89" fmla="*/ 2147483647 h 321"/>
                <a:gd name="T90" fmla="*/ 2147483647 w 306"/>
                <a:gd name="T91" fmla="*/ 2147483647 h 321"/>
                <a:gd name="T92" fmla="*/ 2147483647 w 306"/>
                <a:gd name="T93" fmla="*/ 2147483647 h 321"/>
                <a:gd name="T94" fmla="*/ 2147483647 w 306"/>
                <a:gd name="T95" fmla="*/ 2147483647 h 321"/>
                <a:gd name="T96" fmla="*/ 2147483647 w 306"/>
                <a:gd name="T97" fmla="*/ 2147483647 h 321"/>
                <a:gd name="T98" fmla="*/ 2147483647 w 306"/>
                <a:gd name="T99" fmla="*/ 2147483647 h 321"/>
                <a:gd name="T100" fmla="*/ 2147483647 w 306"/>
                <a:gd name="T101" fmla="*/ 2147483647 h 321"/>
                <a:gd name="T102" fmla="*/ 2147483647 w 306"/>
                <a:gd name="T103" fmla="*/ 2147483647 h 321"/>
                <a:gd name="T104" fmla="*/ 2147483647 w 306"/>
                <a:gd name="T105" fmla="*/ 2147483647 h 321"/>
                <a:gd name="T106" fmla="*/ 2147483647 w 306"/>
                <a:gd name="T107" fmla="*/ 2147483647 h 321"/>
                <a:gd name="T108" fmla="*/ 2147483647 w 306"/>
                <a:gd name="T109" fmla="*/ 2147483647 h 321"/>
                <a:gd name="T110" fmla="*/ 2147483647 w 306"/>
                <a:gd name="T111" fmla="*/ 2147483647 h 321"/>
                <a:gd name="T112" fmla="*/ 2147483647 w 306"/>
                <a:gd name="T113" fmla="*/ 2147483647 h 321"/>
                <a:gd name="T114" fmla="*/ 2147483647 w 306"/>
                <a:gd name="T115" fmla="*/ 2147483647 h 32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21">
                  <a:moveTo>
                    <a:pt x="306" y="235"/>
                  </a:moveTo>
                  <a:lnTo>
                    <a:pt x="259" y="160"/>
                  </a:lnTo>
                  <a:lnTo>
                    <a:pt x="257" y="164"/>
                  </a:lnTo>
                  <a:lnTo>
                    <a:pt x="252" y="173"/>
                  </a:lnTo>
                  <a:lnTo>
                    <a:pt x="247" y="178"/>
                  </a:lnTo>
                  <a:lnTo>
                    <a:pt x="243" y="182"/>
                  </a:lnTo>
                  <a:lnTo>
                    <a:pt x="238" y="185"/>
                  </a:lnTo>
                  <a:lnTo>
                    <a:pt x="233" y="186"/>
                  </a:lnTo>
                  <a:lnTo>
                    <a:pt x="227" y="185"/>
                  </a:lnTo>
                  <a:lnTo>
                    <a:pt x="223" y="184"/>
                  </a:lnTo>
                  <a:lnTo>
                    <a:pt x="219" y="181"/>
                  </a:lnTo>
                  <a:lnTo>
                    <a:pt x="214" y="178"/>
                  </a:lnTo>
                  <a:lnTo>
                    <a:pt x="211" y="173"/>
                  </a:lnTo>
                  <a:lnTo>
                    <a:pt x="209" y="169"/>
                  </a:lnTo>
                  <a:lnTo>
                    <a:pt x="206" y="165"/>
                  </a:lnTo>
                  <a:lnTo>
                    <a:pt x="206" y="160"/>
                  </a:lnTo>
                  <a:lnTo>
                    <a:pt x="206" y="154"/>
                  </a:lnTo>
                  <a:lnTo>
                    <a:pt x="209" y="148"/>
                  </a:lnTo>
                  <a:lnTo>
                    <a:pt x="211" y="142"/>
                  </a:lnTo>
                  <a:lnTo>
                    <a:pt x="213" y="136"/>
                  </a:lnTo>
                  <a:lnTo>
                    <a:pt x="221" y="125"/>
                  </a:lnTo>
                  <a:lnTo>
                    <a:pt x="230" y="114"/>
                  </a:lnTo>
                  <a:lnTo>
                    <a:pt x="238" y="104"/>
                  </a:lnTo>
                  <a:lnTo>
                    <a:pt x="246" y="93"/>
                  </a:lnTo>
                  <a:lnTo>
                    <a:pt x="248" y="87"/>
                  </a:lnTo>
                  <a:lnTo>
                    <a:pt x="250" y="82"/>
                  </a:lnTo>
                  <a:lnTo>
                    <a:pt x="253" y="75"/>
                  </a:lnTo>
                  <a:lnTo>
                    <a:pt x="253" y="69"/>
                  </a:lnTo>
                  <a:lnTo>
                    <a:pt x="133" y="69"/>
                  </a:lnTo>
                  <a:lnTo>
                    <a:pt x="129" y="68"/>
                  </a:lnTo>
                  <a:lnTo>
                    <a:pt x="123" y="65"/>
                  </a:lnTo>
                  <a:lnTo>
                    <a:pt x="119" y="59"/>
                  </a:lnTo>
                  <a:lnTo>
                    <a:pt x="115" y="53"/>
                  </a:lnTo>
                  <a:lnTo>
                    <a:pt x="112" y="45"/>
                  </a:lnTo>
                  <a:lnTo>
                    <a:pt x="109" y="37"/>
                  </a:lnTo>
                  <a:lnTo>
                    <a:pt x="108" y="28"/>
                  </a:lnTo>
                  <a:lnTo>
                    <a:pt x="107" y="19"/>
                  </a:lnTo>
                  <a:lnTo>
                    <a:pt x="101" y="19"/>
                  </a:lnTo>
                  <a:lnTo>
                    <a:pt x="96" y="18"/>
                  </a:lnTo>
                  <a:lnTo>
                    <a:pt x="90" y="17"/>
                  </a:lnTo>
                  <a:lnTo>
                    <a:pt x="85" y="15"/>
                  </a:lnTo>
                  <a:lnTo>
                    <a:pt x="80" y="12"/>
                  </a:lnTo>
                  <a:lnTo>
                    <a:pt x="77" y="9"/>
                  </a:lnTo>
                  <a:lnTo>
                    <a:pt x="75" y="4"/>
                  </a:lnTo>
                  <a:lnTo>
                    <a:pt x="74" y="0"/>
                  </a:lnTo>
                  <a:lnTo>
                    <a:pt x="65" y="0"/>
                  </a:lnTo>
                  <a:lnTo>
                    <a:pt x="57" y="0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34" y="1"/>
                  </a:lnTo>
                  <a:lnTo>
                    <a:pt x="29" y="2"/>
                  </a:lnTo>
                  <a:lnTo>
                    <a:pt x="22" y="5"/>
                  </a:lnTo>
                  <a:lnTo>
                    <a:pt x="15" y="9"/>
                  </a:lnTo>
                  <a:lnTo>
                    <a:pt x="10" y="14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1"/>
                  </a:lnTo>
                  <a:lnTo>
                    <a:pt x="2" y="35"/>
                  </a:lnTo>
                  <a:lnTo>
                    <a:pt x="8" y="40"/>
                  </a:lnTo>
                  <a:lnTo>
                    <a:pt x="15" y="46"/>
                  </a:lnTo>
                  <a:lnTo>
                    <a:pt x="25" y="52"/>
                  </a:lnTo>
                  <a:lnTo>
                    <a:pt x="35" y="58"/>
                  </a:lnTo>
                  <a:lnTo>
                    <a:pt x="45" y="63"/>
                  </a:lnTo>
                  <a:lnTo>
                    <a:pt x="54" y="67"/>
                  </a:lnTo>
                  <a:lnTo>
                    <a:pt x="60" y="69"/>
                  </a:lnTo>
                  <a:lnTo>
                    <a:pt x="47" y="79"/>
                  </a:lnTo>
                  <a:lnTo>
                    <a:pt x="32" y="91"/>
                  </a:lnTo>
                  <a:lnTo>
                    <a:pt x="25" y="97"/>
                  </a:lnTo>
                  <a:lnTo>
                    <a:pt x="19" y="104"/>
                  </a:lnTo>
                  <a:lnTo>
                    <a:pt x="17" y="107"/>
                  </a:lnTo>
                  <a:lnTo>
                    <a:pt x="15" y="110"/>
                  </a:lnTo>
                  <a:lnTo>
                    <a:pt x="14" y="114"/>
                  </a:lnTo>
                  <a:lnTo>
                    <a:pt x="13" y="117"/>
                  </a:lnTo>
                  <a:lnTo>
                    <a:pt x="14" y="122"/>
                  </a:lnTo>
                  <a:lnTo>
                    <a:pt x="15" y="125"/>
                  </a:lnTo>
                  <a:lnTo>
                    <a:pt x="18" y="129"/>
                  </a:lnTo>
                  <a:lnTo>
                    <a:pt x="20" y="133"/>
                  </a:lnTo>
                  <a:lnTo>
                    <a:pt x="28" y="141"/>
                  </a:lnTo>
                  <a:lnTo>
                    <a:pt x="37" y="149"/>
                  </a:lnTo>
                  <a:lnTo>
                    <a:pt x="47" y="156"/>
                  </a:lnTo>
                  <a:lnTo>
                    <a:pt x="58" y="162"/>
                  </a:lnTo>
                  <a:lnTo>
                    <a:pt x="64" y="164"/>
                  </a:lnTo>
                  <a:lnTo>
                    <a:pt x="69" y="165"/>
                  </a:lnTo>
                  <a:lnTo>
                    <a:pt x="75" y="166"/>
                  </a:lnTo>
                  <a:lnTo>
                    <a:pt x="80" y="167"/>
                  </a:lnTo>
                  <a:lnTo>
                    <a:pt x="107" y="271"/>
                  </a:lnTo>
                  <a:lnTo>
                    <a:pt x="107" y="267"/>
                  </a:lnTo>
                  <a:lnTo>
                    <a:pt x="108" y="263"/>
                  </a:lnTo>
                  <a:lnTo>
                    <a:pt x="110" y="260"/>
                  </a:lnTo>
                  <a:lnTo>
                    <a:pt x="112" y="256"/>
                  </a:lnTo>
                  <a:lnTo>
                    <a:pt x="119" y="251"/>
                  </a:lnTo>
                  <a:lnTo>
                    <a:pt x="127" y="246"/>
                  </a:lnTo>
                  <a:lnTo>
                    <a:pt x="137" y="243"/>
                  </a:lnTo>
                  <a:lnTo>
                    <a:pt x="148" y="240"/>
                  </a:lnTo>
                  <a:lnTo>
                    <a:pt x="160" y="237"/>
                  </a:lnTo>
                  <a:lnTo>
                    <a:pt x="174" y="235"/>
                  </a:lnTo>
                  <a:lnTo>
                    <a:pt x="174" y="222"/>
                  </a:lnTo>
                  <a:lnTo>
                    <a:pt x="174" y="210"/>
                  </a:lnTo>
                  <a:lnTo>
                    <a:pt x="178" y="212"/>
                  </a:lnTo>
                  <a:lnTo>
                    <a:pt x="183" y="212"/>
                  </a:lnTo>
                  <a:lnTo>
                    <a:pt x="188" y="213"/>
                  </a:lnTo>
                  <a:lnTo>
                    <a:pt x="193" y="212"/>
                  </a:lnTo>
                  <a:lnTo>
                    <a:pt x="203" y="211"/>
                  </a:lnTo>
                  <a:lnTo>
                    <a:pt x="213" y="210"/>
                  </a:lnTo>
                  <a:lnTo>
                    <a:pt x="220" y="233"/>
                  </a:lnTo>
                  <a:lnTo>
                    <a:pt x="232" y="261"/>
                  </a:lnTo>
                  <a:lnTo>
                    <a:pt x="245" y="292"/>
                  </a:lnTo>
                  <a:lnTo>
                    <a:pt x="259" y="321"/>
                  </a:lnTo>
                  <a:lnTo>
                    <a:pt x="267" y="316"/>
                  </a:lnTo>
                  <a:lnTo>
                    <a:pt x="272" y="311"/>
                  </a:lnTo>
                  <a:lnTo>
                    <a:pt x="278" y="307"/>
                  </a:lnTo>
                  <a:lnTo>
                    <a:pt x="282" y="302"/>
                  </a:lnTo>
                  <a:lnTo>
                    <a:pt x="290" y="291"/>
                  </a:lnTo>
                  <a:lnTo>
                    <a:pt x="295" y="280"/>
                  </a:lnTo>
                  <a:lnTo>
                    <a:pt x="301" y="258"/>
                  </a:lnTo>
                  <a:lnTo>
                    <a:pt x="306" y="23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2" name="Freeform 276"/>
            <p:cNvSpPr>
              <a:spLocks/>
            </p:cNvSpPr>
            <p:nvPr>
              <p:custDataLst>
                <p:tags r:id="rId203"/>
              </p:custDataLst>
            </p:nvPr>
          </p:nvSpPr>
          <p:spPr bwMode="auto">
            <a:xfrm>
              <a:off x="7320132" y="2707113"/>
              <a:ext cx="218413" cy="269875"/>
            </a:xfrm>
            <a:custGeom>
              <a:avLst/>
              <a:gdLst>
                <a:gd name="T0" fmla="*/ 2147483647 w 471"/>
                <a:gd name="T1" fmla="*/ 1697011512 h 518"/>
                <a:gd name="T2" fmla="*/ 2147483647 w 471"/>
                <a:gd name="T3" fmla="*/ 2147483647 h 518"/>
                <a:gd name="T4" fmla="*/ 2147483647 w 471"/>
                <a:gd name="T5" fmla="*/ 2147483647 h 518"/>
                <a:gd name="T6" fmla="*/ 2117561656 w 471"/>
                <a:gd name="T7" fmla="*/ 2147483647 h 518"/>
                <a:gd name="T8" fmla="*/ 627371171 w 471"/>
                <a:gd name="T9" fmla="*/ 2147483647 h 518"/>
                <a:gd name="T10" fmla="*/ 548950095 w 471"/>
                <a:gd name="T11" fmla="*/ 2147483647 h 518"/>
                <a:gd name="T12" fmla="*/ 2147483647 w 471"/>
                <a:gd name="T13" fmla="*/ 2147483647 h 518"/>
                <a:gd name="T14" fmla="*/ 2147483647 w 471"/>
                <a:gd name="T15" fmla="*/ 2147483647 h 518"/>
                <a:gd name="T16" fmla="*/ 2147483647 w 471"/>
                <a:gd name="T17" fmla="*/ 2147483647 h 518"/>
                <a:gd name="T18" fmla="*/ 2147483647 w 471"/>
                <a:gd name="T19" fmla="*/ 2147483647 h 518"/>
                <a:gd name="T20" fmla="*/ 2147483647 w 471"/>
                <a:gd name="T21" fmla="*/ 2147483647 h 518"/>
                <a:gd name="T22" fmla="*/ 2147483647 w 471"/>
                <a:gd name="T23" fmla="*/ 2147483647 h 518"/>
                <a:gd name="T24" fmla="*/ 2147483647 w 471"/>
                <a:gd name="T25" fmla="*/ 2147483647 h 518"/>
                <a:gd name="T26" fmla="*/ 2147483647 w 471"/>
                <a:gd name="T27" fmla="*/ 2147483647 h 518"/>
                <a:gd name="T28" fmla="*/ 2147483647 w 471"/>
                <a:gd name="T29" fmla="*/ 2147483647 h 518"/>
                <a:gd name="T30" fmla="*/ 2147483647 w 471"/>
                <a:gd name="T31" fmla="*/ 2147483647 h 518"/>
                <a:gd name="T32" fmla="*/ 2147483647 w 471"/>
                <a:gd name="T33" fmla="*/ 2147483647 h 518"/>
                <a:gd name="T34" fmla="*/ 2147483647 w 471"/>
                <a:gd name="T35" fmla="*/ 2147483647 h 518"/>
                <a:gd name="T36" fmla="*/ 2147483647 w 471"/>
                <a:gd name="T37" fmla="*/ 2147483647 h 518"/>
                <a:gd name="T38" fmla="*/ 2147483647 w 471"/>
                <a:gd name="T39" fmla="*/ 2147483647 h 518"/>
                <a:gd name="T40" fmla="*/ 2147483647 w 471"/>
                <a:gd name="T41" fmla="*/ 2147483647 h 518"/>
                <a:gd name="T42" fmla="*/ 2147483647 w 471"/>
                <a:gd name="T43" fmla="*/ 2147483647 h 518"/>
                <a:gd name="T44" fmla="*/ 2147483647 w 471"/>
                <a:gd name="T45" fmla="*/ 2147483647 h 518"/>
                <a:gd name="T46" fmla="*/ 2147483647 w 471"/>
                <a:gd name="T47" fmla="*/ 2147483647 h 518"/>
                <a:gd name="T48" fmla="*/ 2147483647 w 471"/>
                <a:gd name="T49" fmla="*/ 2147483647 h 518"/>
                <a:gd name="T50" fmla="*/ 2147483647 w 471"/>
                <a:gd name="T51" fmla="*/ 2147483647 h 518"/>
                <a:gd name="T52" fmla="*/ 2147483647 w 471"/>
                <a:gd name="T53" fmla="*/ 2147483647 h 518"/>
                <a:gd name="T54" fmla="*/ 2147483647 w 471"/>
                <a:gd name="T55" fmla="*/ 2147483647 h 518"/>
                <a:gd name="T56" fmla="*/ 2147483647 w 471"/>
                <a:gd name="T57" fmla="*/ 2147483647 h 518"/>
                <a:gd name="T58" fmla="*/ 2147483647 w 471"/>
                <a:gd name="T59" fmla="*/ 2147483647 h 518"/>
                <a:gd name="T60" fmla="*/ 2147483647 w 471"/>
                <a:gd name="T61" fmla="*/ 2147483647 h 518"/>
                <a:gd name="T62" fmla="*/ 2147483647 w 471"/>
                <a:gd name="T63" fmla="*/ 2147483647 h 518"/>
                <a:gd name="T64" fmla="*/ 2147483647 w 471"/>
                <a:gd name="T65" fmla="*/ 2147483647 h 518"/>
                <a:gd name="T66" fmla="*/ 2147483647 w 471"/>
                <a:gd name="T67" fmla="*/ 2147483647 h 518"/>
                <a:gd name="T68" fmla="*/ 2147483647 w 471"/>
                <a:gd name="T69" fmla="*/ 2147483647 h 518"/>
                <a:gd name="T70" fmla="*/ 2147483647 w 471"/>
                <a:gd name="T71" fmla="*/ 2147483647 h 518"/>
                <a:gd name="T72" fmla="*/ 2147483647 w 471"/>
                <a:gd name="T73" fmla="*/ 2147483647 h 518"/>
                <a:gd name="T74" fmla="*/ 2147483647 w 471"/>
                <a:gd name="T75" fmla="*/ 2147483647 h 518"/>
                <a:gd name="T76" fmla="*/ 2147483647 w 471"/>
                <a:gd name="T77" fmla="*/ 2147483647 h 518"/>
                <a:gd name="T78" fmla="*/ 2147483647 w 471"/>
                <a:gd name="T79" fmla="*/ 2147483647 h 518"/>
                <a:gd name="T80" fmla="*/ 2147483647 w 471"/>
                <a:gd name="T81" fmla="*/ 2147483647 h 518"/>
                <a:gd name="T82" fmla="*/ 2147483647 w 471"/>
                <a:gd name="T83" fmla="*/ 2147483647 h 518"/>
                <a:gd name="T84" fmla="*/ 2147483647 w 471"/>
                <a:gd name="T85" fmla="*/ 2147483647 h 518"/>
                <a:gd name="T86" fmla="*/ 2147483647 w 471"/>
                <a:gd name="T87" fmla="*/ 1979846764 h 51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71" h="518">
                  <a:moveTo>
                    <a:pt x="113" y="0"/>
                  </a:moveTo>
                  <a:lnTo>
                    <a:pt x="104" y="5"/>
                  </a:lnTo>
                  <a:lnTo>
                    <a:pt x="94" y="12"/>
                  </a:lnTo>
                  <a:lnTo>
                    <a:pt x="85" y="18"/>
                  </a:lnTo>
                  <a:lnTo>
                    <a:pt x="76" y="25"/>
                  </a:lnTo>
                  <a:lnTo>
                    <a:pt x="67" y="32"/>
                  </a:lnTo>
                  <a:lnTo>
                    <a:pt x="59" y="38"/>
                  </a:lnTo>
                  <a:lnTo>
                    <a:pt x="50" y="44"/>
                  </a:lnTo>
                  <a:lnTo>
                    <a:pt x="40" y="49"/>
                  </a:lnTo>
                  <a:lnTo>
                    <a:pt x="37" y="59"/>
                  </a:lnTo>
                  <a:lnTo>
                    <a:pt x="32" y="71"/>
                  </a:lnTo>
                  <a:lnTo>
                    <a:pt x="27" y="82"/>
                  </a:lnTo>
                  <a:lnTo>
                    <a:pt x="20" y="93"/>
                  </a:lnTo>
                  <a:lnTo>
                    <a:pt x="14" y="106"/>
                  </a:lnTo>
                  <a:lnTo>
                    <a:pt x="8" y="118"/>
                  </a:lnTo>
                  <a:lnTo>
                    <a:pt x="4" y="131"/>
                  </a:lnTo>
                  <a:lnTo>
                    <a:pt x="0" y="142"/>
                  </a:lnTo>
                  <a:lnTo>
                    <a:pt x="7" y="136"/>
                  </a:lnTo>
                  <a:lnTo>
                    <a:pt x="16" y="141"/>
                  </a:lnTo>
                  <a:lnTo>
                    <a:pt x="23" y="147"/>
                  </a:lnTo>
                  <a:lnTo>
                    <a:pt x="30" y="153"/>
                  </a:lnTo>
                  <a:lnTo>
                    <a:pt x="37" y="159"/>
                  </a:lnTo>
                  <a:lnTo>
                    <a:pt x="43" y="164"/>
                  </a:lnTo>
                  <a:lnTo>
                    <a:pt x="50" y="168"/>
                  </a:lnTo>
                  <a:lnTo>
                    <a:pt x="53" y="170"/>
                  </a:lnTo>
                  <a:lnTo>
                    <a:pt x="57" y="171"/>
                  </a:lnTo>
                  <a:lnTo>
                    <a:pt x="62" y="172"/>
                  </a:lnTo>
                  <a:lnTo>
                    <a:pt x="66" y="172"/>
                  </a:lnTo>
                  <a:lnTo>
                    <a:pt x="71" y="191"/>
                  </a:lnTo>
                  <a:lnTo>
                    <a:pt x="75" y="211"/>
                  </a:lnTo>
                  <a:lnTo>
                    <a:pt x="77" y="233"/>
                  </a:lnTo>
                  <a:lnTo>
                    <a:pt x="80" y="254"/>
                  </a:lnTo>
                  <a:lnTo>
                    <a:pt x="84" y="272"/>
                  </a:lnTo>
                  <a:lnTo>
                    <a:pt x="88" y="289"/>
                  </a:lnTo>
                  <a:lnTo>
                    <a:pt x="90" y="294"/>
                  </a:lnTo>
                  <a:lnTo>
                    <a:pt x="94" y="299"/>
                  </a:lnTo>
                  <a:lnTo>
                    <a:pt x="96" y="302"/>
                  </a:lnTo>
                  <a:lnTo>
                    <a:pt x="100" y="302"/>
                  </a:lnTo>
                  <a:lnTo>
                    <a:pt x="104" y="302"/>
                  </a:lnTo>
                  <a:lnTo>
                    <a:pt x="107" y="301"/>
                  </a:lnTo>
                  <a:lnTo>
                    <a:pt x="110" y="299"/>
                  </a:lnTo>
                  <a:lnTo>
                    <a:pt x="112" y="297"/>
                  </a:lnTo>
                  <a:lnTo>
                    <a:pt x="118" y="291"/>
                  </a:lnTo>
                  <a:lnTo>
                    <a:pt x="121" y="283"/>
                  </a:lnTo>
                  <a:lnTo>
                    <a:pt x="128" y="268"/>
                  </a:lnTo>
                  <a:lnTo>
                    <a:pt x="133" y="259"/>
                  </a:lnTo>
                  <a:lnTo>
                    <a:pt x="140" y="260"/>
                  </a:lnTo>
                  <a:lnTo>
                    <a:pt x="145" y="262"/>
                  </a:lnTo>
                  <a:lnTo>
                    <a:pt x="151" y="265"/>
                  </a:lnTo>
                  <a:lnTo>
                    <a:pt x="155" y="268"/>
                  </a:lnTo>
                  <a:lnTo>
                    <a:pt x="160" y="272"/>
                  </a:lnTo>
                  <a:lnTo>
                    <a:pt x="164" y="274"/>
                  </a:lnTo>
                  <a:lnTo>
                    <a:pt x="168" y="277"/>
                  </a:lnTo>
                  <a:lnTo>
                    <a:pt x="173" y="277"/>
                  </a:lnTo>
                  <a:lnTo>
                    <a:pt x="176" y="277"/>
                  </a:lnTo>
                  <a:lnTo>
                    <a:pt x="179" y="276"/>
                  </a:lnTo>
                  <a:lnTo>
                    <a:pt x="183" y="274"/>
                  </a:lnTo>
                  <a:lnTo>
                    <a:pt x="185" y="272"/>
                  </a:lnTo>
                  <a:lnTo>
                    <a:pt x="189" y="266"/>
                  </a:lnTo>
                  <a:lnTo>
                    <a:pt x="192" y="259"/>
                  </a:lnTo>
                  <a:lnTo>
                    <a:pt x="197" y="252"/>
                  </a:lnTo>
                  <a:lnTo>
                    <a:pt x="201" y="247"/>
                  </a:lnTo>
                  <a:lnTo>
                    <a:pt x="203" y="244"/>
                  </a:lnTo>
                  <a:lnTo>
                    <a:pt x="206" y="243"/>
                  </a:lnTo>
                  <a:lnTo>
                    <a:pt x="209" y="241"/>
                  </a:lnTo>
                  <a:lnTo>
                    <a:pt x="212" y="241"/>
                  </a:lnTo>
                  <a:lnTo>
                    <a:pt x="224" y="242"/>
                  </a:lnTo>
                  <a:lnTo>
                    <a:pt x="233" y="244"/>
                  </a:lnTo>
                  <a:lnTo>
                    <a:pt x="241" y="247"/>
                  </a:lnTo>
                  <a:lnTo>
                    <a:pt x="246" y="252"/>
                  </a:lnTo>
                  <a:lnTo>
                    <a:pt x="254" y="261"/>
                  </a:lnTo>
                  <a:lnTo>
                    <a:pt x="259" y="271"/>
                  </a:lnTo>
                  <a:lnTo>
                    <a:pt x="274" y="293"/>
                  </a:lnTo>
                  <a:lnTo>
                    <a:pt x="290" y="314"/>
                  </a:lnTo>
                  <a:lnTo>
                    <a:pt x="308" y="336"/>
                  </a:lnTo>
                  <a:lnTo>
                    <a:pt x="325" y="359"/>
                  </a:lnTo>
                  <a:lnTo>
                    <a:pt x="333" y="371"/>
                  </a:lnTo>
                  <a:lnTo>
                    <a:pt x="341" y="382"/>
                  </a:lnTo>
                  <a:lnTo>
                    <a:pt x="347" y="394"/>
                  </a:lnTo>
                  <a:lnTo>
                    <a:pt x="354" y="407"/>
                  </a:lnTo>
                  <a:lnTo>
                    <a:pt x="358" y="419"/>
                  </a:lnTo>
                  <a:lnTo>
                    <a:pt x="363" y="431"/>
                  </a:lnTo>
                  <a:lnTo>
                    <a:pt x="365" y="443"/>
                  </a:lnTo>
                  <a:lnTo>
                    <a:pt x="366" y="457"/>
                  </a:lnTo>
                  <a:lnTo>
                    <a:pt x="365" y="461"/>
                  </a:lnTo>
                  <a:lnTo>
                    <a:pt x="363" y="466"/>
                  </a:lnTo>
                  <a:lnTo>
                    <a:pt x="359" y="470"/>
                  </a:lnTo>
                  <a:lnTo>
                    <a:pt x="355" y="474"/>
                  </a:lnTo>
                  <a:lnTo>
                    <a:pt x="346" y="481"/>
                  </a:lnTo>
                  <a:lnTo>
                    <a:pt x="339" y="487"/>
                  </a:lnTo>
                  <a:lnTo>
                    <a:pt x="348" y="490"/>
                  </a:lnTo>
                  <a:lnTo>
                    <a:pt x="356" y="493"/>
                  </a:lnTo>
                  <a:lnTo>
                    <a:pt x="363" y="496"/>
                  </a:lnTo>
                  <a:lnTo>
                    <a:pt x="368" y="500"/>
                  </a:lnTo>
                  <a:lnTo>
                    <a:pt x="379" y="508"/>
                  </a:lnTo>
                  <a:lnTo>
                    <a:pt x="392" y="518"/>
                  </a:lnTo>
                  <a:lnTo>
                    <a:pt x="395" y="511"/>
                  </a:lnTo>
                  <a:lnTo>
                    <a:pt x="398" y="504"/>
                  </a:lnTo>
                  <a:lnTo>
                    <a:pt x="401" y="499"/>
                  </a:lnTo>
                  <a:lnTo>
                    <a:pt x="404" y="495"/>
                  </a:lnTo>
                  <a:lnTo>
                    <a:pt x="409" y="491"/>
                  </a:lnTo>
                  <a:lnTo>
                    <a:pt x="413" y="489"/>
                  </a:lnTo>
                  <a:lnTo>
                    <a:pt x="418" y="487"/>
                  </a:lnTo>
                  <a:lnTo>
                    <a:pt x="422" y="485"/>
                  </a:lnTo>
                  <a:lnTo>
                    <a:pt x="444" y="483"/>
                  </a:lnTo>
                  <a:lnTo>
                    <a:pt x="471" y="481"/>
                  </a:lnTo>
                  <a:lnTo>
                    <a:pt x="471" y="459"/>
                  </a:lnTo>
                  <a:lnTo>
                    <a:pt x="468" y="438"/>
                  </a:lnTo>
                  <a:lnTo>
                    <a:pt x="464" y="420"/>
                  </a:lnTo>
                  <a:lnTo>
                    <a:pt x="457" y="403"/>
                  </a:lnTo>
                  <a:lnTo>
                    <a:pt x="449" y="387"/>
                  </a:lnTo>
                  <a:lnTo>
                    <a:pt x="441" y="372"/>
                  </a:lnTo>
                  <a:lnTo>
                    <a:pt x="431" y="359"/>
                  </a:lnTo>
                  <a:lnTo>
                    <a:pt x="421" y="347"/>
                  </a:lnTo>
                  <a:lnTo>
                    <a:pt x="397" y="322"/>
                  </a:lnTo>
                  <a:lnTo>
                    <a:pt x="371" y="300"/>
                  </a:lnTo>
                  <a:lnTo>
                    <a:pt x="345" y="277"/>
                  </a:lnTo>
                  <a:lnTo>
                    <a:pt x="319" y="253"/>
                  </a:lnTo>
                  <a:lnTo>
                    <a:pt x="299" y="237"/>
                  </a:lnTo>
                  <a:lnTo>
                    <a:pt x="279" y="218"/>
                  </a:lnTo>
                  <a:lnTo>
                    <a:pt x="261" y="200"/>
                  </a:lnTo>
                  <a:lnTo>
                    <a:pt x="242" y="182"/>
                  </a:lnTo>
                  <a:lnTo>
                    <a:pt x="224" y="162"/>
                  </a:lnTo>
                  <a:lnTo>
                    <a:pt x="208" y="143"/>
                  </a:lnTo>
                  <a:lnTo>
                    <a:pt x="192" y="124"/>
                  </a:lnTo>
                  <a:lnTo>
                    <a:pt x="179" y="105"/>
                  </a:lnTo>
                  <a:lnTo>
                    <a:pt x="158" y="79"/>
                  </a:lnTo>
                  <a:lnTo>
                    <a:pt x="136" y="52"/>
                  </a:lnTo>
                  <a:lnTo>
                    <a:pt x="127" y="40"/>
                  </a:lnTo>
                  <a:lnTo>
                    <a:pt x="120" y="27"/>
                  </a:lnTo>
                  <a:lnTo>
                    <a:pt x="117" y="21"/>
                  </a:lnTo>
                  <a:lnTo>
                    <a:pt x="115" y="14"/>
                  </a:lnTo>
                  <a:lnTo>
                    <a:pt x="113" y="7"/>
                  </a:lnTo>
                  <a:lnTo>
                    <a:pt x="1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3" name="Freeform 277"/>
            <p:cNvSpPr>
              <a:spLocks/>
            </p:cNvSpPr>
            <p:nvPr>
              <p:custDataLst>
                <p:tags r:id="rId204"/>
              </p:custDataLst>
            </p:nvPr>
          </p:nvSpPr>
          <p:spPr bwMode="auto">
            <a:xfrm>
              <a:off x="7409561" y="2957938"/>
              <a:ext cx="144463" cy="130175"/>
            </a:xfrm>
            <a:custGeom>
              <a:avLst/>
              <a:gdLst>
                <a:gd name="T0" fmla="*/ 2147483647 w 293"/>
                <a:gd name="T1" fmla="*/ 2147483647 h 246"/>
                <a:gd name="T2" fmla="*/ 2147483647 w 293"/>
                <a:gd name="T3" fmla="*/ 2147483647 h 246"/>
                <a:gd name="T4" fmla="*/ 2147483647 w 293"/>
                <a:gd name="T5" fmla="*/ 2147483647 h 246"/>
                <a:gd name="T6" fmla="*/ 2147483647 w 293"/>
                <a:gd name="T7" fmla="*/ 2147483647 h 246"/>
                <a:gd name="T8" fmla="*/ 2147483647 w 293"/>
                <a:gd name="T9" fmla="*/ 1481851875 h 246"/>
                <a:gd name="T10" fmla="*/ 2147483647 w 293"/>
                <a:gd name="T11" fmla="*/ 889055033 h 246"/>
                <a:gd name="T12" fmla="*/ 2147483647 w 293"/>
                <a:gd name="T13" fmla="*/ 296258192 h 246"/>
                <a:gd name="T14" fmla="*/ 2147483647 w 293"/>
                <a:gd name="T15" fmla="*/ 2147483647 h 246"/>
                <a:gd name="T16" fmla="*/ 2147483647 w 293"/>
                <a:gd name="T17" fmla="*/ 2147483647 h 246"/>
                <a:gd name="T18" fmla="*/ 2147483647 w 293"/>
                <a:gd name="T19" fmla="*/ 2147483647 h 246"/>
                <a:gd name="T20" fmla="*/ 2147483647 w 293"/>
                <a:gd name="T21" fmla="*/ 2147483647 h 246"/>
                <a:gd name="T22" fmla="*/ 2147483647 w 293"/>
                <a:gd name="T23" fmla="*/ 2147483647 h 246"/>
                <a:gd name="T24" fmla="*/ 2147483647 w 293"/>
                <a:gd name="T25" fmla="*/ 2147483647 h 246"/>
                <a:gd name="T26" fmla="*/ 2147483647 w 293"/>
                <a:gd name="T27" fmla="*/ 2147483647 h 246"/>
                <a:gd name="T28" fmla="*/ 2147483647 w 293"/>
                <a:gd name="T29" fmla="*/ 2147483647 h 246"/>
                <a:gd name="T30" fmla="*/ 2147483647 w 293"/>
                <a:gd name="T31" fmla="*/ 2147483647 h 246"/>
                <a:gd name="T32" fmla="*/ 2147483647 w 293"/>
                <a:gd name="T33" fmla="*/ 2147483647 h 246"/>
                <a:gd name="T34" fmla="*/ 2147483647 w 293"/>
                <a:gd name="T35" fmla="*/ 2147483647 h 246"/>
                <a:gd name="T36" fmla="*/ 2147483647 w 293"/>
                <a:gd name="T37" fmla="*/ 2147483647 h 246"/>
                <a:gd name="T38" fmla="*/ 2147483647 w 293"/>
                <a:gd name="T39" fmla="*/ 2147483647 h 246"/>
                <a:gd name="T40" fmla="*/ 2147483647 w 293"/>
                <a:gd name="T41" fmla="*/ 2147483647 h 246"/>
                <a:gd name="T42" fmla="*/ 2147483647 w 293"/>
                <a:gd name="T43" fmla="*/ 2147483647 h 246"/>
                <a:gd name="T44" fmla="*/ 2147483647 w 293"/>
                <a:gd name="T45" fmla="*/ 2147483647 h 246"/>
                <a:gd name="T46" fmla="*/ 2147483647 w 293"/>
                <a:gd name="T47" fmla="*/ 2147483647 h 246"/>
                <a:gd name="T48" fmla="*/ 2147483647 w 293"/>
                <a:gd name="T49" fmla="*/ 2147483647 h 246"/>
                <a:gd name="T50" fmla="*/ 2147483647 w 293"/>
                <a:gd name="T51" fmla="*/ 2147483647 h 246"/>
                <a:gd name="T52" fmla="*/ 2147483647 w 293"/>
                <a:gd name="T53" fmla="*/ 2147483647 h 246"/>
                <a:gd name="T54" fmla="*/ 2147483647 w 293"/>
                <a:gd name="T55" fmla="*/ 2147483647 h 246"/>
                <a:gd name="T56" fmla="*/ 2147483647 w 293"/>
                <a:gd name="T57" fmla="*/ 2147483647 h 246"/>
                <a:gd name="T58" fmla="*/ 754173896 w 293"/>
                <a:gd name="T59" fmla="*/ 2147483647 h 246"/>
                <a:gd name="T60" fmla="*/ 188491818 w 293"/>
                <a:gd name="T61" fmla="*/ 2147483647 h 246"/>
                <a:gd name="T62" fmla="*/ 0 w 293"/>
                <a:gd name="T63" fmla="*/ 2147483647 h 246"/>
                <a:gd name="T64" fmla="*/ 188491818 w 293"/>
                <a:gd name="T65" fmla="*/ 2147483647 h 246"/>
                <a:gd name="T66" fmla="*/ 754173896 w 293"/>
                <a:gd name="T67" fmla="*/ 2147483647 h 246"/>
                <a:gd name="T68" fmla="*/ 1602593473 w 293"/>
                <a:gd name="T69" fmla="*/ 2147483647 h 246"/>
                <a:gd name="T70" fmla="*/ 2147483647 w 293"/>
                <a:gd name="T71" fmla="*/ 2147483647 h 246"/>
                <a:gd name="T72" fmla="*/ 2147483647 w 293"/>
                <a:gd name="T73" fmla="*/ 2074368787 h 246"/>
                <a:gd name="T74" fmla="*/ 2147483647 w 293"/>
                <a:gd name="T75" fmla="*/ 1778110067 h 246"/>
                <a:gd name="T76" fmla="*/ 2147483647 w 293"/>
                <a:gd name="T77" fmla="*/ 1778110067 h 246"/>
                <a:gd name="T78" fmla="*/ 2147483647 w 293"/>
                <a:gd name="T79" fmla="*/ 1778110067 h 24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93" h="246">
                  <a:moveTo>
                    <a:pt x="133" y="12"/>
                  </a:moveTo>
                  <a:lnTo>
                    <a:pt x="152" y="19"/>
                  </a:lnTo>
                  <a:lnTo>
                    <a:pt x="166" y="24"/>
                  </a:lnTo>
                  <a:lnTo>
                    <a:pt x="179" y="30"/>
                  </a:lnTo>
                  <a:lnTo>
                    <a:pt x="193" y="37"/>
                  </a:lnTo>
                  <a:lnTo>
                    <a:pt x="196" y="30"/>
                  </a:lnTo>
                  <a:lnTo>
                    <a:pt x="199" y="23"/>
                  </a:lnTo>
                  <a:lnTo>
                    <a:pt x="202" y="18"/>
                  </a:lnTo>
                  <a:lnTo>
                    <a:pt x="205" y="14"/>
                  </a:lnTo>
                  <a:lnTo>
                    <a:pt x="210" y="10"/>
                  </a:lnTo>
                  <a:lnTo>
                    <a:pt x="214" y="8"/>
                  </a:lnTo>
                  <a:lnTo>
                    <a:pt x="219" y="6"/>
                  </a:lnTo>
                  <a:lnTo>
                    <a:pt x="223" y="4"/>
                  </a:lnTo>
                  <a:lnTo>
                    <a:pt x="245" y="2"/>
                  </a:lnTo>
                  <a:lnTo>
                    <a:pt x="272" y="0"/>
                  </a:lnTo>
                  <a:lnTo>
                    <a:pt x="293" y="80"/>
                  </a:lnTo>
                  <a:lnTo>
                    <a:pt x="279" y="93"/>
                  </a:lnTo>
                  <a:lnTo>
                    <a:pt x="266" y="107"/>
                  </a:lnTo>
                  <a:lnTo>
                    <a:pt x="250" y="123"/>
                  </a:lnTo>
                  <a:lnTo>
                    <a:pt x="237" y="141"/>
                  </a:lnTo>
                  <a:lnTo>
                    <a:pt x="231" y="150"/>
                  </a:lnTo>
                  <a:lnTo>
                    <a:pt x="225" y="159"/>
                  </a:lnTo>
                  <a:lnTo>
                    <a:pt x="220" y="169"/>
                  </a:lnTo>
                  <a:lnTo>
                    <a:pt x="215" y="178"/>
                  </a:lnTo>
                  <a:lnTo>
                    <a:pt x="212" y="187"/>
                  </a:lnTo>
                  <a:lnTo>
                    <a:pt x="209" y="197"/>
                  </a:lnTo>
                  <a:lnTo>
                    <a:pt x="206" y="207"/>
                  </a:lnTo>
                  <a:lnTo>
                    <a:pt x="206" y="216"/>
                  </a:lnTo>
                  <a:lnTo>
                    <a:pt x="201" y="216"/>
                  </a:lnTo>
                  <a:lnTo>
                    <a:pt x="196" y="217"/>
                  </a:lnTo>
                  <a:lnTo>
                    <a:pt x="190" y="218"/>
                  </a:lnTo>
                  <a:lnTo>
                    <a:pt x="186" y="220"/>
                  </a:lnTo>
                  <a:lnTo>
                    <a:pt x="178" y="224"/>
                  </a:lnTo>
                  <a:lnTo>
                    <a:pt x="170" y="229"/>
                  </a:lnTo>
                  <a:lnTo>
                    <a:pt x="163" y="234"/>
                  </a:lnTo>
                  <a:lnTo>
                    <a:pt x="154" y="239"/>
                  </a:lnTo>
                  <a:lnTo>
                    <a:pt x="145" y="243"/>
                  </a:lnTo>
                  <a:lnTo>
                    <a:pt x="133" y="246"/>
                  </a:lnTo>
                  <a:lnTo>
                    <a:pt x="118" y="243"/>
                  </a:lnTo>
                  <a:lnTo>
                    <a:pt x="102" y="240"/>
                  </a:lnTo>
                  <a:lnTo>
                    <a:pt x="87" y="236"/>
                  </a:lnTo>
                  <a:lnTo>
                    <a:pt x="71" y="232"/>
                  </a:lnTo>
                  <a:lnTo>
                    <a:pt x="65" y="229"/>
                  </a:lnTo>
                  <a:lnTo>
                    <a:pt x="59" y="226"/>
                  </a:lnTo>
                  <a:lnTo>
                    <a:pt x="54" y="223"/>
                  </a:lnTo>
                  <a:lnTo>
                    <a:pt x="49" y="220"/>
                  </a:lnTo>
                  <a:lnTo>
                    <a:pt x="45" y="216"/>
                  </a:lnTo>
                  <a:lnTo>
                    <a:pt x="43" y="212"/>
                  </a:lnTo>
                  <a:lnTo>
                    <a:pt x="41" y="208"/>
                  </a:lnTo>
                  <a:lnTo>
                    <a:pt x="41" y="204"/>
                  </a:lnTo>
                  <a:lnTo>
                    <a:pt x="44" y="193"/>
                  </a:lnTo>
                  <a:lnTo>
                    <a:pt x="47" y="178"/>
                  </a:lnTo>
                  <a:lnTo>
                    <a:pt x="46" y="170"/>
                  </a:lnTo>
                  <a:lnTo>
                    <a:pt x="45" y="162"/>
                  </a:lnTo>
                  <a:lnTo>
                    <a:pt x="43" y="154"/>
                  </a:lnTo>
                  <a:lnTo>
                    <a:pt x="40" y="147"/>
                  </a:lnTo>
                  <a:lnTo>
                    <a:pt x="32" y="132"/>
                  </a:lnTo>
                  <a:lnTo>
                    <a:pt x="24" y="119"/>
                  </a:lnTo>
                  <a:lnTo>
                    <a:pt x="15" y="106"/>
                  </a:lnTo>
                  <a:lnTo>
                    <a:pt x="8" y="91"/>
                  </a:lnTo>
                  <a:lnTo>
                    <a:pt x="4" y="83"/>
                  </a:lnTo>
                  <a:lnTo>
                    <a:pt x="2" y="74"/>
                  </a:lnTo>
                  <a:lnTo>
                    <a:pt x="1" y="65"/>
                  </a:lnTo>
                  <a:lnTo>
                    <a:pt x="0" y="55"/>
                  </a:lnTo>
                  <a:lnTo>
                    <a:pt x="1" y="50"/>
                  </a:lnTo>
                  <a:lnTo>
                    <a:pt x="2" y="45"/>
                  </a:lnTo>
                  <a:lnTo>
                    <a:pt x="4" y="40"/>
                  </a:lnTo>
                  <a:lnTo>
                    <a:pt x="8" y="36"/>
                  </a:lnTo>
                  <a:lnTo>
                    <a:pt x="12" y="32"/>
                  </a:lnTo>
                  <a:lnTo>
                    <a:pt x="17" y="29"/>
                  </a:lnTo>
                  <a:lnTo>
                    <a:pt x="21" y="25"/>
                  </a:lnTo>
                  <a:lnTo>
                    <a:pt x="26" y="22"/>
                  </a:lnTo>
                  <a:lnTo>
                    <a:pt x="37" y="17"/>
                  </a:lnTo>
                  <a:lnTo>
                    <a:pt x="48" y="14"/>
                  </a:lnTo>
                  <a:lnTo>
                    <a:pt x="58" y="13"/>
                  </a:lnTo>
                  <a:lnTo>
                    <a:pt x="67" y="12"/>
                  </a:lnTo>
                  <a:lnTo>
                    <a:pt x="79" y="12"/>
                  </a:lnTo>
                  <a:lnTo>
                    <a:pt x="96" y="12"/>
                  </a:lnTo>
                  <a:lnTo>
                    <a:pt x="113" y="12"/>
                  </a:lnTo>
                  <a:lnTo>
                    <a:pt x="13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4" name="Freeform 278"/>
            <p:cNvSpPr>
              <a:spLocks/>
            </p:cNvSpPr>
            <p:nvPr>
              <p:custDataLst>
                <p:tags r:id="rId205"/>
              </p:custDataLst>
            </p:nvPr>
          </p:nvSpPr>
          <p:spPr bwMode="auto">
            <a:xfrm>
              <a:off x="7844670" y="2194350"/>
              <a:ext cx="92869" cy="130175"/>
            </a:xfrm>
            <a:custGeom>
              <a:avLst/>
              <a:gdLst>
                <a:gd name="T0" fmla="*/ 1417395152 w 200"/>
                <a:gd name="T1" fmla="*/ 2147483647 h 246"/>
                <a:gd name="T2" fmla="*/ 2147483647 w 200"/>
                <a:gd name="T3" fmla="*/ 2147483647 h 246"/>
                <a:gd name="T4" fmla="*/ 2147483647 w 200"/>
                <a:gd name="T5" fmla="*/ 2147483647 h 246"/>
                <a:gd name="T6" fmla="*/ 2147483647 w 200"/>
                <a:gd name="T7" fmla="*/ 1333722779 h 246"/>
                <a:gd name="T8" fmla="*/ 2147483647 w 200"/>
                <a:gd name="T9" fmla="*/ 148129096 h 246"/>
                <a:gd name="T10" fmla="*/ 2147483647 w 200"/>
                <a:gd name="T11" fmla="*/ 1778110067 h 246"/>
                <a:gd name="T12" fmla="*/ 2147483647 w 200"/>
                <a:gd name="T13" fmla="*/ 2147483647 h 246"/>
                <a:gd name="T14" fmla="*/ 2147483647 w 200"/>
                <a:gd name="T15" fmla="*/ 2147483647 h 246"/>
                <a:gd name="T16" fmla="*/ 2147483647 w 200"/>
                <a:gd name="T17" fmla="*/ 2147483647 h 246"/>
                <a:gd name="T18" fmla="*/ 2147483647 w 200"/>
                <a:gd name="T19" fmla="*/ 2147483647 h 246"/>
                <a:gd name="T20" fmla="*/ 2147483647 w 200"/>
                <a:gd name="T21" fmla="*/ 2147483647 h 246"/>
                <a:gd name="T22" fmla="*/ 2147483647 w 200"/>
                <a:gd name="T23" fmla="*/ 2147483647 h 246"/>
                <a:gd name="T24" fmla="*/ 2147483647 w 200"/>
                <a:gd name="T25" fmla="*/ 2147483647 h 246"/>
                <a:gd name="T26" fmla="*/ 2147483647 w 200"/>
                <a:gd name="T27" fmla="*/ 2147483647 h 246"/>
                <a:gd name="T28" fmla="*/ 2147483647 w 200"/>
                <a:gd name="T29" fmla="*/ 2147483647 h 246"/>
                <a:gd name="T30" fmla="*/ 2147483647 w 200"/>
                <a:gd name="T31" fmla="*/ 2147483647 h 246"/>
                <a:gd name="T32" fmla="*/ 2147483647 w 200"/>
                <a:gd name="T33" fmla="*/ 2147483647 h 246"/>
                <a:gd name="T34" fmla="*/ 2147483647 w 200"/>
                <a:gd name="T35" fmla="*/ 2147483647 h 246"/>
                <a:gd name="T36" fmla="*/ 2147483647 w 200"/>
                <a:gd name="T37" fmla="*/ 2147483647 h 246"/>
                <a:gd name="T38" fmla="*/ 2147483647 w 200"/>
                <a:gd name="T39" fmla="*/ 2147483647 h 246"/>
                <a:gd name="T40" fmla="*/ 2147483647 w 200"/>
                <a:gd name="T41" fmla="*/ 2147483647 h 246"/>
                <a:gd name="T42" fmla="*/ 2147483647 w 200"/>
                <a:gd name="T43" fmla="*/ 2147483647 h 246"/>
                <a:gd name="T44" fmla="*/ 2147483647 w 200"/>
                <a:gd name="T45" fmla="*/ 2147483647 h 246"/>
                <a:gd name="T46" fmla="*/ 2147483647 w 200"/>
                <a:gd name="T47" fmla="*/ 2147483647 h 246"/>
                <a:gd name="T48" fmla="*/ 2147483647 w 200"/>
                <a:gd name="T49" fmla="*/ 2147483647 h 246"/>
                <a:gd name="T50" fmla="*/ 2147483647 w 200"/>
                <a:gd name="T51" fmla="*/ 2147483647 h 246"/>
                <a:gd name="T52" fmla="*/ 2147483647 w 200"/>
                <a:gd name="T53" fmla="*/ 2147483647 h 246"/>
                <a:gd name="T54" fmla="*/ 2147483647 w 200"/>
                <a:gd name="T55" fmla="*/ 2147483647 h 246"/>
                <a:gd name="T56" fmla="*/ 2147483647 w 200"/>
                <a:gd name="T57" fmla="*/ 2147483647 h 246"/>
                <a:gd name="T58" fmla="*/ 2147483647 w 200"/>
                <a:gd name="T59" fmla="*/ 2147483647 h 246"/>
                <a:gd name="T60" fmla="*/ 2147483647 w 200"/>
                <a:gd name="T61" fmla="*/ 2147483647 h 246"/>
                <a:gd name="T62" fmla="*/ 2147483647 w 200"/>
                <a:gd name="T63" fmla="*/ 2147483647 h 246"/>
                <a:gd name="T64" fmla="*/ 2147483647 w 200"/>
                <a:gd name="T65" fmla="*/ 2147483647 h 246"/>
                <a:gd name="T66" fmla="*/ 2147483647 w 200"/>
                <a:gd name="T67" fmla="*/ 2147483647 h 246"/>
                <a:gd name="T68" fmla="*/ 1417395152 w 200"/>
                <a:gd name="T69" fmla="*/ 2147483647 h 246"/>
                <a:gd name="T70" fmla="*/ 472526487 w 200"/>
                <a:gd name="T71" fmla="*/ 2147483647 h 246"/>
                <a:gd name="T72" fmla="*/ 78815565 w 200"/>
                <a:gd name="T73" fmla="*/ 2147483647 h 246"/>
                <a:gd name="T74" fmla="*/ 78815565 w 200"/>
                <a:gd name="T75" fmla="*/ 2147483647 h 246"/>
                <a:gd name="T76" fmla="*/ 393710493 w 200"/>
                <a:gd name="T77" fmla="*/ 2147483647 h 246"/>
                <a:gd name="T78" fmla="*/ 787421415 w 200"/>
                <a:gd name="T79" fmla="*/ 2147483647 h 246"/>
                <a:gd name="T80" fmla="*/ 1023684659 w 200"/>
                <a:gd name="T81" fmla="*/ 2147483647 h 24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0" h="246">
                  <a:moveTo>
                    <a:pt x="13" y="49"/>
                  </a:moveTo>
                  <a:lnTo>
                    <a:pt x="18" y="41"/>
                  </a:lnTo>
                  <a:lnTo>
                    <a:pt x="22" y="32"/>
                  </a:lnTo>
                  <a:lnTo>
                    <a:pt x="28" y="26"/>
                  </a:lnTo>
                  <a:lnTo>
                    <a:pt x="33" y="20"/>
                  </a:lnTo>
                  <a:lnTo>
                    <a:pt x="38" y="16"/>
                  </a:lnTo>
                  <a:lnTo>
                    <a:pt x="44" y="12"/>
                  </a:lnTo>
                  <a:lnTo>
                    <a:pt x="50" y="9"/>
                  </a:lnTo>
                  <a:lnTo>
                    <a:pt x="54" y="6"/>
                  </a:lnTo>
                  <a:lnTo>
                    <a:pt x="73" y="1"/>
                  </a:lnTo>
                  <a:lnTo>
                    <a:pt x="80" y="0"/>
                  </a:lnTo>
                  <a:lnTo>
                    <a:pt x="88" y="12"/>
                  </a:lnTo>
                  <a:lnTo>
                    <a:pt x="98" y="23"/>
                  </a:lnTo>
                  <a:lnTo>
                    <a:pt x="108" y="34"/>
                  </a:lnTo>
                  <a:lnTo>
                    <a:pt x="119" y="46"/>
                  </a:lnTo>
                  <a:lnTo>
                    <a:pt x="125" y="50"/>
                  </a:lnTo>
                  <a:lnTo>
                    <a:pt x="132" y="54"/>
                  </a:lnTo>
                  <a:lnTo>
                    <a:pt x="139" y="58"/>
                  </a:lnTo>
                  <a:lnTo>
                    <a:pt x="145" y="61"/>
                  </a:lnTo>
                  <a:lnTo>
                    <a:pt x="152" y="64"/>
                  </a:lnTo>
                  <a:lnTo>
                    <a:pt x="158" y="66"/>
                  </a:lnTo>
                  <a:lnTo>
                    <a:pt x="166" y="67"/>
                  </a:lnTo>
                  <a:lnTo>
                    <a:pt x="174" y="67"/>
                  </a:lnTo>
                  <a:lnTo>
                    <a:pt x="184" y="96"/>
                  </a:lnTo>
                  <a:lnTo>
                    <a:pt x="191" y="123"/>
                  </a:lnTo>
                  <a:lnTo>
                    <a:pt x="195" y="137"/>
                  </a:lnTo>
                  <a:lnTo>
                    <a:pt x="198" y="151"/>
                  </a:lnTo>
                  <a:lnTo>
                    <a:pt x="199" y="165"/>
                  </a:lnTo>
                  <a:lnTo>
                    <a:pt x="200" y="178"/>
                  </a:lnTo>
                  <a:lnTo>
                    <a:pt x="200" y="185"/>
                  </a:lnTo>
                  <a:lnTo>
                    <a:pt x="199" y="192"/>
                  </a:lnTo>
                  <a:lnTo>
                    <a:pt x="198" y="197"/>
                  </a:lnTo>
                  <a:lnTo>
                    <a:pt x="196" y="202"/>
                  </a:lnTo>
                  <a:lnTo>
                    <a:pt x="195" y="207"/>
                  </a:lnTo>
                  <a:lnTo>
                    <a:pt x="192" y="211"/>
                  </a:lnTo>
                  <a:lnTo>
                    <a:pt x="189" y="214"/>
                  </a:lnTo>
                  <a:lnTo>
                    <a:pt x="186" y="216"/>
                  </a:lnTo>
                  <a:lnTo>
                    <a:pt x="179" y="220"/>
                  </a:lnTo>
                  <a:lnTo>
                    <a:pt x="173" y="222"/>
                  </a:lnTo>
                  <a:lnTo>
                    <a:pt x="164" y="224"/>
                  </a:lnTo>
                  <a:lnTo>
                    <a:pt x="156" y="224"/>
                  </a:lnTo>
                  <a:lnTo>
                    <a:pt x="140" y="224"/>
                  </a:lnTo>
                  <a:lnTo>
                    <a:pt x="124" y="226"/>
                  </a:lnTo>
                  <a:lnTo>
                    <a:pt x="118" y="229"/>
                  </a:lnTo>
                  <a:lnTo>
                    <a:pt x="112" y="232"/>
                  </a:lnTo>
                  <a:lnTo>
                    <a:pt x="111" y="235"/>
                  </a:lnTo>
                  <a:lnTo>
                    <a:pt x="109" y="238"/>
                  </a:lnTo>
                  <a:lnTo>
                    <a:pt x="108" y="242"/>
                  </a:lnTo>
                  <a:lnTo>
                    <a:pt x="107" y="246"/>
                  </a:lnTo>
                  <a:lnTo>
                    <a:pt x="98" y="245"/>
                  </a:lnTo>
                  <a:lnTo>
                    <a:pt x="90" y="243"/>
                  </a:lnTo>
                  <a:lnTo>
                    <a:pt x="85" y="240"/>
                  </a:lnTo>
                  <a:lnTo>
                    <a:pt x="80" y="235"/>
                  </a:lnTo>
                  <a:lnTo>
                    <a:pt x="77" y="230"/>
                  </a:lnTo>
                  <a:lnTo>
                    <a:pt x="75" y="223"/>
                  </a:lnTo>
                  <a:lnTo>
                    <a:pt x="73" y="216"/>
                  </a:lnTo>
                  <a:lnTo>
                    <a:pt x="72" y="209"/>
                  </a:lnTo>
                  <a:lnTo>
                    <a:pt x="72" y="192"/>
                  </a:lnTo>
                  <a:lnTo>
                    <a:pt x="72" y="176"/>
                  </a:lnTo>
                  <a:lnTo>
                    <a:pt x="71" y="168"/>
                  </a:lnTo>
                  <a:lnTo>
                    <a:pt x="71" y="161"/>
                  </a:lnTo>
                  <a:lnTo>
                    <a:pt x="69" y="154"/>
                  </a:lnTo>
                  <a:lnTo>
                    <a:pt x="67" y="148"/>
                  </a:lnTo>
                  <a:lnTo>
                    <a:pt x="64" y="142"/>
                  </a:lnTo>
                  <a:lnTo>
                    <a:pt x="61" y="137"/>
                  </a:lnTo>
                  <a:lnTo>
                    <a:pt x="56" y="134"/>
                  </a:lnTo>
                  <a:lnTo>
                    <a:pt x="51" y="130"/>
                  </a:lnTo>
                  <a:lnTo>
                    <a:pt x="40" y="125"/>
                  </a:lnTo>
                  <a:lnTo>
                    <a:pt x="29" y="120"/>
                  </a:lnTo>
                  <a:lnTo>
                    <a:pt x="18" y="115"/>
                  </a:lnTo>
                  <a:lnTo>
                    <a:pt x="9" y="110"/>
                  </a:lnTo>
                  <a:lnTo>
                    <a:pt x="6" y="106"/>
                  </a:lnTo>
                  <a:lnTo>
                    <a:pt x="3" y="103"/>
                  </a:lnTo>
                  <a:lnTo>
                    <a:pt x="1" y="98"/>
                  </a:lnTo>
                  <a:lnTo>
                    <a:pt x="0" y="93"/>
                  </a:lnTo>
                  <a:lnTo>
                    <a:pt x="1" y="87"/>
                  </a:lnTo>
                  <a:lnTo>
                    <a:pt x="3" y="83"/>
                  </a:lnTo>
                  <a:lnTo>
                    <a:pt x="5" y="78"/>
                  </a:lnTo>
                  <a:lnTo>
                    <a:pt x="7" y="73"/>
                  </a:lnTo>
                  <a:lnTo>
                    <a:pt x="10" y="68"/>
                  </a:lnTo>
                  <a:lnTo>
                    <a:pt x="12" y="62"/>
                  </a:lnTo>
                  <a:lnTo>
                    <a:pt x="13" y="56"/>
                  </a:lnTo>
                  <a:lnTo>
                    <a:pt x="13" y="49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5" name="Freeform 279"/>
            <p:cNvSpPr>
              <a:spLocks/>
            </p:cNvSpPr>
            <p:nvPr>
              <p:custDataLst>
                <p:tags r:id="rId206"/>
              </p:custDataLst>
            </p:nvPr>
          </p:nvSpPr>
          <p:spPr bwMode="auto">
            <a:xfrm>
              <a:off x="8460355" y="3491335"/>
              <a:ext cx="251090" cy="254000"/>
            </a:xfrm>
            <a:custGeom>
              <a:avLst/>
              <a:gdLst>
                <a:gd name="T0" fmla="*/ 2147483647 w 538"/>
                <a:gd name="T1" fmla="*/ 2147483647 h 487"/>
                <a:gd name="T2" fmla="*/ 2147483647 w 538"/>
                <a:gd name="T3" fmla="*/ 2147483647 h 487"/>
                <a:gd name="T4" fmla="*/ 2147483647 w 538"/>
                <a:gd name="T5" fmla="*/ 2147483647 h 487"/>
                <a:gd name="T6" fmla="*/ 2147483647 w 538"/>
                <a:gd name="T7" fmla="*/ 2147483647 h 487"/>
                <a:gd name="T8" fmla="*/ 2147483647 w 538"/>
                <a:gd name="T9" fmla="*/ 2147483647 h 487"/>
                <a:gd name="T10" fmla="*/ 2147483647 w 538"/>
                <a:gd name="T11" fmla="*/ 2147483647 h 487"/>
                <a:gd name="T12" fmla="*/ 2147483647 w 538"/>
                <a:gd name="T13" fmla="*/ 2147483647 h 487"/>
                <a:gd name="T14" fmla="*/ 2147483647 w 538"/>
                <a:gd name="T15" fmla="*/ 2147483647 h 487"/>
                <a:gd name="T16" fmla="*/ 2147483647 w 538"/>
                <a:gd name="T17" fmla="*/ 2147483647 h 487"/>
                <a:gd name="T18" fmla="*/ 2147483647 w 538"/>
                <a:gd name="T19" fmla="*/ 2147483647 h 487"/>
                <a:gd name="T20" fmla="*/ 2147483647 w 538"/>
                <a:gd name="T21" fmla="*/ 2147483647 h 487"/>
                <a:gd name="T22" fmla="*/ 2147483647 w 538"/>
                <a:gd name="T23" fmla="*/ 2147483647 h 487"/>
                <a:gd name="T24" fmla="*/ 2147483647 w 538"/>
                <a:gd name="T25" fmla="*/ 2147483647 h 487"/>
                <a:gd name="T26" fmla="*/ 2147483647 w 538"/>
                <a:gd name="T27" fmla="*/ 2147483647 h 487"/>
                <a:gd name="T28" fmla="*/ 2147483647 w 538"/>
                <a:gd name="T29" fmla="*/ 2147483647 h 487"/>
                <a:gd name="T30" fmla="*/ 2147483647 w 538"/>
                <a:gd name="T31" fmla="*/ 2147483647 h 487"/>
                <a:gd name="T32" fmla="*/ 2147483647 w 538"/>
                <a:gd name="T33" fmla="*/ 2147483647 h 487"/>
                <a:gd name="T34" fmla="*/ 2147483647 w 538"/>
                <a:gd name="T35" fmla="*/ 2147483647 h 487"/>
                <a:gd name="T36" fmla="*/ 2147483647 w 538"/>
                <a:gd name="T37" fmla="*/ 2147483647 h 487"/>
                <a:gd name="T38" fmla="*/ 2147483647 w 538"/>
                <a:gd name="T39" fmla="*/ 2147483647 h 487"/>
                <a:gd name="T40" fmla="*/ 2147483647 w 538"/>
                <a:gd name="T41" fmla="*/ 2147483647 h 487"/>
                <a:gd name="T42" fmla="*/ 2147483647 w 538"/>
                <a:gd name="T43" fmla="*/ 2147483647 h 487"/>
                <a:gd name="T44" fmla="*/ 2147483647 w 538"/>
                <a:gd name="T45" fmla="*/ 2147483647 h 487"/>
                <a:gd name="T46" fmla="*/ 2147483647 w 538"/>
                <a:gd name="T47" fmla="*/ 2147483647 h 487"/>
                <a:gd name="T48" fmla="*/ 2147483647 w 538"/>
                <a:gd name="T49" fmla="*/ 2147483647 h 487"/>
                <a:gd name="T50" fmla="*/ 2147483647 w 538"/>
                <a:gd name="T51" fmla="*/ 2147483647 h 487"/>
                <a:gd name="T52" fmla="*/ 2147483647 w 538"/>
                <a:gd name="T53" fmla="*/ 2147483647 h 487"/>
                <a:gd name="T54" fmla="*/ 2147483647 w 538"/>
                <a:gd name="T55" fmla="*/ 2147483647 h 487"/>
                <a:gd name="T56" fmla="*/ 2147483647 w 538"/>
                <a:gd name="T57" fmla="*/ 2147483647 h 487"/>
                <a:gd name="T58" fmla="*/ 2147483647 w 538"/>
                <a:gd name="T59" fmla="*/ 2147483647 h 487"/>
                <a:gd name="T60" fmla="*/ 2147483647 w 538"/>
                <a:gd name="T61" fmla="*/ 2147483647 h 487"/>
                <a:gd name="T62" fmla="*/ 2147483647 w 538"/>
                <a:gd name="T63" fmla="*/ 2147483647 h 487"/>
                <a:gd name="T64" fmla="*/ 2147483647 w 538"/>
                <a:gd name="T65" fmla="*/ 2147483647 h 487"/>
                <a:gd name="T66" fmla="*/ 2147483647 w 538"/>
                <a:gd name="T67" fmla="*/ 2147483647 h 487"/>
                <a:gd name="T68" fmla="*/ 2147483647 w 538"/>
                <a:gd name="T69" fmla="*/ 2147483647 h 487"/>
                <a:gd name="T70" fmla="*/ 2147483647 w 538"/>
                <a:gd name="T71" fmla="*/ 2147483647 h 487"/>
                <a:gd name="T72" fmla="*/ 2147483647 w 538"/>
                <a:gd name="T73" fmla="*/ 2147483647 h 487"/>
                <a:gd name="T74" fmla="*/ 2147483647 w 538"/>
                <a:gd name="T75" fmla="*/ 2147483647 h 487"/>
                <a:gd name="T76" fmla="*/ 2147483647 w 538"/>
                <a:gd name="T77" fmla="*/ 2147483647 h 487"/>
                <a:gd name="T78" fmla="*/ 2147483647 w 538"/>
                <a:gd name="T79" fmla="*/ 2147483647 h 487"/>
                <a:gd name="T80" fmla="*/ 2147483647 w 538"/>
                <a:gd name="T81" fmla="*/ 2147483647 h 487"/>
                <a:gd name="T82" fmla="*/ 2147483647 w 538"/>
                <a:gd name="T83" fmla="*/ 2147483647 h 487"/>
                <a:gd name="T84" fmla="*/ 1599094994 w 538"/>
                <a:gd name="T85" fmla="*/ 2147483647 h 487"/>
                <a:gd name="T86" fmla="*/ 1599094994 w 538"/>
                <a:gd name="T87" fmla="*/ 0 h 4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38" h="487">
                  <a:moveTo>
                    <a:pt x="20" y="0"/>
                  </a:moveTo>
                  <a:lnTo>
                    <a:pt x="58" y="10"/>
                  </a:lnTo>
                  <a:lnTo>
                    <a:pt x="91" y="21"/>
                  </a:lnTo>
                  <a:lnTo>
                    <a:pt x="119" y="30"/>
                  </a:lnTo>
                  <a:lnTo>
                    <a:pt x="142" y="38"/>
                  </a:lnTo>
                  <a:lnTo>
                    <a:pt x="160" y="47"/>
                  </a:lnTo>
                  <a:lnTo>
                    <a:pt x="177" y="55"/>
                  </a:lnTo>
                  <a:lnTo>
                    <a:pt x="190" y="62"/>
                  </a:lnTo>
                  <a:lnTo>
                    <a:pt x="202" y="70"/>
                  </a:lnTo>
                  <a:lnTo>
                    <a:pt x="222" y="86"/>
                  </a:lnTo>
                  <a:lnTo>
                    <a:pt x="242" y="102"/>
                  </a:lnTo>
                  <a:lnTo>
                    <a:pt x="253" y="110"/>
                  </a:lnTo>
                  <a:lnTo>
                    <a:pt x="266" y="118"/>
                  </a:lnTo>
                  <a:lnTo>
                    <a:pt x="281" y="127"/>
                  </a:lnTo>
                  <a:lnTo>
                    <a:pt x="300" y="136"/>
                  </a:lnTo>
                  <a:lnTo>
                    <a:pt x="297" y="152"/>
                  </a:lnTo>
                  <a:lnTo>
                    <a:pt x="297" y="158"/>
                  </a:lnTo>
                  <a:lnTo>
                    <a:pt x="299" y="161"/>
                  </a:lnTo>
                  <a:lnTo>
                    <a:pt x="300" y="167"/>
                  </a:lnTo>
                  <a:lnTo>
                    <a:pt x="314" y="178"/>
                  </a:lnTo>
                  <a:lnTo>
                    <a:pt x="347" y="205"/>
                  </a:lnTo>
                  <a:lnTo>
                    <a:pt x="381" y="231"/>
                  </a:lnTo>
                  <a:lnTo>
                    <a:pt x="399" y="247"/>
                  </a:lnTo>
                  <a:lnTo>
                    <a:pt x="393" y="248"/>
                  </a:lnTo>
                  <a:lnTo>
                    <a:pt x="386" y="250"/>
                  </a:lnTo>
                  <a:lnTo>
                    <a:pt x="382" y="250"/>
                  </a:lnTo>
                  <a:lnTo>
                    <a:pt x="379" y="250"/>
                  </a:lnTo>
                  <a:lnTo>
                    <a:pt x="376" y="249"/>
                  </a:lnTo>
                  <a:lnTo>
                    <a:pt x="372" y="247"/>
                  </a:lnTo>
                  <a:lnTo>
                    <a:pt x="372" y="256"/>
                  </a:lnTo>
                  <a:lnTo>
                    <a:pt x="372" y="265"/>
                  </a:lnTo>
                  <a:lnTo>
                    <a:pt x="372" y="272"/>
                  </a:lnTo>
                  <a:lnTo>
                    <a:pt x="372" y="278"/>
                  </a:lnTo>
                  <a:lnTo>
                    <a:pt x="373" y="285"/>
                  </a:lnTo>
                  <a:lnTo>
                    <a:pt x="375" y="292"/>
                  </a:lnTo>
                  <a:lnTo>
                    <a:pt x="377" y="301"/>
                  </a:lnTo>
                  <a:lnTo>
                    <a:pt x="380" y="309"/>
                  </a:lnTo>
                  <a:lnTo>
                    <a:pt x="384" y="317"/>
                  </a:lnTo>
                  <a:lnTo>
                    <a:pt x="389" y="325"/>
                  </a:lnTo>
                  <a:lnTo>
                    <a:pt x="394" y="333"/>
                  </a:lnTo>
                  <a:lnTo>
                    <a:pt x="401" y="341"/>
                  </a:lnTo>
                  <a:lnTo>
                    <a:pt x="407" y="348"/>
                  </a:lnTo>
                  <a:lnTo>
                    <a:pt x="414" y="355"/>
                  </a:lnTo>
                  <a:lnTo>
                    <a:pt x="421" y="361"/>
                  </a:lnTo>
                  <a:lnTo>
                    <a:pt x="428" y="366"/>
                  </a:lnTo>
                  <a:lnTo>
                    <a:pt x="436" y="371"/>
                  </a:lnTo>
                  <a:lnTo>
                    <a:pt x="444" y="374"/>
                  </a:lnTo>
                  <a:lnTo>
                    <a:pt x="451" y="376"/>
                  </a:lnTo>
                  <a:lnTo>
                    <a:pt x="459" y="376"/>
                  </a:lnTo>
                  <a:lnTo>
                    <a:pt x="459" y="384"/>
                  </a:lnTo>
                  <a:lnTo>
                    <a:pt x="461" y="390"/>
                  </a:lnTo>
                  <a:lnTo>
                    <a:pt x="465" y="396"/>
                  </a:lnTo>
                  <a:lnTo>
                    <a:pt x="468" y="401"/>
                  </a:lnTo>
                  <a:lnTo>
                    <a:pt x="472" y="406"/>
                  </a:lnTo>
                  <a:lnTo>
                    <a:pt x="478" y="411"/>
                  </a:lnTo>
                  <a:lnTo>
                    <a:pt x="483" y="414"/>
                  </a:lnTo>
                  <a:lnTo>
                    <a:pt x="489" y="417"/>
                  </a:lnTo>
                  <a:lnTo>
                    <a:pt x="500" y="423"/>
                  </a:lnTo>
                  <a:lnTo>
                    <a:pt x="510" y="429"/>
                  </a:lnTo>
                  <a:lnTo>
                    <a:pt x="513" y="432"/>
                  </a:lnTo>
                  <a:lnTo>
                    <a:pt x="516" y="436"/>
                  </a:lnTo>
                  <a:lnTo>
                    <a:pt x="518" y="440"/>
                  </a:lnTo>
                  <a:lnTo>
                    <a:pt x="518" y="444"/>
                  </a:lnTo>
                  <a:lnTo>
                    <a:pt x="519" y="446"/>
                  </a:lnTo>
                  <a:lnTo>
                    <a:pt x="522" y="448"/>
                  </a:lnTo>
                  <a:lnTo>
                    <a:pt x="525" y="450"/>
                  </a:lnTo>
                  <a:lnTo>
                    <a:pt x="528" y="452"/>
                  </a:lnTo>
                  <a:lnTo>
                    <a:pt x="536" y="455"/>
                  </a:lnTo>
                  <a:lnTo>
                    <a:pt x="538" y="456"/>
                  </a:lnTo>
                  <a:lnTo>
                    <a:pt x="538" y="461"/>
                  </a:lnTo>
                  <a:lnTo>
                    <a:pt x="536" y="467"/>
                  </a:lnTo>
                  <a:lnTo>
                    <a:pt x="534" y="472"/>
                  </a:lnTo>
                  <a:lnTo>
                    <a:pt x="529" y="477"/>
                  </a:lnTo>
                  <a:lnTo>
                    <a:pt x="525" y="481"/>
                  </a:lnTo>
                  <a:lnTo>
                    <a:pt x="519" y="484"/>
                  </a:lnTo>
                  <a:lnTo>
                    <a:pt x="513" y="487"/>
                  </a:lnTo>
                  <a:lnTo>
                    <a:pt x="505" y="487"/>
                  </a:lnTo>
                  <a:lnTo>
                    <a:pt x="490" y="487"/>
                  </a:lnTo>
                  <a:lnTo>
                    <a:pt x="474" y="485"/>
                  </a:lnTo>
                  <a:lnTo>
                    <a:pt x="461" y="483"/>
                  </a:lnTo>
                  <a:lnTo>
                    <a:pt x="448" y="480"/>
                  </a:lnTo>
                  <a:lnTo>
                    <a:pt x="436" y="476"/>
                  </a:lnTo>
                  <a:lnTo>
                    <a:pt x="425" y="471"/>
                  </a:lnTo>
                  <a:lnTo>
                    <a:pt x="414" y="466"/>
                  </a:lnTo>
                  <a:lnTo>
                    <a:pt x="404" y="459"/>
                  </a:lnTo>
                  <a:lnTo>
                    <a:pt x="395" y="453"/>
                  </a:lnTo>
                  <a:lnTo>
                    <a:pt x="386" y="446"/>
                  </a:lnTo>
                  <a:lnTo>
                    <a:pt x="378" y="438"/>
                  </a:lnTo>
                  <a:lnTo>
                    <a:pt x="369" y="431"/>
                  </a:lnTo>
                  <a:lnTo>
                    <a:pt x="355" y="415"/>
                  </a:lnTo>
                  <a:lnTo>
                    <a:pt x="341" y="398"/>
                  </a:lnTo>
                  <a:lnTo>
                    <a:pt x="326" y="381"/>
                  </a:lnTo>
                  <a:lnTo>
                    <a:pt x="312" y="365"/>
                  </a:lnTo>
                  <a:lnTo>
                    <a:pt x="298" y="350"/>
                  </a:lnTo>
                  <a:lnTo>
                    <a:pt x="282" y="336"/>
                  </a:lnTo>
                  <a:lnTo>
                    <a:pt x="274" y="330"/>
                  </a:lnTo>
                  <a:lnTo>
                    <a:pt x="265" y="325"/>
                  </a:lnTo>
                  <a:lnTo>
                    <a:pt x="256" y="320"/>
                  </a:lnTo>
                  <a:lnTo>
                    <a:pt x="246" y="316"/>
                  </a:lnTo>
                  <a:lnTo>
                    <a:pt x="235" y="313"/>
                  </a:lnTo>
                  <a:lnTo>
                    <a:pt x="224" y="311"/>
                  </a:lnTo>
                  <a:lnTo>
                    <a:pt x="212" y="309"/>
                  </a:lnTo>
                  <a:lnTo>
                    <a:pt x="200" y="309"/>
                  </a:lnTo>
                  <a:lnTo>
                    <a:pt x="189" y="309"/>
                  </a:lnTo>
                  <a:lnTo>
                    <a:pt x="180" y="310"/>
                  </a:lnTo>
                  <a:lnTo>
                    <a:pt x="171" y="311"/>
                  </a:lnTo>
                  <a:lnTo>
                    <a:pt x="165" y="313"/>
                  </a:lnTo>
                  <a:lnTo>
                    <a:pt x="153" y="317"/>
                  </a:lnTo>
                  <a:lnTo>
                    <a:pt x="144" y="322"/>
                  </a:lnTo>
                  <a:lnTo>
                    <a:pt x="130" y="334"/>
                  </a:lnTo>
                  <a:lnTo>
                    <a:pt x="113" y="345"/>
                  </a:lnTo>
                  <a:lnTo>
                    <a:pt x="126" y="352"/>
                  </a:lnTo>
                  <a:lnTo>
                    <a:pt x="134" y="358"/>
                  </a:lnTo>
                  <a:lnTo>
                    <a:pt x="136" y="361"/>
                  </a:lnTo>
                  <a:lnTo>
                    <a:pt x="138" y="363"/>
                  </a:lnTo>
                  <a:lnTo>
                    <a:pt x="140" y="366"/>
                  </a:lnTo>
                  <a:lnTo>
                    <a:pt x="140" y="370"/>
                  </a:lnTo>
                  <a:lnTo>
                    <a:pt x="136" y="380"/>
                  </a:lnTo>
                  <a:lnTo>
                    <a:pt x="130" y="394"/>
                  </a:lnTo>
                  <a:lnTo>
                    <a:pt x="124" y="401"/>
                  </a:lnTo>
                  <a:lnTo>
                    <a:pt x="120" y="407"/>
                  </a:lnTo>
                  <a:lnTo>
                    <a:pt x="117" y="412"/>
                  </a:lnTo>
                  <a:lnTo>
                    <a:pt x="113" y="414"/>
                  </a:lnTo>
                  <a:lnTo>
                    <a:pt x="93" y="395"/>
                  </a:lnTo>
                  <a:lnTo>
                    <a:pt x="70" y="399"/>
                  </a:lnTo>
                  <a:lnTo>
                    <a:pt x="47" y="403"/>
                  </a:lnTo>
                  <a:lnTo>
                    <a:pt x="28" y="406"/>
                  </a:lnTo>
                  <a:lnTo>
                    <a:pt x="20" y="407"/>
                  </a:lnTo>
                  <a:lnTo>
                    <a:pt x="20" y="259"/>
                  </a:lnTo>
                  <a:lnTo>
                    <a:pt x="0" y="234"/>
                  </a:lnTo>
                  <a:lnTo>
                    <a:pt x="20" y="222"/>
                  </a:lnTo>
                  <a:lnTo>
                    <a:pt x="2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6" name="Freeform 280"/>
            <p:cNvSpPr>
              <a:spLocks/>
            </p:cNvSpPr>
            <p:nvPr>
              <p:custDataLst>
                <p:tags r:id="rId207"/>
              </p:custDataLst>
            </p:nvPr>
          </p:nvSpPr>
          <p:spPr bwMode="auto">
            <a:xfrm>
              <a:off x="8668449" y="3475462"/>
              <a:ext cx="115226" cy="128587"/>
            </a:xfrm>
            <a:custGeom>
              <a:avLst/>
              <a:gdLst>
                <a:gd name="T0" fmla="*/ 2147483647 w 253"/>
                <a:gd name="T1" fmla="*/ 142897792 h 246"/>
                <a:gd name="T2" fmla="*/ 2147483647 w 253"/>
                <a:gd name="T3" fmla="*/ 1142636104 h 246"/>
                <a:gd name="T4" fmla="*/ 2147483647 w 253"/>
                <a:gd name="T5" fmla="*/ 2147483647 h 246"/>
                <a:gd name="T6" fmla="*/ 2147483647 w 253"/>
                <a:gd name="T7" fmla="*/ 2147483647 h 246"/>
                <a:gd name="T8" fmla="*/ 2147483647 w 253"/>
                <a:gd name="T9" fmla="*/ 2147483647 h 246"/>
                <a:gd name="T10" fmla="*/ 2147483647 w 253"/>
                <a:gd name="T11" fmla="*/ 2147483647 h 246"/>
                <a:gd name="T12" fmla="*/ 2147483647 w 253"/>
                <a:gd name="T13" fmla="*/ 2147483647 h 246"/>
                <a:gd name="T14" fmla="*/ 2147483647 w 253"/>
                <a:gd name="T15" fmla="*/ 2147483647 h 246"/>
                <a:gd name="T16" fmla="*/ 2147483647 w 253"/>
                <a:gd name="T17" fmla="*/ 2147483647 h 246"/>
                <a:gd name="T18" fmla="*/ 2147483647 w 253"/>
                <a:gd name="T19" fmla="*/ 2147483647 h 246"/>
                <a:gd name="T20" fmla="*/ 2147483647 w 253"/>
                <a:gd name="T21" fmla="*/ 2147483647 h 246"/>
                <a:gd name="T22" fmla="*/ 2147483647 w 253"/>
                <a:gd name="T23" fmla="*/ 2147483647 h 246"/>
                <a:gd name="T24" fmla="*/ 2147483647 w 253"/>
                <a:gd name="T25" fmla="*/ 2147483647 h 246"/>
                <a:gd name="T26" fmla="*/ 2147483647 w 253"/>
                <a:gd name="T27" fmla="*/ 2147483647 h 246"/>
                <a:gd name="T28" fmla="*/ 2147483647 w 253"/>
                <a:gd name="T29" fmla="*/ 2147483647 h 246"/>
                <a:gd name="T30" fmla="*/ 2147483647 w 253"/>
                <a:gd name="T31" fmla="*/ 2147483647 h 246"/>
                <a:gd name="T32" fmla="*/ 2147483647 w 253"/>
                <a:gd name="T33" fmla="*/ 2147483647 h 246"/>
                <a:gd name="T34" fmla="*/ 2147483647 w 253"/>
                <a:gd name="T35" fmla="*/ 2147483647 h 246"/>
                <a:gd name="T36" fmla="*/ 2147483647 w 253"/>
                <a:gd name="T37" fmla="*/ 2147483647 h 246"/>
                <a:gd name="T38" fmla="*/ 817240204 w 253"/>
                <a:gd name="T39" fmla="*/ 2147483647 h 246"/>
                <a:gd name="T40" fmla="*/ 222867487 w 253"/>
                <a:gd name="T41" fmla="*/ 2147483647 h 246"/>
                <a:gd name="T42" fmla="*/ 743010039 w 253"/>
                <a:gd name="T43" fmla="*/ 2147483647 h 246"/>
                <a:gd name="T44" fmla="*/ 1634657399 w 253"/>
                <a:gd name="T45" fmla="*/ 2147483647 h 246"/>
                <a:gd name="T46" fmla="*/ 2147483647 w 253"/>
                <a:gd name="T47" fmla="*/ 2147483647 h 246"/>
                <a:gd name="T48" fmla="*/ 2147483647 w 253"/>
                <a:gd name="T49" fmla="*/ 2147483647 h 246"/>
                <a:gd name="T50" fmla="*/ 2147483647 w 253"/>
                <a:gd name="T51" fmla="*/ 2147483647 h 246"/>
                <a:gd name="T52" fmla="*/ 2147483647 w 253"/>
                <a:gd name="T53" fmla="*/ 2147483647 h 246"/>
                <a:gd name="T54" fmla="*/ 2147483647 w 253"/>
                <a:gd name="T55" fmla="*/ 2147483647 h 246"/>
                <a:gd name="T56" fmla="*/ 2147483647 w 253"/>
                <a:gd name="T57" fmla="*/ 2147483647 h 246"/>
                <a:gd name="T58" fmla="*/ 2147483647 w 253"/>
                <a:gd name="T59" fmla="*/ 2147483647 h 246"/>
                <a:gd name="T60" fmla="*/ 2147483647 w 253"/>
                <a:gd name="T61" fmla="*/ 2147483647 h 246"/>
                <a:gd name="T62" fmla="*/ 2147483647 w 253"/>
                <a:gd name="T63" fmla="*/ 2147483647 h 246"/>
                <a:gd name="T64" fmla="*/ 2147483647 w 253"/>
                <a:gd name="T65" fmla="*/ 2147483647 h 246"/>
                <a:gd name="T66" fmla="*/ 2147483647 w 253"/>
                <a:gd name="T67" fmla="*/ 2147483647 h 246"/>
                <a:gd name="T68" fmla="*/ 2147483647 w 253"/>
                <a:gd name="T69" fmla="*/ 2147483647 h 246"/>
                <a:gd name="T70" fmla="*/ 2147483647 w 253"/>
                <a:gd name="T71" fmla="*/ 2147483647 h 246"/>
                <a:gd name="T72" fmla="*/ 2147483647 w 253"/>
                <a:gd name="T73" fmla="*/ 2147483647 h 246"/>
                <a:gd name="T74" fmla="*/ 2147483647 w 253"/>
                <a:gd name="T75" fmla="*/ 2147483647 h 246"/>
                <a:gd name="T76" fmla="*/ 2147483647 w 253"/>
                <a:gd name="T77" fmla="*/ 2147483647 h 246"/>
                <a:gd name="T78" fmla="*/ 2147483647 w 253"/>
                <a:gd name="T79" fmla="*/ 2147483647 h 246"/>
                <a:gd name="T80" fmla="*/ 2147483647 w 253"/>
                <a:gd name="T81" fmla="*/ 2147483647 h 246"/>
                <a:gd name="T82" fmla="*/ 2147483647 w 253"/>
                <a:gd name="T83" fmla="*/ 2147483647 h 246"/>
                <a:gd name="T84" fmla="*/ 2147483647 w 253"/>
                <a:gd name="T85" fmla="*/ 2147483647 h 246"/>
                <a:gd name="T86" fmla="*/ 2147483647 w 253"/>
                <a:gd name="T87" fmla="*/ 2147483647 h 246"/>
                <a:gd name="T88" fmla="*/ 2147483647 w 253"/>
                <a:gd name="T89" fmla="*/ 2147483647 h 246"/>
                <a:gd name="T90" fmla="*/ 2147483647 w 253"/>
                <a:gd name="T91" fmla="*/ 2147483647 h 246"/>
                <a:gd name="T92" fmla="*/ 2147483647 w 253"/>
                <a:gd name="T93" fmla="*/ 2147483647 h 246"/>
                <a:gd name="T94" fmla="*/ 2147483647 w 253"/>
                <a:gd name="T95" fmla="*/ 2147483647 h 246"/>
                <a:gd name="T96" fmla="*/ 2147483647 w 253"/>
                <a:gd name="T97" fmla="*/ 2147483647 h 246"/>
                <a:gd name="T98" fmla="*/ 2147483647 w 253"/>
                <a:gd name="T99" fmla="*/ 2147483647 h 246"/>
                <a:gd name="T100" fmla="*/ 2147483647 w 253"/>
                <a:gd name="T101" fmla="*/ 1571056103 h 246"/>
                <a:gd name="T102" fmla="*/ 2147483647 w 253"/>
                <a:gd name="T103" fmla="*/ 1713954418 h 246"/>
                <a:gd name="T104" fmla="*/ 2147483647 w 253"/>
                <a:gd name="T105" fmla="*/ 2147483647 h 246"/>
                <a:gd name="T106" fmla="*/ 2147483647 w 253"/>
                <a:gd name="T107" fmla="*/ 714216106 h 246"/>
                <a:gd name="T108" fmla="*/ 2147483647 w 253"/>
                <a:gd name="T109" fmla="*/ 142897792 h 246"/>
                <a:gd name="T110" fmla="*/ 2147483647 w 253"/>
                <a:gd name="T111" fmla="*/ 0 h 2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53" h="246">
                  <a:moveTo>
                    <a:pt x="127" y="0"/>
                  </a:moveTo>
                  <a:lnTo>
                    <a:pt x="136" y="1"/>
                  </a:lnTo>
                  <a:lnTo>
                    <a:pt x="146" y="4"/>
                  </a:lnTo>
                  <a:lnTo>
                    <a:pt x="157" y="8"/>
                  </a:lnTo>
                  <a:lnTo>
                    <a:pt x="168" y="14"/>
                  </a:lnTo>
                  <a:lnTo>
                    <a:pt x="179" y="21"/>
                  </a:lnTo>
                  <a:lnTo>
                    <a:pt x="189" y="28"/>
                  </a:lnTo>
                  <a:lnTo>
                    <a:pt x="199" y="37"/>
                  </a:lnTo>
                  <a:lnTo>
                    <a:pt x="209" y="47"/>
                  </a:lnTo>
                  <a:lnTo>
                    <a:pt x="218" y="57"/>
                  </a:lnTo>
                  <a:lnTo>
                    <a:pt x="227" y="66"/>
                  </a:lnTo>
                  <a:lnTo>
                    <a:pt x="234" y="76"/>
                  </a:lnTo>
                  <a:lnTo>
                    <a:pt x="240" y="85"/>
                  </a:lnTo>
                  <a:lnTo>
                    <a:pt x="245" y="94"/>
                  </a:lnTo>
                  <a:lnTo>
                    <a:pt x="250" y="103"/>
                  </a:lnTo>
                  <a:lnTo>
                    <a:pt x="252" y="111"/>
                  </a:lnTo>
                  <a:lnTo>
                    <a:pt x="253" y="117"/>
                  </a:lnTo>
                  <a:lnTo>
                    <a:pt x="252" y="128"/>
                  </a:lnTo>
                  <a:lnTo>
                    <a:pt x="248" y="140"/>
                  </a:lnTo>
                  <a:lnTo>
                    <a:pt x="243" y="151"/>
                  </a:lnTo>
                  <a:lnTo>
                    <a:pt x="236" y="163"/>
                  </a:lnTo>
                  <a:lnTo>
                    <a:pt x="229" y="174"/>
                  </a:lnTo>
                  <a:lnTo>
                    <a:pt x="219" y="185"/>
                  </a:lnTo>
                  <a:lnTo>
                    <a:pt x="209" y="195"/>
                  </a:lnTo>
                  <a:lnTo>
                    <a:pt x="197" y="204"/>
                  </a:lnTo>
                  <a:lnTo>
                    <a:pt x="184" y="214"/>
                  </a:lnTo>
                  <a:lnTo>
                    <a:pt x="171" y="222"/>
                  </a:lnTo>
                  <a:lnTo>
                    <a:pt x="157" y="229"/>
                  </a:lnTo>
                  <a:lnTo>
                    <a:pt x="143" y="235"/>
                  </a:lnTo>
                  <a:lnTo>
                    <a:pt x="129" y="240"/>
                  </a:lnTo>
                  <a:lnTo>
                    <a:pt x="115" y="243"/>
                  </a:lnTo>
                  <a:lnTo>
                    <a:pt x="100" y="245"/>
                  </a:lnTo>
                  <a:lnTo>
                    <a:pt x="86" y="246"/>
                  </a:lnTo>
                  <a:lnTo>
                    <a:pt x="74" y="245"/>
                  </a:lnTo>
                  <a:lnTo>
                    <a:pt x="64" y="243"/>
                  </a:lnTo>
                  <a:lnTo>
                    <a:pt x="53" y="240"/>
                  </a:lnTo>
                  <a:lnTo>
                    <a:pt x="43" y="237"/>
                  </a:lnTo>
                  <a:lnTo>
                    <a:pt x="33" y="234"/>
                  </a:lnTo>
                  <a:lnTo>
                    <a:pt x="22" y="231"/>
                  </a:lnTo>
                  <a:lnTo>
                    <a:pt x="11" y="229"/>
                  </a:lnTo>
                  <a:lnTo>
                    <a:pt x="0" y="228"/>
                  </a:lnTo>
                  <a:lnTo>
                    <a:pt x="3" y="219"/>
                  </a:lnTo>
                  <a:lnTo>
                    <a:pt x="6" y="212"/>
                  </a:lnTo>
                  <a:lnTo>
                    <a:pt x="10" y="205"/>
                  </a:lnTo>
                  <a:lnTo>
                    <a:pt x="16" y="200"/>
                  </a:lnTo>
                  <a:lnTo>
                    <a:pt x="22" y="196"/>
                  </a:lnTo>
                  <a:lnTo>
                    <a:pt x="29" y="193"/>
                  </a:lnTo>
                  <a:lnTo>
                    <a:pt x="37" y="191"/>
                  </a:lnTo>
                  <a:lnTo>
                    <a:pt x="46" y="191"/>
                  </a:lnTo>
                  <a:lnTo>
                    <a:pt x="50" y="197"/>
                  </a:lnTo>
                  <a:lnTo>
                    <a:pt x="53" y="209"/>
                  </a:lnTo>
                  <a:lnTo>
                    <a:pt x="60" y="207"/>
                  </a:lnTo>
                  <a:lnTo>
                    <a:pt x="65" y="204"/>
                  </a:lnTo>
                  <a:lnTo>
                    <a:pt x="68" y="201"/>
                  </a:lnTo>
                  <a:lnTo>
                    <a:pt x="72" y="198"/>
                  </a:lnTo>
                  <a:lnTo>
                    <a:pt x="75" y="190"/>
                  </a:lnTo>
                  <a:lnTo>
                    <a:pt x="79" y="179"/>
                  </a:lnTo>
                  <a:lnTo>
                    <a:pt x="84" y="180"/>
                  </a:lnTo>
                  <a:lnTo>
                    <a:pt x="88" y="181"/>
                  </a:lnTo>
                  <a:lnTo>
                    <a:pt x="91" y="181"/>
                  </a:lnTo>
                  <a:lnTo>
                    <a:pt x="95" y="181"/>
                  </a:lnTo>
                  <a:lnTo>
                    <a:pt x="98" y="179"/>
                  </a:lnTo>
                  <a:lnTo>
                    <a:pt x="99" y="179"/>
                  </a:lnTo>
                  <a:lnTo>
                    <a:pt x="106" y="178"/>
                  </a:lnTo>
                  <a:lnTo>
                    <a:pt x="112" y="177"/>
                  </a:lnTo>
                  <a:lnTo>
                    <a:pt x="120" y="174"/>
                  </a:lnTo>
                  <a:lnTo>
                    <a:pt x="130" y="171"/>
                  </a:lnTo>
                  <a:lnTo>
                    <a:pt x="149" y="164"/>
                  </a:lnTo>
                  <a:lnTo>
                    <a:pt x="169" y="153"/>
                  </a:lnTo>
                  <a:lnTo>
                    <a:pt x="179" y="147"/>
                  </a:lnTo>
                  <a:lnTo>
                    <a:pt x="188" y="141"/>
                  </a:lnTo>
                  <a:lnTo>
                    <a:pt x="197" y="135"/>
                  </a:lnTo>
                  <a:lnTo>
                    <a:pt x="205" y="129"/>
                  </a:lnTo>
                  <a:lnTo>
                    <a:pt x="210" y="123"/>
                  </a:lnTo>
                  <a:lnTo>
                    <a:pt x="216" y="117"/>
                  </a:lnTo>
                  <a:lnTo>
                    <a:pt x="218" y="111"/>
                  </a:lnTo>
                  <a:lnTo>
                    <a:pt x="219" y="105"/>
                  </a:lnTo>
                  <a:lnTo>
                    <a:pt x="219" y="98"/>
                  </a:lnTo>
                  <a:lnTo>
                    <a:pt x="217" y="92"/>
                  </a:lnTo>
                  <a:lnTo>
                    <a:pt x="214" y="88"/>
                  </a:lnTo>
                  <a:lnTo>
                    <a:pt x="212" y="84"/>
                  </a:lnTo>
                  <a:lnTo>
                    <a:pt x="210" y="80"/>
                  </a:lnTo>
                  <a:lnTo>
                    <a:pt x="208" y="76"/>
                  </a:lnTo>
                  <a:lnTo>
                    <a:pt x="207" y="72"/>
                  </a:lnTo>
                  <a:lnTo>
                    <a:pt x="206" y="68"/>
                  </a:lnTo>
                  <a:lnTo>
                    <a:pt x="201" y="67"/>
                  </a:lnTo>
                  <a:lnTo>
                    <a:pt x="196" y="67"/>
                  </a:lnTo>
                  <a:lnTo>
                    <a:pt x="191" y="65"/>
                  </a:lnTo>
                  <a:lnTo>
                    <a:pt x="188" y="63"/>
                  </a:lnTo>
                  <a:lnTo>
                    <a:pt x="184" y="61"/>
                  </a:lnTo>
                  <a:lnTo>
                    <a:pt x="182" y="57"/>
                  </a:lnTo>
                  <a:lnTo>
                    <a:pt x="180" y="54"/>
                  </a:lnTo>
                  <a:lnTo>
                    <a:pt x="179" y="49"/>
                  </a:lnTo>
                  <a:lnTo>
                    <a:pt x="140" y="49"/>
                  </a:lnTo>
                  <a:lnTo>
                    <a:pt x="138" y="47"/>
                  </a:lnTo>
                  <a:lnTo>
                    <a:pt x="136" y="44"/>
                  </a:lnTo>
                  <a:lnTo>
                    <a:pt x="136" y="39"/>
                  </a:lnTo>
                  <a:lnTo>
                    <a:pt x="136" y="36"/>
                  </a:lnTo>
                  <a:lnTo>
                    <a:pt x="139" y="27"/>
                  </a:lnTo>
                  <a:lnTo>
                    <a:pt x="140" y="18"/>
                  </a:lnTo>
                  <a:lnTo>
                    <a:pt x="124" y="14"/>
                  </a:lnTo>
                  <a:lnTo>
                    <a:pt x="110" y="11"/>
                  </a:lnTo>
                  <a:lnTo>
                    <a:pt x="104" y="11"/>
                  </a:lnTo>
                  <a:lnTo>
                    <a:pt x="97" y="12"/>
                  </a:lnTo>
                  <a:lnTo>
                    <a:pt x="91" y="15"/>
                  </a:lnTo>
                  <a:lnTo>
                    <a:pt x="86" y="18"/>
                  </a:lnTo>
                  <a:lnTo>
                    <a:pt x="96" y="10"/>
                  </a:lnTo>
                  <a:lnTo>
                    <a:pt x="104" y="5"/>
                  </a:lnTo>
                  <a:lnTo>
                    <a:pt x="108" y="3"/>
                  </a:lnTo>
                  <a:lnTo>
                    <a:pt x="113" y="1"/>
                  </a:lnTo>
                  <a:lnTo>
                    <a:pt x="119" y="0"/>
                  </a:lnTo>
                  <a:lnTo>
                    <a:pt x="12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7" name="Freeform 281"/>
            <p:cNvSpPr>
              <a:spLocks/>
            </p:cNvSpPr>
            <p:nvPr>
              <p:custDataLst>
                <p:tags r:id="rId208"/>
              </p:custDataLst>
            </p:nvPr>
          </p:nvSpPr>
          <p:spPr bwMode="auto">
            <a:xfrm>
              <a:off x="6800755" y="3108750"/>
              <a:ext cx="68792" cy="119063"/>
            </a:xfrm>
            <a:custGeom>
              <a:avLst/>
              <a:gdLst>
                <a:gd name="T0" fmla="*/ 2147483647 w 141"/>
                <a:gd name="T1" fmla="*/ 2147483647 h 228"/>
                <a:gd name="T2" fmla="*/ 2147483647 w 141"/>
                <a:gd name="T3" fmla="*/ 2147483647 h 228"/>
                <a:gd name="T4" fmla="*/ 2147483647 w 141"/>
                <a:gd name="T5" fmla="*/ 2147483647 h 228"/>
                <a:gd name="T6" fmla="*/ 2009533160 w 141"/>
                <a:gd name="T7" fmla="*/ 2147483647 h 228"/>
                <a:gd name="T8" fmla="*/ 1461515550 w 141"/>
                <a:gd name="T9" fmla="*/ 2147483647 h 228"/>
                <a:gd name="T10" fmla="*/ 913497940 w 141"/>
                <a:gd name="T11" fmla="*/ 2147483647 h 228"/>
                <a:gd name="T12" fmla="*/ 456749195 w 141"/>
                <a:gd name="T13" fmla="*/ 2147483647 h 228"/>
                <a:gd name="T14" fmla="*/ 182740390 w 141"/>
                <a:gd name="T15" fmla="*/ 2147483647 h 228"/>
                <a:gd name="T16" fmla="*/ 0 w 141"/>
                <a:gd name="T17" fmla="*/ 2147483647 h 228"/>
                <a:gd name="T18" fmla="*/ 182740390 w 141"/>
                <a:gd name="T19" fmla="*/ 2147483647 h 228"/>
                <a:gd name="T20" fmla="*/ 365277670 w 141"/>
                <a:gd name="T21" fmla="*/ 2147483647 h 228"/>
                <a:gd name="T22" fmla="*/ 548017610 w 141"/>
                <a:gd name="T23" fmla="*/ 2147483647 h 228"/>
                <a:gd name="T24" fmla="*/ 822026415 w 141"/>
                <a:gd name="T25" fmla="*/ 2147483647 h 228"/>
                <a:gd name="T26" fmla="*/ 1644052830 w 141"/>
                <a:gd name="T27" fmla="*/ 2147483647 h 228"/>
                <a:gd name="T28" fmla="*/ 2147483647 w 141"/>
                <a:gd name="T29" fmla="*/ 0 h 228"/>
                <a:gd name="T30" fmla="*/ 2147483647 w 141"/>
                <a:gd name="T31" fmla="*/ 2147483647 h 228"/>
                <a:gd name="T32" fmla="*/ 2147483647 w 141"/>
                <a:gd name="T33" fmla="*/ 2147483647 h 228"/>
                <a:gd name="T34" fmla="*/ 2147483647 w 141"/>
                <a:gd name="T35" fmla="*/ 2147483647 h 228"/>
                <a:gd name="T36" fmla="*/ 2147483647 w 141"/>
                <a:gd name="T37" fmla="*/ 2147483647 h 228"/>
                <a:gd name="T38" fmla="*/ 2147483647 w 141"/>
                <a:gd name="T39" fmla="*/ 2147483647 h 228"/>
                <a:gd name="T40" fmla="*/ 2147483647 w 141"/>
                <a:gd name="T41" fmla="*/ 2147483647 h 228"/>
                <a:gd name="T42" fmla="*/ 2147483647 w 141"/>
                <a:gd name="T43" fmla="*/ 2147483647 h 228"/>
                <a:gd name="T44" fmla="*/ 2147483647 w 141"/>
                <a:gd name="T45" fmla="*/ 2147483647 h 228"/>
                <a:gd name="T46" fmla="*/ 2147483647 w 141"/>
                <a:gd name="T47" fmla="*/ 2147483647 h 228"/>
                <a:gd name="T48" fmla="*/ 2147483647 w 141"/>
                <a:gd name="T49" fmla="*/ 2147483647 h 228"/>
                <a:gd name="T50" fmla="*/ 2147483647 w 141"/>
                <a:gd name="T51" fmla="*/ 2147483647 h 228"/>
                <a:gd name="T52" fmla="*/ 2147483647 w 141"/>
                <a:gd name="T53" fmla="*/ 2147483647 h 228"/>
                <a:gd name="T54" fmla="*/ 2147483647 w 141"/>
                <a:gd name="T55" fmla="*/ 2147483647 h 228"/>
                <a:gd name="T56" fmla="*/ 2147483647 w 141"/>
                <a:gd name="T57" fmla="*/ 2147483647 h 228"/>
                <a:gd name="T58" fmla="*/ 2147483647 w 141"/>
                <a:gd name="T59" fmla="*/ 2147483647 h 228"/>
                <a:gd name="T60" fmla="*/ 2147483647 w 141"/>
                <a:gd name="T61" fmla="*/ 2147483647 h 228"/>
                <a:gd name="T62" fmla="*/ 2147483647 w 141"/>
                <a:gd name="T63" fmla="*/ 2147483647 h 228"/>
                <a:gd name="T64" fmla="*/ 2147483647 w 141"/>
                <a:gd name="T65" fmla="*/ 2147483647 h 228"/>
                <a:gd name="T66" fmla="*/ 2147483647 w 141"/>
                <a:gd name="T67" fmla="*/ 2147483647 h 228"/>
                <a:gd name="T68" fmla="*/ 2147483647 w 141"/>
                <a:gd name="T69" fmla="*/ 2147483647 h 228"/>
                <a:gd name="T70" fmla="*/ 2147483647 w 141"/>
                <a:gd name="T71" fmla="*/ 2147483647 h 228"/>
                <a:gd name="T72" fmla="*/ 2147483647 w 141"/>
                <a:gd name="T73" fmla="*/ 2147483647 h 228"/>
                <a:gd name="T74" fmla="*/ 2147483647 w 141"/>
                <a:gd name="T75" fmla="*/ 2147483647 h 228"/>
                <a:gd name="T76" fmla="*/ 2147483647 w 141"/>
                <a:gd name="T77" fmla="*/ 2147483647 h 228"/>
                <a:gd name="T78" fmla="*/ 2147483647 w 141"/>
                <a:gd name="T79" fmla="*/ 2147483647 h 228"/>
                <a:gd name="T80" fmla="*/ 2147483647 w 141"/>
                <a:gd name="T81" fmla="*/ 2147483647 h 2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1" h="228">
                  <a:moveTo>
                    <a:pt x="41" y="228"/>
                  </a:moveTo>
                  <a:lnTo>
                    <a:pt x="36" y="220"/>
                  </a:lnTo>
                  <a:lnTo>
                    <a:pt x="29" y="208"/>
                  </a:lnTo>
                  <a:lnTo>
                    <a:pt x="22" y="194"/>
                  </a:lnTo>
                  <a:lnTo>
                    <a:pt x="16" y="178"/>
                  </a:lnTo>
                  <a:lnTo>
                    <a:pt x="10" y="163"/>
                  </a:lnTo>
                  <a:lnTo>
                    <a:pt x="5" y="148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2" y="104"/>
                  </a:lnTo>
                  <a:lnTo>
                    <a:pt x="4" y="87"/>
                  </a:lnTo>
                  <a:lnTo>
                    <a:pt x="6" y="70"/>
                  </a:lnTo>
                  <a:lnTo>
                    <a:pt x="9" y="55"/>
                  </a:lnTo>
                  <a:lnTo>
                    <a:pt x="18" y="28"/>
                  </a:lnTo>
                  <a:lnTo>
                    <a:pt x="28" y="0"/>
                  </a:lnTo>
                  <a:lnTo>
                    <a:pt x="45" y="16"/>
                  </a:lnTo>
                  <a:lnTo>
                    <a:pt x="62" y="28"/>
                  </a:lnTo>
                  <a:lnTo>
                    <a:pt x="76" y="37"/>
                  </a:lnTo>
                  <a:lnTo>
                    <a:pt x="89" y="48"/>
                  </a:lnTo>
                  <a:lnTo>
                    <a:pt x="95" y="55"/>
                  </a:lnTo>
                  <a:lnTo>
                    <a:pt x="101" y="63"/>
                  </a:lnTo>
                  <a:lnTo>
                    <a:pt x="107" y="74"/>
                  </a:lnTo>
                  <a:lnTo>
                    <a:pt x="114" y="86"/>
                  </a:lnTo>
                  <a:lnTo>
                    <a:pt x="120" y="100"/>
                  </a:lnTo>
                  <a:lnTo>
                    <a:pt x="127" y="117"/>
                  </a:lnTo>
                  <a:lnTo>
                    <a:pt x="133" y="138"/>
                  </a:lnTo>
                  <a:lnTo>
                    <a:pt x="141" y="161"/>
                  </a:lnTo>
                  <a:lnTo>
                    <a:pt x="140" y="169"/>
                  </a:lnTo>
                  <a:lnTo>
                    <a:pt x="138" y="177"/>
                  </a:lnTo>
                  <a:lnTo>
                    <a:pt x="135" y="186"/>
                  </a:lnTo>
                  <a:lnTo>
                    <a:pt x="131" y="192"/>
                  </a:lnTo>
                  <a:lnTo>
                    <a:pt x="127" y="199"/>
                  </a:lnTo>
                  <a:lnTo>
                    <a:pt x="121" y="204"/>
                  </a:lnTo>
                  <a:lnTo>
                    <a:pt x="115" y="209"/>
                  </a:lnTo>
                  <a:lnTo>
                    <a:pt x="108" y="213"/>
                  </a:lnTo>
                  <a:lnTo>
                    <a:pt x="100" y="217"/>
                  </a:lnTo>
                  <a:lnTo>
                    <a:pt x="93" y="220"/>
                  </a:lnTo>
                  <a:lnTo>
                    <a:pt x="85" y="223"/>
                  </a:lnTo>
                  <a:lnTo>
                    <a:pt x="76" y="225"/>
                  </a:lnTo>
                  <a:lnTo>
                    <a:pt x="59" y="227"/>
                  </a:lnTo>
                  <a:lnTo>
                    <a:pt x="41" y="22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178" name="Group 282"/>
            <p:cNvGrpSpPr>
              <a:grpSpLocks/>
            </p:cNvGrpSpPr>
            <p:nvPr>
              <p:custDataLst>
                <p:tags r:id="rId209"/>
              </p:custDataLst>
            </p:nvPr>
          </p:nvGrpSpPr>
          <p:grpSpPr bwMode="auto">
            <a:xfrm>
              <a:off x="7818873" y="2819822"/>
              <a:ext cx="252809" cy="439738"/>
              <a:chOff x="5062" y="2295"/>
              <a:chExt cx="177" cy="279"/>
            </a:xfrm>
            <a:solidFill>
              <a:srgbClr val="4382FF"/>
            </a:solidFill>
          </p:grpSpPr>
          <p:sp>
            <p:nvSpPr>
              <p:cNvPr id="2422" name="Freeform 283"/>
              <p:cNvSpPr>
                <a:spLocks/>
              </p:cNvSpPr>
              <p:nvPr/>
            </p:nvSpPr>
            <p:spPr bwMode="auto">
              <a:xfrm>
                <a:off x="5154" y="2449"/>
                <a:ext cx="19" cy="37"/>
              </a:xfrm>
              <a:custGeom>
                <a:avLst/>
                <a:gdLst>
                  <a:gd name="T0" fmla="*/ 39 w 60"/>
                  <a:gd name="T1" fmla="*/ 110 h 110"/>
                  <a:gd name="T2" fmla="*/ 42 w 60"/>
                  <a:gd name="T3" fmla="*/ 109 h 110"/>
                  <a:gd name="T4" fmla="*/ 46 w 60"/>
                  <a:gd name="T5" fmla="*/ 106 h 110"/>
                  <a:gd name="T6" fmla="*/ 49 w 60"/>
                  <a:gd name="T7" fmla="*/ 101 h 110"/>
                  <a:gd name="T8" fmla="*/ 52 w 60"/>
                  <a:gd name="T9" fmla="*/ 96 h 110"/>
                  <a:gd name="T10" fmla="*/ 54 w 60"/>
                  <a:gd name="T11" fmla="*/ 90 h 110"/>
                  <a:gd name="T12" fmla="*/ 57 w 60"/>
                  <a:gd name="T13" fmla="*/ 84 h 110"/>
                  <a:gd name="T14" fmla="*/ 59 w 60"/>
                  <a:gd name="T15" fmla="*/ 78 h 110"/>
                  <a:gd name="T16" fmla="*/ 60 w 60"/>
                  <a:gd name="T17" fmla="*/ 73 h 110"/>
                  <a:gd name="T18" fmla="*/ 59 w 60"/>
                  <a:gd name="T19" fmla="*/ 60 h 110"/>
                  <a:gd name="T20" fmla="*/ 58 w 60"/>
                  <a:gd name="T21" fmla="*/ 48 h 110"/>
                  <a:gd name="T22" fmla="*/ 57 w 60"/>
                  <a:gd name="T23" fmla="*/ 38 h 110"/>
                  <a:gd name="T24" fmla="*/ 54 w 60"/>
                  <a:gd name="T25" fmla="*/ 29 h 110"/>
                  <a:gd name="T26" fmla="*/ 51 w 60"/>
                  <a:gd name="T27" fmla="*/ 21 h 110"/>
                  <a:gd name="T28" fmla="*/ 48 w 60"/>
                  <a:gd name="T29" fmla="*/ 13 h 110"/>
                  <a:gd name="T30" fmla="*/ 45 w 60"/>
                  <a:gd name="T31" fmla="*/ 6 h 110"/>
                  <a:gd name="T32" fmla="*/ 39 w 60"/>
                  <a:gd name="T33" fmla="*/ 0 h 110"/>
                  <a:gd name="T34" fmla="*/ 35 w 60"/>
                  <a:gd name="T35" fmla="*/ 3 h 110"/>
                  <a:gd name="T36" fmla="*/ 30 w 60"/>
                  <a:gd name="T37" fmla="*/ 8 h 110"/>
                  <a:gd name="T38" fmla="*/ 27 w 60"/>
                  <a:gd name="T39" fmla="*/ 13 h 110"/>
                  <a:gd name="T40" fmla="*/ 24 w 60"/>
                  <a:gd name="T41" fmla="*/ 18 h 110"/>
                  <a:gd name="T42" fmla="*/ 18 w 60"/>
                  <a:gd name="T43" fmla="*/ 29 h 110"/>
                  <a:gd name="T44" fmla="*/ 15 w 60"/>
                  <a:gd name="T45" fmla="*/ 40 h 110"/>
                  <a:gd name="T46" fmla="*/ 10 w 60"/>
                  <a:gd name="T47" fmla="*/ 51 h 110"/>
                  <a:gd name="T48" fmla="*/ 7 w 60"/>
                  <a:gd name="T49" fmla="*/ 62 h 110"/>
                  <a:gd name="T50" fmla="*/ 6 w 60"/>
                  <a:gd name="T51" fmla="*/ 66 h 110"/>
                  <a:gd name="T52" fmla="*/ 4 w 60"/>
                  <a:gd name="T53" fmla="*/ 69 h 110"/>
                  <a:gd name="T54" fmla="*/ 2 w 60"/>
                  <a:gd name="T55" fmla="*/ 72 h 110"/>
                  <a:gd name="T56" fmla="*/ 0 w 60"/>
                  <a:gd name="T57" fmla="*/ 73 h 110"/>
                  <a:gd name="T58" fmla="*/ 1 w 60"/>
                  <a:gd name="T59" fmla="*/ 78 h 110"/>
                  <a:gd name="T60" fmla="*/ 3 w 60"/>
                  <a:gd name="T61" fmla="*/ 84 h 110"/>
                  <a:gd name="T62" fmla="*/ 7 w 60"/>
                  <a:gd name="T63" fmla="*/ 90 h 110"/>
                  <a:gd name="T64" fmla="*/ 12 w 60"/>
                  <a:gd name="T65" fmla="*/ 96 h 110"/>
                  <a:gd name="T66" fmla="*/ 18 w 60"/>
                  <a:gd name="T67" fmla="*/ 101 h 110"/>
                  <a:gd name="T68" fmla="*/ 25 w 60"/>
                  <a:gd name="T69" fmla="*/ 106 h 110"/>
                  <a:gd name="T70" fmla="*/ 32 w 60"/>
                  <a:gd name="T71" fmla="*/ 109 h 110"/>
                  <a:gd name="T72" fmla="*/ 39 w 60"/>
                  <a:gd name="T7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0" h="110">
                    <a:moveTo>
                      <a:pt x="39" y="110"/>
                    </a:moveTo>
                    <a:lnTo>
                      <a:pt x="42" y="109"/>
                    </a:lnTo>
                    <a:lnTo>
                      <a:pt x="46" y="106"/>
                    </a:lnTo>
                    <a:lnTo>
                      <a:pt x="49" y="101"/>
                    </a:lnTo>
                    <a:lnTo>
                      <a:pt x="52" y="96"/>
                    </a:lnTo>
                    <a:lnTo>
                      <a:pt x="54" y="90"/>
                    </a:lnTo>
                    <a:lnTo>
                      <a:pt x="57" y="84"/>
                    </a:lnTo>
                    <a:lnTo>
                      <a:pt x="59" y="78"/>
                    </a:lnTo>
                    <a:lnTo>
                      <a:pt x="60" y="73"/>
                    </a:lnTo>
                    <a:lnTo>
                      <a:pt x="59" y="60"/>
                    </a:lnTo>
                    <a:lnTo>
                      <a:pt x="58" y="48"/>
                    </a:lnTo>
                    <a:lnTo>
                      <a:pt x="57" y="38"/>
                    </a:lnTo>
                    <a:lnTo>
                      <a:pt x="54" y="29"/>
                    </a:lnTo>
                    <a:lnTo>
                      <a:pt x="51" y="21"/>
                    </a:lnTo>
                    <a:lnTo>
                      <a:pt x="48" y="13"/>
                    </a:lnTo>
                    <a:lnTo>
                      <a:pt x="45" y="6"/>
                    </a:lnTo>
                    <a:lnTo>
                      <a:pt x="39" y="0"/>
                    </a:lnTo>
                    <a:lnTo>
                      <a:pt x="35" y="3"/>
                    </a:lnTo>
                    <a:lnTo>
                      <a:pt x="30" y="8"/>
                    </a:lnTo>
                    <a:lnTo>
                      <a:pt x="27" y="13"/>
                    </a:lnTo>
                    <a:lnTo>
                      <a:pt x="24" y="18"/>
                    </a:lnTo>
                    <a:lnTo>
                      <a:pt x="18" y="29"/>
                    </a:lnTo>
                    <a:lnTo>
                      <a:pt x="15" y="40"/>
                    </a:lnTo>
                    <a:lnTo>
                      <a:pt x="10" y="51"/>
                    </a:lnTo>
                    <a:lnTo>
                      <a:pt x="7" y="62"/>
                    </a:lnTo>
                    <a:lnTo>
                      <a:pt x="6" y="66"/>
                    </a:lnTo>
                    <a:lnTo>
                      <a:pt x="4" y="69"/>
                    </a:lnTo>
                    <a:lnTo>
                      <a:pt x="2" y="72"/>
                    </a:lnTo>
                    <a:lnTo>
                      <a:pt x="0" y="73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7" y="90"/>
                    </a:lnTo>
                    <a:lnTo>
                      <a:pt x="12" y="96"/>
                    </a:lnTo>
                    <a:lnTo>
                      <a:pt x="18" y="101"/>
                    </a:lnTo>
                    <a:lnTo>
                      <a:pt x="25" y="106"/>
                    </a:lnTo>
                    <a:lnTo>
                      <a:pt x="32" y="109"/>
                    </a:lnTo>
                    <a:lnTo>
                      <a:pt x="39" y="110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3" name="Freeform 284"/>
              <p:cNvSpPr>
                <a:spLocks/>
              </p:cNvSpPr>
              <p:nvPr/>
            </p:nvSpPr>
            <p:spPr bwMode="auto">
              <a:xfrm>
                <a:off x="5189" y="2422"/>
                <a:ext cx="24" cy="25"/>
              </a:xfrm>
              <a:custGeom>
                <a:avLst/>
                <a:gdLst>
                  <a:gd name="T0" fmla="*/ 0 w 72"/>
                  <a:gd name="T1" fmla="*/ 13 h 75"/>
                  <a:gd name="T2" fmla="*/ 8 w 72"/>
                  <a:gd name="T3" fmla="*/ 18 h 75"/>
                  <a:gd name="T4" fmla="*/ 15 w 72"/>
                  <a:gd name="T5" fmla="*/ 25 h 75"/>
                  <a:gd name="T6" fmla="*/ 23 w 72"/>
                  <a:gd name="T7" fmla="*/ 32 h 75"/>
                  <a:gd name="T8" fmla="*/ 31 w 72"/>
                  <a:gd name="T9" fmla="*/ 40 h 75"/>
                  <a:gd name="T10" fmla="*/ 37 w 72"/>
                  <a:gd name="T11" fmla="*/ 48 h 75"/>
                  <a:gd name="T12" fmla="*/ 42 w 72"/>
                  <a:gd name="T13" fmla="*/ 57 h 75"/>
                  <a:gd name="T14" fmla="*/ 45 w 72"/>
                  <a:gd name="T15" fmla="*/ 65 h 75"/>
                  <a:gd name="T16" fmla="*/ 46 w 72"/>
                  <a:gd name="T17" fmla="*/ 75 h 75"/>
                  <a:gd name="T18" fmla="*/ 72 w 72"/>
                  <a:gd name="T19" fmla="*/ 75 h 75"/>
                  <a:gd name="T20" fmla="*/ 65 w 72"/>
                  <a:gd name="T21" fmla="*/ 50 h 75"/>
                  <a:gd name="T22" fmla="*/ 60 w 72"/>
                  <a:gd name="T23" fmla="*/ 34 h 75"/>
                  <a:gd name="T24" fmla="*/ 60 w 72"/>
                  <a:gd name="T25" fmla="*/ 27 h 75"/>
                  <a:gd name="T26" fmla="*/ 63 w 72"/>
                  <a:gd name="T27" fmla="*/ 19 h 75"/>
                  <a:gd name="T28" fmla="*/ 67 w 72"/>
                  <a:gd name="T29" fmla="*/ 11 h 75"/>
                  <a:gd name="T30" fmla="*/ 72 w 72"/>
                  <a:gd name="T31" fmla="*/ 1 h 75"/>
                  <a:gd name="T32" fmla="*/ 52 w 72"/>
                  <a:gd name="T33" fmla="*/ 0 h 75"/>
                  <a:gd name="T34" fmla="*/ 32 w 72"/>
                  <a:gd name="T35" fmla="*/ 0 h 75"/>
                  <a:gd name="T36" fmla="*/ 22 w 72"/>
                  <a:gd name="T37" fmla="*/ 1 h 75"/>
                  <a:gd name="T38" fmla="*/ 13 w 72"/>
                  <a:gd name="T39" fmla="*/ 3 h 75"/>
                  <a:gd name="T40" fmla="*/ 9 w 72"/>
                  <a:gd name="T41" fmla="*/ 5 h 75"/>
                  <a:gd name="T42" fmla="*/ 6 w 72"/>
                  <a:gd name="T43" fmla="*/ 7 h 75"/>
                  <a:gd name="T44" fmla="*/ 2 w 72"/>
                  <a:gd name="T45" fmla="*/ 10 h 75"/>
                  <a:gd name="T46" fmla="*/ 0 w 72"/>
                  <a:gd name="T47" fmla="*/ 1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" h="75">
                    <a:moveTo>
                      <a:pt x="0" y="13"/>
                    </a:moveTo>
                    <a:lnTo>
                      <a:pt x="8" y="18"/>
                    </a:lnTo>
                    <a:lnTo>
                      <a:pt x="15" y="25"/>
                    </a:lnTo>
                    <a:lnTo>
                      <a:pt x="23" y="32"/>
                    </a:lnTo>
                    <a:lnTo>
                      <a:pt x="31" y="40"/>
                    </a:lnTo>
                    <a:lnTo>
                      <a:pt x="37" y="48"/>
                    </a:lnTo>
                    <a:lnTo>
                      <a:pt x="42" y="57"/>
                    </a:lnTo>
                    <a:lnTo>
                      <a:pt x="45" y="65"/>
                    </a:lnTo>
                    <a:lnTo>
                      <a:pt x="46" y="75"/>
                    </a:lnTo>
                    <a:lnTo>
                      <a:pt x="72" y="75"/>
                    </a:lnTo>
                    <a:lnTo>
                      <a:pt x="65" y="50"/>
                    </a:lnTo>
                    <a:lnTo>
                      <a:pt x="60" y="34"/>
                    </a:lnTo>
                    <a:lnTo>
                      <a:pt x="60" y="27"/>
                    </a:lnTo>
                    <a:lnTo>
                      <a:pt x="63" y="19"/>
                    </a:lnTo>
                    <a:lnTo>
                      <a:pt x="67" y="11"/>
                    </a:lnTo>
                    <a:lnTo>
                      <a:pt x="72" y="1"/>
                    </a:lnTo>
                    <a:lnTo>
                      <a:pt x="52" y="0"/>
                    </a:lnTo>
                    <a:lnTo>
                      <a:pt x="32" y="0"/>
                    </a:lnTo>
                    <a:lnTo>
                      <a:pt x="22" y="1"/>
                    </a:lnTo>
                    <a:lnTo>
                      <a:pt x="13" y="3"/>
                    </a:lnTo>
                    <a:lnTo>
                      <a:pt x="9" y="5"/>
                    </a:lnTo>
                    <a:lnTo>
                      <a:pt x="6" y="7"/>
                    </a:lnTo>
                    <a:lnTo>
                      <a:pt x="2" y="10"/>
                    </a:lnTo>
                    <a:lnTo>
                      <a:pt x="0" y="13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4" name="Freeform 285"/>
              <p:cNvSpPr>
                <a:spLocks/>
              </p:cNvSpPr>
              <p:nvPr/>
            </p:nvSpPr>
            <p:spPr bwMode="auto">
              <a:xfrm>
                <a:off x="5160" y="2389"/>
                <a:ext cx="5" cy="16"/>
              </a:xfrm>
              <a:custGeom>
                <a:avLst/>
                <a:gdLst>
                  <a:gd name="T0" fmla="*/ 15 w 15"/>
                  <a:gd name="T1" fmla="*/ 49 h 49"/>
                  <a:gd name="T2" fmla="*/ 15 w 15"/>
                  <a:gd name="T3" fmla="*/ 33 h 49"/>
                  <a:gd name="T4" fmla="*/ 15 w 15"/>
                  <a:gd name="T5" fmla="*/ 19 h 49"/>
                  <a:gd name="T6" fmla="*/ 14 w 15"/>
                  <a:gd name="T7" fmla="*/ 13 h 49"/>
                  <a:gd name="T8" fmla="*/ 13 w 15"/>
                  <a:gd name="T9" fmla="*/ 7 h 49"/>
                  <a:gd name="T10" fmla="*/ 11 w 15"/>
                  <a:gd name="T11" fmla="*/ 3 h 49"/>
                  <a:gd name="T12" fmla="*/ 9 w 15"/>
                  <a:gd name="T13" fmla="*/ 0 h 49"/>
                  <a:gd name="T14" fmla="*/ 4 w 15"/>
                  <a:gd name="T15" fmla="*/ 7 h 49"/>
                  <a:gd name="T16" fmla="*/ 2 w 15"/>
                  <a:gd name="T17" fmla="*/ 15 h 49"/>
                  <a:gd name="T18" fmla="*/ 0 w 15"/>
                  <a:gd name="T19" fmla="*/ 23 h 49"/>
                  <a:gd name="T20" fmla="*/ 0 w 15"/>
                  <a:gd name="T21" fmla="*/ 30 h 49"/>
                  <a:gd name="T22" fmla="*/ 1 w 15"/>
                  <a:gd name="T23" fmla="*/ 36 h 49"/>
                  <a:gd name="T24" fmla="*/ 4 w 15"/>
                  <a:gd name="T25" fmla="*/ 42 h 49"/>
                  <a:gd name="T26" fmla="*/ 7 w 15"/>
                  <a:gd name="T27" fmla="*/ 44 h 49"/>
                  <a:gd name="T28" fmla="*/ 9 w 15"/>
                  <a:gd name="T29" fmla="*/ 46 h 49"/>
                  <a:gd name="T30" fmla="*/ 12 w 15"/>
                  <a:gd name="T31" fmla="*/ 48 h 49"/>
                  <a:gd name="T32" fmla="*/ 15 w 15"/>
                  <a:gd name="T3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49">
                    <a:moveTo>
                      <a:pt x="15" y="49"/>
                    </a:moveTo>
                    <a:lnTo>
                      <a:pt x="15" y="33"/>
                    </a:lnTo>
                    <a:lnTo>
                      <a:pt x="15" y="19"/>
                    </a:lnTo>
                    <a:lnTo>
                      <a:pt x="14" y="13"/>
                    </a:lnTo>
                    <a:lnTo>
                      <a:pt x="13" y="7"/>
                    </a:lnTo>
                    <a:lnTo>
                      <a:pt x="11" y="3"/>
                    </a:lnTo>
                    <a:lnTo>
                      <a:pt x="9" y="0"/>
                    </a:lnTo>
                    <a:lnTo>
                      <a:pt x="4" y="7"/>
                    </a:lnTo>
                    <a:lnTo>
                      <a:pt x="2" y="15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1" y="36"/>
                    </a:lnTo>
                    <a:lnTo>
                      <a:pt x="4" y="42"/>
                    </a:lnTo>
                    <a:lnTo>
                      <a:pt x="7" y="44"/>
                    </a:lnTo>
                    <a:lnTo>
                      <a:pt x="9" y="46"/>
                    </a:lnTo>
                    <a:lnTo>
                      <a:pt x="12" y="48"/>
                    </a:lnTo>
                    <a:lnTo>
                      <a:pt x="15" y="49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5" name="Freeform 286"/>
              <p:cNvSpPr>
                <a:spLocks/>
              </p:cNvSpPr>
              <p:nvPr/>
            </p:nvSpPr>
            <p:spPr bwMode="auto">
              <a:xfrm>
                <a:off x="5139" y="2387"/>
                <a:ext cx="15" cy="13"/>
              </a:xfrm>
              <a:custGeom>
                <a:avLst/>
                <a:gdLst>
                  <a:gd name="T0" fmla="*/ 20 w 47"/>
                  <a:gd name="T1" fmla="*/ 6 h 40"/>
                  <a:gd name="T2" fmla="*/ 0 w 47"/>
                  <a:gd name="T3" fmla="*/ 37 h 40"/>
                  <a:gd name="T4" fmla="*/ 6 w 47"/>
                  <a:gd name="T5" fmla="*/ 39 h 40"/>
                  <a:gd name="T6" fmla="*/ 12 w 47"/>
                  <a:gd name="T7" fmla="*/ 40 h 40"/>
                  <a:gd name="T8" fmla="*/ 19 w 47"/>
                  <a:gd name="T9" fmla="*/ 39 h 40"/>
                  <a:gd name="T10" fmla="*/ 26 w 47"/>
                  <a:gd name="T11" fmla="*/ 38 h 40"/>
                  <a:gd name="T12" fmla="*/ 32 w 47"/>
                  <a:gd name="T13" fmla="*/ 36 h 40"/>
                  <a:gd name="T14" fmla="*/ 39 w 47"/>
                  <a:gd name="T15" fmla="*/ 33 h 40"/>
                  <a:gd name="T16" fmla="*/ 43 w 47"/>
                  <a:gd name="T17" fmla="*/ 30 h 40"/>
                  <a:gd name="T18" fmla="*/ 47 w 47"/>
                  <a:gd name="T19" fmla="*/ 25 h 40"/>
                  <a:gd name="T20" fmla="*/ 47 w 47"/>
                  <a:gd name="T21" fmla="*/ 0 h 40"/>
                  <a:gd name="T22" fmla="*/ 41 w 47"/>
                  <a:gd name="T23" fmla="*/ 0 h 40"/>
                  <a:gd name="T24" fmla="*/ 33 w 47"/>
                  <a:gd name="T25" fmla="*/ 1 h 40"/>
                  <a:gd name="T26" fmla="*/ 26 w 47"/>
                  <a:gd name="T27" fmla="*/ 3 h 40"/>
                  <a:gd name="T28" fmla="*/ 20 w 47"/>
                  <a:gd name="T29" fmla="*/ 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0">
                    <a:moveTo>
                      <a:pt x="20" y="6"/>
                    </a:moveTo>
                    <a:lnTo>
                      <a:pt x="0" y="37"/>
                    </a:lnTo>
                    <a:lnTo>
                      <a:pt x="6" y="39"/>
                    </a:lnTo>
                    <a:lnTo>
                      <a:pt x="12" y="40"/>
                    </a:lnTo>
                    <a:lnTo>
                      <a:pt x="19" y="39"/>
                    </a:lnTo>
                    <a:lnTo>
                      <a:pt x="26" y="38"/>
                    </a:lnTo>
                    <a:lnTo>
                      <a:pt x="32" y="36"/>
                    </a:lnTo>
                    <a:lnTo>
                      <a:pt x="39" y="33"/>
                    </a:lnTo>
                    <a:lnTo>
                      <a:pt x="43" y="30"/>
                    </a:lnTo>
                    <a:lnTo>
                      <a:pt x="47" y="25"/>
                    </a:lnTo>
                    <a:lnTo>
                      <a:pt x="47" y="0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6" y="3"/>
                    </a:lnTo>
                    <a:lnTo>
                      <a:pt x="20" y="6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6" name="Freeform 287"/>
              <p:cNvSpPr>
                <a:spLocks/>
              </p:cNvSpPr>
              <p:nvPr/>
            </p:nvSpPr>
            <p:spPr bwMode="auto">
              <a:xfrm>
                <a:off x="5184" y="2465"/>
                <a:ext cx="13" cy="10"/>
              </a:xfrm>
              <a:custGeom>
                <a:avLst/>
                <a:gdLst>
                  <a:gd name="T0" fmla="*/ 0 w 39"/>
                  <a:gd name="T1" fmla="*/ 0 h 31"/>
                  <a:gd name="T2" fmla="*/ 3 w 39"/>
                  <a:gd name="T3" fmla="*/ 8 h 31"/>
                  <a:gd name="T4" fmla="*/ 6 w 39"/>
                  <a:gd name="T5" fmla="*/ 13 h 31"/>
                  <a:gd name="T6" fmla="*/ 12 w 39"/>
                  <a:gd name="T7" fmla="*/ 19 h 31"/>
                  <a:gd name="T8" fmla="*/ 17 w 39"/>
                  <a:gd name="T9" fmla="*/ 23 h 31"/>
                  <a:gd name="T10" fmla="*/ 23 w 39"/>
                  <a:gd name="T11" fmla="*/ 26 h 31"/>
                  <a:gd name="T12" fmla="*/ 28 w 39"/>
                  <a:gd name="T13" fmla="*/ 29 h 31"/>
                  <a:gd name="T14" fmla="*/ 34 w 39"/>
                  <a:gd name="T15" fmla="*/ 31 h 31"/>
                  <a:gd name="T16" fmla="*/ 39 w 39"/>
                  <a:gd name="T17" fmla="*/ 31 h 31"/>
                  <a:gd name="T18" fmla="*/ 33 w 39"/>
                  <a:gd name="T19" fmla="*/ 22 h 31"/>
                  <a:gd name="T20" fmla="*/ 25 w 39"/>
                  <a:gd name="T21" fmla="*/ 14 h 31"/>
                  <a:gd name="T22" fmla="*/ 16 w 39"/>
                  <a:gd name="T23" fmla="*/ 7 h 31"/>
                  <a:gd name="T24" fmla="*/ 6 w 39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31">
                    <a:moveTo>
                      <a:pt x="0" y="0"/>
                    </a:moveTo>
                    <a:lnTo>
                      <a:pt x="3" y="8"/>
                    </a:lnTo>
                    <a:lnTo>
                      <a:pt x="6" y="13"/>
                    </a:lnTo>
                    <a:lnTo>
                      <a:pt x="12" y="19"/>
                    </a:lnTo>
                    <a:lnTo>
                      <a:pt x="17" y="23"/>
                    </a:lnTo>
                    <a:lnTo>
                      <a:pt x="23" y="26"/>
                    </a:lnTo>
                    <a:lnTo>
                      <a:pt x="28" y="29"/>
                    </a:lnTo>
                    <a:lnTo>
                      <a:pt x="34" y="31"/>
                    </a:lnTo>
                    <a:lnTo>
                      <a:pt x="39" y="31"/>
                    </a:lnTo>
                    <a:lnTo>
                      <a:pt x="33" y="22"/>
                    </a:lnTo>
                    <a:lnTo>
                      <a:pt x="25" y="14"/>
                    </a:lnTo>
                    <a:lnTo>
                      <a:pt x="16" y="7"/>
                    </a:lnTo>
                    <a:lnTo>
                      <a:pt x="6" y="0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7" name="Freeform 288"/>
              <p:cNvSpPr>
                <a:spLocks/>
              </p:cNvSpPr>
              <p:nvPr/>
            </p:nvSpPr>
            <p:spPr bwMode="auto">
              <a:xfrm>
                <a:off x="5172" y="2410"/>
                <a:ext cx="10" cy="6"/>
              </a:xfrm>
              <a:custGeom>
                <a:avLst/>
                <a:gdLst>
                  <a:gd name="T0" fmla="*/ 0 w 34"/>
                  <a:gd name="T1" fmla="*/ 0 h 19"/>
                  <a:gd name="T2" fmla="*/ 34 w 34"/>
                  <a:gd name="T3" fmla="*/ 19 h 19"/>
                  <a:gd name="T4" fmla="*/ 34 w 34"/>
                  <a:gd name="T5" fmla="*/ 0 h 19"/>
                  <a:gd name="T6" fmla="*/ 24 w 34"/>
                  <a:gd name="T7" fmla="*/ 0 h 19"/>
                  <a:gd name="T8" fmla="*/ 14 w 34"/>
                  <a:gd name="T9" fmla="*/ 0 h 19"/>
                  <a:gd name="T10" fmla="*/ 7 w 34"/>
                  <a:gd name="T11" fmla="*/ 0 h 19"/>
                  <a:gd name="T12" fmla="*/ 0 w 34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9">
                    <a:moveTo>
                      <a:pt x="0" y="0"/>
                    </a:moveTo>
                    <a:lnTo>
                      <a:pt x="34" y="19"/>
                    </a:lnTo>
                    <a:lnTo>
                      <a:pt x="34" y="0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8" name="Freeform 289"/>
              <p:cNvSpPr>
                <a:spLocks/>
              </p:cNvSpPr>
              <p:nvPr/>
            </p:nvSpPr>
            <p:spPr bwMode="auto">
              <a:xfrm>
                <a:off x="5180" y="2471"/>
                <a:ext cx="6" cy="4"/>
              </a:xfrm>
              <a:custGeom>
                <a:avLst/>
                <a:gdLst>
                  <a:gd name="T0" fmla="*/ 0 w 19"/>
                  <a:gd name="T1" fmla="*/ 0 h 12"/>
                  <a:gd name="T2" fmla="*/ 19 w 19"/>
                  <a:gd name="T3" fmla="*/ 12 h 12"/>
                  <a:gd name="T4" fmla="*/ 13 w 19"/>
                  <a:gd name="T5" fmla="*/ 6 h 12"/>
                  <a:gd name="T6" fmla="*/ 6 w 19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2">
                    <a:moveTo>
                      <a:pt x="0" y="0"/>
                    </a:moveTo>
                    <a:lnTo>
                      <a:pt x="19" y="12"/>
                    </a:lnTo>
                    <a:lnTo>
                      <a:pt x="13" y="6"/>
                    </a:lnTo>
                    <a:lnTo>
                      <a:pt x="6" y="6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9" name="Freeform 290"/>
              <p:cNvSpPr>
                <a:spLocks/>
              </p:cNvSpPr>
              <p:nvPr/>
            </p:nvSpPr>
            <p:spPr bwMode="auto">
              <a:xfrm>
                <a:off x="5062" y="2447"/>
                <a:ext cx="42" cy="55"/>
              </a:xfrm>
              <a:custGeom>
                <a:avLst/>
                <a:gdLst>
                  <a:gd name="T0" fmla="*/ 113 w 126"/>
                  <a:gd name="T1" fmla="*/ 0 h 166"/>
                  <a:gd name="T2" fmla="*/ 117 w 126"/>
                  <a:gd name="T3" fmla="*/ 5 h 166"/>
                  <a:gd name="T4" fmla="*/ 121 w 126"/>
                  <a:gd name="T5" fmla="*/ 10 h 166"/>
                  <a:gd name="T6" fmla="*/ 124 w 126"/>
                  <a:gd name="T7" fmla="*/ 13 h 166"/>
                  <a:gd name="T8" fmla="*/ 125 w 126"/>
                  <a:gd name="T9" fmla="*/ 17 h 166"/>
                  <a:gd name="T10" fmla="*/ 126 w 126"/>
                  <a:gd name="T11" fmla="*/ 20 h 166"/>
                  <a:gd name="T12" fmla="*/ 126 w 126"/>
                  <a:gd name="T13" fmla="*/ 25 h 166"/>
                  <a:gd name="T14" fmla="*/ 123 w 126"/>
                  <a:gd name="T15" fmla="*/ 32 h 166"/>
                  <a:gd name="T16" fmla="*/ 118 w 126"/>
                  <a:gd name="T17" fmla="*/ 41 h 166"/>
                  <a:gd name="T18" fmla="*/ 113 w 126"/>
                  <a:gd name="T19" fmla="*/ 50 h 166"/>
                  <a:gd name="T20" fmla="*/ 106 w 126"/>
                  <a:gd name="T21" fmla="*/ 61 h 166"/>
                  <a:gd name="T22" fmla="*/ 91 w 126"/>
                  <a:gd name="T23" fmla="*/ 83 h 166"/>
                  <a:gd name="T24" fmla="*/ 72 w 126"/>
                  <a:gd name="T25" fmla="*/ 104 h 166"/>
                  <a:gd name="T26" fmla="*/ 53 w 126"/>
                  <a:gd name="T27" fmla="*/ 126 h 166"/>
                  <a:gd name="T28" fmla="*/ 34 w 126"/>
                  <a:gd name="T29" fmla="*/ 144 h 166"/>
                  <a:gd name="T30" fmla="*/ 25 w 126"/>
                  <a:gd name="T31" fmla="*/ 152 h 166"/>
                  <a:gd name="T32" fmla="*/ 16 w 126"/>
                  <a:gd name="T33" fmla="*/ 158 h 166"/>
                  <a:gd name="T34" fmla="*/ 7 w 126"/>
                  <a:gd name="T35" fmla="*/ 163 h 166"/>
                  <a:gd name="T36" fmla="*/ 0 w 126"/>
                  <a:gd name="T37" fmla="*/ 166 h 166"/>
                  <a:gd name="T38" fmla="*/ 0 w 126"/>
                  <a:gd name="T39" fmla="*/ 160 h 166"/>
                  <a:gd name="T40" fmla="*/ 0 w 126"/>
                  <a:gd name="T41" fmla="*/ 153 h 166"/>
                  <a:gd name="T42" fmla="*/ 0 w 126"/>
                  <a:gd name="T43" fmla="*/ 145 h 166"/>
                  <a:gd name="T44" fmla="*/ 0 w 126"/>
                  <a:gd name="T45" fmla="*/ 136 h 166"/>
                  <a:gd name="T46" fmla="*/ 3 w 126"/>
                  <a:gd name="T47" fmla="*/ 131 h 166"/>
                  <a:gd name="T48" fmla="*/ 6 w 126"/>
                  <a:gd name="T49" fmla="*/ 128 h 166"/>
                  <a:gd name="T50" fmla="*/ 12 w 126"/>
                  <a:gd name="T51" fmla="*/ 124 h 166"/>
                  <a:gd name="T52" fmla="*/ 16 w 126"/>
                  <a:gd name="T53" fmla="*/ 121 h 166"/>
                  <a:gd name="T54" fmla="*/ 26 w 126"/>
                  <a:gd name="T55" fmla="*/ 116 h 166"/>
                  <a:gd name="T56" fmla="*/ 33 w 126"/>
                  <a:gd name="T57" fmla="*/ 110 h 166"/>
                  <a:gd name="T58" fmla="*/ 40 w 126"/>
                  <a:gd name="T59" fmla="*/ 104 h 166"/>
                  <a:gd name="T60" fmla="*/ 48 w 126"/>
                  <a:gd name="T61" fmla="*/ 96 h 166"/>
                  <a:gd name="T62" fmla="*/ 53 w 126"/>
                  <a:gd name="T63" fmla="*/ 89 h 166"/>
                  <a:gd name="T64" fmla="*/ 58 w 126"/>
                  <a:gd name="T65" fmla="*/ 82 h 166"/>
                  <a:gd name="T66" fmla="*/ 67 w 126"/>
                  <a:gd name="T67" fmla="*/ 66 h 166"/>
                  <a:gd name="T68" fmla="*/ 72 w 126"/>
                  <a:gd name="T69" fmla="*/ 50 h 166"/>
                  <a:gd name="T70" fmla="*/ 79 w 126"/>
                  <a:gd name="T71" fmla="*/ 36 h 166"/>
                  <a:gd name="T72" fmla="*/ 87 w 126"/>
                  <a:gd name="T73" fmla="*/ 23 h 166"/>
                  <a:gd name="T74" fmla="*/ 92 w 126"/>
                  <a:gd name="T75" fmla="*/ 16 h 166"/>
                  <a:gd name="T76" fmla="*/ 97 w 126"/>
                  <a:gd name="T77" fmla="*/ 11 h 166"/>
                  <a:gd name="T78" fmla="*/ 104 w 126"/>
                  <a:gd name="T79" fmla="*/ 5 h 166"/>
                  <a:gd name="T80" fmla="*/ 113 w 126"/>
                  <a:gd name="T81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6" h="166">
                    <a:moveTo>
                      <a:pt x="113" y="0"/>
                    </a:moveTo>
                    <a:lnTo>
                      <a:pt x="117" y="5"/>
                    </a:lnTo>
                    <a:lnTo>
                      <a:pt x="121" y="10"/>
                    </a:lnTo>
                    <a:lnTo>
                      <a:pt x="124" y="13"/>
                    </a:lnTo>
                    <a:lnTo>
                      <a:pt x="125" y="17"/>
                    </a:lnTo>
                    <a:lnTo>
                      <a:pt x="126" y="20"/>
                    </a:lnTo>
                    <a:lnTo>
                      <a:pt x="126" y="25"/>
                    </a:lnTo>
                    <a:lnTo>
                      <a:pt x="123" y="32"/>
                    </a:lnTo>
                    <a:lnTo>
                      <a:pt x="118" y="41"/>
                    </a:lnTo>
                    <a:lnTo>
                      <a:pt x="113" y="50"/>
                    </a:lnTo>
                    <a:lnTo>
                      <a:pt x="106" y="61"/>
                    </a:lnTo>
                    <a:lnTo>
                      <a:pt x="91" y="83"/>
                    </a:lnTo>
                    <a:lnTo>
                      <a:pt x="72" y="104"/>
                    </a:lnTo>
                    <a:lnTo>
                      <a:pt x="53" y="126"/>
                    </a:lnTo>
                    <a:lnTo>
                      <a:pt x="34" y="144"/>
                    </a:lnTo>
                    <a:lnTo>
                      <a:pt x="25" y="152"/>
                    </a:lnTo>
                    <a:lnTo>
                      <a:pt x="16" y="158"/>
                    </a:lnTo>
                    <a:lnTo>
                      <a:pt x="7" y="163"/>
                    </a:lnTo>
                    <a:lnTo>
                      <a:pt x="0" y="166"/>
                    </a:lnTo>
                    <a:lnTo>
                      <a:pt x="0" y="160"/>
                    </a:lnTo>
                    <a:lnTo>
                      <a:pt x="0" y="153"/>
                    </a:lnTo>
                    <a:lnTo>
                      <a:pt x="0" y="145"/>
                    </a:lnTo>
                    <a:lnTo>
                      <a:pt x="0" y="136"/>
                    </a:lnTo>
                    <a:lnTo>
                      <a:pt x="3" y="131"/>
                    </a:lnTo>
                    <a:lnTo>
                      <a:pt x="6" y="128"/>
                    </a:lnTo>
                    <a:lnTo>
                      <a:pt x="12" y="124"/>
                    </a:lnTo>
                    <a:lnTo>
                      <a:pt x="16" y="121"/>
                    </a:lnTo>
                    <a:lnTo>
                      <a:pt x="26" y="116"/>
                    </a:lnTo>
                    <a:lnTo>
                      <a:pt x="33" y="110"/>
                    </a:lnTo>
                    <a:lnTo>
                      <a:pt x="40" y="104"/>
                    </a:lnTo>
                    <a:lnTo>
                      <a:pt x="48" y="96"/>
                    </a:lnTo>
                    <a:lnTo>
                      <a:pt x="53" y="89"/>
                    </a:lnTo>
                    <a:lnTo>
                      <a:pt x="58" y="82"/>
                    </a:lnTo>
                    <a:lnTo>
                      <a:pt x="67" y="66"/>
                    </a:lnTo>
                    <a:lnTo>
                      <a:pt x="72" y="50"/>
                    </a:lnTo>
                    <a:lnTo>
                      <a:pt x="79" y="36"/>
                    </a:lnTo>
                    <a:lnTo>
                      <a:pt x="87" y="23"/>
                    </a:lnTo>
                    <a:lnTo>
                      <a:pt x="92" y="16"/>
                    </a:lnTo>
                    <a:lnTo>
                      <a:pt x="97" y="11"/>
                    </a:lnTo>
                    <a:lnTo>
                      <a:pt x="104" y="5"/>
                    </a:lnTo>
                    <a:lnTo>
                      <a:pt x="113" y="0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0" name="Freeform 291"/>
              <p:cNvSpPr>
                <a:spLocks/>
              </p:cNvSpPr>
              <p:nvPr/>
            </p:nvSpPr>
            <p:spPr bwMode="auto">
              <a:xfrm>
                <a:off x="5154" y="2465"/>
                <a:ext cx="85" cy="86"/>
              </a:xfrm>
              <a:custGeom>
                <a:avLst/>
                <a:gdLst>
                  <a:gd name="T0" fmla="*/ 8 w 259"/>
                  <a:gd name="T1" fmla="*/ 182 h 259"/>
                  <a:gd name="T2" fmla="*/ 1 w 259"/>
                  <a:gd name="T3" fmla="*/ 163 h 259"/>
                  <a:gd name="T4" fmla="*/ 0 w 259"/>
                  <a:gd name="T5" fmla="*/ 142 h 259"/>
                  <a:gd name="T6" fmla="*/ 6 w 259"/>
                  <a:gd name="T7" fmla="*/ 130 h 259"/>
                  <a:gd name="T8" fmla="*/ 19 w 259"/>
                  <a:gd name="T9" fmla="*/ 126 h 259"/>
                  <a:gd name="T10" fmla="*/ 34 w 259"/>
                  <a:gd name="T11" fmla="*/ 117 h 259"/>
                  <a:gd name="T12" fmla="*/ 48 w 259"/>
                  <a:gd name="T13" fmla="*/ 100 h 259"/>
                  <a:gd name="T14" fmla="*/ 60 w 259"/>
                  <a:gd name="T15" fmla="*/ 91 h 259"/>
                  <a:gd name="T16" fmla="*/ 68 w 259"/>
                  <a:gd name="T17" fmla="*/ 87 h 259"/>
                  <a:gd name="T18" fmla="*/ 83 w 259"/>
                  <a:gd name="T19" fmla="*/ 87 h 259"/>
                  <a:gd name="T20" fmla="*/ 94 w 259"/>
                  <a:gd name="T21" fmla="*/ 93 h 259"/>
                  <a:gd name="T22" fmla="*/ 101 w 259"/>
                  <a:gd name="T23" fmla="*/ 105 h 259"/>
                  <a:gd name="T24" fmla="*/ 108 w 259"/>
                  <a:gd name="T25" fmla="*/ 110 h 259"/>
                  <a:gd name="T26" fmla="*/ 120 w 259"/>
                  <a:gd name="T27" fmla="*/ 110 h 259"/>
                  <a:gd name="T28" fmla="*/ 135 w 259"/>
                  <a:gd name="T29" fmla="*/ 104 h 259"/>
                  <a:gd name="T30" fmla="*/ 148 w 259"/>
                  <a:gd name="T31" fmla="*/ 93 h 259"/>
                  <a:gd name="T32" fmla="*/ 160 w 259"/>
                  <a:gd name="T33" fmla="*/ 78 h 259"/>
                  <a:gd name="T34" fmla="*/ 174 w 259"/>
                  <a:gd name="T35" fmla="*/ 51 h 259"/>
                  <a:gd name="T36" fmla="*/ 188 w 259"/>
                  <a:gd name="T37" fmla="*/ 16 h 259"/>
                  <a:gd name="T38" fmla="*/ 195 w 259"/>
                  <a:gd name="T39" fmla="*/ 4 h 259"/>
                  <a:gd name="T40" fmla="*/ 202 w 259"/>
                  <a:gd name="T41" fmla="*/ 12 h 259"/>
                  <a:gd name="T42" fmla="*/ 213 w 259"/>
                  <a:gd name="T43" fmla="*/ 18 h 259"/>
                  <a:gd name="T44" fmla="*/ 219 w 259"/>
                  <a:gd name="T45" fmla="*/ 32 h 259"/>
                  <a:gd name="T46" fmla="*/ 219 w 259"/>
                  <a:gd name="T47" fmla="*/ 52 h 259"/>
                  <a:gd name="T48" fmla="*/ 227 w 259"/>
                  <a:gd name="T49" fmla="*/ 61 h 259"/>
                  <a:gd name="T50" fmla="*/ 234 w 259"/>
                  <a:gd name="T51" fmla="*/ 70 h 259"/>
                  <a:gd name="T52" fmla="*/ 234 w 259"/>
                  <a:gd name="T53" fmla="*/ 88 h 259"/>
                  <a:gd name="T54" fmla="*/ 234 w 259"/>
                  <a:gd name="T55" fmla="*/ 104 h 259"/>
                  <a:gd name="T56" fmla="*/ 237 w 259"/>
                  <a:gd name="T57" fmla="*/ 110 h 259"/>
                  <a:gd name="T58" fmla="*/ 243 w 259"/>
                  <a:gd name="T59" fmla="*/ 121 h 259"/>
                  <a:gd name="T60" fmla="*/ 249 w 259"/>
                  <a:gd name="T61" fmla="*/ 137 h 259"/>
                  <a:gd name="T62" fmla="*/ 254 w 259"/>
                  <a:gd name="T63" fmla="*/ 161 h 259"/>
                  <a:gd name="T64" fmla="*/ 245 w 259"/>
                  <a:gd name="T65" fmla="*/ 235 h 259"/>
                  <a:gd name="T66" fmla="*/ 239 w 259"/>
                  <a:gd name="T67" fmla="*/ 222 h 259"/>
                  <a:gd name="T68" fmla="*/ 237 w 259"/>
                  <a:gd name="T69" fmla="*/ 208 h 259"/>
                  <a:gd name="T70" fmla="*/ 239 w 259"/>
                  <a:gd name="T71" fmla="*/ 192 h 259"/>
                  <a:gd name="T72" fmla="*/ 222 w 259"/>
                  <a:gd name="T73" fmla="*/ 188 h 259"/>
                  <a:gd name="T74" fmla="*/ 206 w 259"/>
                  <a:gd name="T75" fmla="*/ 179 h 259"/>
                  <a:gd name="T76" fmla="*/ 194 w 259"/>
                  <a:gd name="T77" fmla="*/ 199 h 259"/>
                  <a:gd name="T78" fmla="*/ 188 w 259"/>
                  <a:gd name="T79" fmla="*/ 219 h 259"/>
                  <a:gd name="T80" fmla="*/ 185 w 259"/>
                  <a:gd name="T81" fmla="*/ 259 h 259"/>
                  <a:gd name="T82" fmla="*/ 124 w 259"/>
                  <a:gd name="T83" fmla="*/ 242 h 259"/>
                  <a:gd name="T84" fmla="*/ 110 w 259"/>
                  <a:gd name="T85" fmla="*/ 220 h 259"/>
                  <a:gd name="T86" fmla="*/ 99 w 259"/>
                  <a:gd name="T87" fmla="*/ 209 h 259"/>
                  <a:gd name="T88" fmla="*/ 97 w 259"/>
                  <a:gd name="T89" fmla="*/ 196 h 259"/>
                  <a:gd name="T90" fmla="*/ 105 w 259"/>
                  <a:gd name="T91" fmla="*/ 186 h 259"/>
                  <a:gd name="T92" fmla="*/ 112 w 259"/>
                  <a:gd name="T93" fmla="*/ 180 h 259"/>
                  <a:gd name="T94" fmla="*/ 117 w 259"/>
                  <a:gd name="T95" fmla="*/ 173 h 259"/>
                  <a:gd name="T96" fmla="*/ 93 w 259"/>
                  <a:gd name="T97" fmla="*/ 154 h 259"/>
                  <a:gd name="T98" fmla="*/ 28 w 259"/>
                  <a:gd name="T99" fmla="*/ 155 h 259"/>
                  <a:gd name="T100" fmla="*/ 20 w 259"/>
                  <a:gd name="T101" fmla="*/ 163 h 259"/>
                  <a:gd name="T102" fmla="*/ 16 w 259"/>
                  <a:gd name="T103" fmla="*/ 175 h 259"/>
                  <a:gd name="T104" fmla="*/ 13 w 259"/>
                  <a:gd name="T105" fmla="*/ 187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9" h="259">
                    <a:moveTo>
                      <a:pt x="13" y="192"/>
                    </a:moveTo>
                    <a:lnTo>
                      <a:pt x="8" y="182"/>
                    </a:lnTo>
                    <a:lnTo>
                      <a:pt x="4" y="173"/>
                    </a:lnTo>
                    <a:lnTo>
                      <a:pt x="1" y="163"/>
                    </a:lnTo>
                    <a:lnTo>
                      <a:pt x="0" y="154"/>
                    </a:lnTo>
                    <a:lnTo>
                      <a:pt x="0" y="142"/>
                    </a:lnTo>
                    <a:lnTo>
                      <a:pt x="0" y="130"/>
                    </a:lnTo>
                    <a:lnTo>
                      <a:pt x="6" y="130"/>
                    </a:lnTo>
                    <a:lnTo>
                      <a:pt x="13" y="128"/>
                    </a:lnTo>
                    <a:lnTo>
                      <a:pt x="19" y="126"/>
                    </a:lnTo>
                    <a:lnTo>
                      <a:pt x="24" y="123"/>
                    </a:lnTo>
                    <a:lnTo>
                      <a:pt x="34" y="117"/>
                    </a:lnTo>
                    <a:lnTo>
                      <a:pt x="41" y="108"/>
                    </a:lnTo>
                    <a:lnTo>
                      <a:pt x="48" y="100"/>
                    </a:lnTo>
                    <a:lnTo>
                      <a:pt x="56" y="93"/>
                    </a:lnTo>
                    <a:lnTo>
                      <a:pt x="60" y="91"/>
                    </a:lnTo>
                    <a:lnTo>
                      <a:pt x="63" y="89"/>
                    </a:lnTo>
                    <a:lnTo>
                      <a:pt x="68" y="87"/>
                    </a:lnTo>
                    <a:lnTo>
                      <a:pt x="73" y="87"/>
                    </a:lnTo>
                    <a:lnTo>
                      <a:pt x="83" y="87"/>
                    </a:lnTo>
                    <a:lnTo>
                      <a:pt x="93" y="87"/>
                    </a:lnTo>
                    <a:lnTo>
                      <a:pt x="94" y="93"/>
                    </a:lnTo>
                    <a:lnTo>
                      <a:pt x="97" y="101"/>
                    </a:lnTo>
                    <a:lnTo>
                      <a:pt x="101" y="105"/>
                    </a:lnTo>
                    <a:lnTo>
                      <a:pt x="104" y="108"/>
                    </a:lnTo>
                    <a:lnTo>
                      <a:pt x="108" y="110"/>
                    </a:lnTo>
                    <a:lnTo>
                      <a:pt x="113" y="111"/>
                    </a:lnTo>
                    <a:lnTo>
                      <a:pt x="120" y="110"/>
                    </a:lnTo>
                    <a:lnTo>
                      <a:pt x="127" y="108"/>
                    </a:lnTo>
                    <a:lnTo>
                      <a:pt x="135" y="104"/>
                    </a:lnTo>
                    <a:lnTo>
                      <a:pt x="141" y="99"/>
                    </a:lnTo>
                    <a:lnTo>
                      <a:pt x="148" y="93"/>
                    </a:lnTo>
                    <a:lnTo>
                      <a:pt x="153" y="86"/>
                    </a:lnTo>
                    <a:lnTo>
                      <a:pt x="160" y="78"/>
                    </a:lnTo>
                    <a:lnTo>
                      <a:pt x="165" y="70"/>
                    </a:lnTo>
                    <a:lnTo>
                      <a:pt x="174" y="51"/>
                    </a:lnTo>
                    <a:lnTo>
                      <a:pt x="183" y="33"/>
                    </a:lnTo>
                    <a:lnTo>
                      <a:pt x="188" y="16"/>
                    </a:lnTo>
                    <a:lnTo>
                      <a:pt x="193" y="0"/>
                    </a:lnTo>
                    <a:lnTo>
                      <a:pt x="195" y="4"/>
                    </a:lnTo>
                    <a:lnTo>
                      <a:pt x="198" y="9"/>
                    </a:lnTo>
                    <a:lnTo>
                      <a:pt x="202" y="12"/>
                    </a:lnTo>
                    <a:lnTo>
                      <a:pt x="206" y="15"/>
                    </a:lnTo>
                    <a:lnTo>
                      <a:pt x="213" y="18"/>
                    </a:lnTo>
                    <a:lnTo>
                      <a:pt x="219" y="19"/>
                    </a:lnTo>
                    <a:lnTo>
                      <a:pt x="219" y="32"/>
                    </a:lnTo>
                    <a:lnTo>
                      <a:pt x="219" y="44"/>
                    </a:lnTo>
                    <a:lnTo>
                      <a:pt x="219" y="52"/>
                    </a:lnTo>
                    <a:lnTo>
                      <a:pt x="219" y="55"/>
                    </a:lnTo>
                    <a:lnTo>
                      <a:pt x="227" y="61"/>
                    </a:lnTo>
                    <a:lnTo>
                      <a:pt x="231" y="66"/>
                    </a:lnTo>
                    <a:lnTo>
                      <a:pt x="234" y="70"/>
                    </a:lnTo>
                    <a:lnTo>
                      <a:pt x="239" y="75"/>
                    </a:lnTo>
                    <a:lnTo>
                      <a:pt x="234" y="88"/>
                    </a:lnTo>
                    <a:lnTo>
                      <a:pt x="233" y="100"/>
                    </a:lnTo>
                    <a:lnTo>
                      <a:pt x="234" y="104"/>
                    </a:lnTo>
                    <a:lnTo>
                      <a:pt x="234" y="108"/>
                    </a:lnTo>
                    <a:lnTo>
                      <a:pt x="237" y="110"/>
                    </a:lnTo>
                    <a:lnTo>
                      <a:pt x="239" y="111"/>
                    </a:lnTo>
                    <a:lnTo>
                      <a:pt x="243" y="121"/>
                    </a:lnTo>
                    <a:lnTo>
                      <a:pt x="247" y="129"/>
                    </a:lnTo>
                    <a:lnTo>
                      <a:pt x="249" y="137"/>
                    </a:lnTo>
                    <a:lnTo>
                      <a:pt x="251" y="145"/>
                    </a:lnTo>
                    <a:lnTo>
                      <a:pt x="254" y="161"/>
                    </a:lnTo>
                    <a:lnTo>
                      <a:pt x="259" y="179"/>
                    </a:lnTo>
                    <a:lnTo>
                      <a:pt x="245" y="235"/>
                    </a:lnTo>
                    <a:lnTo>
                      <a:pt x="241" y="230"/>
                    </a:lnTo>
                    <a:lnTo>
                      <a:pt x="239" y="222"/>
                    </a:lnTo>
                    <a:lnTo>
                      <a:pt x="238" y="215"/>
                    </a:lnTo>
                    <a:lnTo>
                      <a:pt x="237" y="208"/>
                    </a:lnTo>
                    <a:lnTo>
                      <a:pt x="238" y="196"/>
                    </a:lnTo>
                    <a:lnTo>
                      <a:pt x="239" y="192"/>
                    </a:lnTo>
                    <a:lnTo>
                      <a:pt x="231" y="191"/>
                    </a:lnTo>
                    <a:lnTo>
                      <a:pt x="222" y="188"/>
                    </a:lnTo>
                    <a:lnTo>
                      <a:pt x="213" y="184"/>
                    </a:lnTo>
                    <a:lnTo>
                      <a:pt x="206" y="179"/>
                    </a:lnTo>
                    <a:lnTo>
                      <a:pt x="199" y="189"/>
                    </a:lnTo>
                    <a:lnTo>
                      <a:pt x="194" y="199"/>
                    </a:lnTo>
                    <a:lnTo>
                      <a:pt x="191" y="209"/>
                    </a:lnTo>
                    <a:lnTo>
                      <a:pt x="188" y="219"/>
                    </a:lnTo>
                    <a:lnTo>
                      <a:pt x="186" y="240"/>
                    </a:lnTo>
                    <a:lnTo>
                      <a:pt x="185" y="259"/>
                    </a:lnTo>
                    <a:lnTo>
                      <a:pt x="132" y="259"/>
                    </a:lnTo>
                    <a:lnTo>
                      <a:pt x="124" y="242"/>
                    </a:lnTo>
                    <a:lnTo>
                      <a:pt x="115" y="226"/>
                    </a:lnTo>
                    <a:lnTo>
                      <a:pt x="110" y="220"/>
                    </a:lnTo>
                    <a:lnTo>
                      <a:pt x="105" y="214"/>
                    </a:lnTo>
                    <a:lnTo>
                      <a:pt x="99" y="209"/>
                    </a:lnTo>
                    <a:lnTo>
                      <a:pt x="93" y="204"/>
                    </a:lnTo>
                    <a:lnTo>
                      <a:pt x="97" y="196"/>
                    </a:lnTo>
                    <a:lnTo>
                      <a:pt x="102" y="190"/>
                    </a:lnTo>
                    <a:lnTo>
                      <a:pt x="105" y="186"/>
                    </a:lnTo>
                    <a:lnTo>
                      <a:pt x="108" y="183"/>
                    </a:lnTo>
                    <a:lnTo>
                      <a:pt x="112" y="180"/>
                    </a:lnTo>
                    <a:lnTo>
                      <a:pt x="114" y="177"/>
                    </a:lnTo>
                    <a:lnTo>
                      <a:pt x="117" y="173"/>
                    </a:lnTo>
                    <a:lnTo>
                      <a:pt x="119" y="166"/>
                    </a:lnTo>
                    <a:lnTo>
                      <a:pt x="93" y="154"/>
                    </a:lnTo>
                    <a:lnTo>
                      <a:pt x="32" y="154"/>
                    </a:lnTo>
                    <a:lnTo>
                      <a:pt x="28" y="155"/>
                    </a:lnTo>
                    <a:lnTo>
                      <a:pt x="24" y="158"/>
                    </a:lnTo>
                    <a:lnTo>
                      <a:pt x="20" y="163"/>
                    </a:lnTo>
                    <a:lnTo>
                      <a:pt x="18" y="168"/>
                    </a:lnTo>
                    <a:lnTo>
                      <a:pt x="16" y="175"/>
                    </a:lnTo>
                    <a:lnTo>
                      <a:pt x="14" y="181"/>
                    </a:lnTo>
                    <a:lnTo>
                      <a:pt x="13" y="187"/>
                    </a:lnTo>
                    <a:lnTo>
                      <a:pt x="13" y="192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1" name="Freeform 292"/>
              <p:cNvSpPr>
                <a:spLocks/>
              </p:cNvSpPr>
              <p:nvPr/>
            </p:nvSpPr>
            <p:spPr bwMode="auto">
              <a:xfrm>
                <a:off x="5104" y="2395"/>
                <a:ext cx="23" cy="31"/>
              </a:xfrm>
              <a:custGeom>
                <a:avLst/>
                <a:gdLst>
                  <a:gd name="T0" fmla="*/ 72 w 72"/>
                  <a:gd name="T1" fmla="*/ 43 h 92"/>
                  <a:gd name="T2" fmla="*/ 72 w 72"/>
                  <a:gd name="T3" fmla="*/ 92 h 92"/>
                  <a:gd name="T4" fmla="*/ 65 w 72"/>
                  <a:gd name="T5" fmla="*/ 86 h 92"/>
                  <a:gd name="T6" fmla="*/ 58 w 72"/>
                  <a:gd name="T7" fmla="*/ 81 h 92"/>
                  <a:gd name="T8" fmla="*/ 51 w 72"/>
                  <a:gd name="T9" fmla="*/ 75 h 92"/>
                  <a:gd name="T10" fmla="*/ 46 w 72"/>
                  <a:gd name="T11" fmla="*/ 69 h 92"/>
                  <a:gd name="T12" fmla="*/ 38 w 72"/>
                  <a:gd name="T13" fmla="*/ 58 h 92"/>
                  <a:gd name="T14" fmla="*/ 32 w 72"/>
                  <a:gd name="T15" fmla="*/ 46 h 92"/>
                  <a:gd name="T16" fmla="*/ 25 w 72"/>
                  <a:gd name="T17" fmla="*/ 34 h 92"/>
                  <a:gd name="T18" fmla="*/ 19 w 72"/>
                  <a:gd name="T19" fmla="*/ 23 h 92"/>
                  <a:gd name="T20" fmla="*/ 11 w 72"/>
                  <a:gd name="T21" fmla="*/ 12 h 92"/>
                  <a:gd name="T22" fmla="*/ 0 w 72"/>
                  <a:gd name="T23" fmla="*/ 0 h 92"/>
                  <a:gd name="T24" fmla="*/ 25 w 72"/>
                  <a:gd name="T25" fmla="*/ 12 h 92"/>
                  <a:gd name="T26" fmla="*/ 44 w 72"/>
                  <a:gd name="T27" fmla="*/ 21 h 92"/>
                  <a:gd name="T28" fmla="*/ 51 w 72"/>
                  <a:gd name="T29" fmla="*/ 26 h 92"/>
                  <a:gd name="T30" fmla="*/ 58 w 72"/>
                  <a:gd name="T31" fmla="*/ 31 h 92"/>
                  <a:gd name="T32" fmla="*/ 66 w 72"/>
                  <a:gd name="T33" fmla="*/ 36 h 92"/>
                  <a:gd name="T34" fmla="*/ 72 w 72"/>
                  <a:gd name="T35" fmla="*/ 4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92">
                    <a:moveTo>
                      <a:pt x="72" y="43"/>
                    </a:moveTo>
                    <a:lnTo>
                      <a:pt x="72" y="92"/>
                    </a:lnTo>
                    <a:lnTo>
                      <a:pt x="65" y="86"/>
                    </a:lnTo>
                    <a:lnTo>
                      <a:pt x="58" y="81"/>
                    </a:lnTo>
                    <a:lnTo>
                      <a:pt x="51" y="75"/>
                    </a:lnTo>
                    <a:lnTo>
                      <a:pt x="46" y="69"/>
                    </a:lnTo>
                    <a:lnTo>
                      <a:pt x="38" y="58"/>
                    </a:lnTo>
                    <a:lnTo>
                      <a:pt x="32" y="46"/>
                    </a:lnTo>
                    <a:lnTo>
                      <a:pt x="25" y="34"/>
                    </a:lnTo>
                    <a:lnTo>
                      <a:pt x="19" y="23"/>
                    </a:lnTo>
                    <a:lnTo>
                      <a:pt x="11" y="12"/>
                    </a:lnTo>
                    <a:lnTo>
                      <a:pt x="0" y="0"/>
                    </a:lnTo>
                    <a:lnTo>
                      <a:pt x="25" y="12"/>
                    </a:lnTo>
                    <a:lnTo>
                      <a:pt x="44" y="21"/>
                    </a:lnTo>
                    <a:lnTo>
                      <a:pt x="51" y="26"/>
                    </a:lnTo>
                    <a:lnTo>
                      <a:pt x="58" y="31"/>
                    </a:lnTo>
                    <a:lnTo>
                      <a:pt x="66" y="36"/>
                    </a:lnTo>
                    <a:lnTo>
                      <a:pt x="72" y="43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2" name="Freeform 293"/>
              <p:cNvSpPr>
                <a:spLocks/>
              </p:cNvSpPr>
              <p:nvPr/>
            </p:nvSpPr>
            <p:spPr bwMode="auto">
              <a:xfrm>
                <a:off x="5143" y="2436"/>
                <a:ext cx="16" cy="21"/>
              </a:xfrm>
              <a:custGeom>
                <a:avLst/>
                <a:gdLst>
                  <a:gd name="T0" fmla="*/ 6 w 46"/>
                  <a:gd name="T1" fmla="*/ 6 h 62"/>
                  <a:gd name="T2" fmla="*/ 19 w 46"/>
                  <a:gd name="T3" fmla="*/ 5 h 62"/>
                  <a:gd name="T4" fmla="*/ 31 w 46"/>
                  <a:gd name="T5" fmla="*/ 3 h 62"/>
                  <a:gd name="T6" fmla="*/ 39 w 46"/>
                  <a:gd name="T7" fmla="*/ 1 h 62"/>
                  <a:gd name="T8" fmla="*/ 46 w 46"/>
                  <a:gd name="T9" fmla="*/ 0 h 62"/>
                  <a:gd name="T10" fmla="*/ 46 w 46"/>
                  <a:gd name="T11" fmla="*/ 9 h 62"/>
                  <a:gd name="T12" fmla="*/ 46 w 46"/>
                  <a:gd name="T13" fmla="*/ 18 h 62"/>
                  <a:gd name="T14" fmla="*/ 46 w 46"/>
                  <a:gd name="T15" fmla="*/ 27 h 62"/>
                  <a:gd name="T16" fmla="*/ 46 w 46"/>
                  <a:gd name="T17" fmla="*/ 38 h 62"/>
                  <a:gd name="T18" fmla="*/ 45 w 46"/>
                  <a:gd name="T19" fmla="*/ 46 h 62"/>
                  <a:gd name="T20" fmla="*/ 41 w 46"/>
                  <a:gd name="T21" fmla="*/ 54 h 62"/>
                  <a:gd name="T22" fmla="*/ 39 w 46"/>
                  <a:gd name="T23" fmla="*/ 57 h 62"/>
                  <a:gd name="T24" fmla="*/ 37 w 46"/>
                  <a:gd name="T25" fmla="*/ 60 h 62"/>
                  <a:gd name="T26" fmla="*/ 35 w 46"/>
                  <a:gd name="T27" fmla="*/ 61 h 62"/>
                  <a:gd name="T28" fmla="*/ 33 w 46"/>
                  <a:gd name="T29" fmla="*/ 62 h 62"/>
                  <a:gd name="T30" fmla="*/ 27 w 46"/>
                  <a:gd name="T31" fmla="*/ 61 h 62"/>
                  <a:gd name="T32" fmla="*/ 22 w 46"/>
                  <a:gd name="T33" fmla="*/ 60 h 62"/>
                  <a:gd name="T34" fmla="*/ 17 w 46"/>
                  <a:gd name="T35" fmla="*/ 59 h 62"/>
                  <a:gd name="T36" fmla="*/ 14 w 46"/>
                  <a:gd name="T37" fmla="*/ 57 h 62"/>
                  <a:gd name="T38" fmla="*/ 11 w 46"/>
                  <a:gd name="T39" fmla="*/ 54 h 62"/>
                  <a:gd name="T40" fmla="*/ 7 w 46"/>
                  <a:gd name="T41" fmla="*/ 51 h 62"/>
                  <a:gd name="T42" fmla="*/ 5 w 46"/>
                  <a:gd name="T43" fmla="*/ 47 h 62"/>
                  <a:gd name="T44" fmla="*/ 4 w 46"/>
                  <a:gd name="T45" fmla="*/ 44 h 62"/>
                  <a:gd name="T46" fmla="*/ 1 w 46"/>
                  <a:gd name="T47" fmla="*/ 34 h 62"/>
                  <a:gd name="T48" fmla="*/ 0 w 46"/>
                  <a:gd name="T49" fmla="*/ 25 h 62"/>
                  <a:gd name="T50" fmla="*/ 0 w 46"/>
                  <a:gd name="T51" fmla="*/ 16 h 62"/>
                  <a:gd name="T52" fmla="*/ 0 w 46"/>
                  <a:gd name="T53" fmla="*/ 6 h 62"/>
                  <a:gd name="T54" fmla="*/ 6 w 46"/>
                  <a:gd name="T55" fmla="*/ 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6" h="62">
                    <a:moveTo>
                      <a:pt x="6" y="6"/>
                    </a:moveTo>
                    <a:lnTo>
                      <a:pt x="19" y="5"/>
                    </a:lnTo>
                    <a:lnTo>
                      <a:pt x="31" y="3"/>
                    </a:lnTo>
                    <a:lnTo>
                      <a:pt x="39" y="1"/>
                    </a:lnTo>
                    <a:lnTo>
                      <a:pt x="46" y="0"/>
                    </a:lnTo>
                    <a:lnTo>
                      <a:pt x="46" y="9"/>
                    </a:lnTo>
                    <a:lnTo>
                      <a:pt x="46" y="18"/>
                    </a:lnTo>
                    <a:lnTo>
                      <a:pt x="46" y="27"/>
                    </a:lnTo>
                    <a:lnTo>
                      <a:pt x="46" y="38"/>
                    </a:lnTo>
                    <a:lnTo>
                      <a:pt x="45" y="46"/>
                    </a:lnTo>
                    <a:lnTo>
                      <a:pt x="41" y="54"/>
                    </a:lnTo>
                    <a:lnTo>
                      <a:pt x="39" y="57"/>
                    </a:lnTo>
                    <a:lnTo>
                      <a:pt x="37" y="60"/>
                    </a:lnTo>
                    <a:lnTo>
                      <a:pt x="35" y="61"/>
                    </a:lnTo>
                    <a:lnTo>
                      <a:pt x="33" y="62"/>
                    </a:lnTo>
                    <a:lnTo>
                      <a:pt x="27" y="61"/>
                    </a:lnTo>
                    <a:lnTo>
                      <a:pt x="22" y="60"/>
                    </a:lnTo>
                    <a:lnTo>
                      <a:pt x="17" y="59"/>
                    </a:lnTo>
                    <a:lnTo>
                      <a:pt x="14" y="57"/>
                    </a:lnTo>
                    <a:lnTo>
                      <a:pt x="11" y="54"/>
                    </a:lnTo>
                    <a:lnTo>
                      <a:pt x="7" y="51"/>
                    </a:lnTo>
                    <a:lnTo>
                      <a:pt x="5" y="47"/>
                    </a:lnTo>
                    <a:lnTo>
                      <a:pt x="4" y="44"/>
                    </a:lnTo>
                    <a:lnTo>
                      <a:pt x="1" y="34"/>
                    </a:lnTo>
                    <a:lnTo>
                      <a:pt x="0" y="25"/>
                    </a:lnTo>
                    <a:lnTo>
                      <a:pt x="0" y="16"/>
                    </a:lnTo>
                    <a:lnTo>
                      <a:pt x="0" y="6"/>
                    </a:lnTo>
                    <a:lnTo>
                      <a:pt x="6" y="6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3" name="Freeform 294"/>
              <p:cNvSpPr>
                <a:spLocks/>
              </p:cNvSpPr>
              <p:nvPr/>
            </p:nvSpPr>
            <p:spPr bwMode="auto">
              <a:xfrm>
                <a:off x="5089" y="2295"/>
                <a:ext cx="50" cy="98"/>
              </a:xfrm>
              <a:custGeom>
                <a:avLst/>
                <a:gdLst>
                  <a:gd name="T0" fmla="*/ 59 w 152"/>
                  <a:gd name="T1" fmla="*/ 0 h 296"/>
                  <a:gd name="T2" fmla="*/ 66 w 152"/>
                  <a:gd name="T3" fmla="*/ 9 h 296"/>
                  <a:gd name="T4" fmla="*/ 77 w 152"/>
                  <a:gd name="T5" fmla="*/ 17 h 296"/>
                  <a:gd name="T6" fmla="*/ 88 w 152"/>
                  <a:gd name="T7" fmla="*/ 23 h 296"/>
                  <a:gd name="T8" fmla="*/ 99 w 152"/>
                  <a:gd name="T9" fmla="*/ 25 h 296"/>
                  <a:gd name="T10" fmla="*/ 108 w 152"/>
                  <a:gd name="T11" fmla="*/ 21 h 296"/>
                  <a:gd name="T12" fmla="*/ 118 w 152"/>
                  <a:gd name="T13" fmla="*/ 12 h 296"/>
                  <a:gd name="T14" fmla="*/ 122 w 152"/>
                  <a:gd name="T15" fmla="*/ 35 h 296"/>
                  <a:gd name="T16" fmla="*/ 130 w 152"/>
                  <a:gd name="T17" fmla="*/ 62 h 296"/>
                  <a:gd name="T18" fmla="*/ 141 w 152"/>
                  <a:gd name="T19" fmla="*/ 86 h 296"/>
                  <a:gd name="T20" fmla="*/ 147 w 152"/>
                  <a:gd name="T21" fmla="*/ 94 h 296"/>
                  <a:gd name="T22" fmla="*/ 152 w 152"/>
                  <a:gd name="T23" fmla="*/ 99 h 296"/>
                  <a:gd name="T24" fmla="*/ 143 w 152"/>
                  <a:gd name="T25" fmla="*/ 120 h 296"/>
                  <a:gd name="T26" fmla="*/ 129 w 152"/>
                  <a:gd name="T27" fmla="*/ 140 h 296"/>
                  <a:gd name="T28" fmla="*/ 117 w 152"/>
                  <a:gd name="T29" fmla="*/ 157 h 296"/>
                  <a:gd name="T30" fmla="*/ 112 w 152"/>
                  <a:gd name="T31" fmla="*/ 172 h 296"/>
                  <a:gd name="T32" fmla="*/ 115 w 152"/>
                  <a:gd name="T33" fmla="*/ 197 h 296"/>
                  <a:gd name="T34" fmla="*/ 115 w 152"/>
                  <a:gd name="T35" fmla="*/ 205 h 296"/>
                  <a:gd name="T36" fmla="*/ 112 w 152"/>
                  <a:gd name="T37" fmla="*/ 216 h 296"/>
                  <a:gd name="T38" fmla="*/ 126 w 152"/>
                  <a:gd name="T39" fmla="*/ 216 h 296"/>
                  <a:gd name="T40" fmla="*/ 146 w 152"/>
                  <a:gd name="T41" fmla="*/ 216 h 296"/>
                  <a:gd name="T42" fmla="*/ 136 w 152"/>
                  <a:gd name="T43" fmla="*/ 252 h 296"/>
                  <a:gd name="T44" fmla="*/ 136 w 152"/>
                  <a:gd name="T45" fmla="*/ 267 h 296"/>
                  <a:gd name="T46" fmla="*/ 146 w 152"/>
                  <a:gd name="T47" fmla="*/ 283 h 296"/>
                  <a:gd name="T48" fmla="*/ 125 w 152"/>
                  <a:gd name="T49" fmla="*/ 291 h 296"/>
                  <a:gd name="T50" fmla="*/ 105 w 152"/>
                  <a:gd name="T51" fmla="*/ 296 h 296"/>
                  <a:gd name="T52" fmla="*/ 85 w 152"/>
                  <a:gd name="T53" fmla="*/ 294 h 296"/>
                  <a:gd name="T54" fmla="*/ 73 w 152"/>
                  <a:gd name="T55" fmla="*/ 288 h 296"/>
                  <a:gd name="T56" fmla="*/ 67 w 152"/>
                  <a:gd name="T57" fmla="*/ 280 h 296"/>
                  <a:gd name="T58" fmla="*/ 66 w 152"/>
                  <a:gd name="T59" fmla="*/ 271 h 296"/>
                  <a:gd name="T60" fmla="*/ 85 w 152"/>
                  <a:gd name="T61" fmla="*/ 253 h 296"/>
                  <a:gd name="T62" fmla="*/ 69 w 152"/>
                  <a:gd name="T63" fmla="*/ 249 h 296"/>
                  <a:gd name="T64" fmla="*/ 52 w 152"/>
                  <a:gd name="T65" fmla="*/ 242 h 296"/>
                  <a:gd name="T66" fmla="*/ 38 w 152"/>
                  <a:gd name="T67" fmla="*/ 231 h 296"/>
                  <a:gd name="T68" fmla="*/ 25 w 152"/>
                  <a:gd name="T69" fmla="*/ 219 h 296"/>
                  <a:gd name="T70" fmla="*/ 14 w 152"/>
                  <a:gd name="T71" fmla="*/ 205 h 296"/>
                  <a:gd name="T72" fmla="*/ 6 w 152"/>
                  <a:gd name="T73" fmla="*/ 190 h 296"/>
                  <a:gd name="T74" fmla="*/ 1 w 152"/>
                  <a:gd name="T75" fmla="*/ 172 h 296"/>
                  <a:gd name="T76" fmla="*/ 0 w 152"/>
                  <a:gd name="T77" fmla="*/ 154 h 296"/>
                  <a:gd name="T78" fmla="*/ 0 w 152"/>
                  <a:gd name="T79" fmla="*/ 130 h 296"/>
                  <a:gd name="T80" fmla="*/ 27 w 152"/>
                  <a:gd name="T81" fmla="*/ 106 h 296"/>
                  <a:gd name="T82" fmla="*/ 32 w 152"/>
                  <a:gd name="T83" fmla="*/ 46 h 296"/>
                  <a:gd name="T84" fmla="*/ 31 w 152"/>
                  <a:gd name="T85" fmla="*/ 18 h 296"/>
                  <a:gd name="T86" fmla="*/ 28 w 152"/>
                  <a:gd name="T87" fmla="*/ 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2" h="296">
                    <a:moveTo>
                      <a:pt x="26" y="0"/>
                    </a:moveTo>
                    <a:lnTo>
                      <a:pt x="59" y="0"/>
                    </a:lnTo>
                    <a:lnTo>
                      <a:pt x="62" y="4"/>
                    </a:lnTo>
                    <a:lnTo>
                      <a:pt x="66" y="9"/>
                    </a:lnTo>
                    <a:lnTo>
                      <a:pt x="71" y="13"/>
                    </a:lnTo>
                    <a:lnTo>
                      <a:pt x="77" y="17"/>
                    </a:lnTo>
                    <a:lnTo>
                      <a:pt x="82" y="21"/>
                    </a:lnTo>
                    <a:lnTo>
                      <a:pt x="88" y="23"/>
                    </a:lnTo>
                    <a:lnTo>
                      <a:pt x="93" y="24"/>
                    </a:lnTo>
                    <a:lnTo>
                      <a:pt x="99" y="25"/>
                    </a:lnTo>
                    <a:lnTo>
                      <a:pt x="104" y="24"/>
                    </a:lnTo>
                    <a:lnTo>
                      <a:pt x="108" y="21"/>
                    </a:lnTo>
                    <a:lnTo>
                      <a:pt x="114" y="17"/>
                    </a:lnTo>
                    <a:lnTo>
                      <a:pt x="118" y="12"/>
                    </a:lnTo>
                    <a:lnTo>
                      <a:pt x="119" y="23"/>
                    </a:lnTo>
                    <a:lnTo>
                      <a:pt x="122" y="35"/>
                    </a:lnTo>
                    <a:lnTo>
                      <a:pt x="126" y="49"/>
                    </a:lnTo>
                    <a:lnTo>
                      <a:pt x="130" y="62"/>
                    </a:lnTo>
                    <a:lnTo>
                      <a:pt x="136" y="76"/>
                    </a:lnTo>
                    <a:lnTo>
                      <a:pt x="141" y="86"/>
                    </a:lnTo>
                    <a:lnTo>
                      <a:pt x="144" y="91"/>
                    </a:lnTo>
                    <a:lnTo>
                      <a:pt x="147" y="94"/>
                    </a:lnTo>
                    <a:lnTo>
                      <a:pt x="149" y="97"/>
                    </a:lnTo>
                    <a:lnTo>
                      <a:pt x="152" y="99"/>
                    </a:lnTo>
                    <a:lnTo>
                      <a:pt x="148" y="110"/>
                    </a:lnTo>
                    <a:lnTo>
                      <a:pt x="143" y="120"/>
                    </a:lnTo>
                    <a:lnTo>
                      <a:pt x="137" y="131"/>
                    </a:lnTo>
                    <a:lnTo>
                      <a:pt x="129" y="140"/>
                    </a:lnTo>
                    <a:lnTo>
                      <a:pt x="123" y="149"/>
                    </a:lnTo>
                    <a:lnTo>
                      <a:pt x="117" y="157"/>
                    </a:lnTo>
                    <a:lnTo>
                      <a:pt x="114" y="165"/>
                    </a:lnTo>
                    <a:lnTo>
                      <a:pt x="112" y="172"/>
                    </a:lnTo>
                    <a:lnTo>
                      <a:pt x="113" y="187"/>
                    </a:lnTo>
                    <a:lnTo>
                      <a:pt x="115" y="197"/>
                    </a:lnTo>
                    <a:lnTo>
                      <a:pt x="115" y="201"/>
                    </a:lnTo>
                    <a:lnTo>
                      <a:pt x="115" y="205"/>
                    </a:lnTo>
                    <a:lnTo>
                      <a:pt x="114" y="210"/>
                    </a:lnTo>
                    <a:lnTo>
                      <a:pt x="112" y="216"/>
                    </a:lnTo>
                    <a:lnTo>
                      <a:pt x="118" y="216"/>
                    </a:lnTo>
                    <a:lnTo>
                      <a:pt x="126" y="216"/>
                    </a:lnTo>
                    <a:lnTo>
                      <a:pt x="136" y="216"/>
                    </a:lnTo>
                    <a:lnTo>
                      <a:pt x="146" y="216"/>
                    </a:lnTo>
                    <a:lnTo>
                      <a:pt x="139" y="235"/>
                    </a:lnTo>
                    <a:lnTo>
                      <a:pt x="136" y="252"/>
                    </a:lnTo>
                    <a:lnTo>
                      <a:pt x="135" y="259"/>
                    </a:lnTo>
                    <a:lnTo>
                      <a:pt x="136" y="267"/>
                    </a:lnTo>
                    <a:lnTo>
                      <a:pt x="139" y="275"/>
                    </a:lnTo>
                    <a:lnTo>
                      <a:pt x="146" y="283"/>
                    </a:lnTo>
                    <a:lnTo>
                      <a:pt x="136" y="288"/>
                    </a:lnTo>
                    <a:lnTo>
                      <a:pt x="125" y="291"/>
                    </a:lnTo>
                    <a:lnTo>
                      <a:pt x="115" y="295"/>
                    </a:lnTo>
                    <a:lnTo>
                      <a:pt x="105" y="296"/>
                    </a:lnTo>
                    <a:lnTo>
                      <a:pt x="94" y="296"/>
                    </a:lnTo>
                    <a:lnTo>
                      <a:pt x="85" y="294"/>
                    </a:lnTo>
                    <a:lnTo>
                      <a:pt x="79" y="291"/>
                    </a:lnTo>
                    <a:lnTo>
                      <a:pt x="73" y="288"/>
                    </a:lnTo>
                    <a:lnTo>
                      <a:pt x="70" y="284"/>
                    </a:lnTo>
                    <a:lnTo>
                      <a:pt x="67" y="280"/>
                    </a:lnTo>
                    <a:lnTo>
                      <a:pt x="66" y="276"/>
                    </a:lnTo>
                    <a:lnTo>
                      <a:pt x="66" y="271"/>
                    </a:lnTo>
                    <a:lnTo>
                      <a:pt x="76" y="262"/>
                    </a:lnTo>
                    <a:lnTo>
                      <a:pt x="85" y="253"/>
                    </a:lnTo>
                    <a:lnTo>
                      <a:pt x="77" y="251"/>
                    </a:lnTo>
                    <a:lnTo>
                      <a:pt x="69" y="249"/>
                    </a:lnTo>
                    <a:lnTo>
                      <a:pt x="60" y="246"/>
                    </a:lnTo>
                    <a:lnTo>
                      <a:pt x="52" y="242"/>
                    </a:lnTo>
                    <a:lnTo>
                      <a:pt x="45" y="236"/>
                    </a:lnTo>
                    <a:lnTo>
                      <a:pt x="38" y="231"/>
                    </a:lnTo>
                    <a:lnTo>
                      <a:pt x="32" y="226"/>
                    </a:lnTo>
                    <a:lnTo>
                      <a:pt x="25" y="219"/>
                    </a:lnTo>
                    <a:lnTo>
                      <a:pt x="20" y="213"/>
                    </a:lnTo>
                    <a:lnTo>
                      <a:pt x="14" y="205"/>
                    </a:lnTo>
                    <a:lnTo>
                      <a:pt x="10" y="198"/>
                    </a:lnTo>
                    <a:lnTo>
                      <a:pt x="6" y="190"/>
                    </a:lnTo>
                    <a:lnTo>
                      <a:pt x="3" y="180"/>
                    </a:lnTo>
                    <a:lnTo>
                      <a:pt x="1" y="172"/>
                    </a:lnTo>
                    <a:lnTo>
                      <a:pt x="0" y="163"/>
                    </a:lnTo>
                    <a:lnTo>
                      <a:pt x="0" y="154"/>
                    </a:lnTo>
                    <a:lnTo>
                      <a:pt x="0" y="142"/>
                    </a:lnTo>
                    <a:lnTo>
                      <a:pt x="0" y="130"/>
                    </a:lnTo>
                    <a:lnTo>
                      <a:pt x="26" y="130"/>
                    </a:lnTo>
                    <a:lnTo>
                      <a:pt x="27" y="106"/>
                    </a:lnTo>
                    <a:lnTo>
                      <a:pt x="31" y="67"/>
                    </a:lnTo>
                    <a:lnTo>
                      <a:pt x="32" y="46"/>
                    </a:lnTo>
                    <a:lnTo>
                      <a:pt x="32" y="27"/>
                    </a:lnTo>
                    <a:lnTo>
                      <a:pt x="31" y="18"/>
                    </a:lnTo>
                    <a:lnTo>
                      <a:pt x="29" y="10"/>
                    </a:lnTo>
                    <a:lnTo>
                      <a:pt x="28" y="4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4" name="Freeform 295"/>
              <p:cNvSpPr>
                <a:spLocks/>
              </p:cNvSpPr>
              <p:nvPr/>
            </p:nvSpPr>
            <p:spPr bwMode="auto">
              <a:xfrm>
                <a:off x="5189" y="2442"/>
                <a:ext cx="8" cy="13"/>
              </a:xfrm>
              <a:custGeom>
                <a:avLst/>
                <a:gdLst>
                  <a:gd name="T0" fmla="*/ 26 w 26"/>
                  <a:gd name="T1" fmla="*/ 38 h 38"/>
                  <a:gd name="T2" fmla="*/ 26 w 26"/>
                  <a:gd name="T3" fmla="*/ 0 h 38"/>
                  <a:gd name="T4" fmla="*/ 21 w 26"/>
                  <a:gd name="T5" fmla="*/ 1 h 38"/>
                  <a:gd name="T6" fmla="*/ 13 w 26"/>
                  <a:gd name="T7" fmla="*/ 4 h 38"/>
                  <a:gd name="T8" fmla="*/ 6 w 26"/>
                  <a:gd name="T9" fmla="*/ 8 h 38"/>
                  <a:gd name="T10" fmla="*/ 0 w 26"/>
                  <a:gd name="T11" fmla="*/ 13 h 38"/>
                  <a:gd name="T12" fmla="*/ 18 w 26"/>
                  <a:gd name="T13" fmla="*/ 30 h 38"/>
                  <a:gd name="T14" fmla="*/ 26 w 26"/>
                  <a:gd name="T1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38">
                    <a:moveTo>
                      <a:pt x="26" y="38"/>
                    </a:moveTo>
                    <a:lnTo>
                      <a:pt x="26" y="0"/>
                    </a:lnTo>
                    <a:lnTo>
                      <a:pt x="21" y="1"/>
                    </a:lnTo>
                    <a:lnTo>
                      <a:pt x="13" y="4"/>
                    </a:lnTo>
                    <a:lnTo>
                      <a:pt x="6" y="8"/>
                    </a:lnTo>
                    <a:lnTo>
                      <a:pt x="0" y="13"/>
                    </a:lnTo>
                    <a:lnTo>
                      <a:pt x="18" y="30"/>
                    </a:lnTo>
                    <a:lnTo>
                      <a:pt x="26" y="38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5" name="Freeform 296"/>
              <p:cNvSpPr>
                <a:spLocks/>
              </p:cNvSpPr>
              <p:nvPr/>
            </p:nvSpPr>
            <p:spPr bwMode="auto">
              <a:xfrm>
                <a:off x="5165" y="2420"/>
                <a:ext cx="10" cy="10"/>
              </a:xfrm>
              <a:custGeom>
                <a:avLst/>
                <a:gdLst>
                  <a:gd name="T0" fmla="*/ 0 w 34"/>
                  <a:gd name="T1" fmla="*/ 18 h 31"/>
                  <a:gd name="T2" fmla="*/ 8 w 34"/>
                  <a:gd name="T3" fmla="*/ 22 h 31"/>
                  <a:gd name="T4" fmla="*/ 17 w 34"/>
                  <a:gd name="T5" fmla="*/ 26 h 31"/>
                  <a:gd name="T6" fmla="*/ 27 w 34"/>
                  <a:gd name="T7" fmla="*/ 30 h 31"/>
                  <a:gd name="T8" fmla="*/ 34 w 34"/>
                  <a:gd name="T9" fmla="*/ 31 h 31"/>
                  <a:gd name="T10" fmla="*/ 33 w 34"/>
                  <a:gd name="T11" fmla="*/ 24 h 31"/>
                  <a:gd name="T12" fmla="*/ 30 w 34"/>
                  <a:gd name="T13" fmla="*/ 15 h 31"/>
                  <a:gd name="T14" fmla="*/ 26 w 34"/>
                  <a:gd name="T15" fmla="*/ 6 h 31"/>
                  <a:gd name="T16" fmla="*/ 20 w 34"/>
                  <a:gd name="T17" fmla="*/ 0 h 31"/>
                  <a:gd name="T18" fmla="*/ 16 w 34"/>
                  <a:gd name="T19" fmla="*/ 5 h 31"/>
                  <a:gd name="T20" fmla="*/ 10 w 34"/>
                  <a:gd name="T21" fmla="*/ 11 h 31"/>
                  <a:gd name="T22" fmla="*/ 8 w 34"/>
                  <a:gd name="T23" fmla="*/ 14 h 31"/>
                  <a:gd name="T24" fmla="*/ 6 w 34"/>
                  <a:gd name="T25" fmla="*/ 16 h 31"/>
                  <a:gd name="T26" fmla="*/ 4 w 34"/>
                  <a:gd name="T27" fmla="*/ 18 h 31"/>
                  <a:gd name="T28" fmla="*/ 0 w 34"/>
                  <a:gd name="T2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" h="31">
                    <a:moveTo>
                      <a:pt x="0" y="18"/>
                    </a:moveTo>
                    <a:lnTo>
                      <a:pt x="8" y="22"/>
                    </a:lnTo>
                    <a:lnTo>
                      <a:pt x="17" y="26"/>
                    </a:lnTo>
                    <a:lnTo>
                      <a:pt x="27" y="30"/>
                    </a:lnTo>
                    <a:lnTo>
                      <a:pt x="34" y="31"/>
                    </a:lnTo>
                    <a:lnTo>
                      <a:pt x="33" y="24"/>
                    </a:lnTo>
                    <a:lnTo>
                      <a:pt x="30" y="15"/>
                    </a:lnTo>
                    <a:lnTo>
                      <a:pt x="26" y="6"/>
                    </a:lnTo>
                    <a:lnTo>
                      <a:pt x="20" y="0"/>
                    </a:lnTo>
                    <a:lnTo>
                      <a:pt x="16" y="5"/>
                    </a:lnTo>
                    <a:lnTo>
                      <a:pt x="10" y="11"/>
                    </a:lnTo>
                    <a:lnTo>
                      <a:pt x="8" y="14"/>
                    </a:lnTo>
                    <a:lnTo>
                      <a:pt x="6" y="16"/>
                    </a:lnTo>
                    <a:lnTo>
                      <a:pt x="4" y="18"/>
                    </a:lnTo>
                    <a:lnTo>
                      <a:pt x="0" y="18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6" name="Freeform 297"/>
              <p:cNvSpPr>
                <a:spLocks/>
              </p:cNvSpPr>
              <p:nvPr/>
            </p:nvSpPr>
            <p:spPr bwMode="auto">
              <a:xfrm>
                <a:off x="5139" y="2418"/>
                <a:ext cx="6" cy="12"/>
              </a:xfrm>
              <a:custGeom>
                <a:avLst/>
                <a:gdLst>
                  <a:gd name="T0" fmla="*/ 0 w 20"/>
                  <a:gd name="T1" fmla="*/ 6 h 37"/>
                  <a:gd name="T2" fmla="*/ 0 w 20"/>
                  <a:gd name="T3" fmla="*/ 37 h 37"/>
                  <a:gd name="T4" fmla="*/ 7 w 20"/>
                  <a:gd name="T5" fmla="*/ 33 h 37"/>
                  <a:gd name="T6" fmla="*/ 20 w 20"/>
                  <a:gd name="T7" fmla="*/ 30 h 37"/>
                  <a:gd name="T8" fmla="*/ 20 w 20"/>
                  <a:gd name="T9" fmla="*/ 0 h 37"/>
                  <a:gd name="T10" fmla="*/ 0 w 20"/>
                  <a:gd name="T11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7">
                    <a:moveTo>
                      <a:pt x="0" y="6"/>
                    </a:moveTo>
                    <a:lnTo>
                      <a:pt x="0" y="37"/>
                    </a:lnTo>
                    <a:lnTo>
                      <a:pt x="7" y="33"/>
                    </a:lnTo>
                    <a:lnTo>
                      <a:pt x="20" y="30"/>
                    </a:lnTo>
                    <a:lnTo>
                      <a:pt x="20" y="0"/>
                    </a:lnTo>
                    <a:lnTo>
                      <a:pt x="0" y="6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7" name="Line 298"/>
              <p:cNvSpPr>
                <a:spLocks noChangeShapeType="1"/>
              </p:cNvSpPr>
              <p:nvPr/>
            </p:nvSpPr>
            <p:spPr bwMode="auto">
              <a:xfrm>
                <a:off x="5180" y="2449"/>
                <a:ext cx="1" cy="10"/>
              </a:xfrm>
              <a:prstGeom prst="line">
                <a:avLst/>
              </a:prstGeom>
              <a:grpFill/>
              <a:ln w="9525">
                <a:solidFill>
                  <a:srgbClr val="FFFFFF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8" name="Freeform 299"/>
              <p:cNvSpPr>
                <a:spLocks/>
              </p:cNvSpPr>
              <p:nvPr/>
            </p:nvSpPr>
            <p:spPr bwMode="auto">
              <a:xfrm>
                <a:off x="5180" y="2453"/>
                <a:ext cx="4" cy="6"/>
              </a:xfrm>
              <a:custGeom>
                <a:avLst/>
                <a:gdLst>
                  <a:gd name="T0" fmla="*/ 0 w 13"/>
                  <a:gd name="T1" fmla="*/ 18 h 18"/>
                  <a:gd name="T2" fmla="*/ 1 w 13"/>
                  <a:gd name="T3" fmla="*/ 13 h 18"/>
                  <a:gd name="T4" fmla="*/ 3 w 13"/>
                  <a:gd name="T5" fmla="*/ 9 h 18"/>
                  <a:gd name="T6" fmla="*/ 7 w 13"/>
                  <a:gd name="T7" fmla="*/ 4 h 18"/>
                  <a:gd name="T8" fmla="*/ 13 w 1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8">
                    <a:moveTo>
                      <a:pt x="0" y="18"/>
                    </a:moveTo>
                    <a:lnTo>
                      <a:pt x="1" y="13"/>
                    </a:lnTo>
                    <a:lnTo>
                      <a:pt x="3" y="9"/>
                    </a:lnTo>
                    <a:lnTo>
                      <a:pt x="7" y="4"/>
                    </a:lnTo>
                    <a:lnTo>
                      <a:pt x="13" y="0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39" name="Line 300"/>
              <p:cNvSpPr>
                <a:spLocks noChangeShapeType="1"/>
              </p:cNvSpPr>
              <p:nvPr/>
            </p:nvSpPr>
            <p:spPr bwMode="auto">
              <a:xfrm flipH="1" flipV="1">
                <a:off x="5178" y="2447"/>
                <a:ext cx="6" cy="6"/>
              </a:xfrm>
              <a:prstGeom prst="line">
                <a:avLst/>
              </a:prstGeom>
              <a:grpFill/>
              <a:ln w="9525">
                <a:solidFill>
                  <a:srgbClr val="FFFFFF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0" name="Freeform 301"/>
              <p:cNvSpPr>
                <a:spLocks/>
              </p:cNvSpPr>
              <p:nvPr/>
            </p:nvSpPr>
            <p:spPr bwMode="auto">
              <a:xfrm>
                <a:off x="5116" y="2564"/>
                <a:ext cx="9" cy="10"/>
              </a:xfrm>
              <a:custGeom>
                <a:avLst/>
                <a:gdLst>
                  <a:gd name="T0" fmla="*/ 0 w 27"/>
                  <a:gd name="T1" fmla="*/ 0 h 31"/>
                  <a:gd name="T2" fmla="*/ 20 w 27"/>
                  <a:gd name="T3" fmla="*/ 31 h 31"/>
                  <a:gd name="T4" fmla="*/ 27 w 27"/>
                  <a:gd name="T5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31">
                    <a:moveTo>
                      <a:pt x="0" y="0"/>
                    </a:moveTo>
                    <a:lnTo>
                      <a:pt x="20" y="31"/>
                    </a:lnTo>
                    <a:lnTo>
                      <a:pt x="27" y="13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1" name="Freeform 302"/>
              <p:cNvSpPr>
                <a:spLocks/>
              </p:cNvSpPr>
              <p:nvPr/>
            </p:nvSpPr>
            <p:spPr bwMode="auto">
              <a:xfrm>
                <a:off x="5119" y="2568"/>
                <a:ext cx="6" cy="1"/>
              </a:xfrm>
              <a:custGeom>
                <a:avLst/>
                <a:gdLst>
                  <a:gd name="T0" fmla="*/ 20 w 20"/>
                  <a:gd name="T1" fmla="*/ 10 w 20"/>
                  <a:gd name="T2" fmla="*/ 0 w 2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0">
                    <a:moveTo>
                      <a:pt x="20" y="0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2" name="Freeform 303"/>
              <p:cNvSpPr>
                <a:spLocks/>
              </p:cNvSpPr>
              <p:nvPr/>
            </p:nvSpPr>
            <p:spPr bwMode="auto">
              <a:xfrm>
                <a:off x="5127" y="2557"/>
                <a:ext cx="12" cy="5"/>
              </a:xfrm>
              <a:custGeom>
                <a:avLst/>
                <a:gdLst>
                  <a:gd name="T0" fmla="*/ 0 w 34"/>
                  <a:gd name="T1" fmla="*/ 13 h 13"/>
                  <a:gd name="T2" fmla="*/ 6 w 34"/>
                  <a:gd name="T3" fmla="*/ 13 h 13"/>
                  <a:gd name="T4" fmla="*/ 10 w 34"/>
                  <a:gd name="T5" fmla="*/ 11 h 13"/>
                  <a:gd name="T6" fmla="*/ 16 w 34"/>
                  <a:gd name="T7" fmla="*/ 10 h 13"/>
                  <a:gd name="T8" fmla="*/ 20 w 34"/>
                  <a:gd name="T9" fmla="*/ 7 h 13"/>
                  <a:gd name="T10" fmla="*/ 28 w 34"/>
                  <a:gd name="T11" fmla="*/ 2 h 13"/>
                  <a:gd name="T12" fmla="*/ 34 w 34"/>
                  <a:gd name="T13" fmla="*/ 0 h 13"/>
                  <a:gd name="T14" fmla="*/ 25 w 34"/>
                  <a:gd name="T15" fmla="*/ 0 h 13"/>
                  <a:gd name="T16" fmla="*/ 15 w 34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0" y="13"/>
                    </a:moveTo>
                    <a:lnTo>
                      <a:pt x="6" y="13"/>
                    </a:lnTo>
                    <a:lnTo>
                      <a:pt x="10" y="11"/>
                    </a:lnTo>
                    <a:lnTo>
                      <a:pt x="16" y="10"/>
                    </a:lnTo>
                    <a:lnTo>
                      <a:pt x="20" y="7"/>
                    </a:lnTo>
                    <a:lnTo>
                      <a:pt x="28" y="2"/>
                    </a:lnTo>
                    <a:lnTo>
                      <a:pt x="34" y="0"/>
                    </a:lnTo>
                    <a:lnTo>
                      <a:pt x="25" y="0"/>
                    </a:lnTo>
                    <a:lnTo>
                      <a:pt x="15" y="0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3" name="Freeform 304"/>
              <p:cNvSpPr>
                <a:spLocks/>
              </p:cNvSpPr>
              <p:nvPr/>
            </p:nvSpPr>
            <p:spPr bwMode="auto">
              <a:xfrm>
                <a:off x="5127" y="2547"/>
                <a:ext cx="12" cy="6"/>
              </a:xfrm>
              <a:custGeom>
                <a:avLst/>
                <a:gdLst>
                  <a:gd name="T0" fmla="*/ 34 w 34"/>
                  <a:gd name="T1" fmla="*/ 18 h 18"/>
                  <a:gd name="T2" fmla="*/ 34 w 34"/>
                  <a:gd name="T3" fmla="*/ 0 h 18"/>
                  <a:gd name="T4" fmla="*/ 28 w 34"/>
                  <a:gd name="T5" fmla="*/ 0 h 18"/>
                  <a:gd name="T6" fmla="*/ 20 w 34"/>
                  <a:gd name="T7" fmla="*/ 0 h 18"/>
                  <a:gd name="T8" fmla="*/ 10 w 34"/>
                  <a:gd name="T9" fmla="*/ 0 h 18"/>
                  <a:gd name="T10" fmla="*/ 0 w 34"/>
                  <a:gd name="T11" fmla="*/ 0 h 18"/>
                  <a:gd name="T12" fmla="*/ 34 w 3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8">
                    <a:moveTo>
                      <a:pt x="34" y="18"/>
                    </a:moveTo>
                    <a:lnTo>
                      <a:pt x="34" y="0"/>
                    </a:lnTo>
                    <a:lnTo>
                      <a:pt x="28" y="0"/>
                    </a:lnTo>
                    <a:lnTo>
                      <a:pt x="20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34" y="18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4" name="Freeform 305"/>
              <p:cNvSpPr>
                <a:spLocks/>
              </p:cNvSpPr>
              <p:nvPr/>
            </p:nvSpPr>
            <p:spPr bwMode="auto">
              <a:xfrm>
                <a:off x="5141" y="2535"/>
                <a:ext cx="20" cy="8"/>
              </a:xfrm>
              <a:custGeom>
                <a:avLst/>
                <a:gdLst>
                  <a:gd name="T0" fmla="*/ 53 w 59"/>
                  <a:gd name="T1" fmla="*/ 25 h 25"/>
                  <a:gd name="T2" fmla="*/ 56 w 59"/>
                  <a:gd name="T3" fmla="*/ 12 h 25"/>
                  <a:gd name="T4" fmla="*/ 59 w 59"/>
                  <a:gd name="T5" fmla="*/ 0 h 25"/>
                  <a:gd name="T6" fmla="*/ 44 w 59"/>
                  <a:gd name="T7" fmla="*/ 0 h 25"/>
                  <a:gd name="T8" fmla="*/ 27 w 59"/>
                  <a:gd name="T9" fmla="*/ 0 h 25"/>
                  <a:gd name="T10" fmla="*/ 19 w 59"/>
                  <a:gd name="T11" fmla="*/ 1 h 25"/>
                  <a:gd name="T12" fmla="*/ 12 w 59"/>
                  <a:gd name="T13" fmla="*/ 2 h 25"/>
                  <a:gd name="T14" fmla="*/ 5 w 59"/>
                  <a:gd name="T15" fmla="*/ 4 h 25"/>
                  <a:gd name="T16" fmla="*/ 0 w 59"/>
                  <a:gd name="T17" fmla="*/ 6 h 25"/>
                  <a:gd name="T18" fmla="*/ 13 w 59"/>
                  <a:gd name="T19" fmla="*/ 14 h 25"/>
                  <a:gd name="T20" fmla="*/ 26 w 59"/>
                  <a:gd name="T21" fmla="*/ 20 h 25"/>
                  <a:gd name="T22" fmla="*/ 33 w 59"/>
                  <a:gd name="T23" fmla="*/ 22 h 25"/>
                  <a:gd name="T24" fmla="*/ 38 w 59"/>
                  <a:gd name="T25" fmla="*/ 24 h 25"/>
                  <a:gd name="T26" fmla="*/ 46 w 59"/>
                  <a:gd name="T27" fmla="*/ 25 h 25"/>
                  <a:gd name="T28" fmla="*/ 53 w 59"/>
                  <a:gd name="T2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9" h="25">
                    <a:moveTo>
                      <a:pt x="53" y="25"/>
                    </a:moveTo>
                    <a:lnTo>
                      <a:pt x="56" y="12"/>
                    </a:lnTo>
                    <a:lnTo>
                      <a:pt x="59" y="0"/>
                    </a:lnTo>
                    <a:lnTo>
                      <a:pt x="44" y="0"/>
                    </a:lnTo>
                    <a:lnTo>
                      <a:pt x="27" y="0"/>
                    </a:lnTo>
                    <a:lnTo>
                      <a:pt x="19" y="1"/>
                    </a:lnTo>
                    <a:lnTo>
                      <a:pt x="12" y="2"/>
                    </a:lnTo>
                    <a:lnTo>
                      <a:pt x="5" y="4"/>
                    </a:lnTo>
                    <a:lnTo>
                      <a:pt x="0" y="6"/>
                    </a:lnTo>
                    <a:lnTo>
                      <a:pt x="13" y="14"/>
                    </a:lnTo>
                    <a:lnTo>
                      <a:pt x="26" y="20"/>
                    </a:lnTo>
                    <a:lnTo>
                      <a:pt x="33" y="22"/>
                    </a:lnTo>
                    <a:lnTo>
                      <a:pt x="38" y="24"/>
                    </a:lnTo>
                    <a:lnTo>
                      <a:pt x="46" y="25"/>
                    </a:lnTo>
                    <a:lnTo>
                      <a:pt x="53" y="25"/>
                    </a:lnTo>
                  </a:path>
                </a:pathLst>
              </a:custGeom>
              <a:grpFill/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45" name="Line 306"/>
              <p:cNvSpPr>
                <a:spLocks noChangeShapeType="1"/>
              </p:cNvSpPr>
              <p:nvPr/>
            </p:nvSpPr>
            <p:spPr bwMode="auto">
              <a:xfrm flipV="1">
                <a:off x="5191" y="2516"/>
                <a:ext cx="6" cy="2"/>
              </a:xfrm>
              <a:prstGeom prst="line">
                <a:avLst/>
              </a:prstGeom>
              <a:grpFill/>
              <a:ln w="9525">
                <a:solidFill>
                  <a:srgbClr val="FFFFFF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179" name="Freeform 307"/>
            <p:cNvSpPr>
              <a:spLocks/>
            </p:cNvSpPr>
            <p:nvPr>
              <p:custDataLst>
                <p:tags r:id="rId210"/>
              </p:custDataLst>
            </p:nvPr>
          </p:nvSpPr>
          <p:spPr bwMode="auto">
            <a:xfrm>
              <a:off x="8192067" y="3638972"/>
              <a:ext cx="15479" cy="55563"/>
            </a:xfrm>
            <a:custGeom>
              <a:avLst/>
              <a:gdLst>
                <a:gd name="T0" fmla="*/ 0 w 33"/>
                <a:gd name="T1" fmla="*/ 2147483647 h 43"/>
                <a:gd name="T2" fmla="*/ 81171427 w 33"/>
                <a:gd name="T3" fmla="*/ 2147483647 h 43"/>
                <a:gd name="T4" fmla="*/ 162342854 w 33"/>
                <a:gd name="T5" fmla="*/ 2147483647 h 43"/>
                <a:gd name="T6" fmla="*/ 405856702 w 33"/>
                <a:gd name="T7" fmla="*/ 2147483647 h 43"/>
                <a:gd name="T8" fmla="*/ 730542409 w 33"/>
                <a:gd name="T9" fmla="*/ 2147483647 h 43"/>
                <a:gd name="T10" fmla="*/ 1136399111 w 33"/>
                <a:gd name="T11" fmla="*/ 2147483647 h 43"/>
                <a:gd name="T12" fmla="*/ 1623240196 w 33"/>
                <a:gd name="T13" fmla="*/ 2147483647 h 43"/>
                <a:gd name="T14" fmla="*/ 2110268325 w 33"/>
                <a:gd name="T15" fmla="*/ 2147483647 h 43"/>
                <a:gd name="T16" fmla="*/ 2147483647 w 33"/>
                <a:gd name="T17" fmla="*/ 0 h 43"/>
                <a:gd name="T18" fmla="*/ 2147483647 w 33"/>
                <a:gd name="T19" fmla="*/ 2147483647 h 43"/>
                <a:gd name="T20" fmla="*/ 1866754044 w 33"/>
                <a:gd name="T21" fmla="*/ 2147483647 h 43"/>
                <a:gd name="T22" fmla="*/ 1460897343 w 33"/>
                <a:gd name="T23" fmla="*/ 2147483647 h 43"/>
                <a:gd name="T24" fmla="*/ 1298741965 w 33"/>
                <a:gd name="T25" fmla="*/ 2147483647 h 43"/>
                <a:gd name="T26" fmla="*/ 1298741965 w 33"/>
                <a:gd name="T27" fmla="*/ 2147483647 h 43"/>
                <a:gd name="T28" fmla="*/ 1298741965 w 33"/>
                <a:gd name="T29" fmla="*/ 2147483647 h 43"/>
                <a:gd name="T30" fmla="*/ 1136399111 w 33"/>
                <a:gd name="T31" fmla="*/ 2147483647 h 43"/>
                <a:gd name="T32" fmla="*/ 811713836 w 33"/>
                <a:gd name="T33" fmla="*/ 2147483647 h 43"/>
                <a:gd name="T34" fmla="*/ 0 w 33"/>
                <a:gd name="T35" fmla="*/ 2147483647 h 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" h="43">
                  <a:moveTo>
                    <a:pt x="0" y="43"/>
                  </a:moveTo>
                  <a:lnTo>
                    <a:pt x="1" y="34"/>
                  </a:lnTo>
                  <a:lnTo>
                    <a:pt x="2" y="27"/>
                  </a:lnTo>
                  <a:lnTo>
                    <a:pt x="5" y="21"/>
                  </a:lnTo>
                  <a:lnTo>
                    <a:pt x="9" y="15"/>
                  </a:lnTo>
                  <a:lnTo>
                    <a:pt x="14" y="9"/>
                  </a:lnTo>
                  <a:lnTo>
                    <a:pt x="20" y="5"/>
                  </a:lnTo>
                  <a:lnTo>
                    <a:pt x="26" y="2"/>
                  </a:lnTo>
                  <a:lnTo>
                    <a:pt x="33" y="0"/>
                  </a:lnTo>
                  <a:lnTo>
                    <a:pt x="33" y="25"/>
                  </a:lnTo>
                  <a:lnTo>
                    <a:pt x="23" y="27"/>
                  </a:lnTo>
                  <a:lnTo>
                    <a:pt x="18" y="29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1"/>
                  </a:lnTo>
                  <a:lnTo>
                    <a:pt x="0" y="43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0" name="Freeform 308"/>
            <p:cNvSpPr>
              <a:spLocks/>
            </p:cNvSpPr>
            <p:nvPr>
              <p:custDataLst>
                <p:tags r:id="rId211"/>
              </p:custDataLst>
            </p:nvPr>
          </p:nvSpPr>
          <p:spPr bwMode="auto">
            <a:xfrm>
              <a:off x="8274618" y="3578647"/>
              <a:ext cx="24077" cy="58738"/>
            </a:xfrm>
            <a:custGeom>
              <a:avLst/>
              <a:gdLst>
                <a:gd name="T0" fmla="*/ 0 w 54"/>
                <a:gd name="T1" fmla="*/ 2147483647 h 92"/>
                <a:gd name="T2" fmla="*/ 69790204 w 54"/>
                <a:gd name="T3" fmla="*/ 2147483647 h 92"/>
                <a:gd name="T4" fmla="*/ 139410428 w 54"/>
                <a:gd name="T5" fmla="*/ 2147483647 h 92"/>
                <a:gd name="T6" fmla="*/ 209200632 w 54"/>
                <a:gd name="T7" fmla="*/ 2147483647 h 92"/>
                <a:gd name="T8" fmla="*/ 418231696 w 54"/>
                <a:gd name="T9" fmla="*/ 2147483647 h 92"/>
                <a:gd name="T10" fmla="*/ 766843169 w 54"/>
                <a:gd name="T11" fmla="*/ 2147483647 h 92"/>
                <a:gd name="T12" fmla="*/ 1254865069 w 54"/>
                <a:gd name="T13" fmla="*/ 2147483647 h 92"/>
                <a:gd name="T14" fmla="*/ 2147483647 w 54"/>
                <a:gd name="T15" fmla="*/ 1821683732 h 92"/>
                <a:gd name="T16" fmla="*/ 2147483647 w 54"/>
                <a:gd name="T17" fmla="*/ 0 h 92"/>
                <a:gd name="T18" fmla="*/ 2147483647 w 54"/>
                <a:gd name="T19" fmla="*/ 2147483647 h 92"/>
                <a:gd name="T20" fmla="*/ 2147483647 w 54"/>
                <a:gd name="T21" fmla="*/ 2147483647 h 92"/>
                <a:gd name="T22" fmla="*/ 2147483647 w 54"/>
                <a:gd name="T23" fmla="*/ 2147483647 h 92"/>
                <a:gd name="T24" fmla="*/ 2147483647 w 54"/>
                <a:gd name="T25" fmla="*/ 2147483647 h 92"/>
                <a:gd name="T26" fmla="*/ 2147483647 w 54"/>
                <a:gd name="T27" fmla="*/ 2147483647 h 92"/>
                <a:gd name="T28" fmla="*/ 2147483647 w 54"/>
                <a:gd name="T29" fmla="*/ 2147483647 h 92"/>
                <a:gd name="T30" fmla="*/ 1952087602 w 54"/>
                <a:gd name="T31" fmla="*/ 2147483647 h 92"/>
                <a:gd name="T32" fmla="*/ 1812676762 w 54"/>
                <a:gd name="T33" fmla="*/ 2147483647 h 92"/>
                <a:gd name="T34" fmla="*/ 1812676762 w 54"/>
                <a:gd name="T35" fmla="*/ 2147483647 h 92"/>
                <a:gd name="T36" fmla="*/ 1673266334 w 54"/>
                <a:gd name="T37" fmla="*/ 2147483647 h 92"/>
                <a:gd name="T38" fmla="*/ 1394275497 w 54"/>
                <a:gd name="T39" fmla="*/ 2147483647 h 92"/>
                <a:gd name="T40" fmla="*/ 976043801 w 54"/>
                <a:gd name="T41" fmla="*/ 2147483647 h 92"/>
                <a:gd name="T42" fmla="*/ 557811693 w 54"/>
                <a:gd name="T43" fmla="*/ 2147483647 h 92"/>
                <a:gd name="T44" fmla="*/ 348611061 w 54"/>
                <a:gd name="T45" fmla="*/ 2147483647 h 92"/>
                <a:gd name="T46" fmla="*/ 139410428 w 54"/>
                <a:gd name="T47" fmla="*/ 2147483647 h 92"/>
                <a:gd name="T48" fmla="*/ 69790204 w 54"/>
                <a:gd name="T49" fmla="*/ 2147483647 h 92"/>
                <a:gd name="T50" fmla="*/ 0 w 54"/>
                <a:gd name="T51" fmla="*/ 2147483647 h 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4" h="92">
                  <a:moveTo>
                    <a:pt x="0" y="55"/>
                  </a:moveTo>
                  <a:lnTo>
                    <a:pt x="1" y="51"/>
                  </a:lnTo>
                  <a:lnTo>
                    <a:pt x="2" y="46"/>
                  </a:lnTo>
                  <a:lnTo>
                    <a:pt x="3" y="42"/>
                  </a:lnTo>
                  <a:lnTo>
                    <a:pt x="6" y="37"/>
                  </a:lnTo>
                  <a:lnTo>
                    <a:pt x="11" y="29"/>
                  </a:lnTo>
                  <a:lnTo>
                    <a:pt x="18" y="21"/>
                  </a:lnTo>
                  <a:lnTo>
                    <a:pt x="31" y="7"/>
                  </a:lnTo>
                  <a:lnTo>
                    <a:pt x="41" y="0"/>
                  </a:lnTo>
                  <a:lnTo>
                    <a:pt x="54" y="12"/>
                  </a:lnTo>
                  <a:lnTo>
                    <a:pt x="51" y="21"/>
                  </a:lnTo>
                  <a:lnTo>
                    <a:pt x="47" y="29"/>
                  </a:lnTo>
                  <a:lnTo>
                    <a:pt x="44" y="35"/>
                  </a:lnTo>
                  <a:lnTo>
                    <a:pt x="41" y="41"/>
                  </a:lnTo>
                  <a:lnTo>
                    <a:pt x="33" y="49"/>
                  </a:lnTo>
                  <a:lnTo>
                    <a:pt x="28" y="55"/>
                  </a:lnTo>
                  <a:lnTo>
                    <a:pt x="26" y="64"/>
                  </a:lnTo>
                  <a:lnTo>
                    <a:pt x="26" y="74"/>
                  </a:lnTo>
                  <a:lnTo>
                    <a:pt x="24" y="83"/>
                  </a:lnTo>
                  <a:lnTo>
                    <a:pt x="20" y="92"/>
                  </a:lnTo>
                  <a:lnTo>
                    <a:pt x="14" y="83"/>
                  </a:lnTo>
                  <a:lnTo>
                    <a:pt x="8" y="74"/>
                  </a:lnTo>
                  <a:lnTo>
                    <a:pt x="5" y="70"/>
                  </a:lnTo>
                  <a:lnTo>
                    <a:pt x="2" y="64"/>
                  </a:lnTo>
                  <a:lnTo>
                    <a:pt x="1" y="60"/>
                  </a:lnTo>
                  <a:lnTo>
                    <a:pt x="0" y="55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1" name="Freeform 309"/>
            <p:cNvSpPr>
              <a:spLocks/>
            </p:cNvSpPr>
            <p:nvPr>
              <p:custDataLst>
                <p:tags r:id="rId212"/>
              </p:custDataLst>
            </p:nvPr>
          </p:nvSpPr>
          <p:spPr bwMode="auto">
            <a:xfrm>
              <a:off x="8326212" y="3457997"/>
              <a:ext cx="25797" cy="57150"/>
            </a:xfrm>
            <a:custGeom>
              <a:avLst/>
              <a:gdLst>
                <a:gd name="T0" fmla="*/ 0 w 60"/>
                <a:gd name="T1" fmla="*/ 0 h 18"/>
                <a:gd name="T2" fmla="*/ 1187830938 w 60"/>
                <a:gd name="T3" fmla="*/ 2147483647 h 18"/>
                <a:gd name="T4" fmla="*/ 2147483647 w 60"/>
                <a:gd name="T5" fmla="*/ 2147483647 h 18"/>
                <a:gd name="T6" fmla="*/ 2147483647 w 60"/>
                <a:gd name="T7" fmla="*/ 2147483647 h 18"/>
                <a:gd name="T8" fmla="*/ 2147483647 w 60"/>
                <a:gd name="T9" fmla="*/ 2147483647 h 18"/>
                <a:gd name="T10" fmla="*/ 2147483647 w 60"/>
                <a:gd name="T11" fmla="*/ 2147483647 h 18"/>
                <a:gd name="T12" fmla="*/ 2147483647 w 60"/>
                <a:gd name="T13" fmla="*/ 2147483647 h 18"/>
                <a:gd name="T14" fmla="*/ 2147483647 w 60"/>
                <a:gd name="T15" fmla="*/ 2147483647 h 18"/>
                <a:gd name="T16" fmla="*/ 1437809493 w 60"/>
                <a:gd name="T17" fmla="*/ 2147483647 h 18"/>
                <a:gd name="T18" fmla="*/ 625182533 w 60"/>
                <a:gd name="T19" fmla="*/ 2147483647 h 18"/>
                <a:gd name="T20" fmla="*/ 0 w 60"/>
                <a:gd name="T21" fmla="*/ 2147483647 h 18"/>
                <a:gd name="T22" fmla="*/ 0 w 60"/>
                <a:gd name="T23" fmla="*/ 0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" h="18">
                  <a:moveTo>
                    <a:pt x="0" y="0"/>
                  </a:moveTo>
                  <a:lnTo>
                    <a:pt x="19" y="4"/>
                  </a:lnTo>
                  <a:lnTo>
                    <a:pt x="37" y="9"/>
                  </a:lnTo>
                  <a:lnTo>
                    <a:pt x="45" y="11"/>
                  </a:lnTo>
                  <a:lnTo>
                    <a:pt x="51" y="13"/>
                  </a:lnTo>
                  <a:lnTo>
                    <a:pt x="56" y="16"/>
                  </a:lnTo>
                  <a:lnTo>
                    <a:pt x="60" y="18"/>
                  </a:lnTo>
                  <a:lnTo>
                    <a:pt x="38" y="18"/>
                  </a:lnTo>
                  <a:lnTo>
                    <a:pt x="23" y="18"/>
                  </a:lnTo>
                  <a:lnTo>
                    <a:pt x="10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2" name="Freeform 310"/>
            <p:cNvSpPr>
              <a:spLocks/>
            </p:cNvSpPr>
            <p:nvPr>
              <p:custDataLst>
                <p:tags r:id="rId213"/>
              </p:custDataLst>
            </p:nvPr>
          </p:nvSpPr>
          <p:spPr bwMode="auto">
            <a:xfrm>
              <a:off x="8309013" y="3427835"/>
              <a:ext cx="27517" cy="57150"/>
            </a:xfrm>
            <a:custGeom>
              <a:avLst/>
              <a:gdLst>
                <a:gd name="T0" fmla="*/ 0 w 66"/>
                <a:gd name="T1" fmla="*/ 2147483647 h 18"/>
                <a:gd name="T2" fmla="*/ 2147483647 w 66"/>
                <a:gd name="T3" fmla="*/ 2147483647 h 18"/>
                <a:gd name="T4" fmla="*/ 2147483647 w 66"/>
                <a:gd name="T5" fmla="*/ 2147483647 h 18"/>
                <a:gd name="T6" fmla="*/ 2147483647 w 66"/>
                <a:gd name="T7" fmla="*/ 2147483647 h 18"/>
                <a:gd name="T8" fmla="*/ 1995019524 w 66"/>
                <a:gd name="T9" fmla="*/ 2147483647 h 18"/>
                <a:gd name="T10" fmla="*/ 1653037388 w 66"/>
                <a:gd name="T11" fmla="*/ 2147483647 h 18"/>
                <a:gd name="T12" fmla="*/ 1424950391 w 66"/>
                <a:gd name="T13" fmla="*/ 2147483647 h 18"/>
                <a:gd name="T14" fmla="*/ 1082968255 w 66"/>
                <a:gd name="T15" fmla="*/ 0 h 18"/>
                <a:gd name="T16" fmla="*/ 0 w 66"/>
                <a:gd name="T17" fmla="*/ 2147483647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" h="18">
                  <a:moveTo>
                    <a:pt x="0" y="18"/>
                  </a:moveTo>
                  <a:lnTo>
                    <a:pt x="66" y="18"/>
                  </a:lnTo>
                  <a:lnTo>
                    <a:pt x="52" y="13"/>
                  </a:lnTo>
                  <a:lnTo>
                    <a:pt x="40" y="7"/>
                  </a:lnTo>
                  <a:lnTo>
                    <a:pt x="35" y="4"/>
                  </a:lnTo>
                  <a:lnTo>
                    <a:pt x="29" y="2"/>
                  </a:lnTo>
                  <a:lnTo>
                    <a:pt x="25" y="1"/>
                  </a:lnTo>
                  <a:lnTo>
                    <a:pt x="19" y="0"/>
                  </a:lnTo>
                  <a:lnTo>
                    <a:pt x="0" y="18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3" name="Freeform 311"/>
            <p:cNvSpPr>
              <a:spLocks/>
            </p:cNvSpPr>
            <p:nvPr>
              <p:custDataLst>
                <p:tags r:id="rId214"/>
              </p:custDataLst>
            </p:nvPr>
          </p:nvSpPr>
          <p:spPr bwMode="auto">
            <a:xfrm>
              <a:off x="8119834" y="3324647"/>
              <a:ext cx="8600" cy="57150"/>
            </a:xfrm>
            <a:custGeom>
              <a:avLst/>
              <a:gdLst>
                <a:gd name="T0" fmla="*/ 0 w 17"/>
                <a:gd name="T1" fmla="*/ 2147483647 h 42"/>
                <a:gd name="T2" fmla="*/ 1323466786 w 17"/>
                <a:gd name="T3" fmla="*/ 2147483647 h 42"/>
                <a:gd name="T4" fmla="*/ 1425288445 w 17"/>
                <a:gd name="T5" fmla="*/ 2147483647 h 42"/>
                <a:gd name="T6" fmla="*/ 1628932699 w 17"/>
                <a:gd name="T7" fmla="*/ 2147483647 h 42"/>
                <a:gd name="T8" fmla="*/ 1730754359 w 17"/>
                <a:gd name="T9" fmla="*/ 2147483647 h 42"/>
                <a:gd name="T10" fmla="*/ 1628932699 w 17"/>
                <a:gd name="T11" fmla="*/ 2147483647 h 42"/>
                <a:gd name="T12" fmla="*/ 1628932699 w 17"/>
                <a:gd name="T13" fmla="*/ 2147483647 h 42"/>
                <a:gd name="T14" fmla="*/ 1323466786 w 17"/>
                <a:gd name="T15" fmla="*/ 0 h 42"/>
                <a:gd name="T16" fmla="*/ 0 w 17"/>
                <a:gd name="T17" fmla="*/ 2147483647 h 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" h="42">
                  <a:moveTo>
                    <a:pt x="0" y="36"/>
                  </a:moveTo>
                  <a:lnTo>
                    <a:pt x="13" y="42"/>
                  </a:lnTo>
                  <a:lnTo>
                    <a:pt x="14" y="33"/>
                  </a:lnTo>
                  <a:lnTo>
                    <a:pt x="16" y="23"/>
                  </a:lnTo>
                  <a:lnTo>
                    <a:pt x="17" y="18"/>
                  </a:lnTo>
                  <a:lnTo>
                    <a:pt x="16" y="12"/>
                  </a:lnTo>
                  <a:lnTo>
                    <a:pt x="16" y="6"/>
                  </a:lnTo>
                  <a:lnTo>
                    <a:pt x="13" y="0"/>
                  </a:lnTo>
                  <a:lnTo>
                    <a:pt x="0" y="36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4" name="Freeform 312"/>
            <p:cNvSpPr>
              <a:spLocks/>
            </p:cNvSpPr>
            <p:nvPr>
              <p:custDataLst>
                <p:tags r:id="rId215"/>
              </p:custDataLst>
            </p:nvPr>
          </p:nvSpPr>
          <p:spPr bwMode="auto">
            <a:xfrm>
              <a:off x="8040726" y="3459586"/>
              <a:ext cx="32677" cy="58737"/>
            </a:xfrm>
            <a:custGeom>
              <a:avLst/>
              <a:gdLst>
                <a:gd name="T0" fmla="*/ 441213891 w 72"/>
                <a:gd name="T1" fmla="*/ 2147483647 h 29"/>
                <a:gd name="T2" fmla="*/ 1102859823 w 72"/>
                <a:gd name="T3" fmla="*/ 2147483647 h 29"/>
                <a:gd name="T4" fmla="*/ 1764505337 w 72"/>
                <a:gd name="T5" fmla="*/ 2147483647 h 29"/>
                <a:gd name="T6" fmla="*/ 2147483647 w 72"/>
                <a:gd name="T7" fmla="*/ 2147483647 h 29"/>
                <a:gd name="T8" fmla="*/ 2147483647 w 72"/>
                <a:gd name="T9" fmla="*/ 2147483647 h 29"/>
                <a:gd name="T10" fmla="*/ 2147483647 w 72"/>
                <a:gd name="T11" fmla="*/ 2147483647 h 29"/>
                <a:gd name="T12" fmla="*/ 2147483647 w 72"/>
                <a:gd name="T13" fmla="*/ 2147483647 h 29"/>
                <a:gd name="T14" fmla="*/ 2147483647 w 72"/>
                <a:gd name="T15" fmla="*/ 2147483647 h 29"/>
                <a:gd name="T16" fmla="*/ 2147483647 w 72"/>
                <a:gd name="T17" fmla="*/ 2147483647 h 29"/>
                <a:gd name="T18" fmla="*/ 2147483647 w 72"/>
                <a:gd name="T19" fmla="*/ 0 h 29"/>
                <a:gd name="T20" fmla="*/ 2147483647 w 72"/>
                <a:gd name="T21" fmla="*/ 0 h 29"/>
                <a:gd name="T22" fmla="*/ 2147483647 w 72"/>
                <a:gd name="T23" fmla="*/ 2147483647 h 29"/>
                <a:gd name="T24" fmla="*/ 1985112492 w 72"/>
                <a:gd name="T25" fmla="*/ 2147483647 h 29"/>
                <a:gd name="T26" fmla="*/ 1544073714 w 72"/>
                <a:gd name="T27" fmla="*/ 2147483647 h 29"/>
                <a:gd name="T28" fmla="*/ 882252669 w 72"/>
                <a:gd name="T29" fmla="*/ 2147483647 h 29"/>
                <a:gd name="T30" fmla="*/ 0 w 72"/>
                <a:gd name="T31" fmla="*/ 2147483647 h 29"/>
                <a:gd name="T32" fmla="*/ 220607155 w 72"/>
                <a:gd name="T33" fmla="*/ 2147483647 h 29"/>
                <a:gd name="T34" fmla="*/ 441213891 w 72"/>
                <a:gd name="T35" fmla="*/ 2147483647 h 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" h="29">
                  <a:moveTo>
                    <a:pt x="6" y="29"/>
                  </a:moveTo>
                  <a:lnTo>
                    <a:pt x="15" y="26"/>
                  </a:lnTo>
                  <a:lnTo>
                    <a:pt x="24" y="24"/>
                  </a:lnTo>
                  <a:lnTo>
                    <a:pt x="32" y="24"/>
                  </a:lnTo>
                  <a:lnTo>
                    <a:pt x="39" y="24"/>
                  </a:lnTo>
                  <a:lnTo>
                    <a:pt x="55" y="27"/>
                  </a:lnTo>
                  <a:lnTo>
                    <a:pt x="72" y="29"/>
                  </a:lnTo>
                  <a:lnTo>
                    <a:pt x="72" y="4"/>
                  </a:lnTo>
                  <a:lnTo>
                    <a:pt x="58" y="1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4" y="2"/>
                  </a:lnTo>
                  <a:lnTo>
                    <a:pt x="27" y="3"/>
                  </a:lnTo>
                  <a:lnTo>
                    <a:pt x="21" y="5"/>
                  </a:lnTo>
                  <a:lnTo>
                    <a:pt x="12" y="5"/>
                  </a:lnTo>
                  <a:lnTo>
                    <a:pt x="0" y="4"/>
                  </a:lnTo>
                  <a:lnTo>
                    <a:pt x="3" y="16"/>
                  </a:lnTo>
                  <a:lnTo>
                    <a:pt x="6" y="29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5" name="Freeform 313"/>
            <p:cNvSpPr>
              <a:spLocks/>
            </p:cNvSpPr>
            <p:nvPr>
              <p:custDataLst>
                <p:tags r:id="rId216"/>
              </p:custDataLst>
            </p:nvPr>
          </p:nvSpPr>
          <p:spPr bwMode="auto">
            <a:xfrm>
              <a:off x="8049324" y="3645325"/>
              <a:ext cx="20638" cy="55563"/>
            </a:xfrm>
            <a:custGeom>
              <a:avLst/>
              <a:gdLst>
                <a:gd name="T0" fmla="*/ 0 w 46"/>
                <a:gd name="T1" fmla="*/ 0 h 37"/>
                <a:gd name="T2" fmla="*/ 639195417 w 46"/>
                <a:gd name="T3" fmla="*/ 2147483647 h 37"/>
                <a:gd name="T4" fmla="*/ 1420567611 w 46"/>
                <a:gd name="T5" fmla="*/ 2147483647 h 37"/>
                <a:gd name="T6" fmla="*/ 2147483647 w 46"/>
                <a:gd name="T7" fmla="*/ 2147483647 h 37"/>
                <a:gd name="T8" fmla="*/ 2147483647 w 46"/>
                <a:gd name="T9" fmla="*/ 2147483647 h 37"/>
                <a:gd name="T10" fmla="*/ 2147483647 w 46"/>
                <a:gd name="T11" fmla="*/ 2147483647 h 37"/>
                <a:gd name="T12" fmla="*/ 2059763442 w 46"/>
                <a:gd name="T13" fmla="*/ 2147483647 h 37"/>
                <a:gd name="T14" fmla="*/ 1491570274 w 46"/>
                <a:gd name="T15" fmla="*/ 2147483647 h 37"/>
                <a:gd name="T16" fmla="*/ 923377520 w 46"/>
                <a:gd name="T17" fmla="*/ 2147483647 h 37"/>
                <a:gd name="T18" fmla="*/ 639195417 w 46"/>
                <a:gd name="T19" fmla="*/ 2147483647 h 37"/>
                <a:gd name="T20" fmla="*/ 497190091 w 46"/>
                <a:gd name="T21" fmla="*/ 2147483647 h 37"/>
                <a:gd name="T22" fmla="*/ 355184765 w 46"/>
                <a:gd name="T23" fmla="*/ 2147483647 h 37"/>
                <a:gd name="T24" fmla="*/ 213007989 w 46"/>
                <a:gd name="T25" fmla="*/ 2147483647 h 37"/>
                <a:gd name="T26" fmla="*/ 71002663 w 46"/>
                <a:gd name="T27" fmla="*/ 2147483647 h 37"/>
                <a:gd name="T28" fmla="*/ 0 w 46"/>
                <a:gd name="T29" fmla="*/ 0 h 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37">
                  <a:moveTo>
                    <a:pt x="0" y="0"/>
                  </a:moveTo>
                  <a:lnTo>
                    <a:pt x="9" y="9"/>
                  </a:lnTo>
                  <a:lnTo>
                    <a:pt x="20" y="15"/>
                  </a:lnTo>
                  <a:lnTo>
                    <a:pt x="31" y="20"/>
                  </a:lnTo>
                  <a:lnTo>
                    <a:pt x="46" y="25"/>
                  </a:lnTo>
                  <a:lnTo>
                    <a:pt x="37" y="29"/>
                  </a:lnTo>
                  <a:lnTo>
                    <a:pt x="29" y="33"/>
                  </a:lnTo>
                  <a:lnTo>
                    <a:pt x="21" y="36"/>
                  </a:lnTo>
                  <a:lnTo>
                    <a:pt x="13" y="37"/>
                  </a:lnTo>
                  <a:lnTo>
                    <a:pt x="9" y="36"/>
                  </a:lnTo>
                  <a:lnTo>
                    <a:pt x="7" y="33"/>
                  </a:lnTo>
                  <a:lnTo>
                    <a:pt x="5" y="29"/>
                  </a:lnTo>
                  <a:lnTo>
                    <a:pt x="3" y="23"/>
                  </a:lnTo>
                  <a:lnTo>
                    <a:pt x="1" y="12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6" name="Freeform 314"/>
            <p:cNvSpPr>
              <a:spLocks/>
            </p:cNvSpPr>
            <p:nvPr>
              <p:custDataLst>
                <p:tags r:id="rId217"/>
              </p:custDataLst>
            </p:nvPr>
          </p:nvSpPr>
          <p:spPr bwMode="auto">
            <a:xfrm>
              <a:off x="8171430" y="3464347"/>
              <a:ext cx="12039" cy="57150"/>
            </a:xfrm>
            <a:custGeom>
              <a:avLst/>
              <a:gdLst>
                <a:gd name="T0" fmla="*/ 0 w 26"/>
                <a:gd name="T1" fmla="*/ 0 h 19"/>
                <a:gd name="T2" fmla="*/ 2030239527 w 26"/>
                <a:gd name="T3" fmla="*/ 2147483647 h 19"/>
                <a:gd name="T4" fmla="*/ 2030239527 w 26"/>
                <a:gd name="T5" fmla="*/ 2147483647 h 19"/>
                <a:gd name="T6" fmla="*/ 2030239527 w 26"/>
                <a:gd name="T7" fmla="*/ 0 h 19"/>
                <a:gd name="T8" fmla="*/ 1171228562 w 26"/>
                <a:gd name="T9" fmla="*/ 0 h 19"/>
                <a:gd name="T10" fmla="*/ 0 w 26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9">
                  <a:moveTo>
                    <a:pt x="0" y="0"/>
                  </a:moveTo>
                  <a:lnTo>
                    <a:pt x="26" y="19"/>
                  </a:lnTo>
                  <a:lnTo>
                    <a:pt x="26" y="9"/>
                  </a:lnTo>
                  <a:lnTo>
                    <a:pt x="26" y="0"/>
                  </a:lnTo>
                  <a:lnTo>
                    <a:pt x="15" y="0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7" name="Freeform 315"/>
            <p:cNvSpPr>
              <a:spLocks/>
            </p:cNvSpPr>
            <p:nvPr>
              <p:custDataLst>
                <p:tags r:id="rId218"/>
              </p:custDataLst>
            </p:nvPr>
          </p:nvSpPr>
          <p:spPr bwMode="auto">
            <a:xfrm>
              <a:off x="8020087" y="3459586"/>
              <a:ext cx="20638" cy="58737"/>
            </a:xfrm>
            <a:custGeom>
              <a:avLst/>
              <a:gdLst>
                <a:gd name="T0" fmla="*/ 173895045 w 43"/>
                <a:gd name="T1" fmla="*/ 0 h 31"/>
                <a:gd name="T2" fmla="*/ 86947301 w 43"/>
                <a:gd name="T3" fmla="*/ 2147483647 h 31"/>
                <a:gd name="T4" fmla="*/ 0 w 43"/>
                <a:gd name="T5" fmla="*/ 2147483647 h 31"/>
                <a:gd name="T6" fmla="*/ 0 w 43"/>
                <a:gd name="T7" fmla="*/ 2147483647 h 31"/>
                <a:gd name="T8" fmla="*/ 0 w 43"/>
                <a:gd name="T9" fmla="*/ 2147483647 h 31"/>
                <a:gd name="T10" fmla="*/ 0 w 43"/>
                <a:gd name="T11" fmla="*/ 2147483647 h 31"/>
                <a:gd name="T12" fmla="*/ 173895045 w 43"/>
                <a:gd name="T13" fmla="*/ 2147483647 h 31"/>
                <a:gd name="T14" fmla="*/ 1130316687 w 43"/>
                <a:gd name="T15" fmla="*/ 2147483647 h 31"/>
                <a:gd name="T16" fmla="*/ 2147483647 w 43"/>
                <a:gd name="T17" fmla="*/ 2147483647 h 31"/>
                <a:gd name="T18" fmla="*/ 2147483647 w 43"/>
                <a:gd name="T19" fmla="*/ 2147483647 h 31"/>
                <a:gd name="T20" fmla="*/ 2147483647 w 43"/>
                <a:gd name="T21" fmla="*/ 0 h 31"/>
                <a:gd name="T22" fmla="*/ 173895045 w 43"/>
                <a:gd name="T23" fmla="*/ 0 h 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" h="31">
                  <a:moveTo>
                    <a:pt x="2" y="0"/>
                  </a:moveTo>
                  <a:lnTo>
                    <a:pt x="1" y="12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2" y="31"/>
                  </a:lnTo>
                  <a:lnTo>
                    <a:pt x="13" y="22"/>
                  </a:lnTo>
                  <a:lnTo>
                    <a:pt x="25" y="13"/>
                  </a:lnTo>
                  <a:lnTo>
                    <a:pt x="35" y="5"/>
                  </a:lnTo>
                  <a:lnTo>
                    <a:pt x="43" y="0"/>
                  </a:lnTo>
                  <a:lnTo>
                    <a:pt x="2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8" name="Freeform 316"/>
            <p:cNvSpPr>
              <a:spLocks/>
            </p:cNvSpPr>
            <p:nvPr>
              <p:custDataLst>
                <p:tags r:id="rId219"/>
              </p:custDataLst>
            </p:nvPr>
          </p:nvSpPr>
          <p:spPr bwMode="auto">
            <a:xfrm>
              <a:off x="8068242" y="3507210"/>
              <a:ext cx="32677" cy="57150"/>
            </a:xfrm>
            <a:custGeom>
              <a:avLst/>
              <a:gdLst>
                <a:gd name="T0" fmla="*/ 306637908 w 71"/>
                <a:gd name="T1" fmla="*/ 2147483647 h 49"/>
                <a:gd name="T2" fmla="*/ 306637908 w 71"/>
                <a:gd name="T3" fmla="*/ 2147483647 h 49"/>
                <a:gd name="T4" fmla="*/ 383342417 w 71"/>
                <a:gd name="T5" fmla="*/ 2147483647 h 49"/>
                <a:gd name="T6" fmla="*/ 536751435 w 71"/>
                <a:gd name="T7" fmla="*/ 2147483647 h 49"/>
                <a:gd name="T8" fmla="*/ 689980324 w 71"/>
                <a:gd name="T9" fmla="*/ 2147483647 h 49"/>
                <a:gd name="T10" fmla="*/ 1073503294 w 71"/>
                <a:gd name="T11" fmla="*/ 2147483647 h 49"/>
                <a:gd name="T12" fmla="*/ 1380141202 w 71"/>
                <a:gd name="T13" fmla="*/ 2147483647 h 49"/>
                <a:gd name="T14" fmla="*/ 1763483618 w 71"/>
                <a:gd name="T15" fmla="*/ 2147483647 h 49"/>
                <a:gd name="T16" fmla="*/ 2147483647 w 71"/>
                <a:gd name="T17" fmla="*/ 2147483647 h 49"/>
                <a:gd name="T18" fmla="*/ 2147483647 w 71"/>
                <a:gd name="T19" fmla="*/ 2147483647 h 49"/>
                <a:gd name="T20" fmla="*/ 2147483647 w 71"/>
                <a:gd name="T21" fmla="*/ 2147483647 h 49"/>
                <a:gd name="T22" fmla="*/ 2147483647 w 71"/>
                <a:gd name="T23" fmla="*/ 2147483647 h 49"/>
                <a:gd name="T24" fmla="*/ 2147483647 w 71"/>
                <a:gd name="T25" fmla="*/ 2147483647 h 49"/>
                <a:gd name="T26" fmla="*/ 2147483647 w 71"/>
                <a:gd name="T27" fmla="*/ 2147483647 h 49"/>
                <a:gd name="T28" fmla="*/ 2147483647 w 71"/>
                <a:gd name="T29" fmla="*/ 2147483647 h 49"/>
                <a:gd name="T30" fmla="*/ 2147483647 w 71"/>
                <a:gd name="T31" fmla="*/ 2147483647 h 49"/>
                <a:gd name="T32" fmla="*/ 2147483647 w 71"/>
                <a:gd name="T33" fmla="*/ 2147483647 h 49"/>
                <a:gd name="T34" fmla="*/ 2147483647 w 71"/>
                <a:gd name="T35" fmla="*/ 2147483647 h 49"/>
                <a:gd name="T36" fmla="*/ 2147483647 w 71"/>
                <a:gd name="T37" fmla="*/ 2147483647 h 49"/>
                <a:gd name="T38" fmla="*/ 2147483647 w 71"/>
                <a:gd name="T39" fmla="*/ 2147483647 h 49"/>
                <a:gd name="T40" fmla="*/ 1610074176 w 71"/>
                <a:gd name="T41" fmla="*/ 2147483647 h 49"/>
                <a:gd name="T42" fmla="*/ 1073503294 w 71"/>
                <a:gd name="T43" fmla="*/ 2147483647 h 49"/>
                <a:gd name="T44" fmla="*/ 306637908 w 71"/>
                <a:gd name="T45" fmla="*/ 0 h 49"/>
                <a:gd name="T46" fmla="*/ 229933399 w 71"/>
                <a:gd name="T47" fmla="*/ 1586130603 h 49"/>
                <a:gd name="T48" fmla="*/ 76704509 w 71"/>
                <a:gd name="T49" fmla="*/ 2147483647 h 49"/>
                <a:gd name="T50" fmla="*/ 0 w 71"/>
                <a:gd name="T51" fmla="*/ 2147483647 h 49"/>
                <a:gd name="T52" fmla="*/ 0 w 71"/>
                <a:gd name="T53" fmla="*/ 2147483647 h 49"/>
                <a:gd name="T54" fmla="*/ 76704509 w 71"/>
                <a:gd name="T55" fmla="*/ 2147483647 h 49"/>
                <a:gd name="T56" fmla="*/ 306637908 w 71"/>
                <a:gd name="T57" fmla="*/ 2147483647 h 4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49">
                  <a:moveTo>
                    <a:pt x="4" y="12"/>
                  </a:moveTo>
                  <a:lnTo>
                    <a:pt x="4" y="18"/>
                  </a:lnTo>
                  <a:lnTo>
                    <a:pt x="5" y="25"/>
                  </a:lnTo>
                  <a:lnTo>
                    <a:pt x="7" y="31"/>
                  </a:lnTo>
                  <a:lnTo>
                    <a:pt x="9" y="37"/>
                  </a:lnTo>
                  <a:lnTo>
                    <a:pt x="14" y="41"/>
                  </a:lnTo>
                  <a:lnTo>
                    <a:pt x="18" y="46"/>
                  </a:lnTo>
                  <a:lnTo>
                    <a:pt x="23" y="48"/>
                  </a:lnTo>
                  <a:lnTo>
                    <a:pt x="30" y="49"/>
                  </a:lnTo>
                  <a:lnTo>
                    <a:pt x="35" y="48"/>
                  </a:lnTo>
                  <a:lnTo>
                    <a:pt x="40" y="46"/>
                  </a:lnTo>
                  <a:lnTo>
                    <a:pt x="45" y="42"/>
                  </a:lnTo>
                  <a:lnTo>
                    <a:pt x="50" y="37"/>
                  </a:lnTo>
                  <a:lnTo>
                    <a:pt x="60" y="28"/>
                  </a:lnTo>
                  <a:lnTo>
                    <a:pt x="71" y="18"/>
                  </a:lnTo>
                  <a:lnTo>
                    <a:pt x="61" y="12"/>
                  </a:lnTo>
                  <a:lnTo>
                    <a:pt x="52" y="9"/>
                  </a:lnTo>
                  <a:lnTo>
                    <a:pt x="44" y="7"/>
                  </a:lnTo>
                  <a:lnTo>
                    <a:pt x="37" y="6"/>
                  </a:lnTo>
                  <a:lnTo>
                    <a:pt x="29" y="6"/>
                  </a:lnTo>
                  <a:lnTo>
                    <a:pt x="21" y="5"/>
                  </a:lnTo>
                  <a:lnTo>
                    <a:pt x="14" y="3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4" y="12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89" name="Freeform 317"/>
            <p:cNvSpPr>
              <a:spLocks/>
            </p:cNvSpPr>
            <p:nvPr>
              <p:custDataLst>
                <p:tags r:id="rId220"/>
              </p:custDataLst>
            </p:nvPr>
          </p:nvSpPr>
          <p:spPr bwMode="auto">
            <a:xfrm>
              <a:off x="7853269" y="3710413"/>
              <a:ext cx="49873" cy="58737"/>
            </a:xfrm>
            <a:custGeom>
              <a:avLst/>
              <a:gdLst>
                <a:gd name="T0" fmla="*/ 2147483647 w 112"/>
                <a:gd name="T1" fmla="*/ 2147483647 h 26"/>
                <a:gd name="T2" fmla="*/ 2147483647 w 112"/>
                <a:gd name="T3" fmla="*/ 2147483647 h 26"/>
                <a:gd name="T4" fmla="*/ 2147483647 w 112"/>
                <a:gd name="T5" fmla="*/ 2147483647 h 26"/>
                <a:gd name="T6" fmla="*/ 2147483647 w 112"/>
                <a:gd name="T7" fmla="*/ 2147483647 h 26"/>
                <a:gd name="T8" fmla="*/ 2147483647 w 112"/>
                <a:gd name="T9" fmla="*/ 2147483647 h 26"/>
                <a:gd name="T10" fmla="*/ 2147483647 w 112"/>
                <a:gd name="T11" fmla="*/ 2147483647 h 26"/>
                <a:gd name="T12" fmla="*/ 2147483647 w 112"/>
                <a:gd name="T13" fmla="*/ 2147483647 h 26"/>
                <a:gd name="T14" fmla="*/ 2147483647 w 112"/>
                <a:gd name="T15" fmla="*/ 2147483647 h 26"/>
                <a:gd name="T16" fmla="*/ 2147483647 w 112"/>
                <a:gd name="T17" fmla="*/ 2147483647 h 26"/>
                <a:gd name="T18" fmla="*/ 2147483647 w 112"/>
                <a:gd name="T19" fmla="*/ 2147483647 h 26"/>
                <a:gd name="T20" fmla="*/ 2147483647 w 112"/>
                <a:gd name="T21" fmla="*/ 2147483647 h 26"/>
                <a:gd name="T22" fmla="*/ 2147483647 w 112"/>
                <a:gd name="T23" fmla="*/ 2147483647 h 26"/>
                <a:gd name="T24" fmla="*/ 2147483647 w 112"/>
                <a:gd name="T25" fmla="*/ 2147483647 h 26"/>
                <a:gd name="T26" fmla="*/ 2147483647 w 112"/>
                <a:gd name="T27" fmla="*/ 2147483647 h 26"/>
                <a:gd name="T28" fmla="*/ 2147483647 w 112"/>
                <a:gd name="T29" fmla="*/ 2147483647 h 26"/>
                <a:gd name="T30" fmla="*/ 2147483647 w 112"/>
                <a:gd name="T31" fmla="*/ 2147483647 h 26"/>
                <a:gd name="T32" fmla="*/ 2147483647 w 112"/>
                <a:gd name="T33" fmla="*/ 2147483647 h 26"/>
                <a:gd name="T34" fmla="*/ 1111234940 w 112"/>
                <a:gd name="T35" fmla="*/ 2147483647 h 26"/>
                <a:gd name="T36" fmla="*/ 0 w 112"/>
                <a:gd name="T37" fmla="*/ 2147483647 h 26"/>
                <a:gd name="T38" fmla="*/ 347208177 w 112"/>
                <a:gd name="T39" fmla="*/ 2147483647 h 26"/>
                <a:gd name="T40" fmla="*/ 763857824 w 112"/>
                <a:gd name="T41" fmla="*/ 2147483647 h 26"/>
                <a:gd name="T42" fmla="*/ 1250117882 w 112"/>
                <a:gd name="T43" fmla="*/ 2147483647 h 26"/>
                <a:gd name="T44" fmla="*/ 1736209412 w 112"/>
                <a:gd name="T45" fmla="*/ 0 h 26"/>
                <a:gd name="T46" fmla="*/ 2147483647 w 112"/>
                <a:gd name="T47" fmla="*/ 2147483647 h 26"/>
                <a:gd name="T48" fmla="*/ 2147483647 w 112"/>
                <a:gd name="T49" fmla="*/ 2147483647 h 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2" h="26">
                  <a:moveTo>
                    <a:pt x="46" y="2"/>
                  </a:moveTo>
                  <a:lnTo>
                    <a:pt x="56" y="2"/>
                  </a:lnTo>
                  <a:lnTo>
                    <a:pt x="66" y="3"/>
                  </a:lnTo>
                  <a:lnTo>
                    <a:pt x="74" y="4"/>
                  </a:lnTo>
                  <a:lnTo>
                    <a:pt x="84" y="6"/>
                  </a:lnTo>
                  <a:lnTo>
                    <a:pt x="92" y="9"/>
                  </a:lnTo>
                  <a:lnTo>
                    <a:pt x="100" y="12"/>
                  </a:lnTo>
                  <a:lnTo>
                    <a:pt x="106" y="16"/>
                  </a:lnTo>
                  <a:lnTo>
                    <a:pt x="112" y="20"/>
                  </a:lnTo>
                  <a:lnTo>
                    <a:pt x="110" y="22"/>
                  </a:lnTo>
                  <a:lnTo>
                    <a:pt x="105" y="23"/>
                  </a:lnTo>
                  <a:lnTo>
                    <a:pt x="101" y="25"/>
                  </a:lnTo>
                  <a:lnTo>
                    <a:pt x="95" y="25"/>
                  </a:lnTo>
                  <a:lnTo>
                    <a:pt x="87" y="26"/>
                  </a:lnTo>
                  <a:lnTo>
                    <a:pt x="79" y="26"/>
                  </a:lnTo>
                  <a:lnTo>
                    <a:pt x="66" y="24"/>
                  </a:lnTo>
                  <a:lnTo>
                    <a:pt x="41" y="19"/>
                  </a:lnTo>
                  <a:lnTo>
                    <a:pt x="16" y="13"/>
                  </a:lnTo>
                  <a:lnTo>
                    <a:pt x="0" y="8"/>
                  </a:lnTo>
                  <a:lnTo>
                    <a:pt x="5" y="4"/>
                  </a:lnTo>
                  <a:lnTo>
                    <a:pt x="11" y="2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7" y="1"/>
                  </a:lnTo>
                  <a:lnTo>
                    <a:pt x="46" y="2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0" name="Freeform 318"/>
            <p:cNvSpPr>
              <a:spLocks/>
            </p:cNvSpPr>
            <p:nvPr>
              <p:custDataLst>
                <p:tags r:id="rId221"/>
              </p:custDataLst>
            </p:nvPr>
          </p:nvSpPr>
          <p:spPr bwMode="auto">
            <a:xfrm>
              <a:off x="7959896" y="3748511"/>
              <a:ext cx="15478" cy="58737"/>
            </a:xfrm>
            <a:custGeom>
              <a:avLst/>
              <a:gdLst>
                <a:gd name="T0" fmla="*/ 0 w 41"/>
                <a:gd name="T1" fmla="*/ 0 h 25"/>
                <a:gd name="T2" fmla="*/ 1734824064 w 41"/>
                <a:gd name="T3" fmla="*/ 0 h 25"/>
                <a:gd name="T4" fmla="*/ 1184760974 w 41"/>
                <a:gd name="T5" fmla="*/ 2147483647 h 25"/>
                <a:gd name="T6" fmla="*/ 761588746 w 41"/>
                <a:gd name="T7" fmla="*/ 2147483647 h 25"/>
                <a:gd name="T8" fmla="*/ 380794199 w 41"/>
                <a:gd name="T9" fmla="*/ 2147483647 h 25"/>
                <a:gd name="T10" fmla="*/ 0 w 41"/>
                <a:gd name="T11" fmla="*/ 2147483647 h 25"/>
                <a:gd name="T12" fmla="*/ 0 w 41"/>
                <a:gd name="T13" fmla="*/ 0 h 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" h="25">
                  <a:moveTo>
                    <a:pt x="0" y="0"/>
                  </a:moveTo>
                  <a:lnTo>
                    <a:pt x="41" y="0"/>
                  </a:lnTo>
                  <a:lnTo>
                    <a:pt x="28" y="8"/>
                  </a:lnTo>
                  <a:lnTo>
                    <a:pt x="18" y="15"/>
                  </a:lnTo>
                  <a:lnTo>
                    <a:pt x="9" y="20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1" name="Freeform 319"/>
            <p:cNvSpPr>
              <a:spLocks/>
            </p:cNvSpPr>
            <p:nvPr>
              <p:custDataLst>
                <p:tags r:id="rId222"/>
              </p:custDataLst>
            </p:nvPr>
          </p:nvSpPr>
          <p:spPr bwMode="auto">
            <a:xfrm>
              <a:off x="7779316" y="3680248"/>
              <a:ext cx="39556" cy="55563"/>
            </a:xfrm>
            <a:custGeom>
              <a:avLst/>
              <a:gdLst>
                <a:gd name="T0" fmla="*/ 0 w 81"/>
                <a:gd name="T1" fmla="*/ 2147483647 h 31"/>
                <a:gd name="T2" fmla="*/ 0 w 81"/>
                <a:gd name="T3" fmla="*/ 2147483647 h 31"/>
                <a:gd name="T4" fmla="*/ 0 w 81"/>
                <a:gd name="T5" fmla="*/ 2147483647 h 31"/>
                <a:gd name="T6" fmla="*/ 0 w 81"/>
                <a:gd name="T7" fmla="*/ 2147483647 h 31"/>
                <a:gd name="T8" fmla="*/ 183287146 w 81"/>
                <a:gd name="T9" fmla="*/ 2147483647 h 31"/>
                <a:gd name="T10" fmla="*/ 274727418 w 81"/>
                <a:gd name="T11" fmla="*/ 2147483647 h 31"/>
                <a:gd name="T12" fmla="*/ 366370540 w 81"/>
                <a:gd name="T13" fmla="*/ 2147483647 h 31"/>
                <a:gd name="T14" fmla="*/ 732741532 w 81"/>
                <a:gd name="T15" fmla="*/ 2147483647 h 31"/>
                <a:gd name="T16" fmla="*/ 1282399218 w 81"/>
                <a:gd name="T17" fmla="*/ 0 h 31"/>
                <a:gd name="T18" fmla="*/ 2147483647 w 81"/>
                <a:gd name="T19" fmla="*/ 2147483647 h 31"/>
                <a:gd name="T20" fmla="*/ 2147483647 w 81"/>
                <a:gd name="T21" fmla="*/ 2147483647 h 31"/>
                <a:gd name="T22" fmla="*/ 2147483647 w 81"/>
                <a:gd name="T23" fmla="*/ 2147483647 h 31"/>
                <a:gd name="T24" fmla="*/ 2147483647 w 81"/>
                <a:gd name="T25" fmla="*/ 2147483647 h 31"/>
                <a:gd name="T26" fmla="*/ 2147483647 w 81"/>
                <a:gd name="T27" fmla="*/ 2147483647 h 31"/>
                <a:gd name="T28" fmla="*/ 2147483647 w 81"/>
                <a:gd name="T29" fmla="*/ 2147483647 h 31"/>
                <a:gd name="T30" fmla="*/ 2147483647 w 81"/>
                <a:gd name="T31" fmla="*/ 2147483647 h 31"/>
                <a:gd name="T32" fmla="*/ 2147483647 w 81"/>
                <a:gd name="T33" fmla="*/ 2147483647 h 31"/>
                <a:gd name="T34" fmla="*/ 2147483647 w 81"/>
                <a:gd name="T35" fmla="*/ 2147483647 h 31"/>
                <a:gd name="T36" fmla="*/ 2147483647 w 81"/>
                <a:gd name="T37" fmla="*/ 2147483647 h 31"/>
                <a:gd name="T38" fmla="*/ 2147483647 w 81"/>
                <a:gd name="T39" fmla="*/ 2147483647 h 31"/>
                <a:gd name="T40" fmla="*/ 2147483647 w 81"/>
                <a:gd name="T41" fmla="*/ 2147483647 h 31"/>
                <a:gd name="T42" fmla="*/ 2147483647 w 81"/>
                <a:gd name="T43" fmla="*/ 2147483647 h 31"/>
                <a:gd name="T44" fmla="*/ 2147483647 w 81"/>
                <a:gd name="T45" fmla="*/ 2147483647 h 31"/>
                <a:gd name="T46" fmla="*/ 0 w 81"/>
                <a:gd name="T47" fmla="*/ 2147483647 h 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81" h="31">
                  <a:moveTo>
                    <a:pt x="0" y="31"/>
                  </a:moveTo>
                  <a:lnTo>
                    <a:pt x="0" y="22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6" y="1"/>
                  </a:lnTo>
                  <a:lnTo>
                    <a:pt x="41" y="1"/>
                  </a:lnTo>
                  <a:lnTo>
                    <a:pt x="56" y="1"/>
                  </a:lnTo>
                  <a:lnTo>
                    <a:pt x="65" y="1"/>
                  </a:lnTo>
                  <a:lnTo>
                    <a:pt x="73" y="1"/>
                  </a:lnTo>
                  <a:lnTo>
                    <a:pt x="81" y="1"/>
                  </a:lnTo>
                  <a:lnTo>
                    <a:pt x="73" y="6"/>
                  </a:lnTo>
                  <a:lnTo>
                    <a:pt x="67" y="10"/>
                  </a:lnTo>
                  <a:lnTo>
                    <a:pt x="64" y="14"/>
                  </a:lnTo>
                  <a:lnTo>
                    <a:pt x="62" y="18"/>
                  </a:lnTo>
                  <a:lnTo>
                    <a:pt x="59" y="21"/>
                  </a:lnTo>
                  <a:lnTo>
                    <a:pt x="54" y="23"/>
                  </a:lnTo>
                  <a:lnTo>
                    <a:pt x="47" y="25"/>
                  </a:lnTo>
                  <a:lnTo>
                    <a:pt x="34" y="25"/>
                  </a:lnTo>
                  <a:lnTo>
                    <a:pt x="0" y="3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2" name="Freeform 320"/>
            <p:cNvSpPr>
              <a:spLocks/>
            </p:cNvSpPr>
            <p:nvPr>
              <p:custDataLst>
                <p:tags r:id="rId223"/>
              </p:custDataLst>
            </p:nvPr>
          </p:nvSpPr>
          <p:spPr bwMode="auto">
            <a:xfrm>
              <a:off x="7827470" y="3665960"/>
              <a:ext cx="42995" cy="55562"/>
            </a:xfrm>
            <a:custGeom>
              <a:avLst/>
              <a:gdLst>
                <a:gd name="T0" fmla="*/ 177379496 w 89"/>
                <a:gd name="T1" fmla="*/ 2147483647 h 49"/>
                <a:gd name="T2" fmla="*/ 2147483647 w 89"/>
                <a:gd name="T3" fmla="*/ 2147483647 h 49"/>
                <a:gd name="T4" fmla="*/ 2147483647 w 89"/>
                <a:gd name="T5" fmla="*/ 2147483647 h 49"/>
                <a:gd name="T6" fmla="*/ 2147483647 w 89"/>
                <a:gd name="T7" fmla="*/ 2147483647 h 49"/>
                <a:gd name="T8" fmla="*/ 2147483647 w 89"/>
                <a:gd name="T9" fmla="*/ 2147483647 h 49"/>
                <a:gd name="T10" fmla="*/ 2147483647 w 89"/>
                <a:gd name="T11" fmla="*/ 2147483647 h 49"/>
                <a:gd name="T12" fmla="*/ 2147483647 w 89"/>
                <a:gd name="T13" fmla="*/ 2147483647 h 49"/>
                <a:gd name="T14" fmla="*/ 2147483647 w 89"/>
                <a:gd name="T15" fmla="*/ 2147483647 h 49"/>
                <a:gd name="T16" fmla="*/ 1418836635 w 89"/>
                <a:gd name="T17" fmla="*/ 2147483647 h 49"/>
                <a:gd name="T18" fmla="*/ 798008400 w 89"/>
                <a:gd name="T19" fmla="*/ 0 h 49"/>
                <a:gd name="T20" fmla="*/ 354758992 w 89"/>
                <a:gd name="T21" fmla="*/ 2147483647 h 49"/>
                <a:gd name="T22" fmla="*/ 88689748 w 89"/>
                <a:gd name="T23" fmla="*/ 2147483647 h 49"/>
                <a:gd name="T24" fmla="*/ 0 w 89"/>
                <a:gd name="T25" fmla="*/ 2147483647 h 49"/>
                <a:gd name="T26" fmla="*/ 0 w 89"/>
                <a:gd name="T27" fmla="*/ 2147483647 h 49"/>
                <a:gd name="T28" fmla="*/ 0 w 89"/>
                <a:gd name="T29" fmla="*/ 2147483647 h 49"/>
                <a:gd name="T30" fmla="*/ 177379496 w 89"/>
                <a:gd name="T31" fmla="*/ 2147483647 h 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9" h="49">
                  <a:moveTo>
                    <a:pt x="2" y="49"/>
                  </a:moveTo>
                  <a:lnTo>
                    <a:pt x="89" y="49"/>
                  </a:lnTo>
                  <a:lnTo>
                    <a:pt x="78" y="41"/>
                  </a:lnTo>
                  <a:lnTo>
                    <a:pt x="68" y="35"/>
                  </a:lnTo>
                  <a:lnTo>
                    <a:pt x="57" y="30"/>
                  </a:lnTo>
                  <a:lnTo>
                    <a:pt x="46" y="25"/>
                  </a:lnTo>
                  <a:lnTo>
                    <a:pt x="36" y="21"/>
                  </a:lnTo>
                  <a:lnTo>
                    <a:pt x="26" y="14"/>
                  </a:lnTo>
                  <a:lnTo>
                    <a:pt x="16" y="8"/>
                  </a:lnTo>
                  <a:lnTo>
                    <a:pt x="9" y="0"/>
                  </a:lnTo>
                  <a:lnTo>
                    <a:pt x="4" y="10"/>
                  </a:lnTo>
                  <a:lnTo>
                    <a:pt x="1" y="23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2" y="49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3" name="Freeform 321"/>
            <p:cNvSpPr>
              <a:spLocks/>
            </p:cNvSpPr>
            <p:nvPr>
              <p:custDataLst>
                <p:tags r:id="rId224"/>
              </p:custDataLst>
            </p:nvPr>
          </p:nvSpPr>
          <p:spPr bwMode="auto">
            <a:xfrm>
              <a:off x="7884225" y="3675488"/>
              <a:ext cx="39555" cy="58737"/>
            </a:xfrm>
            <a:custGeom>
              <a:avLst/>
              <a:gdLst>
                <a:gd name="T0" fmla="*/ 0 w 86"/>
                <a:gd name="T1" fmla="*/ 2147483647 h 46"/>
                <a:gd name="T2" fmla="*/ 1071403882 w 86"/>
                <a:gd name="T3" fmla="*/ 2147483647 h 46"/>
                <a:gd name="T4" fmla="*/ 1913169362 w 86"/>
                <a:gd name="T5" fmla="*/ 2147483647 h 46"/>
                <a:gd name="T6" fmla="*/ 2147483647 w 86"/>
                <a:gd name="T7" fmla="*/ 2147483647 h 46"/>
                <a:gd name="T8" fmla="*/ 2147483647 w 86"/>
                <a:gd name="T9" fmla="*/ 2147483647 h 46"/>
                <a:gd name="T10" fmla="*/ 2147483647 w 86"/>
                <a:gd name="T11" fmla="*/ 2147483647 h 46"/>
                <a:gd name="T12" fmla="*/ 2147483647 w 86"/>
                <a:gd name="T13" fmla="*/ 2147483647 h 46"/>
                <a:gd name="T14" fmla="*/ 2147483647 w 86"/>
                <a:gd name="T15" fmla="*/ 2147483647 h 46"/>
                <a:gd name="T16" fmla="*/ 2147483647 w 86"/>
                <a:gd name="T17" fmla="*/ 2147483647 h 46"/>
                <a:gd name="T18" fmla="*/ 2147483647 w 86"/>
                <a:gd name="T19" fmla="*/ 2147483647 h 46"/>
                <a:gd name="T20" fmla="*/ 2147483647 w 86"/>
                <a:gd name="T21" fmla="*/ 2147483647 h 46"/>
                <a:gd name="T22" fmla="*/ 2147483647 w 86"/>
                <a:gd name="T23" fmla="*/ 2147483647 h 46"/>
                <a:gd name="T24" fmla="*/ 2147483647 w 86"/>
                <a:gd name="T25" fmla="*/ 2147483647 h 46"/>
                <a:gd name="T26" fmla="*/ 2147483647 w 86"/>
                <a:gd name="T27" fmla="*/ 2147483647 h 46"/>
                <a:gd name="T28" fmla="*/ 2147483647 w 86"/>
                <a:gd name="T29" fmla="*/ 2147483647 h 46"/>
                <a:gd name="T30" fmla="*/ 2147483647 w 86"/>
                <a:gd name="T31" fmla="*/ 2147483647 h 46"/>
                <a:gd name="T32" fmla="*/ 2147483647 w 86"/>
                <a:gd name="T33" fmla="*/ 2147483647 h 46"/>
                <a:gd name="T34" fmla="*/ 2147483647 w 86"/>
                <a:gd name="T35" fmla="*/ 2147483647 h 46"/>
                <a:gd name="T36" fmla="*/ 2147483647 w 86"/>
                <a:gd name="T37" fmla="*/ 2147483647 h 46"/>
                <a:gd name="T38" fmla="*/ 2147483647 w 86"/>
                <a:gd name="T39" fmla="*/ 2147483647 h 46"/>
                <a:gd name="T40" fmla="*/ 2147483647 w 86"/>
                <a:gd name="T41" fmla="*/ 2082086192 h 46"/>
                <a:gd name="T42" fmla="*/ 2147483647 w 86"/>
                <a:gd name="T43" fmla="*/ 0 h 46"/>
                <a:gd name="T44" fmla="*/ 2147483647 w 86"/>
                <a:gd name="T45" fmla="*/ 0 h 46"/>
                <a:gd name="T46" fmla="*/ 1989775359 w 86"/>
                <a:gd name="T47" fmla="*/ 2082086192 h 46"/>
                <a:gd name="T48" fmla="*/ 1454073842 w 86"/>
                <a:gd name="T49" fmla="*/ 2147483647 h 46"/>
                <a:gd name="T50" fmla="*/ 1071403882 w 86"/>
                <a:gd name="T51" fmla="*/ 2147483647 h 46"/>
                <a:gd name="T52" fmla="*/ 612127501 w 86"/>
                <a:gd name="T53" fmla="*/ 2147483647 h 46"/>
                <a:gd name="T54" fmla="*/ 306063963 w 86"/>
                <a:gd name="T55" fmla="*/ 2147483647 h 46"/>
                <a:gd name="T56" fmla="*/ 0 w 86"/>
                <a:gd name="T57" fmla="*/ 2147483647 h 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6" h="46">
                  <a:moveTo>
                    <a:pt x="0" y="21"/>
                  </a:moveTo>
                  <a:lnTo>
                    <a:pt x="14" y="26"/>
                  </a:lnTo>
                  <a:lnTo>
                    <a:pt x="25" y="29"/>
                  </a:lnTo>
                  <a:lnTo>
                    <a:pt x="30" y="30"/>
                  </a:lnTo>
                  <a:lnTo>
                    <a:pt x="36" y="30"/>
                  </a:lnTo>
                  <a:lnTo>
                    <a:pt x="41" y="29"/>
                  </a:lnTo>
                  <a:lnTo>
                    <a:pt x="46" y="27"/>
                  </a:lnTo>
                  <a:lnTo>
                    <a:pt x="46" y="36"/>
                  </a:lnTo>
                  <a:lnTo>
                    <a:pt x="46" y="46"/>
                  </a:lnTo>
                  <a:lnTo>
                    <a:pt x="56" y="45"/>
                  </a:lnTo>
                  <a:lnTo>
                    <a:pt x="67" y="43"/>
                  </a:lnTo>
                  <a:lnTo>
                    <a:pt x="77" y="40"/>
                  </a:lnTo>
                  <a:lnTo>
                    <a:pt x="86" y="40"/>
                  </a:lnTo>
                  <a:lnTo>
                    <a:pt x="83" y="32"/>
                  </a:lnTo>
                  <a:lnTo>
                    <a:pt x="80" y="25"/>
                  </a:lnTo>
                  <a:lnTo>
                    <a:pt x="74" y="19"/>
                  </a:lnTo>
                  <a:lnTo>
                    <a:pt x="70" y="14"/>
                  </a:lnTo>
                  <a:lnTo>
                    <a:pt x="64" y="9"/>
                  </a:lnTo>
                  <a:lnTo>
                    <a:pt x="58" y="6"/>
                  </a:lnTo>
                  <a:lnTo>
                    <a:pt x="51" y="3"/>
                  </a:lnTo>
                  <a:lnTo>
                    <a:pt x="46" y="1"/>
                  </a:lnTo>
                  <a:lnTo>
                    <a:pt x="39" y="0"/>
                  </a:lnTo>
                  <a:lnTo>
                    <a:pt x="33" y="0"/>
                  </a:lnTo>
                  <a:lnTo>
                    <a:pt x="26" y="1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8" y="10"/>
                  </a:lnTo>
                  <a:lnTo>
                    <a:pt x="4" y="15"/>
                  </a:lnTo>
                  <a:lnTo>
                    <a:pt x="0" y="21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4" name="Freeform 322"/>
            <p:cNvSpPr>
              <a:spLocks/>
            </p:cNvSpPr>
            <p:nvPr>
              <p:custDataLst>
                <p:tags r:id="rId225"/>
              </p:custDataLst>
            </p:nvPr>
          </p:nvSpPr>
          <p:spPr bwMode="auto">
            <a:xfrm>
              <a:off x="7940976" y="3680248"/>
              <a:ext cx="27517" cy="55563"/>
            </a:xfrm>
            <a:custGeom>
              <a:avLst/>
              <a:gdLst>
                <a:gd name="T0" fmla="*/ 0 w 59"/>
                <a:gd name="T1" fmla="*/ 0 h 18"/>
                <a:gd name="T2" fmla="*/ 0 w 59"/>
                <a:gd name="T3" fmla="*/ 2147483647 h 18"/>
                <a:gd name="T4" fmla="*/ 2147483647 w 59"/>
                <a:gd name="T5" fmla="*/ 2147483647 h 18"/>
                <a:gd name="T6" fmla="*/ 2147483647 w 59"/>
                <a:gd name="T7" fmla="*/ 2147483647 h 18"/>
                <a:gd name="T8" fmla="*/ 2147483647 w 59"/>
                <a:gd name="T9" fmla="*/ 2147483647 h 18"/>
                <a:gd name="T10" fmla="*/ 2147483647 w 59"/>
                <a:gd name="T11" fmla="*/ 2147483647 h 18"/>
                <a:gd name="T12" fmla="*/ 2147483647 w 59"/>
                <a:gd name="T13" fmla="*/ 2147483647 h 18"/>
                <a:gd name="T14" fmla="*/ 2147483647 w 59"/>
                <a:gd name="T15" fmla="*/ 2147483647 h 18"/>
                <a:gd name="T16" fmla="*/ 1755332007 w 59"/>
                <a:gd name="T17" fmla="*/ 2147483647 h 18"/>
                <a:gd name="T18" fmla="*/ 1117029576 w 59"/>
                <a:gd name="T19" fmla="*/ 2147483647 h 18"/>
                <a:gd name="T20" fmla="*/ 558607563 w 59"/>
                <a:gd name="T21" fmla="*/ 2147483647 h 18"/>
                <a:gd name="T22" fmla="*/ 0 w 59"/>
                <a:gd name="T23" fmla="*/ 0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9" h="18">
                  <a:moveTo>
                    <a:pt x="0" y="0"/>
                  </a:moveTo>
                  <a:lnTo>
                    <a:pt x="0" y="18"/>
                  </a:lnTo>
                  <a:lnTo>
                    <a:pt x="39" y="18"/>
                  </a:lnTo>
                  <a:lnTo>
                    <a:pt x="59" y="6"/>
                  </a:lnTo>
                  <a:lnTo>
                    <a:pt x="51" y="5"/>
                  </a:lnTo>
                  <a:lnTo>
                    <a:pt x="45" y="4"/>
                  </a:lnTo>
                  <a:lnTo>
                    <a:pt x="37" y="5"/>
                  </a:lnTo>
                  <a:lnTo>
                    <a:pt x="29" y="6"/>
                  </a:lnTo>
                  <a:lnTo>
                    <a:pt x="22" y="6"/>
                  </a:lnTo>
                  <a:lnTo>
                    <a:pt x="14" y="5"/>
                  </a:lnTo>
                  <a:lnTo>
                    <a:pt x="7" y="4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5" name="Freeform 323"/>
            <p:cNvSpPr>
              <a:spLocks/>
            </p:cNvSpPr>
            <p:nvPr>
              <p:custDataLst>
                <p:tags r:id="rId226"/>
              </p:custDataLst>
            </p:nvPr>
          </p:nvSpPr>
          <p:spPr bwMode="auto">
            <a:xfrm>
              <a:off x="8020087" y="3672310"/>
              <a:ext cx="1720" cy="55562"/>
            </a:xfrm>
            <a:custGeom>
              <a:avLst/>
              <a:gdLst>
                <a:gd name="T0" fmla="*/ 250283092 w 4"/>
                <a:gd name="T1" fmla="*/ 2147483647 h 19"/>
                <a:gd name="T2" fmla="*/ 250283092 w 4"/>
                <a:gd name="T3" fmla="*/ 0 h 19"/>
                <a:gd name="T4" fmla="*/ 125141546 w 4"/>
                <a:gd name="T5" fmla="*/ 2147483647 h 19"/>
                <a:gd name="T6" fmla="*/ 62570773 w 4"/>
                <a:gd name="T7" fmla="*/ 2147483647 h 19"/>
                <a:gd name="T8" fmla="*/ 0 w 4"/>
                <a:gd name="T9" fmla="*/ 2147483647 h 19"/>
                <a:gd name="T10" fmla="*/ 0 w 4"/>
                <a:gd name="T11" fmla="*/ 2147483647 h 19"/>
                <a:gd name="T12" fmla="*/ 0 w 4"/>
                <a:gd name="T13" fmla="*/ 2147483647 h 19"/>
                <a:gd name="T14" fmla="*/ 62570773 w 4"/>
                <a:gd name="T15" fmla="*/ 2147483647 h 19"/>
                <a:gd name="T16" fmla="*/ 125141546 w 4"/>
                <a:gd name="T17" fmla="*/ 2147483647 h 19"/>
                <a:gd name="T18" fmla="*/ 250283092 w 4"/>
                <a:gd name="T19" fmla="*/ 2147483647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1" y="16"/>
                  </a:lnTo>
                  <a:lnTo>
                    <a:pt x="2" y="19"/>
                  </a:lnTo>
                  <a:lnTo>
                    <a:pt x="4" y="19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6" name="Freeform 324"/>
            <p:cNvSpPr>
              <a:spLocks/>
            </p:cNvSpPr>
            <p:nvPr>
              <p:custDataLst>
                <p:tags r:id="rId227"/>
              </p:custDataLst>
            </p:nvPr>
          </p:nvSpPr>
          <p:spPr bwMode="auto">
            <a:xfrm>
              <a:off x="7559183" y="3486572"/>
              <a:ext cx="22358" cy="58738"/>
            </a:xfrm>
            <a:custGeom>
              <a:avLst/>
              <a:gdLst>
                <a:gd name="T0" fmla="*/ 0 w 46"/>
                <a:gd name="T1" fmla="*/ 2147483647 h 50"/>
                <a:gd name="T2" fmla="*/ 632247822 w 46"/>
                <a:gd name="T3" fmla="*/ 0 h 50"/>
                <a:gd name="T4" fmla="*/ 2077098948 w 46"/>
                <a:gd name="T5" fmla="*/ 2147483647 h 50"/>
                <a:gd name="T6" fmla="*/ 2147483647 w 46"/>
                <a:gd name="T7" fmla="*/ 2147483647 h 50"/>
                <a:gd name="T8" fmla="*/ 2147483647 w 46"/>
                <a:gd name="T9" fmla="*/ 2147483647 h 50"/>
                <a:gd name="T10" fmla="*/ 2147483647 w 46"/>
                <a:gd name="T11" fmla="*/ 2147483647 h 50"/>
                <a:gd name="T12" fmla="*/ 2147483647 w 46"/>
                <a:gd name="T13" fmla="*/ 2147483647 h 50"/>
                <a:gd name="T14" fmla="*/ 2147483647 w 46"/>
                <a:gd name="T15" fmla="*/ 2147483647 h 50"/>
                <a:gd name="T16" fmla="*/ 2147483647 w 46"/>
                <a:gd name="T17" fmla="*/ 2147483647 h 50"/>
                <a:gd name="T18" fmla="*/ 1896542918 w 46"/>
                <a:gd name="T19" fmla="*/ 2147483647 h 50"/>
                <a:gd name="T20" fmla="*/ 722425563 w 46"/>
                <a:gd name="T21" fmla="*/ 2147483647 h 50"/>
                <a:gd name="T22" fmla="*/ 0 w 46"/>
                <a:gd name="T23" fmla="*/ 2147483647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" h="50">
                  <a:moveTo>
                    <a:pt x="0" y="50"/>
                  </a:moveTo>
                  <a:lnTo>
                    <a:pt x="7" y="0"/>
                  </a:lnTo>
                  <a:lnTo>
                    <a:pt x="23" y="8"/>
                  </a:lnTo>
                  <a:lnTo>
                    <a:pt x="34" y="14"/>
                  </a:lnTo>
                  <a:lnTo>
                    <a:pt x="37" y="18"/>
                  </a:lnTo>
                  <a:lnTo>
                    <a:pt x="41" y="22"/>
                  </a:lnTo>
                  <a:lnTo>
                    <a:pt x="44" y="30"/>
                  </a:lnTo>
                  <a:lnTo>
                    <a:pt x="46" y="38"/>
                  </a:lnTo>
                  <a:lnTo>
                    <a:pt x="34" y="42"/>
                  </a:lnTo>
                  <a:lnTo>
                    <a:pt x="21" y="46"/>
                  </a:lnTo>
                  <a:lnTo>
                    <a:pt x="8" y="49"/>
                  </a:lnTo>
                  <a:lnTo>
                    <a:pt x="0" y="5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7" name="Freeform 325"/>
            <p:cNvSpPr>
              <a:spLocks/>
            </p:cNvSpPr>
            <p:nvPr>
              <p:custDataLst>
                <p:tags r:id="rId228"/>
              </p:custDataLst>
            </p:nvPr>
          </p:nvSpPr>
          <p:spPr bwMode="auto">
            <a:xfrm>
              <a:off x="7500711" y="3459586"/>
              <a:ext cx="32677" cy="58737"/>
            </a:xfrm>
            <a:custGeom>
              <a:avLst/>
              <a:gdLst>
                <a:gd name="T0" fmla="*/ 0 w 66"/>
                <a:gd name="T1" fmla="*/ 0 h 80"/>
                <a:gd name="T2" fmla="*/ 954503108 w 66"/>
                <a:gd name="T3" fmla="*/ 0 h 80"/>
                <a:gd name="T4" fmla="*/ 1718105960 w 66"/>
                <a:gd name="T5" fmla="*/ 0 h 80"/>
                <a:gd name="T6" fmla="*/ 2147483647 w 66"/>
                <a:gd name="T7" fmla="*/ 0 h 80"/>
                <a:gd name="T8" fmla="*/ 2147483647 w 66"/>
                <a:gd name="T9" fmla="*/ 0 h 80"/>
                <a:gd name="T10" fmla="*/ 2147483647 w 66"/>
                <a:gd name="T11" fmla="*/ 2147483647 h 80"/>
                <a:gd name="T12" fmla="*/ 2147483647 w 66"/>
                <a:gd name="T13" fmla="*/ 2147483647 h 80"/>
                <a:gd name="T14" fmla="*/ 2147483647 w 66"/>
                <a:gd name="T15" fmla="*/ 2147483647 h 80"/>
                <a:gd name="T16" fmla="*/ 2147483647 w 66"/>
                <a:gd name="T17" fmla="*/ 2147483647 h 80"/>
                <a:gd name="T18" fmla="*/ 2147483647 w 66"/>
                <a:gd name="T19" fmla="*/ 2147483647 h 80"/>
                <a:gd name="T20" fmla="*/ 2147483647 w 66"/>
                <a:gd name="T21" fmla="*/ 2147483647 h 80"/>
                <a:gd name="T22" fmla="*/ 2147483647 w 66"/>
                <a:gd name="T23" fmla="*/ 2147483647 h 80"/>
                <a:gd name="T24" fmla="*/ 2147483647 w 66"/>
                <a:gd name="T25" fmla="*/ 2147483647 h 80"/>
                <a:gd name="T26" fmla="*/ 2147483647 w 66"/>
                <a:gd name="T27" fmla="*/ 2147483647 h 80"/>
                <a:gd name="T28" fmla="*/ 2147483647 w 66"/>
                <a:gd name="T29" fmla="*/ 2147483647 h 80"/>
                <a:gd name="T30" fmla="*/ 2147483647 w 66"/>
                <a:gd name="T31" fmla="*/ 2147483647 h 80"/>
                <a:gd name="T32" fmla="*/ 2147483647 w 66"/>
                <a:gd name="T33" fmla="*/ 2147483647 h 80"/>
                <a:gd name="T34" fmla="*/ 0 w 66"/>
                <a:gd name="T35" fmla="*/ 2147483647 h 80"/>
                <a:gd name="T36" fmla="*/ 0 w 66"/>
                <a:gd name="T37" fmla="*/ 0 h 8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6" h="80">
                  <a:moveTo>
                    <a:pt x="0" y="0"/>
                  </a:moveTo>
                  <a:lnTo>
                    <a:pt x="10" y="0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7"/>
                  </a:lnTo>
                  <a:lnTo>
                    <a:pt x="34" y="14"/>
                  </a:lnTo>
                  <a:lnTo>
                    <a:pt x="36" y="21"/>
                  </a:lnTo>
                  <a:lnTo>
                    <a:pt x="38" y="27"/>
                  </a:lnTo>
                  <a:lnTo>
                    <a:pt x="44" y="36"/>
                  </a:lnTo>
                  <a:lnTo>
                    <a:pt x="49" y="45"/>
                  </a:lnTo>
                  <a:lnTo>
                    <a:pt x="56" y="52"/>
                  </a:lnTo>
                  <a:lnTo>
                    <a:pt x="61" y="60"/>
                  </a:lnTo>
                  <a:lnTo>
                    <a:pt x="62" y="65"/>
                  </a:lnTo>
                  <a:lnTo>
                    <a:pt x="65" y="69"/>
                  </a:lnTo>
                  <a:lnTo>
                    <a:pt x="66" y="75"/>
                  </a:lnTo>
                  <a:lnTo>
                    <a:pt x="66" y="80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8" name="Freeform 326"/>
            <p:cNvSpPr>
              <a:spLocks/>
            </p:cNvSpPr>
            <p:nvPr>
              <p:custDataLst>
                <p:tags r:id="rId229"/>
              </p:custDataLst>
            </p:nvPr>
          </p:nvSpPr>
          <p:spPr bwMode="auto">
            <a:xfrm>
              <a:off x="7321851" y="3443710"/>
              <a:ext cx="8600" cy="57150"/>
            </a:xfrm>
            <a:custGeom>
              <a:avLst/>
              <a:gdLst>
                <a:gd name="T0" fmla="*/ 1250469965 w 20"/>
                <a:gd name="T1" fmla="*/ 2147483647 h 48"/>
                <a:gd name="T2" fmla="*/ 1250469965 w 20"/>
                <a:gd name="T3" fmla="*/ 2147483647 h 48"/>
                <a:gd name="T4" fmla="*/ 1187930829 w 20"/>
                <a:gd name="T5" fmla="*/ 2147483647 h 48"/>
                <a:gd name="T6" fmla="*/ 1000313024 w 20"/>
                <a:gd name="T7" fmla="*/ 2147483647 h 48"/>
                <a:gd name="T8" fmla="*/ 875391924 w 20"/>
                <a:gd name="T9" fmla="*/ 2147483647 h 48"/>
                <a:gd name="T10" fmla="*/ 750313652 w 20"/>
                <a:gd name="T11" fmla="*/ 2147483647 h 48"/>
                <a:gd name="T12" fmla="*/ 562695846 w 20"/>
                <a:gd name="T13" fmla="*/ 2147483647 h 48"/>
                <a:gd name="T14" fmla="*/ 250156941 w 20"/>
                <a:gd name="T15" fmla="*/ 2147483647 h 48"/>
                <a:gd name="T16" fmla="*/ 0 w 20"/>
                <a:gd name="T17" fmla="*/ 0 h 48"/>
                <a:gd name="T18" fmla="*/ 0 w 20"/>
                <a:gd name="T19" fmla="*/ 2147483647 h 48"/>
                <a:gd name="T20" fmla="*/ 125078669 w 20"/>
                <a:gd name="T21" fmla="*/ 2147483647 h 48"/>
                <a:gd name="T22" fmla="*/ 250156941 w 20"/>
                <a:gd name="T23" fmla="*/ 2147483647 h 48"/>
                <a:gd name="T24" fmla="*/ 500156710 w 20"/>
                <a:gd name="T25" fmla="*/ 2147483647 h 48"/>
                <a:gd name="T26" fmla="*/ 875391924 w 20"/>
                <a:gd name="T27" fmla="*/ 2147483647 h 48"/>
                <a:gd name="T28" fmla="*/ 1250469965 w 20"/>
                <a:gd name="T29" fmla="*/ 2147483647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" h="48">
                  <a:moveTo>
                    <a:pt x="20" y="48"/>
                  </a:moveTo>
                  <a:lnTo>
                    <a:pt x="20" y="39"/>
                  </a:lnTo>
                  <a:lnTo>
                    <a:pt x="19" y="32"/>
                  </a:lnTo>
                  <a:lnTo>
                    <a:pt x="16" y="25"/>
                  </a:lnTo>
                  <a:lnTo>
                    <a:pt x="14" y="19"/>
                  </a:lnTo>
                  <a:lnTo>
                    <a:pt x="12" y="14"/>
                  </a:lnTo>
                  <a:lnTo>
                    <a:pt x="9" y="9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8"/>
                  </a:lnTo>
                  <a:lnTo>
                    <a:pt x="2" y="17"/>
                  </a:lnTo>
                  <a:lnTo>
                    <a:pt x="4" y="24"/>
                  </a:lnTo>
                  <a:lnTo>
                    <a:pt x="8" y="31"/>
                  </a:lnTo>
                  <a:lnTo>
                    <a:pt x="14" y="41"/>
                  </a:lnTo>
                  <a:lnTo>
                    <a:pt x="20" y="48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99" name="Line 327" descr="Horizontal dunkel"/>
            <p:cNvSpPr>
              <a:spLocks noChangeShapeType="1"/>
            </p:cNvSpPr>
            <p:nvPr>
              <p:custDataLst>
                <p:tags r:id="rId230"/>
              </p:custDataLst>
            </p:nvPr>
          </p:nvSpPr>
          <p:spPr bwMode="auto">
            <a:xfrm>
              <a:off x="7349368" y="3480222"/>
              <a:ext cx="5160" cy="635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0" name="Freeform 328"/>
            <p:cNvSpPr>
              <a:spLocks/>
            </p:cNvSpPr>
            <p:nvPr>
              <p:custDataLst>
                <p:tags r:id="rId231"/>
              </p:custDataLst>
            </p:nvPr>
          </p:nvSpPr>
          <p:spPr bwMode="auto">
            <a:xfrm>
              <a:off x="7345928" y="3480222"/>
              <a:ext cx="8600" cy="57150"/>
            </a:xfrm>
            <a:custGeom>
              <a:avLst/>
              <a:gdLst>
                <a:gd name="T0" fmla="*/ 1250469965 w 20"/>
                <a:gd name="T1" fmla="*/ 2147483647 h 12"/>
                <a:gd name="T2" fmla="*/ 1250469965 w 20"/>
                <a:gd name="T3" fmla="*/ 2147483647 h 12"/>
                <a:gd name="T4" fmla="*/ 1125391693 w 20"/>
                <a:gd name="T5" fmla="*/ 2147483647 h 12"/>
                <a:gd name="T6" fmla="*/ 937931457 w 20"/>
                <a:gd name="T7" fmla="*/ 2147483647 h 12"/>
                <a:gd name="T8" fmla="*/ 812852788 w 20"/>
                <a:gd name="T9" fmla="*/ 2147483647 h 12"/>
                <a:gd name="T10" fmla="*/ 437617177 w 20"/>
                <a:gd name="T11" fmla="*/ 0 h 12"/>
                <a:gd name="T12" fmla="*/ 0 w 20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2">
                  <a:moveTo>
                    <a:pt x="20" y="12"/>
                  </a:moveTo>
                  <a:lnTo>
                    <a:pt x="20" y="8"/>
                  </a:lnTo>
                  <a:lnTo>
                    <a:pt x="18" y="5"/>
                  </a:lnTo>
                  <a:lnTo>
                    <a:pt x="15" y="3"/>
                  </a:lnTo>
                  <a:lnTo>
                    <a:pt x="13" y="2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solidFill>
              <a:srgbClr val="001F5B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1" name="Freeform 329"/>
            <p:cNvSpPr>
              <a:spLocks/>
            </p:cNvSpPr>
            <p:nvPr>
              <p:custDataLst>
                <p:tags r:id="rId232"/>
              </p:custDataLst>
            </p:nvPr>
          </p:nvSpPr>
          <p:spPr bwMode="auto">
            <a:xfrm>
              <a:off x="7239303" y="3324647"/>
              <a:ext cx="24077" cy="57150"/>
            </a:xfrm>
            <a:custGeom>
              <a:avLst/>
              <a:gdLst>
                <a:gd name="T0" fmla="*/ 516107273 w 53"/>
                <a:gd name="T1" fmla="*/ 0 h 30"/>
                <a:gd name="T2" fmla="*/ 811176437 w 53"/>
                <a:gd name="T3" fmla="*/ 2147483647 h 30"/>
                <a:gd name="T4" fmla="*/ 1696032103 w 53"/>
                <a:gd name="T5" fmla="*/ 2147483647 h 30"/>
                <a:gd name="T6" fmla="*/ 2147483647 w 53"/>
                <a:gd name="T7" fmla="*/ 2147483647 h 30"/>
                <a:gd name="T8" fmla="*/ 2147483647 w 53"/>
                <a:gd name="T9" fmla="*/ 2147483647 h 30"/>
                <a:gd name="T10" fmla="*/ 2147483647 w 53"/>
                <a:gd name="T11" fmla="*/ 2147483647 h 30"/>
                <a:gd name="T12" fmla="*/ 2147483647 w 53"/>
                <a:gd name="T13" fmla="*/ 2147483647 h 30"/>
                <a:gd name="T14" fmla="*/ 2147483647 w 53"/>
                <a:gd name="T15" fmla="*/ 2147483647 h 30"/>
                <a:gd name="T16" fmla="*/ 1917245915 w 53"/>
                <a:gd name="T17" fmla="*/ 2147483647 h 30"/>
                <a:gd name="T18" fmla="*/ 1548497521 w 53"/>
                <a:gd name="T19" fmla="*/ 2147483647 h 30"/>
                <a:gd name="T20" fmla="*/ 1106069478 w 53"/>
                <a:gd name="T21" fmla="*/ 2147483647 h 30"/>
                <a:gd name="T22" fmla="*/ 663641855 w 53"/>
                <a:gd name="T23" fmla="*/ 2147483647 h 30"/>
                <a:gd name="T24" fmla="*/ 0 w 53"/>
                <a:gd name="T25" fmla="*/ 2147483647 h 30"/>
                <a:gd name="T26" fmla="*/ 516107273 w 53"/>
                <a:gd name="T27" fmla="*/ 0 h 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" h="30">
                  <a:moveTo>
                    <a:pt x="7" y="0"/>
                  </a:moveTo>
                  <a:lnTo>
                    <a:pt x="11" y="4"/>
                  </a:lnTo>
                  <a:lnTo>
                    <a:pt x="23" y="13"/>
                  </a:lnTo>
                  <a:lnTo>
                    <a:pt x="37" y="23"/>
                  </a:lnTo>
                  <a:lnTo>
                    <a:pt x="46" y="30"/>
                  </a:lnTo>
                  <a:lnTo>
                    <a:pt x="49" y="18"/>
                  </a:lnTo>
                  <a:lnTo>
                    <a:pt x="53" y="6"/>
                  </a:lnTo>
                  <a:lnTo>
                    <a:pt x="37" y="5"/>
                  </a:lnTo>
                  <a:lnTo>
                    <a:pt x="26" y="3"/>
                  </a:lnTo>
                  <a:lnTo>
                    <a:pt x="21" y="3"/>
                  </a:lnTo>
                  <a:lnTo>
                    <a:pt x="15" y="3"/>
                  </a:lnTo>
                  <a:lnTo>
                    <a:pt x="9" y="4"/>
                  </a:lnTo>
                  <a:lnTo>
                    <a:pt x="0" y="6"/>
                  </a:lnTo>
                  <a:lnTo>
                    <a:pt x="7" y="0"/>
                  </a:lnTo>
                </a:path>
              </a:pathLst>
            </a:custGeom>
            <a:solidFill>
              <a:srgbClr val="001F5B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2" name="Freeform 330"/>
            <p:cNvSpPr>
              <a:spLocks/>
            </p:cNvSpPr>
            <p:nvPr>
              <p:custDataLst>
                <p:tags r:id="rId233"/>
              </p:custDataLst>
            </p:nvPr>
          </p:nvSpPr>
          <p:spPr bwMode="auto">
            <a:xfrm>
              <a:off x="7811993" y="3688185"/>
              <a:ext cx="12038" cy="57150"/>
            </a:xfrm>
            <a:custGeom>
              <a:avLst/>
              <a:gdLst>
                <a:gd name="T0" fmla="*/ 0 w 33"/>
                <a:gd name="T1" fmla="*/ 2147483647 h 31"/>
                <a:gd name="T2" fmla="*/ 152730063 w 33"/>
                <a:gd name="T3" fmla="*/ 2147483647 h 31"/>
                <a:gd name="T4" fmla="*/ 267248988 w 33"/>
                <a:gd name="T5" fmla="*/ 2147483647 h 31"/>
                <a:gd name="T6" fmla="*/ 839958100 w 33"/>
                <a:gd name="T7" fmla="*/ 2147483647 h 31"/>
                <a:gd name="T8" fmla="*/ 1259936814 w 33"/>
                <a:gd name="T9" fmla="*/ 2147483647 h 31"/>
                <a:gd name="T10" fmla="*/ 1259936814 w 33"/>
                <a:gd name="T11" fmla="*/ 0 h 31"/>
                <a:gd name="T12" fmla="*/ 1030898627 w 33"/>
                <a:gd name="T13" fmla="*/ 0 h 31"/>
                <a:gd name="T14" fmla="*/ 725438839 w 33"/>
                <a:gd name="T15" fmla="*/ 0 h 31"/>
                <a:gd name="T16" fmla="*/ 381768249 w 33"/>
                <a:gd name="T17" fmla="*/ 0 h 31"/>
                <a:gd name="T18" fmla="*/ 0 w 33"/>
                <a:gd name="T19" fmla="*/ 0 h 31"/>
                <a:gd name="T20" fmla="*/ 0 w 33"/>
                <a:gd name="T21" fmla="*/ 2147483647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1">
                  <a:moveTo>
                    <a:pt x="0" y="6"/>
                  </a:moveTo>
                  <a:lnTo>
                    <a:pt x="4" y="21"/>
                  </a:lnTo>
                  <a:lnTo>
                    <a:pt x="7" y="31"/>
                  </a:lnTo>
                  <a:lnTo>
                    <a:pt x="22" y="31"/>
                  </a:lnTo>
                  <a:lnTo>
                    <a:pt x="33" y="31"/>
                  </a:lnTo>
                  <a:lnTo>
                    <a:pt x="33" y="0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6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3" name="Freeform 331"/>
            <p:cNvSpPr>
              <a:spLocks/>
            </p:cNvSpPr>
            <p:nvPr>
              <p:custDataLst>
                <p:tags r:id="rId234"/>
              </p:custDataLst>
            </p:nvPr>
          </p:nvSpPr>
          <p:spPr bwMode="auto">
            <a:xfrm>
              <a:off x="8370926" y="3645325"/>
              <a:ext cx="30956" cy="55563"/>
            </a:xfrm>
            <a:custGeom>
              <a:avLst/>
              <a:gdLst>
                <a:gd name="T0" fmla="*/ 1614314731 w 65"/>
                <a:gd name="T1" fmla="*/ 2147483647 h 68"/>
                <a:gd name="T2" fmla="*/ 1359402871 w 65"/>
                <a:gd name="T3" fmla="*/ 2147483647 h 68"/>
                <a:gd name="T4" fmla="*/ 1189525815 w 65"/>
                <a:gd name="T5" fmla="*/ 2147483647 h 68"/>
                <a:gd name="T6" fmla="*/ 934613515 w 65"/>
                <a:gd name="T7" fmla="*/ 2147483647 h 68"/>
                <a:gd name="T8" fmla="*/ 594666412 w 65"/>
                <a:gd name="T9" fmla="*/ 2147483647 h 68"/>
                <a:gd name="T10" fmla="*/ 339754112 w 65"/>
                <a:gd name="T11" fmla="*/ 2147483647 h 68"/>
                <a:gd name="T12" fmla="*/ 169877056 w 65"/>
                <a:gd name="T13" fmla="*/ 2147483647 h 68"/>
                <a:gd name="T14" fmla="*/ 0 w 65"/>
                <a:gd name="T15" fmla="*/ 2147483647 h 68"/>
                <a:gd name="T16" fmla="*/ 0 w 65"/>
                <a:gd name="T17" fmla="*/ 2147483647 h 68"/>
                <a:gd name="T18" fmla="*/ 0 w 65"/>
                <a:gd name="T19" fmla="*/ 2147483647 h 68"/>
                <a:gd name="T20" fmla="*/ 169877056 w 65"/>
                <a:gd name="T21" fmla="*/ 2147483647 h 68"/>
                <a:gd name="T22" fmla="*/ 424789356 w 65"/>
                <a:gd name="T23" fmla="*/ 2147483647 h 68"/>
                <a:gd name="T24" fmla="*/ 764736459 w 65"/>
                <a:gd name="T25" fmla="*/ 2147483647 h 68"/>
                <a:gd name="T26" fmla="*/ 1274367628 w 65"/>
                <a:gd name="T27" fmla="*/ 2147483647 h 68"/>
                <a:gd name="T28" fmla="*/ 1869227031 w 65"/>
                <a:gd name="T29" fmla="*/ 2147483647 h 68"/>
                <a:gd name="T30" fmla="*/ 2147483647 w 65"/>
                <a:gd name="T31" fmla="*/ 1090951724 h 68"/>
                <a:gd name="T32" fmla="*/ 2147483647 w 65"/>
                <a:gd name="T33" fmla="*/ 0 h 68"/>
                <a:gd name="T34" fmla="*/ 2147483647 w 65"/>
                <a:gd name="T35" fmla="*/ 0 h 68"/>
                <a:gd name="T36" fmla="*/ 2147483647 w 65"/>
                <a:gd name="T37" fmla="*/ 0 h 68"/>
                <a:gd name="T38" fmla="*/ 2147483647 w 65"/>
                <a:gd name="T39" fmla="*/ 2147483647 h 68"/>
                <a:gd name="T40" fmla="*/ 2147483647 w 65"/>
                <a:gd name="T41" fmla="*/ 2147483647 h 68"/>
                <a:gd name="T42" fmla="*/ 2147483647 w 65"/>
                <a:gd name="T43" fmla="*/ 2147483647 h 68"/>
                <a:gd name="T44" fmla="*/ 2147483647 w 65"/>
                <a:gd name="T45" fmla="*/ 2147483647 h 68"/>
                <a:gd name="T46" fmla="*/ 2147483647 w 65"/>
                <a:gd name="T47" fmla="*/ 2147483647 h 68"/>
                <a:gd name="T48" fmla="*/ 2147483647 w 65"/>
                <a:gd name="T49" fmla="*/ 2147483647 h 68"/>
                <a:gd name="T50" fmla="*/ 1614314731 w 65"/>
                <a:gd name="T51" fmla="*/ 2147483647 h 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5" h="68">
                  <a:moveTo>
                    <a:pt x="19" y="68"/>
                  </a:moveTo>
                  <a:lnTo>
                    <a:pt x="16" y="68"/>
                  </a:lnTo>
                  <a:lnTo>
                    <a:pt x="14" y="66"/>
                  </a:lnTo>
                  <a:lnTo>
                    <a:pt x="11" y="64"/>
                  </a:lnTo>
                  <a:lnTo>
                    <a:pt x="7" y="61"/>
                  </a:lnTo>
                  <a:lnTo>
                    <a:pt x="4" y="59"/>
                  </a:lnTo>
                  <a:lnTo>
                    <a:pt x="2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38"/>
                  </a:lnTo>
                  <a:lnTo>
                    <a:pt x="2" y="29"/>
                  </a:lnTo>
                  <a:lnTo>
                    <a:pt x="5" y="21"/>
                  </a:lnTo>
                  <a:lnTo>
                    <a:pt x="9" y="14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30" y="2"/>
                  </a:lnTo>
                  <a:lnTo>
                    <a:pt x="39" y="0"/>
                  </a:lnTo>
                  <a:lnTo>
                    <a:pt x="52" y="0"/>
                  </a:lnTo>
                  <a:lnTo>
                    <a:pt x="65" y="0"/>
                  </a:lnTo>
                  <a:lnTo>
                    <a:pt x="65" y="43"/>
                  </a:lnTo>
                  <a:lnTo>
                    <a:pt x="56" y="52"/>
                  </a:lnTo>
                  <a:lnTo>
                    <a:pt x="45" y="61"/>
                  </a:lnTo>
                  <a:lnTo>
                    <a:pt x="39" y="64"/>
                  </a:lnTo>
                  <a:lnTo>
                    <a:pt x="34" y="66"/>
                  </a:lnTo>
                  <a:lnTo>
                    <a:pt x="27" y="68"/>
                  </a:lnTo>
                  <a:lnTo>
                    <a:pt x="19" y="68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4" name="Freeform 332"/>
            <p:cNvSpPr>
              <a:spLocks/>
            </p:cNvSpPr>
            <p:nvPr>
              <p:custDataLst>
                <p:tags r:id="rId235"/>
              </p:custDataLst>
            </p:nvPr>
          </p:nvSpPr>
          <p:spPr bwMode="auto">
            <a:xfrm>
              <a:off x="7220386" y="3227810"/>
              <a:ext cx="297523" cy="368300"/>
            </a:xfrm>
            <a:custGeom>
              <a:avLst/>
              <a:gdLst>
                <a:gd name="T0" fmla="*/ 2147483647 w 625"/>
                <a:gd name="T1" fmla="*/ 2147483647 h 694"/>
                <a:gd name="T2" fmla="*/ 2147483647 w 625"/>
                <a:gd name="T3" fmla="*/ 2147483647 h 694"/>
                <a:gd name="T4" fmla="*/ 2147483647 w 625"/>
                <a:gd name="T5" fmla="*/ 2147483647 h 694"/>
                <a:gd name="T6" fmla="*/ 2147483647 w 625"/>
                <a:gd name="T7" fmla="*/ 2147483647 h 694"/>
                <a:gd name="T8" fmla="*/ 2147483647 w 625"/>
                <a:gd name="T9" fmla="*/ 2147483647 h 694"/>
                <a:gd name="T10" fmla="*/ 2147483647 w 625"/>
                <a:gd name="T11" fmla="*/ 2147483647 h 694"/>
                <a:gd name="T12" fmla="*/ 2147483647 w 625"/>
                <a:gd name="T13" fmla="*/ 2147483647 h 694"/>
                <a:gd name="T14" fmla="*/ 2147483647 w 625"/>
                <a:gd name="T15" fmla="*/ 2147483647 h 694"/>
                <a:gd name="T16" fmla="*/ 2147483647 w 625"/>
                <a:gd name="T17" fmla="*/ 2147483647 h 694"/>
                <a:gd name="T18" fmla="*/ 2147483647 w 625"/>
                <a:gd name="T19" fmla="*/ 2147483647 h 694"/>
                <a:gd name="T20" fmla="*/ 2147483647 w 625"/>
                <a:gd name="T21" fmla="*/ 2147483647 h 694"/>
                <a:gd name="T22" fmla="*/ 2147483647 w 625"/>
                <a:gd name="T23" fmla="*/ 2147483647 h 694"/>
                <a:gd name="T24" fmla="*/ 2147483647 w 625"/>
                <a:gd name="T25" fmla="*/ 2147483647 h 694"/>
                <a:gd name="T26" fmla="*/ 2147483647 w 625"/>
                <a:gd name="T27" fmla="*/ 2147483647 h 694"/>
                <a:gd name="T28" fmla="*/ 2147483647 w 625"/>
                <a:gd name="T29" fmla="*/ 2147483647 h 694"/>
                <a:gd name="T30" fmla="*/ 2147483647 w 625"/>
                <a:gd name="T31" fmla="*/ 2147483647 h 694"/>
                <a:gd name="T32" fmla="*/ 2147483647 w 625"/>
                <a:gd name="T33" fmla="*/ 2147483647 h 694"/>
                <a:gd name="T34" fmla="*/ 2147483647 w 625"/>
                <a:gd name="T35" fmla="*/ 2147483647 h 694"/>
                <a:gd name="T36" fmla="*/ 2147483647 w 625"/>
                <a:gd name="T37" fmla="*/ 2147483647 h 694"/>
                <a:gd name="T38" fmla="*/ 2147483647 w 625"/>
                <a:gd name="T39" fmla="*/ 2147483647 h 694"/>
                <a:gd name="T40" fmla="*/ 2147483647 w 625"/>
                <a:gd name="T41" fmla="*/ 2147483647 h 694"/>
                <a:gd name="T42" fmla="*/ 2147483647 w 625"/>
                <a:gd name="T43" fmla="*/ 2147483647 h 694"/>
                <a:gd name="T44" fmla="*/ 2147483647 w 625"/>
                <a:gd name="T45" fmla="*/ 2147483647 h 694"/>
                <a:gd name="T46" fmla="*/ 2147483647 w 625"/>
                <a:gd name="T47" fmla="*/ 2147483647 h 694"/>
                <a:gd name="T48" fmla="*/ 2147483647 w 625"/>
                <a:gd name="T49" fmla="*/ 2147483647 h 694"/>
                <a:gd name="T50" fmla="*/ 2147483647 w 625"/>
                <a:gd name="T51" fmla="*/ 2147483647 h 694"/>
                <a:gd name="T52" fmla="*/ 2147483647 w 625"/>
                <a:gd name="T53" fmla="*/ 2147483647 h 694"/>
                <a:gd name="T54" fmla="*/ 2147483647 w 625"/>
                <a:gd name="T55" fmla="*/ 2147483647 h 694"/>
                <a:gd name="T56" fmla="*/ 2147483647 w 625"/>
                <a:gd name="T57" fmla="*/ 2147483647 h 694"/>
                <a:gd name="T58" fmla="*/ 2147483647 w 625"/>
                <a:gd name="T59" fmla="*/ 2147483647 h 694"/>
                <a:gd name="T60" fmla="*/ 2147483647 w 625"/>
                <a:gd name="T61" fmla="*/ 2147483647 h 694"/>
                <a:gd name="T62" fmla="*/ 2147483647 w 625"/>
                <a:gd name="T63" fmla="*/ 2147483647 h 694"/>
                <a:gd name="T64" fmla="*/ 2147483647 w 625"/>
                <a:gd name="T65" fmla="*/ 2147483647 h 694"/>
                <a:gd name="T66" fmla="*/ 2147483647 w 625"/>
                <a:gd name="T67" fmla="*/ 2147483647 h 694"/>
                <a:gd name="T68" fmla="*/ 1951552945 w 625"/>
                <a:gd name="T69" fmla="*/ 2147483647 h 694"/>
                <a:gd name="T70" fmla="*/ 424217053 w 625"/>
                <a:gd name="T71" fmla="*/ 2147483647 h 694"/>
                <a:gd name="T72" fmla="*/ 848434107 w 625"/>
                <a:gd name="T73" fmla="*/ 597907985 h 694"/>
                <a:gd name="T74" fmla="*/ 2147483647 w 625"/>
                <a:gd name="T75" fmla="*/ 1942990531 h 694"/>
                <a:gd name="T76" fmla="*/ 2147483647 w 625"/>
                <a:gd name="T77" fmla="*/ 2147483647 h 694"/>
                <a:gd name="T78" fmla="*/ 2147483647 w 625"/>
                <a:gd name="T79" fmla="*/ 2147483647 h 694"/>
                <a:gd name="T80" fmla="*/ 2147483647 w 625"/>
                <a:gd name="T81" fmla="*/ 2147483647 h 694"/>
                <a:gd name="T82" fmla="*/ 2147483647 w 625"/>
                <a:gd name="T83" fmla="*/ 2147483647 h 694"/>
                <a:gd name="T84" fmla="*/ 2147483647 w 625"/>
                <a:gd name="T85" fmla="*/ 2147483647 h 694"/>
                <a:gd name="T86" fmla="*/ 2147483647 w 625"/>
                <a:gd name="T87" fmla="*/ 2147483647 h 694"/>
                <a:gd name="T88" fmla="*/ 2147483647 w 625"/>
                <a:gd name="T89" fmla="*/ 2147483647 h 694"/>
                <a:gd name="T90" fmla="*/ 2147483647 w 625"/>
                <a:gd name="T91" fmla="*/ 2147483647 h 694"/>
                <a:gd name="T92" fmla="*/ 2147483647 w 625"/>
                <a:gd name="T93" fmla="*/ 2147483647 h 694"/>
                <a:gd name="T94" fmla="*/ 2147483647 w 625"/>
                <a:gd name="T95" fmla="*/ 2147483647 h 694"/>
                <a:gd name="T96" fmla="*/ 2147483647 w 625"/>
                <a:gd name="T97" fmla="*/ 2147483647 h 694"/>
                <a:gd name="T98" fmla="*/ 2147483647 w 625"/>
                <a:gd name="T99" fmla="*/ 2147483647 h 694"/>
                <a:gd name="T100" fmla="*/ 2147483647 w 625"/>
                <a:gd name="T101" fmla="*/ 2147483647 h 6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" h="694">
                  <a:moveTo>
                    <a:pt x="433" y="265"/>
                  </a:moveTo>
                  <a:lnTo>
                    <a:pt x="512" y="333"/>
                  </a:lnTo>
                  <a:lnTo>
                    <a:pt x="502" y="337"/>
                  </a:lnTo>
                  <a:lnTo>
                    <a:pt x="493" y="341"/>
                  </a:lnTo>
                  <a:lnTo>
                    <a:pt x="489" y="341"/>
                  </a:lnTo>
                  <a:lnTo>
                    <a:pt x="484" y="341"/>
                  </a:lnTo>
                  <a:lnTo>
                    <a:pt x="481" y="341"/>
                  </a:lnTo>
                  <a:lnTo>
                    <a:pt x="479" y="339"/>
                  </a:lnTo>
                  <a:lnTo>
                    <a:pt x="479" y="382"/>
                  </a:lnTo>
                  <a:lnTo>
                    <a:pt x="493" y="392"/>
                  </a:lnTo>
                  <a:lnTo>
                    <a:pt x="507" y="402"/>
                  </a:lnTo>
                  <a:lnTo>
                    <a:pt x="515" y="404"/>
                  </a:lnTo>
                  <a:lnTo>
                    <a:pt x="524" y="406"/>
                  </a:lnTo>
                  <a:lnTo>
                    <a:pt x="528" y="405"/>
                  </a:lnTo>
                  <a:lnTo>
                    <a:pt x="534" y="405"/>
                  </a:lnTo>
                  <a:lnTo>
                    <a:pt x="539" y="403"/>
                  </a:lnTo>
                  <a:lnTo>
                    <a:pt x="545" y="402"/>
                  </a:lnTo>
                  <a:lnTo>
                    <a:pt x="550" y="424"/>
                  </a:lnTo>
                  <a:lnTo>
                    <a:pt x="554" y="443"/>
                  </a:lnTo>
                  <a:lnTo>
                    <a:pt x="558" y="451"/>
                  </a:lnTo>
                  <a:lnTo>
                    <a:pt x="560" y="459"/>
                  </a:lnTo>
                  <a:lnTo>
                    <a:pt x="563" y="465"/>
                  </a:lnTo>
                  <a:lnTo>
                    <a:pt x="568" y="470"/>
                  </a:lnTo>
                  <a:lnTo>
                    <a:pt x="572" y="474"/>
                  </a:lnTo>
                  <a:lnTo>
                    <a:pt x="576" y="478"/>
                  </a:lnTo>
                  <a:lnTo>
                    <a:pt x="582" y="481"/>
                  </a:lnTo>
                  <a:lnTo>
                    <a:pt x="588" y="483"/>
                  </a:lnTo>
                  <a:lnTo>
                    <a:pt x="596" y="485"/>
                  </a:lnTo>
                  <a:lnTo>
                    <a:pt x="605" y="486"/>
                  </a:lnTo>
                  <a:lnTo>
                    <a:pt x="614" y="487"/>
                  </a:lnTo>
                  <a:lnTo>
                    <a:pt x="625" y="487"/>
                  </a:lnTo>
                  <a:lnTo>
                    <a:pt x="625" y="496"/>
                  </a:lnTo>
                  <a:lnTo>
                    <a:pt x="625" y="505"/>
                  </a:lnTo>
                  <a:lnTo>
                    <a:pt x="625" y="515"/>
                  </a:lnTo>
                  <a:lnTo>
                    <a:pt x="625" y="525"/>
                  </a:lnTo>
                  <a:lnTo>
                    <a:pt x="625" y="539"/>
                  </a:lnTo>
                  <a:lnTo>
                    <a:pt x="622" y="557"/>
                  </a:lnTo>
                  <a:lnTo>
                    <a:pt x="620" y="579"/>
                  </a:lnTo>
                  <a:lnTo>
                    <a:pt x="618" y="603"/>
                  </a:lnTo>
                  <a:lnTo>
                    <a:pt x="616" y="628"/>
                  </a:lnTo>
                  <a:lnTo>
                    <a:pt x="614" y="651"/>
                  </a:lnTo>
                  <a:lnTo>
                    <a:pt x="611" y="672"/>
                  </a:lnTo>
                  <a:lnTo>
                    <a:pt x="611" y="691"/>
                  </a:lnTo>
                  <a:lnTo>
                    <a:pt x="582" y="692"/>
                  </a:lnTo>
                  <a:lnTo>
                    <a:pt x="562" y="693"/>
                  </a:lnTo>
                  <a:lnTo>
                    <a:pt x="553" y="694"/>
                  </a:lnTo>
                  <a:lnTo>
                    <a:pt x="546" y="693"/>
                  </a:lnTo>
                  <a:lnTo>
                    <a:pt x="539" y="693"/>
                  </a:lnTo>
                  <a:lnTo>
                    <a:pt x="531" y="691"/>
                  </a:lnTo>
                  <a:lnTo>
                    <a:pt x="392" y="567"/>
                  </a:lnTo>
                  <a:lnTo>
                    <a:pt x="394" y="564"/>
                  </a:lnTo>
                  <a:lnTo>
                    <a:pt x="396" y="560"/>
                  </a:lnTo>
                  <a:lnTo>
                    <a:pt x="397" y="556"/>
                  </a:lnTo>
                  <a:lnTo>
                    <a:pt x="397" y="552"/>
                  </a:lnTo>
                  <a:lnTo>
                    <a:pt x="397" y="547"/>
                  </a:lnTo>
                  <a:lnTo>
                    <a:pt x="396" y="543"/>
                  </a:lnTo>
                  <a:lnTo>
                    <a:pt x="394" y="539"/>
                  </a:lnTo>
                  <a:lnTo>
                    <a:pt x="392" y="537"/>
                  </a:lnTo>
                  <a:lnTo>
                    <a:pt x="366" y="513"/>
                  </a:lnTo>
                  <a:lnTo>
                    <a:pt x="338" y="488"/>
                  </a:lnTo>
                  <a:lnTo>
                    <a:pt x="326" y="476"/>
                  </a:lnTo>
                  <a:lnTo>
                    <a:pt x="315" y="465"/>
                  </a:lnTo>
                  <a:lnTo>
                    <a:pt x="305" y="453"/>
                  </a:lnTo>
                  <a:lnTo>
                    <a:pt x="300" y="444"/>
                  </a:lnTo>
                  <a:lnTo>
                    <a:pt x="295" y="432"/>
                  </a:lnTo>
                  <a:lnTo>
                    <a:pt x="293" y="419"/>
                  </a:lnTo>
                  <a:lnTo>
                    <a:pt x="292" y="407"/>
                  </a:lnTo>
                  <a:lnTo>
                    <a:pt x="292" y="393"/>
                  </a:lnTo>
                  <a:lnTo>
                    <a:pt x="291" y="381"/>
                  </a:lnTo>
                  <a:lnTo>
                    <a:pt x="289" y="370"/>
                  </a:lnTo>
                  <a:lnTo>
                    <a:pt x="288" y="365"/>
                  </a:lnTo>
                  <a:lnTo>
                    <a:pt x="285" y="360"/>
                  </a:lnTo>
                  <a:lnTo>
                    <a:pt x="282" y="356"/>
                  </a:lnTo>
                  <a:lnTo>
                    <a:pt x="279" y="352"/>
                  </a:lnTo>
                  <a:lnTo>
                    <a:pt x="268" y="342"/>
                  </a:lnTo>
                  <a:lnTo>
                    <a:pt x="258" y="332"/>
                  </a:lnTo>
                  <a:lnTo>
                    <a:pt x="249" y="321"/>
                  </a:lnTo>
                  <a:lnTo>
                    <a:pt x="241" y="310"/>
                  </a:lnTo>
                  <a:lnTo>
                    <a:pt x="235" y="297"/>
                  </a:lnTo>
                  <a:lnTo>
                    <a:pt x="229" y="283"/>
                  </a:lnTo>
                  <a:lnTo>
                    <a:pt x="224" y="269"/>
                  </a:lnTo>
                  <a:lnTo>
                    <a:pt x="220" y="253"/>
                  </a:lnTo>
                  <a:lnTo>
                    <a:pt x="216" y="246"/>
                  </a:lnTo>
                  <a:lnTo>
                    <a:pt x="213" y="238"/>
                  </a:lnTo>
                  <a:lnTo>
                    <a:pt x="207" y="231"/>
                  </a:lnTo>
                  <a:lnTo>
                    <a:pt x="202" y="224"/>
                  </a:lnTo>
                  <a:lnTo>
                    <a:pt x="190" y="212"/>
                  </a:lnTo>
                  <a:lnTo>
                    <a:pt x="177" y="199"/>
                  </a:lnTo>
                  <a:lnTo>
                    <a:pt x="162" y="187"/>
                  </a:lnTo>
                  <a:lnTo>
                    <a:pt x="150" y="171"/>
                  </a:lnTo>
                  <a:lnTo>
                    <a:pt x="145" y="164"/>
                  </a:lnTo>
                  <a:lnTo>
                    <a:pt x="140" y="155"/>
                  </a:lnTo>
                  <a:lnTo>
                    <a:pt x="136" y="146"/>
                  </a:lnTo>
                  <a:lnTo>
                    <a:pt x="133" y="136"/>
                  </a:lnTo>
                  <a:lnTo>
                    <a:pt x="123" y="135"/>
                  </a:lnTo>
                  <a:lnTo>
                    <a:pt x="112" y="132"/>
                  </a:lnTo>
                  <a:lnTo>
                    <a:pt x="102" y="128"/>
                  </a:lnTo>
                  <a:lnTo>
                    <a:pt x="91" y="121"/>
                  </a:lnTo>
                  <a:lnTo>
                    <a:pt x="80" y="113"/>
                  </a:lnTo>
                  <a:lnTo>
                    <a:pt x="69" y="104"/>
                  </a:lnTo>
                  <a:lnTo>
                    <a:pt x="59" y="95"/>
                  </a:lnTo>
                  <a:lnTo>
                    <a:pt x="49" y="85"/>
                  </a:lnTo>
                  <a:lnTo>
                    <a:pt x="39" y="74"/>
                  </a:lnTo>
                  <a:lnTo>
                    <a:pt x="31" y="62"/>
                  </a:lnTo>
                  <a:lnTo>
                    <a:pt x="23" y="51"/>
                  </a:lnTo>
                  <a:lnTo>
                    <a:pt x="16" y="40"/>
                  </a:lnTo>
                  <a:lnTo>
                    <a:pt x="10" y="29"/>
                  </a:lnTo>
                  <a:lnTo>
                    <a:pt x="5" y="19"/>
                  </a:lnTo>
                  <a:lnTo>
                    <a:pt x="2" y="9"/>
                  </a:lnTo>
                  <a:lnTo>
                    <a:pt x="0" y="0"/>
                  </a:lnTo>
                  <a:lnTo>
                    <a:pt x="10" y="4"/>
                  </a:lnTo>
                  <a:lnTo>
                    <a:pt x="20" y="7"/>
                  </a:lnTo>
                  <a:lnTo>
                    <a:pt x="28" y="10"/>
                  </a:lnTo>
                  <a:lnTo>
                    <a:pt x="37" y="13"/>
                  </a:lnTo>
                  <a:lnTo>
                    <a:pt x="54" y="15"/>
                  </a:lnTo>
                  <a:lnTo>
                    <a:pt x="69" y="16"/>
                  </a:lnTo>
                  <a:lnTo>
                    <a:pt x="84" y="16"/>
                  </a:lnTo>
                  <a:lnTo>
                    <a:pt x="100" y="17"/>
                  </a:lnTo>
                  <a:lnTo>
                    <a:pt x="108" y="19"/>
                  </a:lnTo>
                  <a:lnTo>
                    <a:pt x="116" y="20"/>
                  </a:lnTo>
                  <a:lnTo>
                    <a:pt x="124" y="22"/>
                  </a:lnTo>
                  <a:lnTo>
                    <a:pt x="133" y="25"/>
                  </a:lnTo>
                  <a:lnTo>
                    <a:pt x="138" y="27"/>
                  </a:lnTo>
                  <a:lnTo>
                    <a:pt x="144" y="31"/>
                  </a:lnTo>
                  <a:lnTo>
                    <a:pt x="149" y="36"/>
                  </a:lnTo>
                  <a:lnTo>
                    <a:pt x="156" y="42"/>
                  </a:lnTo>
                  <a:lnTo>
                    <a:pt x="169" y="57"/>
                  </a:lnTo>
                  <a:lnTo>
                    <a:pt x="181" y="76"/>
                  </a:lnTo>
                  <a:lnTo>
                    <a:pt x="204" y="109"/>
                  </a:lnTo>
                  <a:lnTo>
                    <a:pt x="220" y="130"/>
                  </a:lnTo>
                  <a:lnTo>
                    <a:pt x="237" y="147"/>
                  </a:lnTo>
                  <a:lnTo>
                    <a:pt x="254" y="163"/>
                  </a:lnTo>
                  <a:lnTo>
                    <a:pt x="271" y="181"/>
                  </a:lnTo>
                  <a:lnTo>
                    <a:pt x="289" y="196"/>
                  </a:lnTo>
                  <a:lnTo>
                    <a:pt x="299" y="202"/>
                  </a:lnTo>
                  <a:lnTo>
                    <a:pt x="308" y="209"/>
                  </a:lnTo>
                  <a:lnTo>
                    <a:pt x="318" y="214"/>
                  </a:lnTo>
                  <a:lnTo>
                    <a:pt x="329" y="219"/>
                  </a:lnTo>
                  <a:lnTo>
                    <a:pt x="341" y="223"/>
                  </a:lnTo>
                  <a:lnTo>
                    <a:pt x="353" y="226"/>
                  </a:lnTo>
                  <a:lnTo>
                    <a:pt x="366" y="227"/>
                  </a:lnTo>
                  <a:lnTo>
                    <a:pt x="379" y="228"/>
                  </a:lnTo>
                  <a:lnTo>
                    <a:pt x="383" y="229"/>
                  </a:lnTo>
                  <a:lnTo>
                    <a:pt x="388" y="230"/>
                  </a:lnTo>
                  <a:lnTo>
                    <a:pt x="392" y="231"/>
                  </a:lnTo>
                  <a:lnTo>
                    <a:pt x="395" y="235"/>
                  </a:lnTo>
                  <a:lnTo>
                    <a:pt x="401" y="241"/>
                  </a:lnTo>
                  <a:lnTo>
                    <a:pt x="405" y="247"/>
                  </a:lnTo>
                  <a:lnTo>
                    <a:pt x="411" y="254"/>
                  </a:lnTo>
                  <a:lnTo>
                    <a:pt x="416" y="260"/>
                  </a:lnTo>
                  <a:lnTo>
                    <a:pt x="419" y="262"/>
                  </a:lnTo>
                  <a:lnTo>
                    <a:pt x="423" y="264"/>
                  </a:lnTo>
                  <a:lnTo>
                    <a:pt x="427" y="265"/>
                  </a:lnTo>
                  <a:lnTo>
                    <a:pt x="433" y="265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5" name="Freeform 333"/>
            <p:cNvSpPr>
              <a:spLocks/>
            </p:cNvSpPr>
            <p:nvPr>
              <p:custDataLst>
                <p:tags r:id="rId236"/>
              </p:custDataLst>
            </p:nvPr>
          </p:nvSpPr>
          <p:spPr bwMode="auto">
            <a:xfrm>
              <a:off x="7590140" y="3277025"/>
              <a:ext cx="275167" cy="257175"/>
            </a:xfrm>
            <a:custGeom>
              <a:avLst/>
              <a:gdLst>
                <a:gd name="T0" fmla="*/ 2147483647 w 585"/>
                <a:gd name="T1" fmla="*/ 2147483647 h 493"/>
                <a:gd name="T2" fmla="*/ 2147483647 w 585"/>
                <a:gd name="T3" fmla="*/ 2147483647 h 493"/>
                <a:gd name="T4" fmla="*/ 2147483647 w 585"/>
                <a:gd name="T5" fmla="*/ 2147483647 h 493"/>
                <a:gd name="T6" fmla="*/ 2147483647 w 585"/>
                <a:gd name="T7" fmla="*/ 2147483647 h 493"/>
                <a:gd name="T8" fmla="*/ 2147483647 w 585"/>
                <a:gd name="T9" fmla="*/ 2147483647 h 493"/>
                <a:gd name="T10" fmla="*/ 2147483647 w 585"/>
                <a:gd name="T11" fmla="*/ 2147483647 h 493"/>
                <a:gd name="T12" fmla="*/ 2147483647 w 585"/>
                <a:gd name="T13" fmla="*/ 2147483647 h 493"/>
                <a:gd name="T14" fmla="*/ 2147483647 w 585"/>
                <a:gd name="T15" fmla="*/ 2147483647 h 493"/>
                <a:gd name="T16" fmla="*/ 2147483647 w 585"/>
                <a:gd name="T17" fmla="*/ 2147483647 h 493"/>
                <a:gd name="T18" fmla="*/ 2147483647 w 585"/>
                <a:gd name="T19" fmla="*/ 2147483647 h 493"/>
                <a:gd name="T20" fmla="*/ 2147483647 w 585"/>
                <a:gd name="T21" fmla="*/ 2147483647 h 493"/>
                <a:gd name="T22" fmla="*/ 2147483647 w 585"/>
                <a:gd name="T23" fmla="*/ 2147483647 h 493"/>
                <a:gd name="T24" fmla="*/ 2147483647 w 585"/>
                <a:gd name="T25" fmla="*/ 2147483647 h 493"/>
                <a:gd name="T26" fmla="*/ 2147483647 w 585"/>
                <a:gd name="T27" fmla="*/ 2147483647 h 493"/>
                <a:gd name="T28" fmla="*/ 2147483647 w 585"/>
                <a:gd name="T29" fmla="*/ 2147483647 h 493"/>
                <a:gd name="T30" fmla="*/ 2147483647 w 585"/>
                <a:gd name="T31" fmla="*/ 2147483647 h 493"/>
                <a:gd name="T32" fmla="*/ 2147483647 w 585"/>
                <a:gd name="T33" fmla="*/ 2147483647 h 493"/>
                <a:gd name="T34" fmla="*/ 2147483647 w 585"/>
                <a:gd name="T35" fmla="*/ 2147483647 h 493"/>
                <a:gd name="T36" fmla="*/ 2147483647 w 585"/>
                <a:gd name="T37" fmla="*/ 2147483647 h 493"/>
                <a:gd name="T38" fmla="*/ 2147483647 w 585"/>
                <a:gd name="T39" fmla="*/ 2147483647 h 493"/>
                <a:gd name="T40" fmla="*/ 2147483647 w 585"/>
                <a:gd name="T41" fmla="*/ 2147483647 h 493"/>
                <a:gd name="T42" fmla="*/ 2147483647 w 585"/>
                <a:gd name="T43" fmla="*/ 2147483647 h 493"/>
                <a:gd name="T44" fmla="*/ 2147483647 w 585"/>
                <a:gd name="T45" fmla="*/ 2147483647 h 493"/>
                <a:gd name="T46" fmla="*/ 2147483647 w 585"/>
                <a:gd name="T47" fmla="*/ 2147483647 h 493"/>
                <a:gd name="T48" fmla="*/ 2147483647 w 585"/>
                <a:gd name="T49" fmla="*/ 2147483647 h 493"/>
                <a:gd name="T50" fmla="*/ 2147483647 w 585"/>
                <a:gd name="T51" fmla="*/ 2147483647 h 493"/>
                <a:gd name="T52" fmla="*/ 2147483647 w 585"/>
                <a:gd name="T53" fmla="*/ 2147483647 h 493"/>
                <a:gd name="T54" fmla="*/ 2147483647 w 585"/>
                <a:gd name="T55" fmla="*/ 2147483647 h 493"/>
                <a:gd name="T56" fmla="*/ 2147483647 w 585"/>
                <a:gd name="T57" fmla="*/ 2147483647 h 493"/>
                <a:gd name="T58" fmla="*/ 2147483647 w 585"/>
                <a:gd name="T59" fmla="*/ 2147483647 h 493"/>
                <a:gd name="T60" fmla="*/ 982185436 w 585"/>
                <a:gd name="T61" fmla="*/ 2147483647 h 493"/>
                <a:gd name="T62" fmla="*/ 409275193 w 585"/>
                <a:gd name="T63" fmla="*/ 2147483647 h 493"/>
                <a:gd name="T64" fmla="*/ 2147483647 w 585"/>
                <a:gd name="T65" fmla="*/ 2147483647 h 493"/>
                <a:gd name="T66" fmla="*/ 2147483647 w 585"/>
                <a:gd name="T67" fmla="*/ 2147483647 h 493"/>
                <a:gd name="T68" fmla="*/ 2147483647 w 585"/>
                <a:gd name="T69" fmla="*/ 2147483647 h 493"/>
                <a:gd name="T70" fmla="*/ 2147483647 w 585"/>
                <a:gd name="T71" fmla="*/ 2147483647 h 493"/>
                <a:gd name="T72" fmla="*/ 2147483647 w 585"/>
                <a:gd name="T73" fmla="*/ 2147483647 h 493"/>
                <a:gd name="T74" fmla="*/ 2147483647 w 585"/>
                <a:gd name="T75" fmla="*/ 2147483647 h 493"/>
                <a:gd name="T76" fmla="*/ 2147483647 w 585"/>
                <a:gd name="T77" fmla="*/ 2147483647 h 493"/>
                <a:gd name="T78" fmla="*/ 2147483647 w 585"/>
                <a:gd name="T79" fmla="*/ 2147483647 h 493"/>
                <a:gd name="T80" fmla="*/ 2147483647 w 585"/>
                <a:gd name="T81" fmla="*/ 2147483647 h 493"/>
                <a:gd name="T82" fmla="*/ 2147483647 w 585"/>
                <a:gd name="T83" fmla="*/ 2147483647 h 493"/>
                <a:gd name="T84" fmla="*/ 2147483647 w 585"/>
                <a:gd name="T85" fmla="*/ 2147483647 h 493"/>
                <a:gd name="T86" fmla="*/ 2147483647 w 585"/>
                <a:gd name="T87" fmla="*/ 2147483647 h 493"/>
                <a:gd name="T88" fmla="*/ 2147483647 w 585"/>
                <a:gd name="T89" fmla="*/ 2147483647 h 493"/>
                <a:gd name="T90" fmla="*/ 2147483647 w 585"/>
                <a:gd name="T91" fmla="*/ 2147483647 h 493"/>
                <a:gd name="T92" fmla="*/ 2147483647 w 585"/>
                <a:gd name="T93" fmla="*/ 2147483647 h 493"/>
                <a:gd name="T94" fmla="*/ 2147483647 w 585"/>
                <a:gd name="T95" fmla="*/ 851741691 h 493"/>
                <a:gd name="T96" fmla="*/ 2147483647 w 585"/>
                <a:gd name="T97" fmla="*/ 283823129 h 49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5" h="493">
                  <a:moveTo>
                    <a:pt x="525" y="12"/>
                  </a:moveTo>
                  <a:lnTo>
                    <a:pt x="524" y="17"/>
                  </a:lnTo>
                  <a:lnTo>
                    <a:pt x="520" y="22"/>
                  </a:lnTo>
                  <a:lnTo>
                    <a:pt x="516" y="28"/>
                  </a:lnTo>
                  <a:lnTo>
                    <a:pt x="510" y="33"/>
                  </a:lnTo>
                  <a:lnTo>
                    <a:pt x="497" y="45"/>
                  </a:lnTo>
                  <a:lnTo>
                    <a:pt x="485" y="55"/>
                  </a:lnTo>
                  <a:lnTo>
                    <a:pt x="495" y="55"/>
                  </a:lnTo>
                  <a:lnTo>
                    <a:pt x="505" y="55"/>
                  </a:lnTo>
                  <a:lnTo>
                    <a:pt x="506" y="68"/>
                  </a:lnTo>
                  <a:lnTo>
                    <a:pt x="508" y="81"/>
                  </a:lnTo>
                  <a:lnTo>
                    <a:pt x="512" y="93"/>
                  </a:lnTo>
                  <a:lnTo>
                    <a:pt x="516" y="103"/>
                  </a:lnTo>
                  <a:lnTo>
                    <a:pt x="520" y="112"/>
                  </a:lnTo>
                  <a:lnTo>
                    <a:pt x="527" y="121"/>
                  </a:lnTo>
                  <a:lnTo>
                    <a:pt x="534" y="130"/>
                  </a:lnTo>
                  <a:lnTo>
                    <a:pt x="540" y="138"/>
                  </a:lnTo>
                  <a:lnTo>
                    <a:pt x="553" y="155"/>
                  </a:lnTo>
                  <a:lnTo>
                    <a:pt x="566" y="170"/>
                  </a:lnTo>
                  <a:lnTo>
                    <a:pt x="573" y="177"/>
                  </a:lnTo>
                  <a:lnTo>
                    <a:pt x="577" y="185"/>
                  </a:lnTo>
                  <a:lnTo>
                    <a:pt x="582" y="194"/>
                  </a:lnTo>
                  <a:lnTo>
                    <a:pt x="585" y="204"/>
                  </a:lnTo>
                  <a:lnTo>
                    <a:pt x="580" y="205"/>
                  </a:lnTo>
                  <a:lnTo>
                    <a:pt x="574" y="206"/>
                  </a:lnTo>
                  <a:lnTo>
                    <a:pt x="568" y="206"/>
                  </a:lnTo>
                  <a:lnTo>
                    <a:pt x="561" y="206"/>
                  </a:lnTo>
                  <a:lnTo>
                    <a:pt x="547" y="204"/>
                  </a:lnTo>
                  <a:lnTo>
                    <a:pt x="531" y="204"/>
                  </a:lnTo>
                  <a:lnTo>
                    <a:pt x="524" y="217"/>
                  </a:lnTo>
                  <a:lnTo>
                    <a:pt x="518" y="229"/>
                  </a:lnTo>
                  <a:lnTo>
                    <a:pt x="516" y="233"/>
                  </a:lnTo>
                  <a:lnTo>
                    <a:pt x="513" y="237"/>
                  </a:lnTo>
                  <a:lnTo>
                    <a:pt x="509" y="239"/>
                  </a:lnTo>
                  <a:lnTo>
                    <a:pt x="505" y="240"/>
                  </a:lnTo>
                  <a:lnTo>
                    <a:pt x="506" y="246"/>
                  </a:lnTo>
                  <a:lnTo>
                    <a:pt x="508" y="253"/>
                  </a:lnTo>
                  <a:lnTo>
                    <a:pt x="512" y="259"/>
                  </a:lnTo>
                  <a:lnTo>
                    <a:pt x="515" y="265"/>
                  </a:lnTo>
                  <a:lnTo>
                    <a:pt x="518" y="271"/>
                  </a:lnTo>
                  <a:lnTo>
                    <a:pt x="521" y="277"/>
                  </a:lnTo>
                  <a:lnTo>
                    <a:pt x="524" y="283"/>
                  </a:lnTo>
                  <a:lnTo>
                    <a:pt x="525" y="289"/>
                  </a:lnTo>
                  <a:lnTo>
                    <a:pt x="525" y="294"/>
                  </a:lnTo>
                  <a:lnTo>
                    <a:pt x="523" y="297"/>
                  </a:lnTo>
                  <a:lnTo>
                    <a:pt x="519" y="301"/>
                  </a:lnTo>
                  <a:lnTo>
                    <a:pt x="516" y="304"/>
                  </a:lnTo>
                  <a:lnTo>
                    <a:pt x="505" y="308"/>
                  </a:lnTo>
                  <a:lnTo>
                    <a:pt x="494" y="312"/>
                  </a:lnTo>
                  <a:lnTo>
                    <a:pt x="481" y="316"/>
                  </a:lnTo>
                  <a:lnTo>
                    <a:pt x="469" y="319"/>
                  </a:lnTo>
                  <a:lnTo>
                    <a:pt x="459" y="323"/>
                  </a:lnTo>
                  <a:lnTo>
                    <a:pt x="452" y="327"/>
                  </a:lnTo>
                  <a:lnTo>
                    <a:pt x="448" y="334"/>
                  </a:lnTo>
                  <a:lnTo>
                    <a:pt x="446" y="344"/>
                  </a:lnTo>
                  <a:lnTo>
                    <a:pt x="443" y="354"/>
                  </a:lnTo>
                  <a:lnTo>
                    <a:pt x="443" y="365"/>
                  </a:lnTo>
                  <a:lnTo>
                    <a:pt x="445" y="386"/>
                  </a:lnTo>
                  <a:lnTo>
                    <a:pt x="446" y="400"/>
                  </a:lnTo>
                  <a:lnTo>
                    <a:pt x="445" y="415"/>
                  </a:lnTo>
                  <a:lnTo>
                    <a:pt x="442" y="428"/>
                  </a:lnTo>
                  <a:lnTo>
                    <a:pt x="439" y="439"/>
                  </a:lnTo>
                  <a:lnTo>
                    <a:pt x="436" y="447"/>
                  </a:lnTo>
                  <a:lnTo>
                    <a:pt x="430" y="454"/>
                  </a:lnTo>
                  <a:lnTo>
                    <a:pt x="425" y="459"/>
                  </a:lnTo>
                  <a:lnTo>
                    <a:pt x="419" y="464"/>
                  </a:lnTo>
                  <a:lnTo>
                    <a:pt x="413" y="467"/>
                  </a:lnTo>
                  <a:lnTo>
                    <a:pt x="400" y="472"/>
                  </a:lnTo>
                  <a:lnTo>
                    <a:pt x="386" y="477"/>
                  </a:lnTo>
                  <a:lnTo>
                    <a:pt x="380" y="480"/>
                  </a:lnTo>
                  <a:lnTo>
                    <a:pt x="374" y="484"/>
                  </a:lnTo>
                  <a:lnTo>
                    <a:pt x="370" y="488"/>
                  </a:lnTo>
                  <a:lnTo>
                    <a:pt x="366" y="493"/>
                  </a:lnTo>
                  <a:lnTo>
                    <a:pt x="356" y="493"/>
                  </a:lnTo>
                  <a:lnTo>
                    <a:pt x="346" y="493"/>
                  </a:lnTo>
                  <a:lnTo>
                    <a:pt x="341" y="493"/>
                  </a:lnTo>
                  <a:lnTo>
                    <a:pt x="337" y="492"/>
                  </a:lnTo>
                  <a:lnTo>
                    <a:pt x="334" y="491"/>
                  </a:lnTo>
                  <a:lnTo>
                    <a:pt x="331" y="489"/>
                  </a:lnTo>
                  <a:lnTo>
                    <a:pt x="329" y="487"/>
                  </a:lnTo>
                  <a:lnTo>
                    <a:pt x="328" y="484"/>
                  </a:lnTo>
                  <a:lnTo>
                    <a:pt x="327" y="482"/>
                  </a:lnTo>
                  <a:lnTo>
                    <a:pt x="326" y="478"/>
                  </a:lnTo>
                  <a:lnTo>
                    <a:pt x="327" y="471"/>
                  </a:lnTo>
                  <a:lnTo>
                    <a:pt x="328" y="464"/>
                  </a:lnTo>
                  <a:lnTo>
                    <a:pt x="330" y="457"/>
                  </a:lnTo>
                  <a:lnTo>
                    <a:pt x="333" y="450"/>
                  </a:lnTo>
                  <a:lnTo>
                    <a:pt x="304" y="451"/>
                  </a:lnTo>
                  <a:lnTo>
                    <a:pt x="279" y="454"/>
                  </a:lnTo>
                  <a:lnTo>
                    <a:pt x="267" y="455"/>
                  </a:lnTo>
                  <a:lnTo>
                    <a:pt x="257" y="455"/>
                  </a:lnTo>
                  <a:lnTo>
                    <a:pt x="251" y="454"/>
                  </a:lnTo>
                  <a:lnTo>
                    <a:pt x="247" y="453"/>
                  </a:lnTo>
                  <a:lnTo>
                    <a:pt x="244" y="452"/>
                  </a:lnTo>
                  <a:lnTo>
                    <a:pt x="239" y="450"/>
                  </a:lnTo>
                  <a:lnTo>
                    <a:pt x="219" y="462"/>
                  </a:lnTo>
                  <a:lnTo>
                    <a:pt x="207" y="455"/>
                  </a:lnTo>
                  <a:lnTo>
                    <a:pt x="192" y="447"/>
                  </a:lnTo>
                  <a:lnTo>
                    <a:pt x="183" y="444"/>
                  </a:lnTo>
                  <a:lnTo>
                    <a:pt x="176" y="440"/>
                  </a:lnTo>
                  <a:lnTo>
                    <a:pt x="168" y="438"/>
                  </a:lnTo>
                  <a:lnTo>
                    <a:pt x="159" y="438"/>
                  </a:lnTo>
                  <a:lnTo>
                    <a:pt x="144" y="437"/>
                  </a:lnTo>
                  <a:lnTo>
                    <a:pt x="122" y="436"/>
                  </a:lnTo>
                  <a:lnTo>
                    <a:pt x="111" y="435"/>
                  </a:lnTo>
                  <a:lnTo>
                    <a:pt x="102" y="432"/>
                  </a:lnTo>
                  <a:lnTo>
                    <a:pt x="98" y="431"/>
                  </a:lnTo>
                  <a:lnTo>
                    <a:pt x="95" y="429"/>
                  </a:lnTo>
                  <a:lnTo>
                    <a:pt x="93" y="428"/>
                  </a:lnTo>
                  <a:lnTo>
                    <a:pt x="93" y="424"/>
                  </a:lnTo>
                  <a:lnTo>
                    <a:pt x="87" y="393"/>
                  </a:lnTo>
                  <a:lnTo>
                    <a:pt x="81" y="366"/>
                  </a:lnTo>
                  <a:lnTo>
                    <a:pt x="75" y="346"/>
                  </a:lnTo>
                  <a:lnTo>
                    <a:pt x="69" y="331"/>
                  </a:lnTo>
                  <a:lnTo>
                    <a:pt x="64" y="320"/>
                  </a:lnTo>
                  <a:lnTo>
                    <a:pt x="58" y="310"/>
                  </a:lnTo>
                  <a:lnTo>
                    <a:pt x="53" y="304"/>
                  </a:lnTo>
                  <a:lnTo>
                    <a:pt x="47" y="300"/>
                  </a:lnTo>
                  <a:lnTo>
                    <a:pt x="41" y="296"/>
                  </a:lnTo>
                  <a:lnTo>
                    <a:pt x="35" y="292"/>
                  </a:lnTo>
                  <a:lnTo>
                    <a:pt x="30" y="288"/>
                  </a:lnTo>
                  <a:lnTo>
                    <a:pt x="24" y="281"/>
                  </a:lnTo>
                  <a:lnTo>
                    <a:pt x="19" y="272"/>
                  </a:lnTo>
                  <a:lnTo>
                    <a:pt x="12" y="260"/>
                  </a:lnTo>
                  <a:lnTo>
                    <a:pt x="6" y="243"/>
                  </a:lnTo>
                  <a:lnTo>
                    <a:pt x="0" y="222"/>
                  </a:lnTo>
                  <a:lnTo>
                    <a:pt x="2" y="215"/>
                  </a:lnTo>
                  <a:lnTo>
                    <a:pt x="5" y="204"/>
                  </a:lnTo>
                  <a:lnTo>
                    <a:pt x="11" y="191"/>
                  </a:lnTo>
                  <a:lnTo>
                    <a:pt x="17" y="177"/>
                  </a:lnTo>
                  <a:lnTo>
                    <a:pt x="24" y="164"/>
                  </a:lnTo>
                  <a:lnTo>
                    <a:pt x="31" y="153"/>
                  </a:lnTo>
                  <a:lnTo>
                    <a:pt x="36" y="144"/>
                  </a:lnTo>
                  <a:lnTo>
                    <a:pt x="41" y="141"/>
                  </a:lnTo>
                  <a:lnTo>
                    <a:pt x="46" y="141"/>
                  </a:lnTo>
                  <a:lnTo>
                    <a:pt x="54" y="141"/>
                  </a:lnTo>
                  <a:lnTo>
                    <a:pt x="64" y="141"/>
                  </a:lnTo>
                  <a:lnTo>
                    <a:pt x="73" y="141"/>
                  </a:lnTo>
                  <a:lnTo>
                    <a:pt x="73" y="146"/>
                  </a:lnTo>
                  <a:lnTo>
                    <a:pt x="75" y="152"/>
                  </a:lnTo>
                  <a:lnTo>
                    <a:pt x="77" y="158"/>
                  </a:lnTo>
                  <a:lnTo>
                    <a:pt x="80" y="164"/>
                  </a:lnTo>
                  <a:lnTo>
                    <a:pt x="88" y="176"/>
                  </a:lnTo>
                  <a:lnTo>
                    <a:pt x="97" y="187"/>
                  </a:lnTo>
                  <a:lnTo>
                    <a:pt x="107" y="198"/>
                  </a:lnTo>
                  <a:lnTo>
                    <a:pt x="118" y="208"/>
                  </a:lnTo>
                  <a:lnTo>
                    <a:pt x="124" y="211"/>
                  </a:lnTo>
                  <a:lnTo>
                    <a:pt x="129" y="214"/>
                  </a:lnTo>
                  <a:lnTo>
                    <a:pt x="135" y="215"/>
                  </a:lnTo>
                  <a:lnTo>
                    <a:pt x="139" y="216"/>
                  </a:lnTo>
                  <a:lnTo>
                    <a:pt x="155" y="215"/>
                  </a:lnTo>
                  <a:lnTo>
                    <a:pt x="170" y="213"/>
                  </a:lnTo>
                  <a:lnTo>
                    <a:pt x="184" y="209"/>
                  </a:lnTo>
                  <a:lnTo>
                    <a:pt x="199" y="204"/>
                  </a:lnTo>
                  <a:lnTo>
                    <a:pt x="211" y="196"/>
                  </a:lnTo>
                  <a:lnTo>
                    <a:pt x="221" y="189"/>
                  </a:lnTo>
                  <a:lnTo>
                    <a:pt x="225" y="185"/>
                  </a:lnTo>
                  <a:lnTo>
                    <a:pt x="228" y="181"/>
                  </a:lnTo>
                  <a:lnTo>
                    <a:pt x="230" y="177"/>
                  </a:lnTo>
                  <a:lnTo>
                    <a:pt x="233" y="172"/>
                  </a:lnTo>
                  <a:lnTo>
                    <a:pt x="256" y="175"/>
                  </a:lnTo>
                  <a:lnTo>
                    <a:pt x="273" y="176"/>
                  </a:lnTo>
                  <a:lnTo>
                    <a:pt x="281" y="177"/>
                  </a:lnTo>
                  <a:lnTo>
                    <a:pt x="288" y="178"/>
                  </a:lnTo>
                  <a:lnTo>
                    <a:pt x="294" y="181"/>
                  </a:lnTo>
                  <a:lnTo>
                    <a:pt x="300" y="184"/>
                  </a:lnTo>
                  <a:lnTo>
                    <a:pt x="326" y="184"/>
                  </a:lnTo>
                  <a:lnTo>
                    <a:pt x="326" y="181"/>
                  </a:lnTo>
                  <a:lnTo>
                    <a:pt x="327" y="178"/>
                  </a:lnTo>
                  <a:lnTo>
                    <a:pt x="329" y="176"/>
                  </a:lnTo>
                  <a:lnTo>
                    <a:pt x="331" y="174"/>
                  </a:lnTo>
                  <a:lnTo>
                    <a:pt x="337" y="170"/>
                  </a:lnTo>
                  <a:lnTo>
                    <a:pt x="344" y="167"/>
                  </a:lnTo>
                  <a:lnTo>
                    <a:pt x="350" y="164"/>
                  </a:lnTo>
                  <a:lnTo>
                    <a:pt x="357" y="162"/>
                  </a:lnTo>
                  <a:lnTo>
                    <a:pt x="362" y="158"/>
                  </a:lnTo>
                  <a:lnTo>
                    <a:pt x="366" y="154"/>
                  </a:lnTo>
                  <a:lnTo>
                    <a:pt x="372" y="149"/>
                  </a:lnTo>
                  <a:lnTo>
                    <a:pt x="378" y="143"/>
                  </a:lnTo>
                  <a:lnTo>
                    <a:pt x="383" y="136"/>
                  </a:lnTo>
                  <a:lnTo>
                    <a:pt x="389" y="129"/>
                  </a:lnTo>
                  <a:lnTo>
                    <a:pt x="400" y="114"/>
                  </a:lnTo>
                  <a:lnTo>
                    <a:pt x="408" y="97"/>
                  </a:lnTo>
                  <a:lnTo>
                    <a:pt x="415" y="79"/>
                  </a:lnTo>
                  <a:lnTo>
                    <a:pt x="420" y="62"/>
                  </a:lnTo>
                  <a:lnTo>
                    <a:pt x="424" y="46"/>
                  </a:lnTo>
                  <a:lnTo>
                    <a:pt x="426" y="30"/>
                  </a:lnTo>
                  <a:lnTo>
                    <a:pt x="427" y="25"/>
                  </a:lnTo>
                  <a:lnTo>
                    <a:pt x="429" y="20"/>
                  </a:lnTo>
                  <a:lnTo>
                    <a:pt x="435" y="15"/>
                  </a:lnTo>
                  <a:lnTo>
                    <a:pt x="440" y="11"/>
                  </a:lnTo>
                  <a:lnTo>
                    <a:pt x="447" y="6"/>
                  </a:lnTo>
                  <a:lnTo>
                    <a:pt x="453" y="3"/>
                  </a:lnTo>
                  <a:lnTo>
                    <a:pt x="460" y="1"/>
                  </a:lnTo>
                  <a:lnTo>
                    <a:pt x="465" y="0"/>
                  </a:lnTo>
                  <a:lnTo>
                    <a:pt x="479" y="2"/>
                  </a:lnTo>
                  <a:lnTo>
                    <a:pt x="495" y="6"/>
                  </a:lnTo>
                  <a:lnTo>
                    <a:pt x="512" y="10"/>
                  </a:lnTo>
                  <a:lnTo>
                    <a:pt x="525" y="12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6" name="Freeform 334"/>
            <p:cNvSpPr>
              <a:spLocks/>
            </p:cNvSpPr>
            <p:nvPr>
              <p:custDataLst>
                <p:tags r:id="rId237"/>
              </p:custDataLst>
            </p:nvPr>
          </p:nvSpPr>
          <p:spPr bwMode="auto">
            <a:xfrm>
              <a:off x="7975374" y="3683422"/>
              <a:ext cx="99748" cy="57150"/>
            </a:xfrm>
            <a:custGeom>
              <a:avLst/>
              <a:gdLst>
                <a:gd name="T0" fmla="*/ 0 w 212"/>
                <a:gd name="T1" fmla="*/ 2147483647 h 105"/>
                <a:gd name="T2" fmla="*/ 1310792729 w 212"/>
                <a:gd name="T3" fmla="*/ 2147483647 h 105"/>
                <a:gd name="T4" fmla="*/ 2147483647 w 212"/>
                <a:gd name="T5" fmla="*/ 2147483647 h 105"/>
                <a:gd name="T6" fmla="*/ 2147483647 w 212"/>
                <a:gd name="T7" fmla="*/ 2147483647 h 105"/>
                <a:gd name="T8" fmla="*/ 2147483647 w 212"/>
                <a:gd name="T9" fmla="*/ 2147483647 h 105"/>
                <a:gd name="T10" fmla="*/ 2147483647 w 212"/>
                <a:gd name="T11" fmla="*/ 2147483647 h 105"/>
                <a:gd name="T12" fmla="*/ 2147483647 w 212"/>
                <a:gd name="T13" fmla="*/ 2147483647 h 105"/>
                <a:gd name="T14" fmla="*/ 2147483647 w 212"/>
                <a:gd name="T15" fmla="*/ 2147483647 h 105"/>
                <a:gd name="T16" fmla="*/ 2147483647 w 212"/>
                <a:gd name="T17" fmla="*/ 2147483647 h 105"/>
                <a:gd name="T18" fmla="*/ 2147483647 w 212"/>
                <a:gd name="T19" fmla="*/ 2147483647 h 105"/>
                <a:gd name="T20" fmla="*/ 2147483647 w 212"/>
                <a:gd name="T21" fmla="*/ 2147483647 h 105"/>
                <a:gd name="T22" fmla="*/ 2147483647 w 212"/>
                <a:gd name="T23" fmla="*/ 1289859171 h 105"/>
                <a:gd name="T24" fmla="*/ 2147483647 w 212"/>
                <a:gd name="T25" fmla="*/ 0 h 105"/>
                <a:gd name="T26" fmla="*/ 2147483647 w 212"/>
                <a:gd name="T27" fmla="*/ 0 h 105"/>
                <a:gd name="T28" fmla="*/ 2147483647 w 212"/>
                <a:gd name="T29" fmla="*/ 1451313909 h 105"/>
                <a:gd name="T30" fmla="*/ 2147483647 w 212"/>
                <a:gd name="T31" fmla="*/ 2147483647 h 105"/>
                <a:gd name="T32" fmla="*/ 2147483647 w 212"/>
                <a:gd name="T33" fmla="*/ 2147483647 h 105"/>
                <a:gd name="T34" fmla="*/ 2147483647 w 212"/>
                <a:gd name="T35" fmla="*/ 2147483647 h 105"/>
                <a:gd name="T36" fmla="*/ 2147483647 w 212"/>
                <a:gd name="T37" fmla="*/ 2147483647 h 105"/>
                <a:gd name="T38" fmla="*/ 2147483647 w 212"/>
                <a:gd name="T39" fmla="*/ 2147483647 h 105"/>
                <a:gd name="T40" fmla="*/ 2147483647 w 212"/>
                <a:gd name="T41" fmla="*/ 2147483647 h 105"/>
                <a:gd name="T42" fmla="*/ 2147483647 w 212"/>
                <a:gd name="T43" fmla="*/ 2147483647 h 105"/>
                <a:gd name="T44" fmla="*/ 1884229315 w 212"/>
                <a:gd name="T45" fmla="*/ 2147483647 h 105"/>
                <a:gd name="T46" fmla="*/ 0 w 212"/>
                <a:gd name="T47" fmla="*/ 2147483647 h 10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2" h="105">
                  <a:moveTo>
                    <a:pt x="0" y="105"/>
                  </a:moveTo>
                  <a:lnTo>
                    <a:pt x="16" y="85"/>
                  </a:lnTo>
                  <a:lnTo>
                    <a:pt x="35" y="68"/>
                  </a:lnTo>
                  <a:lnTo>
                    <a:pt x="44" y="60"/>
                  </a:lnTo>
                  <a:lnTo>
                    <a:pt x="54" y="53"/>
                  </a:lnTo>
                  <a:lnTo>
                    <a:pt x="64" y="46"/>
                  </a:lnTo>
                  <a:lnTo>
                    <a:pt x="73" y="38"/>
                  </a:lnTo>
                  <a:lnTo>
                    <a:pt x="83" y="32"/>
                  </a:lnTo>
                  <a:lnTo>
                    <a:pt x="94" y="27"/>
                  </a:lnTo>
                  <a:lnTo>
                    <a:pt x="106" y="21"/>
                  </a:lnTo>
                  <a:lnTo>
                    <a:pt x="118" y="16"/>
                  </a:lnTo>
                  <a:lnTo>
                    <a:pt x="144" y="8"/>
                  </a:lnTo>
                  <a:lnTo>
                    <a:pt x="172" y="0"/>
                  </a:lnTo>
                  <a:lnTo>
                    <a:pt x="212" y="0"/>
                  </a:lnTo>
                  <a:lnTo>
                    <a:pt x="202" y="9"/>
                  </a:lnTo>
                  <a:lnTo>
                    <a:pt x="190" y="18"/>
                  </a:lnTo>
                  <a:lnTo>
                    <a:pt x="178" y="27"/>
                  </a:lnTo>
                  <a:lnTo>
                    <a:pt x="165" y="35"/>
                  </a:lnTo>
                  <a:lnTo>
                    <a:pt x="137" y="52"/>
                  </a:lnTo>
                  <a:lnTo>
                    <a:pt x="109" y="66"/>
                  </a:lnTo>
                  <a:lnTo>
                    <a:pt x="79" y="79"/>
                  </a:lnTo>
                  <a:lnTo>
                    <a:pt x="50" y="90"/>
                  </a:lnTo>
                  <a:lnTo>
                    <a:pt x="23" y="99"/>
                  </a:lnTo>
                  <a:lnTo>
                    <a:pt x="0" y="105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7" name="Freeform 335"/>
            <p:cNvSpPr>
              <a:spLocks/>
            </p:cNvSpPr>
            <p:nvPr>
              <p:custDataLst>
                <p:tags r:id="rId238"/>
              </p:custDataLst>
            </p:nvPr>
          </p:nvSpPr>
          <p:spPr bwMode="auto">
            <a:xfrm>
              <a:off x="8100917" y="3350047"/>
              <a:ext cx="46434" cy="88900"/>
            </a:xfrm>
            <a:custGeom>
              <a:avLst/>
              <a:gdLst>
                <a:gd name="T0" fmla="*/ 0 w 92"/>
                <a:gd name="T1" fmla="*/ 2147483647 h 166"/>
                <a:gd name="T2" fmla="*/ 0 w 92"/>
                <a:gd name="T3" fmla="*/ 2147483647 h 166"/>
                <a:gd name="T4" fmla="*/ 505520485 w 92"/>
                <a:gd name="T5" fmla="*/ 2147483647 h 166"/>
                <a:gd name="T6" fmla="*/ 1213552738 w 92"/>
                <a:gd name="T7" fmla="*/ 2147483647 h 166"/>
                <a:gd name="T8" fmla="*/ 1415630762 w 92"/>
                <a:gd name="T9" fmla="*/ 2147483647 h 166"/>
                <a:gd name="T10" fmla="*/ 1719073222 w 92"/>
                <a:gd name="T11" fmla="*/ 2147483647 h 166"/>
                <a:gd name="T12" fmla="*/ 1820220554 w 92"/>
                <a:gd name="T13" fmla="*/ 2147483647 h 166"/>
                <a:gd name="T14" fmla="*/ 1921368352 w 92"/>
                <a:gd name="T15" fmla="*/ 2147483647 h 166"/>
                <a:gd name="T16" fmla="*/ 2022515683 w 92"/>
                <a:gd name="T17" fmla="*/ 2147483647 h 166"/>
                <a:gd name="T18" fmla="*/ 2147483647 w 92"/>
                <a:gd name="T19" fmla="*/ 2147483647 h 166"/>
                <a:gd name="T20" fmla="*/ 2147483647 w 92"/>
                <a:gd name="T21" fmla="*/ 2147483647 h 166"/>
                <a:gd name="T22" fmla="*/ 2147483647 w 92"/>
                <a:gd name="T23" fmla="*/ 2147483647 h 166"/>
                <a:gd name="T24" fmla="*/ 2147483647 w 92"/>
                <a:gd name="T25" fmla="*/ 2147483647 h 166"/>
                <a:gd name="T26" fmla="*/ 2147483647 w 92"/>
                <a:gd name="T27" fmla="*/ 2147483647 h 166"/>
                <a:gd name="T28" fmla="*/ 2147483647 w 92"/>
                <a:gd name="T29" fmla="*/ 2147483647 h 166"/>
                <a:gd name="T30" fmla="*/ 2147483647 w 92"/>
                <a:gd name="T31" fmla="*/ 2147483647 h 166"/>
                <a:gd name="T32" fmla="*/ 2147483647 w 92"/>
                <a:gd name="T33" fmla="*/ 2147483647 h 166"/>
                <a:gd name="T34" fmla="*/ 2147483647 w 92"/>
                <a:gd name="T35" fmla="*/ 2147483647 h 166"/>
                <a:gd name="T36" fmla="*/ 2147483647 w 92"/>
                <a:gd name="T37" fmla="*/ 2147483647 h 166"/>
                <a:gd name="T38" fmla="*/ 2147483647 w 92"/>
                <a:gd name="T39" fmla="*/ 2147483647 h 166"/>
                <a:gd name="T40" fmla="*/ 2147483647 w 92"/>
                <a:gd name="T41" fmla="*/ 2147483647 h 166"/>
                <a:gd name="T42" fmla="*/ 2147483647 w 92"/>
                <a:gd name="T43" fmla="*/ 2147483647 h 166"/>
                <a:gd name="T44" fmla="*/ 2147483647 w 92"/>
                <a:gd name="T45" fmla="*/ 2147483647 h 166"/>
                <a:gd name="T46" fmla="*/ 2147483647 w 92"/>
                <a:gd name="T47" fmla="*/ 2147483647 h 166"/>
                <a:gd name="T48" fmla="*/ 2147483647 w 92"/>
                <a:gd name="T49" fmla="*/ 2147483647 h 166"/>
                <a:gd name="T50" fmla="*/ 2147483647 w 92"/>
                <a:gd name="T51" fmla="*/ 2147483647 h 166"/>
                <a:gd name="T52" fmla="*/ 2147483647 w 92"/>
                <a:gd name="T53" fmla="*/ 2147483647 h 166"/>
                <a:gd name="T54" fmla="*/ 2147483647 w 92"/>
                <a:gd name="T55" fmla="*/ 2147483647 h 166"/>
                <a:gd name="T56" fmla="*/ 2147483647 w 92"/>
                <a:gd name="T57" fmla="*/ 2147483647 h 166"/>
                <a:gd name="T58" fmla="*/ 2147483647 w 92"/>
                <a:gd name="T59" fmla="*/ 2147483647 h 166"/>
                <a:gd name="T60" fmla="*/ 2147483647 w 92"/>
                <a:gd name="T61" fmla="*/ 2147483647 h 166"/>
                <a:gd name="T62" fmla="*/ 2147483647 w 92"/>
                <a:gd name="T63" fmla="*/ 2147483647 h 166"/>
                <a:gd name="T64" fmla="*/ 2147483647 w 92"/>
                <a:gd name="T65" fmla="*/ 2147483647 h 166"/>
                <a:gd name="T66" fmla="*/ 2147483647 w 92"/>
                <a:gd name="T67" fmla="*/ 2147483647 h 166"/>
                <a:gd name="T68" fmla="*/ 2147483647 w 92"/>
                <a:gd name="T69" fmla="*/ 2147483647 h 166"/>
                <a:gd name="T70" fmla="*/ 2147483647 w 92"/>
                <a:gd name="T71" fmla="*/ 1996739521 h 166"/>
                <a:gd name="T72" fmla="*/ 2147483647 w 92"/>
                <a:gd name="T73" fmla="*/ 2147483647 h 166"/>
                <a:gd name="T74" fmla="*/ 2147483647 w 92"/>
                <a:gd name="T75" fmla="*/ 2147483647 h 166"/>
                <a:gd name="T76" fmla="*/ 2147483647 w 92"/>
                <a:gd name="T77" fmla="*/ 2147483647 h 166"/>
                <a:gd name="T78" fmla="*/ 2147483647 w 92"/>
                <a:gd name="T79" fmla="*/ 2147483647 h 166"/>
                <a:gd name="T80" fmla="*/ 2147483647 w 92"/>
                <a:gd name="T81" fmla="*/ 2147483647 h 166"/>
                <a:gd name="T82" fmla="*/ 2147483647 w 92"/>
                <a:gd name="T83" fmla="*/ 1689570742 h 166"/>
                <a:gd name="T84" fmla="*/ 2147483647 w 92"/>
                <a:gd name="T85" fmla="*/ 1075233718 h 166"/>
                <a:gd name="T86" fmla="*/ 1617925891 w 92"/>
                <a:gd name="T87" fmla="*/ 460896159 h 166"/>
                <a:gd name="T88" fmla="*/ 808962945 w 92"/>
                <a:gd name="T89" fmla="*/ 153727915 h 166"/>
                <a:gd name="T90" fmla="*/ 0 w 92"/>
                <a:gd name="T91" fmla="*/ 0 h 166"/>
                <a:gd name="T92" fmla="*/ 0 w 92"/>
                <a:gd name="T93" fmla="*/ 1535842827 h 166"/>
                <a:gd name="T94" fmla="*/ 0 w 92"/>
                <a:gd name="T95" fmla="*/ 2147483647 h 166"/>
                <a:gd name="T96" fmla="*/ 0 w 92"/>
                <a:gd name="T97" fmla="*/ 2147483647 h 166"/>
                <a:gd name="T98" fmla="*/ 0 w 92"/>
                <a:gd name="T99" fmla="*/ 2147483647 h 166"/>
                <a:gd name="T100" fmla="*/ 0 w 92"/>
                <a:gd name="T101" fmla="*/ 2147483647 h 166"/>
                <a:gd name="T102" fmla="*/ 0 w 92"/>
                <a:gd name="T103" fmla="*/ 2147483647 h 1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2" h="166">
                  <a:moveTo>
                    <a:pt x="0" y="81"/>
                  </a:moveTo>
                  <a:lnTo>
                    <a:pt x="0" y="148"/>
                  </a:lnTo>
                  <a:lnTo>
                    <a:pt x="5" y="144"/>
                  </a:lnTo>
                  <a:lnTo>
                    <a:pt x="12" y="139"/>
                  </a:lnTo>
                  <a:lnTo>
                    <a:pt x="14" y="137"/>
                  </a:lnTo>
                  <a:lnTo>
                    <a:pt x="17" y="135"/>
                  </a:lnTo>
                  <a:lnTo>
                    <a:pt x="18" y="132"/>
                  </a:lnTo>
                  <a:lnTo>
                    <a:pt x="19" y="130"/>
                  </a:lnTo>
                  <a:lnTo>
                    <a:pt x="20" y="138"/>
                  </a:lnTo>
                  <a:lnTo>
                    <a:pt x="24" y="148"/>
                  </a:lnTo>
                  <a:lnTo>
                    <a:pt x="27" y="154"/>
                  </a:lnTo>
                  <a:lnTo>
                    <a:pt x="30" y="159"/>
                  </a:lnTo>
                  <a:lnTo>
                    <a:pt x="35" y="163"/>
                  </a:lnTo>
                  <a:lnTo>
                    <a:pt x="39" y="166"/>
                  </a:lnTo>
                  <a:lnTo>
                    <a:pt x="41" y="158"/>
                  </a:lnTo>
                  <a:lnTo>
                    <a:pt x="41" y="148"/>
                  </a:lnTo>
                  <a:lnTo>
                    <a:pt x="41" y="137"/>
                  </a:lnTo>
                  <a:lnTo>
                    <a:pt x="41" y="126"/>
                  </a:lnTo>
                  <a:lnTo>
                    <a:pt x="40" y="107"/>
                  </a:lnTo>
                  <a:lnTo>
                    <a:pt x="39" y="99"/>
                  </a:lnTo>
                  <a:lnTo>
                    <a:pt x="48" y="100"/>
                  </a:lnTo>
                  <a:lnTo>
                    <a:pt x="57" y="102"/>
                  </a:lnTo>
                  <a:lnTo>
                    <a:pt x="64" y="105"/>
                  </a:lnTo>
                  <a:lnTo>
                    <a:pt x="71" y="108"/>
                  </a:lnTo>
                  <a:lnTo>
                    <a:pt x="76" y="111"/>
                  </a:lnTo>
                  <a:lnTo>
                    <a:pt x="82" y="114"/>
                  </a:lnTo>
                  <a:lnTo>
                    <a:pt x="87" y="116"/>
                  </a:lnTo>
                  <a:lnTo>
                    <a:pt x="92" y="118"/>
                  </a:lnTo>
                  <a:lnTo>
                    <a:pt x="85" y="103"/>
                  </a:lnTo>
                  <a:lnTo>
                    <a:pt x="81" y="89"/>
                  </a:lnTo>
                  <a:lnTo>
                    <a:pt x="76" y="75"/>
                  </a:lnTo>
                  <a:lnTo>
                    <a:pt x="73" y="60"/>
                  </a:lnTo>
                  <a:lnTo>
                    <a:pt x="70" y="47"/>
                  </a:lnTo>
                  <a:lnTo>
                    <a:pt x="67" y="34"/>
                  </a:lnTo>
                  <a:lnTo>
                    <a:pt x="63" y="23"/>
                  </a:lnTo>
                  <a:lnTo>
                    <a:pt x="59" y="13"/>
                  </a:lnTo>
                  <a:lnTo>
                    <a:pt x="59" y="19"/>
                  </a:lnTo>
                  <a:lnTo>
                    <a:pt x="59" y="25"/>
                  </a:lnTo>
                  <a:lnTo>
                    <a:pt x="50" y="23"/>
                  </a:lnTo>
                  <a:lnTo>
                    <a:pt x="42" y="19"/>
                  </a:lnTo>
                  <a:lnTo>
                    <a:pt x="35" y="15"/>
                  </a:lnTo>
                  <a:lnTo>
                    <a:pt x="29" y="11"/>
                  </a:lnTo>
                  <a:lnTo>
                    <a:pt x="23" y="7"/>
                  </a:lnTo>
                  <a:lnTo>
                    <a:pt x="16" y="3"/>
                  </a:lnTo>
                  <a:lnTo>
                    <a:pt x="8" y="1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9"/>
                  </a:lnTo>
                  <a:lnTo>
                    <a:pt x="0" y="33"/>
                  </a:lnTo>
                  <a:lnTo>
                    <a:pt x="0" y="52"/>
                  </a:lnTo>
                  <a:lnTo>
                    <a:pt x="0" y="70"/>
                  </a:lnTo>
                  <a:lnTo>
                    <a:pt x="0" y="8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8" name="Freeform 336"/>
            <p:cNvSpPr>
              <a:spLocks/>
            </p:cNvSpPr>
            <p:nvPr>
              <p:custDataLst>
                <p:tags r:id="rId239"/>
              </p:custDataLst>
            </p:nvPr>
          </p:nvSpPr>
          <p:spPr bwMode="auto">
            <a:xfrm>
              <a:off x="8114676" y="3494510"/>
              <a:ext cx="77390" cy="55562"/>
            </a:xfrm>
            <a:custGeom>
              <a:avLst/>
              <a:gdLst>
                <a:gd name="T0" fmla="*/ 557808499 w 166"/>
                <a:gd name="T1" fmla="*/ 0 h 62"/>
                <a:gd name="T2" fmla="*/ 1115802475 w 166"/>
                <a:gd name="T3" fmla="*/ 2147483647 h 62"/>
                <a:gd name="T4" fmla="*/ 1753430202 w 166"/>
                <a:gd name="T5" fmla="*/ 2147483647 h 62"/>
                <a:gd name="T6" fmla="*/ 2147483647 w 166"/>
                <a:gd name="T7" fmla="*/ 2147483647 h 62"/>
                <a:gd name="T8" fmla="*/ 2147483647 w 166"/>
                <a:gd name="T9" fmla="*/ 2147483647 h 62"/>
                <a:gd name="T10" fmla="*/ 2147483647 w 166"/>
                <a:gd name="T11" fmla="*/ 2147483647 h 62"/>
                <a:gd name="T12" fmla="*/ 2147483647 w 166"/>
                <a:gd name="T13" fmla="*/ 2147483647 h 62"/>
                <a:gd name="T14" fmla="*/ 2147483647 w 166"/>
                <a:gd name="T15" fmla="*/ 2147483647 h 62"/>
                <a:gd name="T16" fmla="*/ 2147483647 w 166"/>
                <a:gd name="T17" fmla="*/ 2147483647 h 62"/>
                <a:gd name="T18" fmla="*/ 2147483647 w 166"/>
                <a:gd name="T19" fmla="*/ 719582566 h 62"/>
                <a:gd name="T20" fmla="*/ 2147483647 w 166"/>
                <a:gd name="T21" fmla="*/ 0 h 62"/>
                <a:gd name="T22" fmla="*/ 2147483647 w 166"/>
                <a:gd name="T23" fmla="*/ 719582566 h 62"/>
                <a:gd name="T24" fmla="*/ 2147483647 w 166"/>
                <a:gd name="T25" fmla="*/ 1439164236 h 62"/>
                <a:gd name="T26" fmla="*/ 2147483647 w 166"/>
                <a:gd name="T27" fmla="*/ 2147483647 h 62"/>
                <a:gd name="T28" fmla="*/ 2147483647 w 166"/>
                <a:gd name="T29" fmla="*/ 2147483647 h 62"/>
                <a:gd name="T30" fmla="*/ 2147483647 w 166"/>
                <a:gd name="T31" fmla="*/ 2147483647 h 62"/>
                <a:gd name="T32" fmla="*/ 2147483647 w 166"/>
                <a:gd name="T33" fmla="*/ 2147483647 h 62"/>
                <a:gd name="T34" fmla="*/ 2147483647 w 166"/>
                <a:gd name="T35" fmla="*/ 2147483647 h 62"/>
                <a:gd name="T36" fmla="*/ 2147483647 w 166"/>
                <a:gd name="T37" fmla="*/ 2147483647 h 62"/>
                <a:gd name="T38" fmla="*/ 2147483647 w 166"/>
                <a:gd name="T39" fmla="*/ 2147483647 h 62"/>
                <a:gd name="T40" fmla="*/ 2147483647 w 166"/>
                <a:gd name="T41" fmla="*/ 2147483647 h 62"/>
                <a:gd name="T42" fmla="*/ 2147483647 w 166"/>
                <a:gd name="T43" fmla="*/ 2147483647 h 62"/>
                <a:gd name="T44" fmla="*/ 2147483647 w 166"/>
                <a:gd name="T45" fmla="*/ 2147483647 h 62"/>
                <a:gd name="T46" fmla="*/ 2147483647 w 166"/>
                <a:gd name="T47" fmla="*/ 2147483647 h 62"/>
                <a:gd name="T48" fmla="*/ 2147483647 w 166"/>
                <a:gd name="T49" fmla="*/ 2147483647 h 62"/>
                <a:gd name="T50" fmla="*/ 2147483647 w 166"/>
                <a:gd name="T51" fmla="*/ 2147483647 h 62"/>
                <a:gd name="T52" fmla="*/ 2147483647 w 166"/>
                <a:gd name="T53" fmla="*/ 2147483647 h 62"/>
                <a:gd name="T54" fmla="*/ 2147483647 w 166"/>
                <a:gd name="T55" fmla="*/ 2147483647 h 62"/>
                <a:gd name="T56" fmla="*/ 2147483647 w 166"/>
                <a:gd name="T57" fmla="*/ 2147483647 h 62"/>
                <a:gd name="T58" fmla="*/ 2147483647 w 166"/>
                <a:gd name="T59" fmla="*/ 2147483647 h 62"/>
                <a:gd name="T60" fmla="*/ 2147483647 w 166"/>
                <a:gd name="T61" fmla="*/ 2147483647 h 62"/>
                <a:gd name="T62" fmla="*/ 2147483647 w 166"/>
                <a:gd name="T63" fmla="*/ 2147483647 h 62"/>
                <a:gd name="T64" fmla="*/ 2147483647 w 166"/>
                <a:gd name="T65" fmla="*/ 2147483647 h 62"/>
                <a:gd name="T66" fmla="*/ 2147483647 w 166"/>
                <a:gd name="T67" fmla="*/ 2147483647 h 62"/>
                <a:gd name="T68" fmla="*/ 2147483647 w 166"/>
                <a:gd name="T69" fmla="*/ 2147483647 h 62"/>
                <a:gd name="T70" fmla="*/ 2147483647 w 166"/>
                <a:gd name="T71" fmla="*/ 2147483647 h 62"/>
                <a:gd name="T72" fmla="*/ 2147483647 w 166"/>
                <a:gd name="T73" fmla="*/ 2147483647 h 62"/>
                <a:gd name="T74" fmla="*/ 2072151542 w 166"/>
                <a:gd name="T75" fmla="*/ 2147483647 h 62"/>
                <a:gd name="T76" fmla="*/ 1514343043 w 166"/>
                <a:gd name="T77" fmla="*/ 2147483647 h 62"/>
                <a:gd name="T78" fmla="*/ 956349067 w 166"/>
                <a:gd name="T79" fmla="*/ 2147483647 h 62"/>
                <a:gd name="T80" fmla="*/ 557808499 w 166"/>
                <a:gd name="T81" fmla="*/ 2147483647 h 62"/>
                <a:gd name="T82" fmla="*/ 159453409 w 166"/>
                <a:gd name="T83" fmla="*/ 2147483647 h 62"/>
                <a:gd name="T84" fmla="*/ 79634181 w 166"/>
                <a:gd name="T85" fmla="*/ 2147483647 h 62"/>
                <a:gd name="T86" fmla="*/ 0 w 166"/>
                <a:gd name="T87" fmla="*/ 2147483647 h 62"/>
                <a:gd name="T88" fmla="*/ 79634181 w 166"/>
                <a:gd name="T89" fmla="*/ 2147483647 h 62"/>
                <a:gd name="T90" fmla="*/ 318721340 w 166"/>
                <a:gd name="T91" fmla="*/ 2147483647 h 62"/>
                <a:gd name="T92" fmla="*/ 557808499 w 166"/>
                <a:gd name="T93" fmla="*/ 0 h 6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66" h="62">
                  <a:moveTo>
                    <a:pt x="7" y="0"/>
                  </a:moveTo>
                  <a:lnTo>
                    <a:pt x="14" y="3"/>
                  </a:lnTo>
                  <a:lnTo>
                    <a:pt x="22" y="6"/>
                  </a:lnTo>
                  <a:lnTo>
                    <a:pt x="30" y="7"/>
                  </a:lnTo>
                  <a:lnTo>
                    <a:pt x="36" y="8"/>
                  </a:lnTo>
                  <a:lnTo>
                    <a:pt x="48" y="8"/>
                  </a:lnTo>
                  <a:lnTo>
                    <a:pt x="58" y="7"/>
                  </a:lnTo>
                  <a:lnTo>
                    <a:pt x="69" y="5"/>
                  </a:lnTo>
                  <a:lnTo>
                    <a:pt x="80" y="3"/>
                  </a:lnTo>
                  <a:lnTo>
                    <a:pt x="92" y="1"/>
                  </a:lnTo>
                  <a:lnTo>
                    <a:pt x="106" y="0"/>
                  </a:lnTo>
                  <a:lnTo>
                    <a:pt x="111" y="1"/>
                  </a:lnTo>
                  <a:lnTo>
                    <a:pt x="115" y="2"/>
                  </a:lnTo>
                  <a:lnTo>
                    <a:pt x="120" y="5"/>
                  </a:lnTo>
                  <a:lnTo>
                    <a:pt x="124" y="8"/>
                  </a:lnTo>
                  <a:lnTo>
                    <a:pt x="132" y="17"/>
                  </a:lnTo>
                  <a:lnTo>
                    <a:pt x="138" y="26"/>
                  </a:lnTo>
                  <a:lnTo>
                    <a:pt x="145" y="36"/>
                  </a:lnTo>
                  <a:lnTo>
                    <a:pt x="151" y="45"/>
                  </a:lnTo>
                  <a:lnTo>
                    <a:pt x="155" y="49"/>
                  </a:lnTo>
                  <a:lnTo>
                    <a:pt x="158" y="52"/>
                  </a:lnTo>
                  <a:lnTo>
                    <a:pt x="162" y="54"/>
                  </a:lnTo>
                  <a:lnTo>
                    <a:pt x="166" y="56"/>
                  </a:lnTo>
                  <a:lnTo>
                    <a:pt x="159" y="57"/>
                  </a:lnTo>
                  <a:lnTo>
                    <a:pt x="151" y="59"/>
                  </a:lnTo>
                  <a:lnTo>
                    <a:pt x="143" y="61"/>
                  </a:lnTo>
                  <a:lnTo>
                    <a:pt x="133" y="62"/>
                  </a:lnTo>
                  <a:lnTo>
                    <a:pt x="125" y="61"/>
                  </a:lnTo>
                  <a:lnTo>
                    <a:pt x="119" y="58"/>
                  </a:lnTo>
                  <a:lnTo>
                    <a:pt x="112" y="54"/>
                  </a:lnTo>
                  <a:lnTo>
                    <a:pt x="106" y="50"/>
                  </a:lnTo>
                  <a:lnTo>
                    <a:pt x="100" y="45"/>
                  </a:lnTo>
                  <a:lnTo>
                    <a:pt x="93" y="41"/>
                  </a:lnTo>
                  <a:lnTo>
                    <a:pt x="87" y="39"/>
                  </a:lnTo>
                  <a:lnTo>
                    <a:pt x="79" y="38"/>
                  </a:lnTo>
                  <a:lnTo>
                    <a:pt x="56" y="38"/>
                  </a:lnTo>
                  <a:lnTo>
                    <a:pt x="35" y="39"/>
                  </a:lnTo>
                  <a:lnTo>
                    <a:pt x="26" y="41"/>
                  </a:lnTo>
                  <a:lnTo>
                    <a:pt x="19" y="43"/>
                  </a:lnTo>
                  <a:lnTo>
                    <a:pt x="12" y="46"/>
                  </a:lnTo>
                  <a:lnTo>
                    <a:pt x="7" y="50"/>
                  </a:lnTo>
                  <a:lnTo>
                    <a:pt x="2" y="45"/>
                  </a:lnTo>
                  <a:lnTo>
                    <a:pt x="1" y="40"/>
                  </a:lnTo>
                  <a:lnTo>
                    <a:pt x="0" y="34"/>
                  </a:lnTo>
                  <a:lnTo>
                    <a:pt x="1" y="28"/>
                  </a:lnTo>
                  <a:lnTo>
                    <a:pt x="4" y="15"/>
                  </a:lnTo>
                  <a:lnTo>
                    <a:pt x="7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09" name="Freeform 337"/>
            <p:cNvSpPr>
              <a:spLocks/>
            </p:cNvSpPr>
            <p:nvPr>
              <p:custDataLst>
                <p:tags r:id="rId240"/>
              </p:custDataLst>
            </p:nvPr>
          </p:nvSpPr>
          <p:spPr bwMode="auto">
            <a:xfrm>
              <a:off x="8197227" y="3418310"/>
              <a:ext cx="92869" cy="63500"/>
            </a:xfrm>
            <a:custGeom>
              <a:avLst/>
              <a:gdLst>
                <a:gd name="T0" fmla="*/ 2147483647 w 193"/>
                <a:gd name="T1" fmla="*/ 2147483647 h 121"/>
                <a:gd name="T2" fmla="*/ 2147483647 w 193"/>
                <a:gd name="T3" fmla="*/ 2147483647 h 121"/>
                <a:gd name="T4" fmla="*/ 2147483647 w 193"/>
                <a:gd name="T5" fmla="*/ 1734520343 h 121"/>
                <a:gd name="T6" fmla="*/ 2147483647 w 193"/>
                <a:gd name="T7" fmla="*/ 578081434 h 121"/>
                <a:gd name="T8" fmla="*/ 2147483647 w 193"/>
                <a:gd name="T9" fmla="*/ 144589500 h 121"/>
                <a:gd name="T10" fmla="*/ 2147483647 w 193"/>
                <a:gd name="T11" fmla="*/ 144589500 h 121"/>
                <a:gd name="T12" fmla="*/ 2147483647 w 193"/>
                <a:gd name="T13" fmla="*/ 433492459 h 121"/>
                <a:gd name="T14" fmla="*/ 2147483647 w 193"/>
                <a:gd name="T15" fmla="*/ 1445341868 h 121"/>
                <a:gd name="T16" fmla="*/ 2147483647 w 193"/>
                <a:gd name="T17" fmla="*/ 2147483647 h 121"/>
                <a:gd name="T18" fmla="*/ 2147483647 w 193"/>
                <a:gd name="T19" fmla="*/ 2147483647 h 121"/>
                <a:gd name="T20" fmla="*/ 2147483647 w 193"/>
                <a:gd name="T21" fmla="*/ 2147483647 h 121"/>
                <a:gd name="T22" fmla="*/ 2147483647 w 193"/>
                <a:gd name="T23" fmla="*/ 2147483647 h 121"/>
                <a:gd name="T24" fmla="*/ 2147483647 w 193"/>
                <a:gd name="T25" fmla="*/ 2147483647 h 121"/>
                <a:gd name="T26" fmla="*/ 2147483647 w 193"/>
                <a:gd name="T27" fmla="*/ 2147483647 h 121"/>
                <a:gd name="T28" fmla="*/ 2147483647 w 193"/>
                <a:gd name="T29" fmla="*/ 2147483647 h 121"/>
                <a:gd name="T30" fmla="*/ 2147483647 w 193"/>
                <a:gd name="T31" fmla="*/ 2147483647 h 121"/>
                <a:gd name="T32" fmla="*/ 2147483647 w 193"/>
                <a:gd name="T33" fmla="*/ 2147483647 h 121"/>
                <a:gd name="T34" fmla="*/ 2147483647 w 193"/>
                <a:gd name="T35" fmla="*/ 2147483647 h 121"/>
                <a:gd name="T36" fmla="*/ 2147483647 w 193"/>
                <a:gd name="T37" fmla="*/ 2147483647 h 121"/>
                <a:gd name="T38" fmla="*/ 2147483647 w 193"/>
                <a:gd name="T39" fmla="*/ 2147483647 h 121"/>
                <a:gd name="T40" fmla="*/ 2147483647 w 193"/>
                <a:gd name="T41" fmla="*/ 2147483647 h 121"/>
                <a:gd name="T42" fmla="*/ 2147483647 w 193"/>
                <a:gd name="T43" fmla="*/ 2147483647 h 121"/>
                <a:gd name="T44" fmla="*/ 2147483647 w 193"/>
                <a:gd name="T45" fmla="*/ 2147483647 h 121"/>
                <a:gd name="T46" fmla="*/ 2147483647 w 193"/>
                <a:gd name="T47" fmla="*/ 2147483647 h 121"/>
                <a:gd name="T48" fmla="*/ 2147483647 w 193"/>
                <a:gd name="T49" fmla="*/ 2147483647 h 121"/>
                <a:gd name="T50" fmla="*/ 2147483647 w 193"/>
                <a:gd name="T51" fmla="*/ 2147483647 h 121"/>
                <a:gd name="T52" fmla="*/ 2147483647 w 193"/>
                <a:gd name="T53" fmla="*/ 2147483647 h 121"/>
                <a:gd name="T54" fmla="*/ 1139140006 w 193"/>
                <a:gd name="T55" fmla="*/ 2147483647 h 121"/>
                <a:gd name="T56" fmla="*/ 262984756 w 193"/>
                <a:gd name="T57" fmla="*/ 2147483647 h 121"/>
                <a:gd name="T58" fmla="*/ 0 w 193"/>
                <a:gd name="T59" fmla="*/ 2147483647 h 121"/>
                <a:gd name="T60" fmla="*/ 87595848 w 193"/>
                <a:gd name="T61" fmla="*/ 2147483647 h 121"/>
                <a:gd name="T62" fmla="*/ 613368149 w 193"/>
                <a:gd name="T63" fmla="*/ 2147483647 h 121"/>
                <a:gd name="T64" fmla="*/ 1752508155 w 193"/>
                <a:gd name="T65" fmla="*/ 2147483647 h 12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93" h="121">
                  <a:moveTo>
                    <a:pt x="26" y="36"/>
                  </a:moveTo>
                  <a:lnTo>
                    <a:pt x="33" y="35"/>
                  </a:lnTo>
                  <a:lnTo>
                    <a:pt x="39" y="31"/>
                  </a:lnTo>
                  <a:lnTo>
                    <a:pt x="48" y="25"/>
                  </a:lnTo>
                  <a:lnTo>
                    <a:pt x="58" y="18"/>
                  </a:lnTo>
                  <a:lnTo>
                    <a:pt x="68" y="12"/>
                  </a:lnTo>
                  <a:lnTo>
                    <a:pt x="79" y="6"/>
                  </a:lnTo>
                  <a:lnTo>
                    <a:pt x="84" y="4"/>
                  </a:lnTo>
                  <a:lnTo>
                    <a:pt x="90" y="2"/>
                  </a:lnTo>
                  <a:lnTo>
                    <a:pt x="94" y="1"/>
                  </a:lnTo>
                  <a:lnTo>
                    <a:pt x="100" y="0"/>
                  </a:lnTo>
                  <a:lnTo>
                    <a:pt x="105" y="1"/>
                  </a:lnTo>
                  <a:lnTo>
                    <a:pt x="111" y="1"/>
                  </a:lnTo>
                  <a:lnTo>
                    <a:pt x="116" y="3"/>
                  </a:lnTo>
                  <a:lnTo>
                    <a:pt x="122" y="5"/>
                  </a:lnTo>
                  <a:lnTo>
                    <a:pt x="131" y="10"/>
                  </a:lnTo>
                  <a:lnTo>
                    <a:pt x="139" y="15"/>
                  </a:lnTo>
                  <a:lnTo>
                    <a:pt x="148" y="21"/>
                  </a:lnTo>
                  <a:lnTo>
                    <a:pt x="158" y="26"/>
                  </a:lnTo>
                  <a:lnTo>
                    <a:pt x="162" y="28"/>
                  </a:lnTo>
                  <a:lnTo>
                    <a:pt x="168" y="29"/>
                  </a:lnTo>
                  <a:lnTo>
                    <a:pt x="173" y="30"/>
                  </a:lnTo>
                  <a:lnTo>
                    <a:pt x="179" y="30"/>
                  </a:lnTo>
                  <a:lnTo>
                    <a:pt x="179" y="48"/>
                  </a:lnTo>
                  <a:lnTo>
                    <a:pt x="178" y="60"/>
                  </a:lnTo>
                  <a:lnTo>
                    <a:pt x="178" y="66"/>
                  </a:lnTo>
                  <a:lnTo>
                    <a:pt x="179" y="71"/>
                  </a:lnTo>
                  <a:lnTo>
                    <a:pt x="182" y="75"/>
                  </a:lnTo>
                  <a:lnTo>
                    <a:pt x="187" y="80"/>
                  </a:lnTo>
                  <a:lnTo>
                    <a:pt x="187" y="89"/>
                  </a:lnTo>
                  <a:lnTo>
                    <a:pt x="187" y="97"/>
                  </a:lnTo>
                  <a:lnTo>
                    <a:pt x="188" y="102"/>
                  </a:lnTo>
                  <a:lnTo>
                    <a:pt x="189" y="106"/>
                  </a:lnTo>
                  <a:lnTo>
                    <a:pt x="191" y="109"/>
                  </a:lnTo>
                  <a:lnTo>
                    <a:pt x="193" y="111"/>
                  </a:lnTo>
                  <a:lnTo>
                    <a:pt x="188" y="114"/>
                  </a:lnTo>
                  <a:lnTo>
                    <a:pt x="182" y="117"/>
                  </a:lnTo>
                  <a:lnTo>
                    <a:pt x="177" y="118"/>
                  </a:lnTo>
                  <a:lnTo>
                    <a:pt x="171" y="120"/>
                  </a:lnTo>
                  <a:lnTo>
                    <a:pt x="159" y="121"/>
                  </a:lnTo>
                  <a:lnTo>
                    <a:pt x="146" y="121"/>
                  </a:lnTo>
                  <a:lnTo>
                    <a:pt x="116" y="119"/>
                  </a:lnTo>
                  <a:lnTo>
                    <a:pt x="80" y="117"/>
                  </a:lnTo>
                  <a:lnTo>
                    <a:pt x="72" y="116"/>
                  </a:lnTo>
                  <a:lnTo>
                    <a:pt x="67" y="114"/>
                  </a:lnTo>
                  <a:lnTo>
                    <a:pt x="63" y="110"/>
                  </a:lnTo>
                  <a:lnTo>
                    <a:pt x="59" y="106"/>
                  </a:lnTo>
                  <a:lnTo>
                    <a:pt x="56" y="100"/>
                  </a:lnTo>
                  <a:lnTo>
                    <a:pt x="55" y="93"/>
                  </a:lnTo>
                  <a:lnTo>
                    <a:pt x="54" y="87"/>
                  </a:lnTo>
                  <a:lnTo>
                    <a:pt x="54" y="80"/>
                  </a:lnTo>
                  <a:lnTo>
                    <a:pt x="47" y="79"/>
                  </a:lnTo>
                  <a:lnTo>
                    <a:pt x="39" y="78"/>
                  </a:lnTo>
                  <a:lnTo>
                    <a:pt x="31" y="75"/>
                  </a:lnTo>
                  <a:lnTo>
                    <a:pt x="22" y="72"/>
                  </a:lnTo>
                  <a:lnTo>
                    <a:pt x="13" y="69"/>
                  </a:lnTo>
                  <a:lnTo>
                    <a:pt x="7" y="65"/>
                  </a:lnTo>
                  <a:lnTo>
                    <a:pt x="3" y="62"/>
                  </a:lnTo>
                  <a:lnTo>
                    <a:pt x="2" y="60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1" y="51"/>
                  </a:lnTo>
                  <a:lnTo>
                    <a:pt x="3" y="48"/>
                  </a:lnTo>
                  <a:lnTo>
                    <a:pt x="7" y="45"/>
                  </a:lnTo>
                  <a:lnTo>
                    <a:pt x="11" y="41"/>
                  </a:lnTo>
                  <a:lnTo>
                    <a:pt x="20" y="38"/>
                  </a:lnTo>
                  <a:lnTo>
                    <a:pt x="26" y="36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0" name="Freeform 338"/>
            <p:cNvSpPr>
              <a:spLocks/>
            </p:cNvSpPr>
            <p:nvPr>
              <p:custDataLst>
                <p:tags r:id="rId241"/>
              </p:custDataLst>
            </p:nvPr>
          </p:nvSpPr>
          <p:spPr bwMode="auto">
            <a:xfrm>
              <a:off x="7860148" y="3356397"/>
              <a:ext cx="180578" cy="230188"/>
            </a:xfrm>
            <a:custGeom>
              <a:avLst/>
              <a:gdLst>
                <a:gd name="T0" fmla="*/ 2147483647 w 379"/>
                <a:gd name="T1" fmla="*/ 2147483647 h 437"/>
                <a:gd name="T2" fmla="*/ 2147483647 w 379"/>
                <a:gd name="T3" fmla="*/ 2147483647 h 437"/>
                <a:gd name="T4" fmla="*/ 2041659342 w 379"/>
                <a:gd name="T5" fmla="*/ 2147483647 h 437"/>
                <a:gd name="T6" fmla="*/ 170219093 w 379"/>
                <a:gd name="T7" fmla="*/ 2147483647 h 437"/>
                <a:gd name="T8" fmla="*/ 1276061113 w 379"/>
                <a:gd name="T9" fmla="*/ 2147483647 h 437"/>
                <a:gd name="T10" fmla="*/ 2147483647 w 379"/>
                <a:gd name="T11" fmla="*/ 2147483647 h 437"/>
                <a:gd name="T12" fmla="*/ 2147483647 w 379"/>
                <a:gd name="T13" fmla="*/ 2147483647 h 437"/>
                <a:gd name="T14" fmla="*/ 2147483647 w 379"/>
                <a:gd name="T15" fmla="*/ 2147483647 h 437"/>
                <a:gd name="T16" fmla="*/ 2147483647 w 379"/>
                <a:gd name="T17" fmla="*/ 2147483647 h 437"/>
                <a:gd name="T18" fmla="*/ 2147483647 w 379"/>
                <a:gd name="T19" fmla="*/ 2147483647 h 437"/>
                <a:gd name="T20" fmla="*/ 2147483647 w 379"/>
                <a:gd name="T21" fmla="*/ 2147483647 h 437"/>
                <a:gd name="T22" fmla="*/ 2147483647 w 379"/>
                <a:gd name="T23" fmla="*/ 2147483647 h 437"/>
                <a:gd name="T24" fmla="*/ 2147483647 w 379"/>
                <a:gd name="T25" fmla="*/ 2147483647 h 437"/>
                <a:gd name="T26" fmla="*/ 2147483647 w 379"/>
                <a:gd name="T27" fmla="*/ 2147483647 h 437"/>
                <a:gd name="T28" fmla="*/ 2147483647 w 379"/>
                <a:gd name="T29" fmla="*/ 2147483647 h 437"/>
                <a:gd name="T30" fmla="*/ 2147483647 w 379"/>
                <a:gd name="T31" fmla="*/ 2147483647 h 437"/>
                <a:gd name="T32" fmla="*/ 2147483647 w 379"/>
                <a:gd name="T33" fmla="*/ 2147483647 h 437"/>
                <a:gd name="T34" fmla="*/ 2147483647 w 379"/>
                <a:gd name="T35" fmla="*/ 1022999719 h 437"/>
                <a:gd name="T36" fmla="*/ 2147483647 w 379"/>
                <a:gd name="T37" fmla="*/ 1315444355 h 437"/>
                <a:gd name="T38" fmla="*/ 2147483647 w 379"/>
                <a:gd name="T39" fmla="*/ 2147483647 h 437"/>
                <a:gd name="T40" fmla="*/ 2147483647 w 379"/>
                <a:gd name="T41" fmla="*/ 2147483647 h 437"/>
                <a:gd name="T42" fmla="*/ 2147483647 w 379"/>
                <a:gd name="T43" fmla="*/ 2147483647 h 437"/>
                <a:gd name="T44" fmla="*/ 2147483647 w 379"/>
                <a:gd name="T45" fmla="*/ 2147483647 h 437"/>
                <a:gd name="T46" fmla="*/ 2147483647 w 379"/>
                <a:gd name="T47" fmla="*/ 2147483647 h 437"/>
                <a:gd name="T48" fmla="*/ 2147483647 w 379"/>
                <a:gd name="T49" fmla="*/ 2147483647 h 437"/>
                <a:gd name="T50" fmla="*/ 2147483647 w 379"/>
                <a:gd name="T51" fmla="*/ 2147483647 h 437"/>
                <a:gd name="T52" fmla="*/ 2147483647 w 379"/>
                <a:gd name="T53" fmla="*/ 2147483647 h 437"/>
                <a:gd name="T54" fmla="*/ 2147483647 w 379"/>
                <a:gd name="T55" fmla="*/ 2147483647 h 437"/>
                <a:gd name="T56" fmla="*/ 2147483647 w 379"/>
                <a:gd name="T57" fmla="*/ 2147483647 h 437"/>
                <a:gd name="T58" fmla="*/ 2147483647 w 379"/>
                <a:gd name="T59" fmla="*/ 2147483647 h 437"/>
                <a:gd name="T60" fmla="*/ 2147483647 w 379"/>
                <a:gd name="T61" fmla="*/ 2147483647 h 437"/>
                <a:gd name="T62" fmla="*/ 2147483647 w 379"/>
                <a:gd name="T63" fmla="*/ 2147483647 h 437"/>
                <a:gd name="T64" fmla="*/ 2147483647 w 379"/>
                <a:gd name="T65" fmla="*/ 2147483647 h 437"/>
                <a:gd name="T66" fmla="*/ 2147483647 w 379"/>
                <a:gd name="T67" fmla="*/ 2147483647 h 437"/>
                <a:gd name="T68" fmla="*/ 2147483647 w 379"/>
                <a:gd name="T69" fmla="*/ 2147483647 h 437"/>
                <a:gd name="T70" fmla="*/ 2147483647 w 379"/>
                <a:gd name="T71" fmla="*/ 2147483647 h 437"/>
                <a:gd name="T72" fmla="*/ 2147483647 w 379"/>
                <a:gd name="T73" fmla="*/ 2147483647 h 437"/>
                <a:gd name="T74" fmla="*/ 2147483647 w 379"/>
                <a:gd name="T75" fmla="*/ 2147483647 h 437"/>
                <a:gd name="T76" fmla="*/ 2147483647 w 379"/>
                <a:gd name="T77" fmla="*/ 2147483647 h 437"/>
                <a:gd name="T78" fmla="*/ 2147483647 w 379"/>
                <a:gd name="T79" fmla="*/ 2147483647 h 437"/>
                <a:gd name="T80" fmla="*/ 2147483647 w 379"/>
                <a:gd name="T81" fmla="*/ 2147483647 h 437"/>
                <a:gd name="T82" fmla="*/ 2147483647 w 379"/>
                <a:gd name="T83" fmla="*/ 2147483647 h 437"/>
                <a:gd name="T84" fmla="*/ 2147483647 w 379"/>
                <a:gd name="T85" fmla="*/ 2147483647 h 437"/>
                <a:gd name="T86" fmla="*/ 2147483647 w 379"/>
                <a:gd name="T87" fmla="*/ 2147483647 h 437"/>
                <a:gd name="T88" fmla="*/ 2147483647 w 379"/>
                <a:gd name="T89" fmla="*/ 2147483647 h 437"/>
                <a:gd name="T90" fmla="*/ 2147483647 w 379"/>
                <a:gd name="T91" fmla="*/ 2147483647 h 437"/>
                <a:gd name="T92" fmla="*/ 2147483647 w 379"/>
                <a:gd name="T93" fmla="*/ 2147483647 h 437"/>
                <a:gd name="T94" fmla="*/ 2147483647 w 379"/>
                <a:gd name="T95" fmla="*/ 2147483647 h 437"/>
                <a:gd name="T96" fmla="*/ 2147483647 w 379"/>
                <a:gd name="T97" fmla="*/ 2147483647 h 437"/>
                <a:gd name="T98" fmla="*/ 2147483647 w 379"/>
                <a:gd name="T99" fmla="*/ 2147483647 h 437"/>
                <a:gd name="T100" fmla="*/ 2147483647 w 379"/>
                <a:gd name="T101" fmla="*/ 2147483647 h 437"/>
                <a:gd name="T102" fmla="*/ 2147483647 w 379"/>
                <a:gd name="T103" fmla="*/ 2147483647 h 437"/>
                <a:gd name="T104" fmla="*/ 2147483647 w 379"/>
                <a:gd name="T105" fmla="*/ 2147483647 h 437"/>
                <a:gd name="T106" fmla="*/ 2147483647 w 379"/>
                <a:gd name="T107" fmla="*/ 2147483647 h 437"/>
                <a:gd name="T108" fmla="*/ 2147483647 w 379"/>
                <a:gd name="T109" fmla="*/ 2147483647 h 437"/>
                <a:gd name="T110" fmla="*/ 2147483647 w 379"/>
                <a:gd name="T111" fmla="*/ 2147483647 h 437"/>
                <a:gd name="T112" fmla="*/ 2147483647 w 379"/>
                <a:gd name="T113" fmla="*/ 2147483647 h 437"/>
                <a:gd name="T114" fmla="*/ 2147483647 w 379"/>
                <a:gd name="T115" fmla="*/ 2147483647 h 437"/>
                <a:gd name="T116" fmla="*/ 2147483647 w 379"/>
                <a:gd name="T117" fmla="*/ 2147483647 h 437"/>
                <a:gd name="T118" fmla="*/ 2147483647 w 379"/>
                <a:gd name="T119" fmla="*/ 2147483647 h 437"/>
                <a:gd name="T120" fmla="*/ 2147483647 w 379"/>
                <a:gd name="T121" fmla="*/ 2147483647 h 43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79" h="437">
                  <a:moveTo>
                    <a:pt x="59" y="437"/>
                  </a:moveTo>
                  <a:lnTo>
                    <a:pt x="33" y="437"/>
                  </a:lnTo>
                  <a:lnTo>
                    <a:pt x="34" y="430"/>
                  </a:lnTo>
                  <a:lnTo>
                    <a:pt x="37" y="419"/>
                  </a:lnTo>
                  <a:lnTo>
                    <a:pt x="38" y="415"/>
                  </a:lnTo>
                  <a:lnTo>
                    <a:pt x="41" y="410"/>
                  </a:lnTo>
                  <a:lnTo>
                    <a:pt x="44" y="408"/>
                  </a:lnTo>
                  <a:lnTo>
                    <a:pt x="46" y="407"/>
                  </a:lnTo>
                  <a:lnTo>
                    <a:pt x="46" y="320"/>
                  </a:lnTo>
                  <a:lnTo>
                    <a:pt x="38" y="317"/>
                  </a:lnTo>
                  <a:lnTo>
                    <a:pt x="32" y="314"/>
                  </a:lnTo>
                  <a:lnTo>
                    <a:pt x="24" y="311"/>
                  </a:lnTo>
                  <a:lnTo>
                    <a:pt x="18" y="307"/>
                  </a:lnTo>
                  <a:lnTo>
                    <a:pt x="12" y="303"/>
                  </a:lnTo>
                  <a:lnTo>
                    <a:pt x="7" y="299"/>
                  </a:lnTo>
                  <a:lnTo>
                    <a:pt x="2" y="294"/>
                  </a:lnTo>
                  <a:lnTo>
                    <a:pt x="0" y="290"/>
                  </a:lnTo>
                  <a:lnTo>
                    <a:pt x="5" y="284"/>
                  </a:lnTo>
                  <a:lnTo>
                    <a:pt x="11" y="278"/>
                  </a:lnTo>
                  <a:lnTo>
                    <a:pt x="15" y="270"/>
                  </a:lnTo>
                  <a:lnTo>
                    <a:pt x="19" y="264"/>
                  </a:lnTo>
                  <a:lnTo>
                    <a:pt x="24" y="250"/>
                  </a:lnTo>
                  <a:lnTo>
                    <a:pt x="28" y="236"/>
                  </a:lnTo>
                  <a:lnTo>
                    <a:pt x="31" y="221"/>
                  </a:lnTo>
                  <a:lnTo>
                    <a:pt x="32" y="204"/>
                  </a:lnTo>
                  <a:lnTo>
                    <a:pt x="33" y="189"/>
                  </a:lnTo>
                  <a:lnTo>
                    <a:pt x="33" y="173"/>
                  </a:lnTo>
                  <a:lnTo>
                    <a:pt x="39" y="172"/>
                  </a:lnTo>
                  <a:lnTo>
                    <a:pt x="45" y="170"/>
                  </a:lnTo>
                  <a:lnTo>
                    <a:pt x="50" y="168"/>
                  </a:lnTo>
                  <a:lnTo>
                    <a:pt x="54" y="164"/>
                  </a:lnTo>
                  <a:lnTo>
                    <a:pt x="57" y="159"/>
                  </a:lnTo>
                  <a:lnTo>
                    <a:pt x="59" y="154"/>
                  </a:lnTo>
                  <a:lnTo>
                    <a:pt x="61" y="149"/>
                  </a:lnTo>
                  <a:lnTo>
                    <a:pt x="63" y="143"/>
                  </a:lnTo>
                  <a:lnTo>
                    <a:pt x="65" y="130"/>
                  </a:lnTo>
                  <a:lnTo>
                    <a:pt x="66" y="115"/>
                  </a:lnTo>
                  <a:lnTo>
                    <a:pt x="69" y="100"/>
                  </a:lnTo>
                  <a:lnTo>
                    <a:pt x="72" y="86"/>
                  </a:lnTo>
                  <a:lnTo>
                    <a:pt x="76" y="78"/>
                  </a:lnTo>
                  <a:lnTo>
                    <a:pt x="78" y="71"/>
                  </a:lnTo>
                  <a:lnTo>
                    <a:pt x="81" y="64"/>
                  </a:lnTo>
                  <a:lnTo>
                    <a:pt x="86" y="57"/>
                  </a:lnTo>
                  <a:lnTo>
                    <a:pt x="90" y="51"/>
                  </a:lnTo>
                  <a:lnTo>
                    <a:pt x="95" y="44"/>
                  </a:lnTo>
                  <a:lnTo>
                    <a:pt x="101" y="39"/>
                  </a:lnTo>
                  <a:lnTo>
                    <a:pt x="108" y="35"/>
                  </a:lnTo>
                  <a:lnTo>
                    <a:pt x="115" y="31"/>
                  </a:lnTo>
                  <a:lnTo>
                    <a:pt x="123" y="29"/>
                  </a:lnTo>
                  <a:lnTo>
                    <a:pt x="132" y="27"/>
                  </a:lnTo>
                  <a:lnTo>
                    <a:pt x="142" y="25"/>
                  </a:lnTo>
                  <a:lnTo>
                    <a:pt x="153" y="25"/>
                  </a:lnTo>
                  <a:lnTo>
                    <a:pt x="165" y="26"/>
                  </a:lnTo>
                  <a:lnTo>
                    <a:pt x="178" y="28"/>
                  </a:lnTo>
                  <a:lnTo>
                    <a:pt x="192" y="30"/>
                  </a:lnTo>
                  <a:lnTo>
                    <a:pt x="217" y="38"/>
                  </a:lnTo>
                  <a:lnTo>
                    <a:pt x="237" y="44"/>
                  </a:lnTo>
                  <a:lnTo>
                    <a:pt x="246" y="46"/>
                  </a:lnTo>
                  <a:lnTo>
                    <a:pt x="254" y="47"/>
                  </a:lnTo>
                  <a:lnTo>
                    <a:pt x="262" y="48"/>
                  </a:lnTo>
                  <a:lnTo>
                    <a:pt x="272" y="50"/>
                  </a:lnTo>
                  <a:lnTo>
                    <a:pt x="283" y="48"/>
                  </a:lnTo>
                  <a:lnTo>
                    <a:pt x="294" y="47"/>
                  </a:lnTo>
                  <a:lnTo>
                    <a:pt x="303" y="45"/>
                  </a:lnTo>
                  <a:lnTo>
                    <a:pt x="311" y="42"/>
                  </a:lnTo>
                  <a:lnTo>
                    <a:pt x="317" y="39"/>
                  </a:lnTo>
                  <a:lnTo>
                    <a:pt x="324" y="35"/>
                  </a:lnTo>
                  <a:lnTo>
                    <a:pt x="329" y="31"/>
                  </a:lnTo>
                  <a:lnTo>
                    <a:pt x="334" y="27"/>
                  </a:lnTo>
                  <a:lnTo>
                    <a:pt x="343" y="18"/>
                  </a:lnTo>
                  <a:lnTo>
                    <a:pt x="351" y="10"/>
                  </a:lnTo>
                  <a:lnTo>
                    <a:pt x="356" y="7"/>
                  </a:lnTo>
                  <a:lnTo>
                    <a:pt x="360" y="4"/>
                  </a:lnTo>
                  <a:lnTo>
                    <a:pt x="366" y="2"/>
                  </a:lnTo>
                  <a:lnTo>
                    <a:pt x="371" y="0"/>
                  </a:lnTo>
                  <a:lnTo>
                    <a:pt x="374" y="9"/>
                  </a:lnTo>
                  <a:lnTo>
                    <a:pt x="379" y="18"/>
                  </a:lnTo>
                  <a:lnTo>
                    <a:pt x="378" y="23"/>
                  </a:lnTo>
                  <a:lnTo>
                    <a:pt x="375" y="29"/>
                  </a:lnTo>
                  <a:lnTo>
                    <a:pt x="372" y="35"/>
                  </a:lnTo>
                  <a:lnTo>
                    <a:pt x="369" y="41"/>
                  </a:lnTo>
                  <a:lnTo>
                    <a:pt x="358" y="55"/>
                  </a:lnTo>
                  <a:lnTo>
                    <a:pt x="344" y="68"/>
                  </a:lnTo>
                  <a:lnTo>
                    <a:pt x="329" y="80"/>
                  </a:lnTo>
                  <a:lnTo>
                    <a:pt x="314" y="89"/>
                  </a:lnTo>
                  <a:lnTo>
                    <a:pt x="306" y="93"/>
                  </a:lnTo>
                  <a:lnTo>
                    <a:pt x="299" y="96"/>
                  </a:lnTo>
                  <a:lnTo>
                    <a:pt x="292" y="97"/>
                  </a:lnTo>
                  <a:lnTo>
                    <a:pt x="285" y="98"/>
                  </a:lnTo>
                  <a:lnTo>
                    <a:pt x="280" y="98"/>
                  </a:lnTo>
                  <a:lnTo>
                    <a:pt x="276" y="96"/>
                  </a:lnTo>
                  <a:lnTo>
                    <a:pt x="271" y="94"/>
                  </a:lnTo>
                  <a:lnTo>
                    <a:pt x="266" y="91"/>
                  </a:lnTo>
                  <a:lnTo>
                    <a:pt x="257" y="85"/>
                  </a:lnTo>
                  <a:lnTo>
                    <a:pt x="248" y="77"/>
                  </a:lnTo>
                  <a:lnTo>
                    <a:pt x="238" y="69"/>
                  </a:lnTo>
                  <a:lnTo>
                    <a:pt x="228" y="62"/>
                  </a:lnTo>
                  <a:lnTo>
                    <a:pt x="223" y="60"/>
                  </a:lnTo>
                  <a:lnTo>
                    <a:pt x="217" y="57"/>
                  </a:lnTo>
                  <a:lnTo>
                    <a:pt x="212" y="56"/>
                  </a:lnTo>
                  <a:lnTo>
                    <a:pt x="205" y="56"/>
                  </a:lnTo>
                  <a:lnTo>
                    <a:pt x="199" y="56"/>
                  </a:lnTo>
                  <a:lnTo>
                    <a:pt x="190" y="56"/>
                  </a:lnTo>
                  <a:lnTo>
                    <a:pt x="177" y="56"/>
                  </a:lnTo>
                  <a:lnTo>
                    <a:pt x="159" y="56"/>
                  </a:lnTo>
                  <a:lnTo>
                    <a:pt x="151" y="56"/>
                  </a:lnTo>
                  <a:lnTo>
                    <a:pt x="145" y="58"/>
                  </a:lnTo>
                  <a:lnTo>
                    <a:pt x="138" y="61"/>
                  </a:lnTo>
                  <a:lnTo>
                    <a:pt x="132" y="64"/>
                  </a:lnTo>
                  <a:lnTo>
                    <a:pt x="125" y="69"/>
                  </a:lnTo>
                  <a:lnTo>
                    <a:pt x="120" y="74"/>
                  </a:lnTo>
                  <a:lnTo>
                    <a:pt x="114" y="79"/>
                  </a:lnTo>
                  <a:lnTo>
                    <a:pt x="109" y="85"/>
                  </a:lnTo>
                  <a:lnTo>
                    <a:pt x="92" y="110"/>
                  </a:lnTo>
                  <a:lnTo>
                    <a:pt x="79" y="129"/>
                  </a:lnTo>
                  <a:lnTo>
                    <a:pt x="79" y="161"/>
                  </a:lnTo>
                  <a:lnTo>
                    <a:pt x="91" y="161"/>
                  </a:lnTo>
                  <a:lnTo>
                    <a:pt x="102" y="163"/>
                  </a:lnTo>
                  <a:lnTo>
                    <a:pt x="111" y="165"/>
                  </a:lnTo>
                  <a:lnTo>
                    <a:pt x="119" y="169"/>
                  </a:lnTo>
                  <a:lnTo>
                    <a:pt x="124" y="173"/>
                  </a:lnTo>
                  <a:lnTo>
                    <a:pt x="128" y="178"/>
                  </a:lnTo>
                  <a:lnTo>
                    <a:pt x="132" y="184"/>
                  </a:lnTo>
                  <a:lnTo>
                    <a:pt x="133" y="191"/>
                  </a:lnTo>
                  <a:lnTo>
                    <a:pt x="139" y="186"/>
                  </a:lnTo>
                  <a:lnTo>
                    <a:pt x="145" y="180"/>
                  </a:lnTo>
                  <a:lnTo>
                    <a:pt x="150" y="174"/>
                  </a:lnTo>
                  <a:lnTo>
                    <a:pt x="155" y="168"/>
                  </a:lnTo>
                  <a:lnTo>
                    <a:pt x="159" y="163"/>
                  </a:lnTo>
                  <a:lnTo>
                    <a:pt x="164" y="157"/>
                  </a:lnTo>
                  <a:lnTo>
                    <a:pt x="168" y="155"/>
                  </a:lnTo>
                  <a:lnTo>
                    <a:pt x="172" y="153"/>
                  </a:lnTo>
                  <a:lnTo>
                    <a:pt x="184" y="150"/>
                  </a:lnTo>
                  <a:lnTo>
                    <a:pt x="196" y="149"/>
                  </a:lnTo>
                  <a:lnTo>
                    <a:pt x="209" y="149"/>
                  </a:lnTo>
                  <a:lnTo>
                    <a:pt x="221" y="150"/>
                  </a:lnTo>
                  <a:lnTo>
                    <a:pt x="232" y="150"/>
                  </a:lnTo>
                  <a:lnTo>
                    <a:pt x="242" y="149"/>
                  </a:lnTo>
                  <a:lnTo>
                    <a:pt x="246" y="148"/>
                  </a:lnTo>
                  <a:lnTo>
                    <a:pt x="250" y="147"/>
                  </a:lnTo>
                  <a:lnTo>
                    <a:pt x="255" y="144"/>
                  </a:lnTo>
                  <a:lnTo>
                    <a:pt x="259" y="141"/>
                  </a:lnTo>
                  <a:lnTo>
                    <a:pt x="268" y="158"/>
                  </a:lnTo>
                  <a:lnTo>
                    <a:pt x="273" y="173"/>
                  </a:lnTo>
                  <a:lnTo>
                    <a:pt x="276" y="179"/>
                  </a:lnTo>
                  <a:lnTo>
                    <a:pt x="278" y="187"/>
                  </a:lnTo>
                  <a:lnTo>
                    <a:pt x="278" y="194"/>
                  </a:lnTo>
                  <a:lnTo>
                    <a:pt x="279" y="203"/>
                  </a:lnTo>
                  <a:lnTo>
                    <a:pt x="268" y="200"/>
                  </a:lnTo>
                  <a:lnTo>
                    <a:pt x="259" y="198"/>
                  </a:lnTo>
                  <a:lnTo>
                    <a:pt x="252" y="195"/>
                  </a:lnTo>
                  <a:lnTo>
                    <a:pt x="246" y="192"/>
                  </a:lnTo>
                  <a:lnTo>
                    <a:pt x="240" y="189"/>
                  </a:lnTo>
                  <a:lnTo>
                    <a:pt x="235" y="187"/>
                  </a:lnTo>
                  <a:lnTo>
                    <a:pt x="227" y="185"/>
                  </a:lnTo>
                  <a:lnTo>
                    <a:pt x="218" y="185"/>
                  </a:lnTo>
                  <a:lnTo>
                    <a:pt x="210" y="186"/>
                  </a:lnTo>
                  <a:lnTo>
                    <a:pt x="202" y="188"/>
                  </a:lnTo>
                  <a:lnTo>
                    <a:pt x="196" y="191"/>
                  </a:lnTo>
                  <a:lnTo>
                    <a:pt x="192" y="195"/>
                  </a:lnTo>
                  <a:lnTo>
                    <a:pt x="189" y="199"/>
                  </a:lnTo>
                  <a:lnTo>
                    <a:pt x="187" y="203"/>
                  </a:lnTo>
                  <a:lnTo>
                    <a:pt x="186" y="206"/>
                  </a:lnTo>
                  <a:lnTo>
                    <a:pt x="186" y="209"/>
                  </a:lnTo>
                  <a:lnTo>
                    <a:pt x="186" y="215"/>
                  </a:lnTo>
                  <a:lnTo>
                    <a:pt x="188" y="223"/>
                  </a:lnTo>
                  <a:lnTo>
                    <a:pt x="189" y="228"/>
                  </a:lnTo>
                  <a:lnTo>
                    <a:pt x="192" y="233"/>
                  </a:lnTo>
                  <a:lnTo>
                    <a:pt x="198" y="243"/>
                  </a:lnTo>
                  <a:lnTo>
                    <a:pt x="205" y="252"/>
                  </a:lnTo>
                  <a:lnTo>
                    <a:pt x="213" y="261"/>
                  </a:lnTo>
                  <a:lnTo>
                    <a:pt x="220" y="272"/>
                  </a:lnTo>
                  <a:lnTo>
                    <a:pt x="222" y="277"/>
                  </a:lnTo>
                  <a:lnTo>
                    <a:pt x="224" y="283"/>
                  </a:lnTo>
                  <a:lnTo>
                    <a:pt x="225" y="289"/>
                  </a:lnTo>
                  <a:lnTo>
                    <a:pt x="225" y="296"/>
                  </a:lnTo>
                  <a:lnTo>
                    <a:pt x="225" y="302"/>
                  </a:lnTo>
                  <a:lnTo>
                    <a:pt x="222" y="309"/>
                  </a:lnTo>
                  <a:lnTo>
                    <a:pt x="220" y="316"/>
                  </a:lnTo>
                  <a:lnTo>
                    <a:pt x="215" y="322"/>
                  </a:lnTo>
                  <a:lnTo>
                    <a:pt x="212" y="329"/>
                  </a:lnTo>
                  <a:lnTo>
                    <a:pt x="209" y="335"/>
                  </a:lnTo>
                  <a:lnTo>
                    <a:pt x="206" y="340"/>
                  </a:lnTo>
                  <a:lnTo>
                    <a:pt x="205" y="345"/>
                  </a:lnTo>
                  <a:lnTo>
                    <a:pt x="205" y="348"/>
                  </a:lnTo>
                  <a:lnTo>
                    <a:pt x="206" y="351"/>
                  </a:lnTo>
                  <a:lnTo>
                    <a:pt x="209" y="354"/>
                  </a:lnTo>
                  <a:lnTo>
                    <a:pt x="210" y="356"/>
                  </a:lnTo>
                  <a:lnTo>
                    <a:pt x="215" y="361"/>
                  </a:lnTo>
                  <a:lnTo>
                    <a:pt x="222" y="364"/>
                  </a:lnTo>
                  <a:lnTo>
                    <a:pt x="228" y="366"/>
                  </a:lnTo>
                  <a:lnTo>
                    <a:pt x="236" y="368"/>
                  </a:lnTo>
                  <a:lnTo>
                    <a:pt x="244" y="369"/>
                  </a:lnTo>
                  <a:lnTo>
                    <a:pt x="252" y="369"/>
                  </a:lnTo>
                  <a:lnTo>
                    <a:pt x="252" y="390"/>
                  </a:lnTo>
                  <a:lnTo>
                    <a:pt x="252" y="400"/>
                  </a:lnTo>
                  <a:lnTo>
                    <a:pt x="252" y="411"/>
                  </a:lnTo>
                  <a:lnTo>
                    <a:pt x="252" y="431"/>
                  </a:lnTo>
                  <a:lnTo>
                    <a:pt x="245" y="430"/>
                  </a:lnTo>
                  <a:lnTo>
                    <a:pt x="239" y="429"/>
                  </a:lnTo>
                  <a:lnTo>
                    <a:pt x="234" y="427"/>
                  </a:lnTo>
                  <a:lnTo>
                    <a:pt x="229" y="425"/>
                  </a:lnTo>
                  <a:lnTo>
                    <a:pt x="225" y="423"/>
                  </a:lnTo>
                  <a:lnTo>
                    <a:pt x="221" y="421"/>
                  </a:lnTo>
                  <a:lnTo>
                    <a:pt x="217" y="419"/>
                  </a:lnTo>
                  <a:lnTo>
                    <a:pt x="212" y="419"/>
                  </a:lnTo>
                  <a:lnTo>
                    <a:pt x="207" y="418"/>
                  </a:lnTo>
                  <a:lnTo>
                    <a:pt x="202" y="417"/>
                  </a:lnTo>
                  <a:lnTo>
                    <a:pt x="198" y="416"/>
                  </a:lnTo>
                  <a:lnTo>
                    <a:pt x="193" y="414"/>
                  </a:lnTo>
                  <a:lnTo>
                    <a:pt x="186" y="408"/>
                  </a:lnTo>
                  <a:lnTo>
                    <a:pt x="177" y="400"/>
                  </a:lnTo>
                  <a:lnTo>
                    <a:pt x="170" y="391"/>
                  </a:lnTo>
                  <a:lnTo>
                    <a:pt x="164" y="379"/>
                  </a:lnTo>
                  <a:lnTo>
                    <a:pt x="158" y="368"/>
                  </a:lnTo>
                  <a:lnTo>
                    <a:pt x="153" y="356"/>
                  </a:lnTo>
                  <a:lnTo>
                    <a:pt x="148" y="343"/>
                  </a:lnTo>
                  <a:lnTo>
                    <a:pt x="144" y="330"/>
                  </a:lnTo>
                  <a:lnTo>
                    <a:pt x="140" y="317"/>
                  </a:lnTo>
                  <a:lnTo>
                    <a:pt x="137" y="304"/>
                  </a:lnTo>
                  <a:lnTo>
                    <a:pt x="134" y="282"/>
                  </a:lnTo>
                  <a:lnTo>
                    <a:pt x="133" y="264"/>
                  </a:lnTo>
                  <a:lnTo>
                    <a:pt x="122" y="264"/>
                  </a:lnTo>
                  <a:lnTo>
                    <a:pt x="114" y="263"/>
                  </a:lnTo>
                  <a:lnTo>
                    <a:pt x="109" y="261"/>
                  </a:lnTo>
                  <a:lnTo>
                    <a:pt x="104" y="260"/>
                  </a:lnTo>
                  <a:lnTo>
                    <a:pt x="101" y="259"/>
                  </a:lnTo>
                  <a:lnTo>
                    <a:pt x="97" y="259"/>
                  </a:lnTo>
                  <a:lnTo>
                    <a:pt x="92" y="261"/>
                  </a:lnTo>
                  <a:lnTo>
                    <a:pt x="86" y="264"/>
                  </a:lnTo>
                  <a:lnTo>
                    <a:pt x="86" y="296"/>
                  </a:lnTo>
                  <a:lnTo>
                    <a:pt x="105" y="381"/>
                  </a:lnTo>
                  <a:lnTo>
                    <a:pt x="104" y="389"/>
                  </a:lnTo>
                  <a:lnTo>
                    <a:pt x="101" y="394"/>
                  </a:lnTo>
                  <a:lnTo>
                    <a:pt x="98" y="399"/>
                  </a:lnTo>
                  <a:lnTo>
                    <a:pt x="93" y="404"/>
                  </a:lnTo>
                  <a:lnTo>
                    <a:pt x="83" y="411"/>
                  </a:lnTo>
                  <a:lnTo>
                    <a:pt x="72" y="416"/>
                  </a:lnTo>
                  <a:lnTo>
                    <a:pt x="64" y="421"/>
                  </a:lnTo>
                  <a:lnTo>
                    <a:pt x="57" y="426"/>
                  </a:lnTo>
                  <a:lnTo>
                    <a:pt x="56" y="428"/>
                  </a:lnTo>
                  <a:lnTo>
                    <a:pt x="55" y="431"/>
                  </a:lnTo>
                  <a:lnTo>
                    <a:pt x="56" y="434"/>
                  </a:lnTo>
                  <a:lnTo>
                    <a:pt x="59" y="437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1" name="Freeform 339"/>
            <p:cNvSpPr>
              <a:spLocks/>
            </p:cNvSpPr>
            <p:nvPr>
              <p:custDataLst>
                <p:tags r:id="rId242"/>
              </p:custDataLst>
            </p:nvPr>
          </p:nvSpPr>
          <p:spPr bwMode="auto">
            <a:xfrm>
              <a:off x="7497272" y="3597697"/>
              <a:ext cx="271727" cy="95250"/>
            </a:xfrm>
            <a:custGeom>
              <a:avLst/>
              <a:gdLst>
                <a:gd name="T0" fmla="*/ 898829652 w 578"/>
                <a:gd name="T1" fmla="*/ 2147483647 h 184"/>
                <a:gd name="T2" fmla="*/ 1961305258 w 578"/>
                <a:gd name="T3" fmla="*/ 2147483647 h 184"/>
                <a:gd name="T4" fmla="*/ 2147483647 w 578"/>
                <a:gd name="T5" fmla="*/ 971141564 h 184"/>
                <a:gd name="T6" fmla="*/ 2147483647 w 578"/>
                <a:gd name="T7" fmla="*/ 0 h 184"/>
                <a:gd name="T8" fmla="*/ 2147483647 w 578"/>
                <a:gd name="T9" fmla="*/ 277354023 h 184"/>
                <a:gd name="T10" fmla="*/ 2147483647 w 578"/>
                <a:gd name="T11" fmla="*/ 277354023 h 184"/>
                <a:gd name="T12" fmla="*/ 2147483647 w 578"/>
                <a:gd name="T13" fmla="*/ 693519391 h 184"/>
                <a:gd name="T14" fmla="*/ 2147483647 w 578"/>
                <a:gd name="T15" fmla="*/ 2080826323 h 184"/>
                <a:gd name="T16" fmla="*/ 2147483647 w 578"/>
                <a:gd name="T17" fmla="*/ 2147483647 h 184"/>
                <a:gd name="T18" fmla="*/ 2147483647 w 578"/>
                <a:gd name="T19" fmla="*/ 2147483647 h 184"/>
                <a:gd name="T20" fmla="*/ 2147483647 w 578"/>
                <a:gd name="T21" fmla="*/ 2147483647 h 184"/>
                <a:gd name="T22" fmla="*/ 2147483647 w 578"/>
                <a:gd name="T23" fmla="*/ 2147483647 h 184"/>
                <a:gd name="T24" fmla="*/ 2147483647 w 578"/>
                <a:gd name="T25" fmla="*/ 2147483647 h 184"/>
                <a:gd name="T26" fmla="*/ 2147483647 w 578"/>
                <a:gd name="T27" fmla="*/ 2147483647 h 184"/>
                <a:gd name="T28" fmla="*/ 2147483647 w 578"/>
                <a:gd name="T29" fmla="*/ 2147483647 h 184"/>
                <a:gd name="T30" fmla="*/ 2147483647 w 578"/>
                <a:gd name="T31" fmla="*/ 2147483647 h 184"/>
                <a:gd name="T32" fmla="*/ 2147483647 w 578"/>
                <a:gd name="T33" fmla="*/ 2147483647 h 184"/>
                <a:gd name="T34" fmla="*/ 2147483647 w 578"/>
                <a:gd name="T35" fmla="*/ 2147483647 h 184"/>
                <a:gd name="T36" fmla="*/ 2147483647 w 578"/>
                <a:gd name="T37" fmla="*/ 2147483647 h 184"/>
                <a:gd name="T38" fmla="*/ 2147483647 w 578"/>
                <a:gd name="T39" fmla="*/ 2147483647 h 184"/>
                <a:gd name="T40" fmla="*/ 2147483647 w 578"/>
                <a:gd name="T41" fmla="*/ 2147483647 h 184"/>
                <a:gd name="T42" fmla="*/ 2147483647 w 578"/>
                <a:gd name="T43" fmla="*/ 2147483647 h 184"/>
                <a:gd name="T44" fmla="*/ 2147483647 w 578"/>
                <a:gd name="T45" fmla="*/ 2147483647 h 184"/>
                <a:gd name="T46" fmla="*/ 2147483647 w 578"/>
                <a:gd name="T47" fmla="*/ 2147483647 h 184"/>
                <a:gd name="T48" fmla="*/ 2147483647 w 578"/>
                <a:gd name="T49" fmla="*/ 2147483647 h 184"/>
                <a:gd name="T50" fmla="*/ 2147483647 w 578"/>
                <a:gd name="T51" fmla="*/ 2147483647 h 184"/>
                <a:gd name="T52" fmla="*/ 2147483647 w 578"/>
                <a:gd name="T53" fmla="*/ 2147483647 h 184"/>
                <a:gd name="T54" fmla="*/ 2147483647 w 578"/>
                <a:gd name="T55" fmla="*/ 2147483647 h 184"/>
                <a:gd name="T56" fmla="*/ 2147483647 w 578"/>
                <a:gd name="T57" fmla="*/ 2147483647 h 184"/>
                <a:gd name="T58" fmla="*/ 2147483647 w 578"/>
                <a:gd name="T59" fmla="*/ 2147483647 h 184"/>
                <a:gd name="T60" fmla="*/ 2147483647 w 578"/>
                <a:gd name="T61" fmla="*/ 2147483647 h 184"/>
                <a:gd name="T62" fmla="*/ 2147483647 w 578"/>
                <a:gd name="T63" fmla="*/ 2147483647 h 184"/>
                <a:gd name="T64" fmla="*/ 2147483647 w 578"/>
                <a:gd name="T65" fmla="*/ 2147483647 h 184"/>
                <a:gd name="T66" fmla="*/ 2147483647 w 578"/>
                <a:gd name="T67" fmla="*/ 2147483647 h 184"/>
                <a:gd name="T68" fmla="*/ 2147483647 w 578"/>
                <a:gd name="T69" fmla="*/ 2147483647 h 184"/>
                <a:gd name="T70" fmla="*/ 2147483647 w 578"/>
                <a:gd name="T71" fmla="*/ 2147483647 h 184"/>
                <a:gd name="T72" fmla="*/ 2147483647 w 578"/>
                <a:gd name="T73" fmla="*/ 2147483647 h 184"/>
                <a:gd name="T74" fmla="*/ 2147483647 w 578"/>
                <a:gd name="T75" fmla="*/ 2147483647 h 184"/>
                <a:gd name="T76" fmla="*/ 2147483647 w 578"/>
                <a:gd name="T77" fmla="*/ 2147483647 h 184"/>
                <a:gd name="T78" fmla="*/ 2147483647 w 578"/>
                <a:gd name="T79" fmla="*/ 2147483647 h 184"/>
                <a:gd name="T80" fmla="*/ 2147483647 w 578"/>
                <a:gd name="T81" fmla="*/ 2147483647 h 184"/>
                <a:gd name="T82" fmla="*/ 2147483647 w 578"/>
                <a:gd name="T83" fmla="*/ 2147483647 h 184"/>
                <a:gd name="T84" fmla="*/ 2147483647 w 578"/>
                <a:gd name="T85" fmla="*/ 2147483647 h 184"/>
                <a:gd name="T86" fmla="*/ 2147483647 w 578"/>
                <a:gd name="T87" fmla="*/ 2147483647 h 184"/>
                <a:gd name="T88" fmla="*/ 2147483647 w 578"/>
                <a:gd name="T89" fmla="*/ 2147483647 h 184"/>
                <a:gd name="T90" fmla="*/ 2147483647 w 578"/>
                <a:gd name="T91" fmla="*/ 2147483647 h 184"/>
                <a:gd name="T92" fmla="*/ 2147483647 w 578"/>
                <a:gd name="T93" fmla="*/ 2147483647 h 184"/>
                <a:gd name="T94" fmla="*/ 2147483647 w 578"/>
                <a:gd name="T95" fmla="*/ 2147483647 h 184"/>
                <a:gd name="T96" fmla="*/ 2147483647 w 578"/>
                <a:gd name="T97" fmla="*/ 2147483647 h 184"/>
                <a:gd name="T98" fmla="*/ 2147483647 w 578"/>
                <a:gd name="T99" fmla="*/ 2147483647 h 184"/>
                <a:gd name="T100" fmla="*/ 2147483647 w 578"/>
                <a:gd name="T101" fmla="*/ 2147483647 h 184"/>
                <a:gd name="T102" fmla="*/ 2147483647 w 578"/>
                <a:gd name="T103" fmla="*/ 2147483647 h 184"/>
                <a:gd name="T104" fmla="*/ 2147483647 w 578"/>
                <a:gd name="T105" fmla="*/ 2147483647 h 184"/>
                <a:gd name="T106" fmla="*/ 0 w 578"/>
                <a:gd name="T107" fmla="*/ 2147483647 h 1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78" h="184">
                  <a:moveTo>
                    <a:pt x="0" y="55"/>
                  </a:moveTo>
                  <a:lnTo>
                    <a:pt x="6" y="53"/>
                  </a:lnTo>
                  <a:lnTo>
                    <a:pt x="11" y="50"/>
                  </a:lnTo>
                  <a:lnTo>
                    <a:pt x="14" y="46"/>
                  </a:lnTo>
                  <a:lnTo>
                    <a:pt x="19" y="42"/>
                  </a:lnTo>
                  <a:lnTo>
                    <a:pt x="24" y="32"/>
                  </a:lnTo>
                  <a:lnTo>
                    <a:pt x="30" y="23"/>
                  </a:lnTo>
                  <a:lnTo>
                    <a:pt x="35" y="14"/>
                  </a:lnTo>
                  <a:lnTo>
                    <a:pt x="41" y="7"/>
                  </a:lnTo>
                  <a:lnTo>
                    <a:pt x="44" y="4"/>
                  </a:lnTo>
                  <a:lnTo>
                    <a:pt x="48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9" y="1"/>
                  </a:lnTo>
                  <a:lnTo>
                    <a:pt x="79" y="2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5" y="2"/>
                  </a:lnTo>
                  <a:lnTo>
                    <a:pt x="99" y="0"/>
                  </a:lnTo>
                  <a:lnTo>
                    <a:pt x="100" y="2"/>
                  </a:lnTo>
                  <a:lnTo>
                    <a:pt x="101" y="5"/>
                  </a:lnTo>
                  <a:lnTo>
                    <a:pt x="103" y="7"/>
                  </a:lnTo>
                  <a:lnTo>
                    <a:pt x="107" y="10"/>
                  </a:lnTo>
                  <a:lnTo>
                    <a:pt x="115" y="15"/>
                  </a:lnTo>
                  <a:lnTo>
                    <a:pt x="125" y="20"/>
                  </a:lnTo>
                  <a:lnTo>
                    <a:pt x="136" y="24"/>
                  </a:lnTo>
                  <a:lnTo>
                    <a:pt x="147" y="27"/>
                  </a:lnTo>
                  <a:lnTo>
                    <a:pt x="157" y="29"/>
                  </a:lnTo>
                  <a:lnTo>
                    <a:pt x="166" y="30"/>
                  </a:lnTo>
                  <a:lnTo>
                    <a:pt x="168" y="37"/>
                  </a:lnTo>
                  <a:lnTo>
                    <a:pt x="171" y="44"/>
                  </a:lnTo>
                  <a:lnTo>
                    <a:pt x="174" y="49"/>
                  </a:lnTo>
                  <a:lnTo>
                    <a:pt x="178" y="53"/>
                  </a:lnTo>
                  <a:lnTo>
                    <a:pt x="181" y="57"/>
                  </a:lnTo>
                  <a:lnTo>
                    <a:pt x="187" y="59"/>
                  </a:lnTo>
                  <a:lnTo>
                    <a:pt x="192" y="61"/>
                  </a:lnTo>
                  <a:lnTo>
                    <a:pt x="199" y="61"/>
                  </a:lnTo>
                  <a:lnTo>
                    <a:pt x="214" y="61"/>
                  </a:lnTo>
                  <a:lnTo>
                    <a:pt x="231" y="60"/>
                  </a:lnTo>
                  <a:lnTo>
                    <a:pt x="247" y="58"/>
                  </a:lnTo>
                  <a:lnTo>
                    <a:pt x="263" y="55"/>
                  </a:lnTo>
                  <a:lnTo>
                    <a:pt x="277" y="51"/>
                  </a:lnTo>
                  <a:lnTo>
                    <a:pt x="289" y="46"/>
                  </a:lnTo>
                  <a:lnTo>
                    <a:pt x="294" y="43"/>
                  </a:lnTo>
                  <a:lnTo>
                    <a:pt x="299" y="39"/>
                  </a:lnTo>
                  <a:lnTo>
                    <a:pt x="302" y="35"/>
                  </a:lnTo>
                  <a:lnTo>
                    <a:pt x="305" y="30"/>
                  </a:lnTo>
                  <a:lnTo>
                    <a:pt x="314" y="34"/>
                  </a:lnTo>
                  <a:lnTo>
                    <a:pt x="320" y="35"/>
                  </a:lnTo>
                  <a:lnTo>
                    <a:pt x="324" y="36"/>
                  </a:lnTo>
                  <a:lnTo>
                    <a:pt x="327" y="35"/>
                  </a:lnTo>
                  <a:lnTo>
                    <a:pt x="331" y="33"/>
                  </a:lnTo>
                  <a:lnTo>
                    <a:pt x="334" y="32"/>
                  </a:lnTo>
                  <a:lnTo>
                    <a:pt x="339" y="31"/>
                  </a:lnTo>
                  <a:lnTo>
                    <a:pt x="345" y="30"/>
                  </a:lnTo>
                  <a:lnTo>
                    <a:pt x="356" y="31"/>
                  </a:lnTo>
                  <a:lnTo>
                    <a:pt x="366" y="34"/>
                  </a:lnTo>
                  <a:lnTo>
                    <a:pt x="375" y="39"/>
                  </a:lnTo>
                  <a:lnTo>
                    <a:pt x="383" y="45"/>
                  </a:lnTo>
                  <a:lnTo>
                    <a:pt x="399" y="59"/>
                  </a:lnTo>
                  <a:lnTo>
                    <a:pt x="413" y="74"/>
                  </a:lnTo>
                  <a:lnTo>
                    <a:pt x="421" y="82"/>
                  </a:lnTo>
                  <a:lnTo>
                    <a:pt x="428" y="89"/>
                  </a:lnTo>
                  <a:lnTo>
                    <a:pt x="437" y="96"/>
                  </a:lnTo>
                  <a:lnTo>
                    <a:pt x="446" y="101"/>
                  </a:lnTo>
                  <a:lnTo>
                    <a:pt x="456" y="105"/>
                  </a:lnTo>
                  <a:lnTo>
                    <a:pt x="467" y="107"/>
                  </a:lnTo>
                  <a:lnTo>
                    <a:pt x="472" y="107"/>
                  </a:lnTo>
                  <a:lnTo>
                    <a:pt x="479" y="107"/>
                  </a:lnTo>
                  <a:lnTo>
                    <a:pt x="484" y="106"/>
                  </a:lnTo>
                  <a:lnTo>
                    <a:pt x="491" y="105"/>
                  </a:lnTo>
                  <a:lnTo>
                    <a:pt x="493" y="108"/>
                  </a:lnTo>
                  <a:lnTo>
                    <a:pt x="495" y="113"/>
                  </a:lnTo>
                  <a:lnTo>
                    <a:pt x="500" y="119"/>
                  </a:lnTo>
                  <a:lnTo>
                    <a:pt x="505" y="125"/>
                  </a:lnTo>
                  <a:lnTo>
                    <a:pt x="511" y="131"/>
                  </a:lnTo>
                  <a:lnTo>
                    <a:pt x="516" y="136"/>
                  </a:lnTo>
                  <a:lnTo>
                    <a:pt x="522" y="140"/>
                  </a:lnTo>
                  <a:lnTo>
                    <a:pt x="525" y="141"/>
                  </a:lnTo>
                  <a:lnTo>
                    <a:pt x="529" y="141"/>
                  </a:lnTo>
                  <a:lnTo>
                    <a:pt x="534" y="139"/>
                  </a:lnTo>
                  <a:lnTo>
                    <a:pt x="537" y="137"/>
                  </a:lnTo>
                  <a:lnTo>
                    <a:pt x="540" y="134"/>
                  </a:lnTo>
                  <a:lnTo>
                    <a:pt x="546" y="128"/>
                  </a:lnTo>
                  <a:lnTo>
                    <a:pt x="551" y="123"/>
                  </a:lnTo>
                  <a:lnTo>
                    <a:pt x="555" y="129"/>
                  </a:lnTo>
                  <a:lnTo>
                    <a:pt x="558" y="134"/>
                  </a:lnTo>
                  <a:lnTo>
                    <a:pt x="562" y="138"/>
                  </a:lnTo>
                  <a:lnTo>
                    <a:pt x="567" y="141"/>
                  </a:lnTo>
                  <a:lnTo>
                    <a:pt x="571" y="145"/>
                  </a:lnTo>
                  <a:lnTo>
                    <a:pt x="574" y="150"/>
                  </a:lnTo>
                  <a:lnTo>
                    <a:pt x="577" y="154"/>
                  </a:lnTo>
                  <a:lnTo>
                    <a:pt x="578" y="160"/>
                  </a:lnTo>
                  <a:lnTo>
                    <a:pt x="578" y="165"/>
                  </a:lnTo>
                  <a:lnTo>
                    <a:pt x="577" y="169"/>
                  </a:lnTo>
                  <a:lnTo>
                    <a:pt x="575" y="173"/>
                  </a:lnTo>
                  <a:lnTo>
                    <a:pt x="573" y="177"/>
                  </a:lnTo>
                  <a:lnTo>
                    <a:pt x="570" y="180"/>
                  </a:lnTo>
                  <a:lnTo>
                    <a:pt x="567" y="182"/>
                  </a:lnTo>
                  <a:lnTo>
                    <a:pt x="562" y="184"/>
                  </a:lnTo>
                  <a:lnTo>
                    <a:pt x="558" y="184"/>
                  </a:lnTo>
                  <a:lnTo>
                    <a:pt x="551" y="178"/>
                  </a:lnTo>
                  <a:lnTo>
                    <a:pt x="545" y="172"/>
                  </a:lnTo>
                  <a:lnTo>
                    <a:pt x="535" y="171"/>
                  </a:lnTo>
                  <a:lnTo>
                    <a:pt x="526" y="170"/>
                  </a:lnTo>
                  <a:lnTo>
                    <a:pt x="517" y="170"/>
                  </a:lnTo>
                  <a:lnTo>
                    <a:pt x="509" y="170"/>
                  </a:lnTo>
                  <a:lnTo>
                    <a:pt x="491" y="172"/>
                  </a:lnTo>
                  <a:lnTo>
                    <a:pt x="471" y="172"/>
                  </a:lnTo>
                  <a:lnTo>
                    <a:pt x="467" y="172"/>
                  </a:lnTo>
                  <a:lnTo>
                    <a:pt x="462" y="170"/>
                  </a:lnTo>
                  <a:lnTo>
                    <a:pt x="459" y="167"/>
                  </a:lnTo>
                  <a:lnTo>
                    <a:pt x="455" y="163"/>
                  </a:lnTo>
                  <a:lnTo>
                    <a:pt x="451" y="160"/>
                  </a:lnTo>
                  <a:lnTo>
                    <a:pt x="447" y="157"/>
                  </a:lnTo>
                  <a:lnTo>
                    <a:pt x="443" y="155"/>
                  </a:lnTo>
                  <a:lnTo>
                    <a:pt x="438" y="154"/>
                  </a:lnTo>
                  <a:lnTo>
                    <a:pt x="434" y="155"/>
                  </a:lnTo>
                  <a:lnTo>
                    <a:pt x="429" y="157"/>
                  </a:lnTo>
                  <a:lnTo>
                    <a:pt x="426" y="160"/>
                  </a:lnTo>
                  <a:lnTo>
                    <a:pt x="423" y="163"/>
                  </a:lnTo>
                  <a:lnTo>
                    <a:pt x="420" y="167"/>
                  </a:lnTo>
                  <a:lnTo>
                    <a:pt x="416" y="170"/>
                  </a:lnTo>
                  <a:lnTo>
                    <a:pt x="414" y="172"/>
                  </a:lnTo>
                  <a:lnTo>
                    <a:pt x="412" y="172"/>
                  </a:lnTo>
                  <a:lnTo>
                    <a:pt x="398" y="171"/>
                  </a:lnTo>
                  <a:lnTo>
                    <a:pt x="378" y="167"/>
                  </a:lnTo>
                  <a:lnTo>
                    <a:pt x="354" y="160"/>
                  </a:lnTo>
                  <a:lnTo>
                    <a:pt x="328" y="153"/>
                  </a:lnTo>
                  <a:lnTo>
                    <a:pt x="304" y="144"/>
                  </a:lnTo>
                  <a:lnTo>
                    <a:pt x="285" y="136"/>
                  </a:lnTo>
                  <a:lnTo>
                    <a:pt x="277" y="132"/>
                  </a:lnTo>
                  <a:lnTo>
                    <a:pt x="270" y="129"/>
                  </a:lnTo>
                  <a:lnTo>
                    <a:pt x="267" y="126"/>
                  </a:lnTo>
                  <a:lnTo>
                    <a:pt x="266" y="123"/>
                  </a:lnTo>
                  <a:lnTo>
                    <a:pt x="252" y="122"/>
                  </a:lnTo>
                  <a:lnTo>
                    <a:pt x="240" y="121"/>
                  </a:lnTo>
                  <a:lnTo>
                    <a:pt x="230" y="119"/>
                  </a:lnTo>
                  <a:lnTo>
                    <a:pt x="220" y="117"/>
                  </a:lnTo>
                  <a:lnTo>
                    <a:pt x="211" y="115"/>
                  </a:lnTo>
                  <a:lnTo>
                    <a:pt x="201" y="113"/>
                  </a:lnTo>
                  <a:lnTo>
                    <a:pt x="191" y="111"/>
                  </a:lnTo>
                  <a:lnTo>
                    <a:pt x="179" y="111"/>
                  </a:lnTo>
                  <a:lnTo>
                    <a:pt x="168" y="111"/>
                  </a:lnTo>
                  <a:lnTo>
                    <a:pt x="157" y="111"/>
                  </a:lnTo>
                  <a:lnTo>
                    <a:pt x="149" y="111"/>
                  </a:lnTo>
                  <a:lnTo>
                    <a:pt x="146" y="111"/>
                  </a:lnTo>
                  <a:lnTo>
                    <a:pt x="136" y="110"/>
                  </a:lnTo>
                  <a:lnTo>
                    <a:pt x="128" y="107"/>
                  </a:lnTo>
                  <a:lnTo>
                    <a:pt x="124" y="105"/>
                  </a:lnTo>
                  <a:lnTo>
                    <a:pt x="122" y="103"/>
                  </a:lnTo>
                  <a:lnTo>
                    <a:pt x="120" y="101"/>
                  </a:lnTo>
                  <a:lnTo>
                    <a:pt x="120" y="99"/>
                  </a:lnTo>
                  <a:lnTo>
                    <a:pt x="79" y="99"/>
                  </a:lnTo>
                  <a:lnTo>
                    <a:pt x="75" y="98"/>
                  </a:lnTo>
                  <a:lnTo>
                    <a:pt x="69" y="97"/>
                  </a:lnTo>
                  <a:lnTo>
                    <a:pt x="64" y="96"/>
                  </a:lnTo>
                  <a:lnTo>
                    <a:pt x="57" y="94"/>
                  </a:lnTo>
                  <a:lnTo>
                    <a:pt x="46" y="88"/>
                  </a:lnTo>
                  <a:lnTo>
                    <a:pt x="34" y="81"/>
                  </a:lnTo>
                  <a:lnTo>
                    <a:pt x="14" y="67"/>
                  </a:lnTo>
                  <a:lnTo>
                    <a:pt x="0" y="55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2" name="Freeform 340"/>
            <p:cNvSpPr>
              <a:spLocks/>
            </p:cNvSpPr>
            <p:nvPr>
              <p:custDataLst>
                <p:tags r:id="rId243"/>
              </p:custDataLst>
            </p:nvPr>
          </p:nvSpPr>
          <p:spPr bwMode="auto">
            <a:xfrm>
              <a:off x="8235061" y="3454825"/>
              <a:ext cx="232171" cy="252413"/>
            </a:xfrm>
            <a:custGeom>
              <a:avLst/>
              <a:gdLst>
                <a:gd name="T0" fmla="*/ 2147483647 w 491"/>
                <a:gd name="T1" fmla="*/ 2147483647 h 481"/>
                <a:gd name="T2" fmla="*/ 2147483647 w 491"/>
                <a:gd name="T3" fmla="*/ 2147483647 h 481"/>
                <a:gd name="T4" fmla="*/ 2147483647 w 491"/>
                <a:gd name="T5" fmla="*/ 2147483647 h 481"/>
                <a:gd name="T6" fmla="*/ 2147483647 w 491"/>
                <a:gd name="T7" fmla="*/ 2147483647 h 481"/>
                <a:gd name="T8" fmla="*/ 2147483647 w 491"/>
                <a:gd name="T9" fmla="*/ 2147483647 h 481"/>
                <a:gd name="T10" fmla="*/ 2147483647 w 491"/>
                <a:gd name="T11" fmla="*/ 2147483647 h 481"/>
                <a:gd name="T12" fmla="*/ 2147483647 w 491"/>
                <a:gd name="T13" fmla="*/ 2147483647 h 481"/>
                <a:gd name="T14" fmla="*/ 2147483647 w 491"/>
                <a:gd name="T15" fmla="*/ 2147483647 h 481"/>
                <a:gd name="T16" fmla="*/ 2147483647 w 491"/>
                <a:gd name="T17" fmla="*/ 2147483647 h 481"/>
                <a:gd name="T18" fmla="*/ 2147483647 w 491"/>
                <a:gd name="T19" fmla="*/ 2147483647 h 481"/>
                <a:gd name="T20" fmla="*/ 2147483647 w 491"/>
                <a:gd name="T21" fmla="*/ 2147483647 h 481"/>
                <a:gd name="T22" fmla="*/ 2147483647 w 491"/>
                <a:gd name="T23" fmla="*/ 2147483647 h 481"/>
                <a:gd name="T24" fmla="*/ 2147483647 w 491"/>
                <a:gd name="T25" fmla="*/ 2147483647 h 481"/>
                <a:gd name="T26" fmla="*/ 2147483647 w 491"/>
                <a:gd name="T27" fmla="*/ 2147483647 h 481"/>
                <a:gd name="T28" fmla="*/ 2147483647 w 491"/>
                <a:gd name="T29" fmla="*/ 2147483647 h 481"/>
                <a:gd name="T30" fmla="*/ 2147483647 w 491"/>
                <a:gd name="T31" fmla="*/ 2147483647 h 481"/>
                <a:gd name="T32" fmla="*/ 2147483647 w 491"/>
                <a:gd name="T33" fmla="*/ 2147483647 h 481"/>
                <a:gd name="T34" fmla="*/ 2147483647 w 491"/>
                <a:gd name="T35" fmla="*/ 2147483647 h 481"/>
                <a:gd name="T36" fmla="*/ 2147483647 w 491"/>
                <a:gd name="T37" fmla="*/ 2147483647 h 481"/>
                <a:gd name="T38" fmla="*/ 2147483647 w 491"/>
                <a:gd name="T39" fmla="*/ 2147483647 h 481"/>
                <a:gd name="T40" fmla="*/ 2147483647 w 491"/>
                <a:gd name="T41" fmla="*/ 2147483647 h 481"/>
                <a:gd name="T42" fmla="*/ 2147483647 w 491"/>
                <a:gd name="T43" fmla="*/ 2147483647 h 481"/>
                <a:gd name="T44" fmla="*/ 2147483647 w 491"/>
                <a:gd name="T45" fmla="*/ 2147483647 h 481"/>
                <a:gd name="T46" fmla="*/ 2147483647 w 491"/>
                <a:gd name="T47" fmla="*/ 2147483647 h 481"/>
                <a:gd name="T48" fmla="*/ 1995838770 w 491"/>
                <a:gd name="T49" fmla="*/ 2147483647 h 481"/>
                <a:gd name="T50" fmla="*/ 1080984054 w 491"/>
                <a:gd name="T51" fmla="*/ 2147483647 h 481"/>
                <a:gd name="T52" fmla="*/ 1164239246 w 491"/>
                <a:gd name="T53" fmla="*/ 2147483647 h 481"/>
                <a:gd name="T54" fmla="*/ 1912583578 w 491"/>
                <a:gd name="T55" fmla="*/ 2147483647 h 481"/>
                <a:gd name="T56" fmla="*/ 2147483647 w 491"/>
                <a:gd name="T57" fmla="*/ 2147483647 h 481"/>
                <a:gd name="T58" fmla="*/ 2147483647 w 491"/>
                <a:gd name="T59" fmla="*/ 2147483647 h 481"/>
                <a:gd name="T60" fmla="*/ 1413623776 w 491"/>
                <a:gd name="T61" fmla="*/ 2147483647 h 481"/>
                <a:gd name="T62" fmla="*/ 0 w 491"/>
                <a:gd name="T63" fmla="*/ 2147483647 h 481"/>
                <a:gd name="T64" fmla="*/ 2147483647 w 491"/>
                <a:gd name="T65" fmla="*/ 2147483647 h 481"/>
                <a:gd name="T66" fmla="*/ 2147483647 w 491"/>
                <a:gd name="T67" fmla="*/ 2147483647 h 481"/>
                <a:gd name="T68" fmla="*/ 2147483647 w 491"/>
                <a:gd name="T69" fmla="*/ 2147483647 h 481"/>
                <a:gd name="T70" fmla="*/ 2147483647 w 491"/>
                <a:gd name="T71" fmla="*/ 2147483647 h 481"/>
                <a:gd name="T72" fmla="*/ 2147483647 w 491"/>
                <a:gd name="T73" fmla="*/ 2147483647 h 481"/>
                <a:gd name="T74" fmla="*/ 2147483647 w 491"/>
                <a:gd name="T75" fmla="*/ 2147483647 h 481"/>
                <a:gd name="T76" fmla="*/ 2147483647 w 491"/>
                <a:gd name="T77" fmla="*/ 2147483647 h 481"/>
                <a:gd name="T78" fmla="*/ 2147483647 w 491"/>
                <a:gd name="T79" fmla="*/ 2147483647 h 481"/>
                <a:gd name="T80" fmla="*/ 2147483647 w 491"/>
                <a:gd name="T81" fmla="*/ 2147483647 h 481"/>
                <a:gd name="T82" fmla="*/ 2147483647 w 491"/>
                <a:gd name="T83" fmla="*/ 2147483647 h 481"/>
                <a:gd name="T84" fmla="*/ 2147483647 w 491"/>
                <a:gd name="T85" fmla="*/ 2147483647 h 481"/>
                <a:gd name="T86" fmla="*/ 2147483647 w 491"/>
                <a:gd name="T87" fmla="*/ 2147483647 h 481"/>
                <a:gd name="T88" fmla="*/ 2147483647 w 491"/>
                <a:gd name="T89" fmla="*/ 2147483647 h 481"/>
                <a:gd name="T90" fmla="*/ 2147483647 w 491"/>
                <a:gd name="T91" fmla="*/ 1300622266 h 481"/>
                <a:gd name="T92" fmla="*/ 2147483647 w 491"/>
                <a:gd name="T93" fmla="*/ 144574925 h 481"/>
                <a:gd name="T94" fmla="*/ 2147483647 w 491"/>
                <a:gd name="T95" fmla="*/ 0 h 481"/>
                <a:gd name="T96" fmla="*/ 2147483647 w 491"/>
                <a:gd name="T97" fmla="*/ 1156047867 h 481"/>
                <a:gd name="T98" fmla="*/ 2147483647 w 491"/>
                <a:gd name="T99" fmla="*/ 2147483647 h 481"/>
                <a:gd name="T100" fmla="*/ 2147483647 w 491"/>
                <a:gd name="T101" fmla="*/ 2147483647 h 481"/>
                <a:gd name="T102" fmla="*/ 2147483647 w 491"/>
                <a:gd name="T103" fmla="*/ 2147483647 h 481"/>
                <a:gd name="T104" fmla="*/ 2147483647 w 491"/>
                <a:gd name="T105" fmla="*/ 2147483647 h 481"/>
                <a:gd name="T106" fmla="*/ 2147483647 w 491"/>
                <a:gd name="T107" fmla="*/ 2147483647 h 48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91" h="481">
                  <a:moveTo>
                    <a:pt x="491" y="481"/>
                  </a:moveTo>
                  <a:lnTo>
                    <a:pt x="488" y="480"/>
                  </a:lnTo>
                  <a:lnTo>
                    <a:pt x="482" y="479"/>
                  </a:lnTo>
                  <a:lnTo>
                    <a:pt x="477" y="477"/>
                  </a:lnTo>
                  <a:lnTo>
                    <a:pt x="470" y="473"/>
                  </a:lnTo>
                  <a:lnTo>
                    <a:pt x="457" y="465"/>
                  </a:lnTo>
                  <a:lnTo>
                    <a:pt x="444" y="455"/>
                  </a:lnTo>
                  <a:lnTo>
                    <a:pt x="432" y="445"/>
                  </a:lnTo>
                  <a:lnTo>
                    <a:pt x="422" y="434"/>
                  </a:lnTo>
                  <a:lnTo>
                    <a:pt x="417" y="428"/>
                  </a:lnTo>
                  <a:lnTo>
                    <a:pt x="414" y="423"/>
                  </a:lnTo>
                  <a:lnTo>
                    <a:pt x="412" y="417"/>
                  </a:lnTo>
                  <a:lnTo>
                    <a:pt x="412" y="412"/>
                  </a:lnTo>
                  <a:lnTo>
                    <a:pt x="392" y="412"/>
                  </a:lnTo>
                  <a:lnTo>
                    <a:pt x="376" y="410"/>
                  </a:lnTo>
                  <a:lnTo>
                    <a:pt x="370" y="409"/>
                  </a:lnTo>
                  <a:lnTo>
                    <a:pt x="365" y="408"/>
                  </a:lnTo>
                  <a:lnTo>
                    <a:pt x="360" y="406"/>
                  </a:lnTo>
                  <a:lnTo>
                    <a:pt x="356" y="403"/>
                  </a:lnTo>
                  <a:lnTo>
                    <a:pt x="353" y="400"/>
                  </a:lnTo>
                  <a:lnTo>
                    <a:pt x="350" y="396"/>
                  </a:lnTo>
                  <a:lnTo>
                    <a:pt x="348" y="392"/>
                  </a:lnTo>
                  <a:lnTo>
                    <a:pt x="347" y="387"/>
                  </a:lnTo>
                  <a:lnTo>
                    <a:pt x="346" y="374"/>
                  </a:lnTo>
                  <a:lnTo>
                    <a:pt x="345" y="357"/>
                  </a:lnTo>
                  <a:lnTo>
                    <a:pt x="344" y="344"/>
                  </a:lnTo>
                  <a:lnTo>
                    <a:pt x="342" y="332"/>
                  </a:lnTo>
                  <a:lnTo>
                    <a:pt x="337" y="322"/>
                  </a:lnTo>
                  <a:lnTo>
                    <a:pt x="332" y="313"/>
                  </a:lnTo>
                  <a:lnTo>
                    <a:pt x="327" y="303"/>
                  </a:lnTo>
                  <a:lnTo>
                    <a:pt x="323" y="294"/>
                  </a:lnTo>
                  <a:lnTo>
                    <a:pt x="320" y="286"/>
                  </a:lnTo>
                  <a:lnTo>
                    <a:pt x="319" y="277"/>
                  </a:lnTo>
                  <a:lnTo>
                    <a:pt x="319" y="267"/>
                  </a:lnTo>
                  <a:lnTo>
                    <a:pt x="319" y="252"/>
                  </a:lnTo>
                  <a:lnTo>
                    <a:pt x="314" y="244"/>
                  </a:lnTo>
                  <a:lnTo>
                    <a:pt x="309" y="237"/>
                  </a:lnTo>
                  <a:lnTo>
                    <a:pt x="301" y="229"/>
                  </a:lnTo>
                  <a:lnTo>
                    <a:pt x="292" y="223"/>
                  </a:lnTo>
                  <a:lnTo>
                    <a:pt x="282" y="216"/>
                  </a:lnTo>
                  <a:lnTo>
                    <a:pt x="272" y="210"/>
                  </a:lnTo>
                  <a:lnTo>
                    <a:pt x="260" y="205"/>
                  </a:lnTo>
                  <a:lnTo>
                    <a:pt x="248" y="200"/>
                  </a:lnTo>
                  <a:lnTo>
                    <a:pt x="235" y="194"/>
                  </a:lnTo>
                  <a:lnTo>
                    <a:pt x="221" y="190"/>
                  </a:lnTo>
                  <a:lnTo>
                    <a:pt x="208" y="187"/>
                  </a:lnTo>
                  <a:lnTo>
                    <a:pt x="192" y="184"/>
                  </a:lnTo>
                  <a:lnTo>
                    <a:pt x="178" y="181"/>
                  </a:lnTo>
                  <a:lnTo>
                    <a:pt x="163" y="180"/>
                  </a:lnTo>
                  <a:lnTo>
                    <a:pt x="147" y="179"/>
                  </a:lnTo>
                  <a:lnTo>
                    <a:pt x="133" y="178"/>
                  </a:lnTo>
                  <a:lnTo>
                    <a:pt x="133" y="170"/>
                  </a:lnTo>
                  <a:lnTo>
                    <a:pt x="133" y="163"/>
                  </a:lnTo>
                  <a:lnTo>
                    <a:pt x="133" y="156"/>
                  </a:lnTo>
                  <a:lnTo>
                    <a:pt x="133" y="148"/>
                  </a:lnTo>
                  <a:lnTo>
                    <a:pt x="121" y="147"/>
                  </a:lnTo>
                  <a:lnTo>
                    <a:pt x="110" y="145"/>
                  </a:lnTo>
                  <a:lnTo>
                    <a:pt x="100" y="140"/>
                  </a:lnTo>
                  <a:lnTo>
                    <a:pt x="92" y="136"/>
                  </a:lnTo>
                  <a:lnTo>
                    <a:pt x="85" y="130"/>
                  </a:lnTo>
                  <a:lnTo>
                    <a:pt x="77" y="124"/>
                  </a:lnTo>
                  <a:lnTo>
                    <a:pt x="71" y="117"/>
                  </a:lnTo>
                  <a:lnTo>
                    <a:pt x="66" y="111"/>
                  </a:lnTo>
                  <a:lnTo>
                    <a:pt x="92" y="111"/>
                  </a:lnTo>
                  <a:lnTo>
                    <a:pt x="82" y="121"/>
                  </a:lnTo>
                  <a:lnTo>
                    <a:pt x="73" y="133"/>
                  </a:lnTo>
                  <a:lnTo>
                    <a:pt x="66" y="139"/>
                  </a:lnTo>
                  <a:lnTo>
                    <a:pt x="60" y="144"/>
                  </a:lnTo>
                  <a:lnTo>
                    <a:pt x="54" y="147"/>
                  </a:lnTo>
                  <a:lnTo>
                    <a:pt x="46" y="148"/>
                  </a:lnTo>
                  <a:lnTo>
                    <a:pt x="43" y="163"/>
                  </a:lnTo>
                  <a:lnTo>
                    <a:pt x="40" y="178"/>
                  </a:lnTo>
                  <a:lnTo>
                    <a:pt x="34" y="192"/>
                  </a:lnTo>
                  <a:lnTo>
                    <a:pt x="30" y="206"/>
                  </a:lnTo>
                  <a:lnTo>
                    <a:pt x="24" y="220"/>
                  </a:lnTo>
                  <a:lnTo>
                    <a:pt x="20" y="234"/>
                  </a:lnTo>
                  <a:lnTo>
                    <a:pt x="17" y="249"/>
                  </a:lnTo>
                  <a:lnTo>
                    <a:pt x="13" y="265"/>
                  </a:lnTo>
                  <a:lnTo>
                    <a:pt x="13" y="256"/>
                  </a:lnTo>
                  <a:lnTo>
                    <a:pt x="13" y="246"/>
                  </a:lnTo>
                  <a:lnTo>
                    <a:pt x="14" y="237"/>
                  </a:lnTo>
                  <a:lnTo>
                    <a:pt x="17" y="228"/>
                  </a:lnTo>
                  <a:lnTo>
                    <a:pt x="20" y="219"/>
                  </a:lnTo>
                  <a:lnTo>
                    <a:pt x="23" y="209"/>
                  </a:lnTo>
                  <a:lnTo>
                    <a:pt x="26" y="200"/>
                  </a:lnTo>
                  <a:lnTo>
                    <a:pt x="30" y="190"/>
                  </a:lnTo>
                  <a:lnTo>
                    <a:pt x="32" y="181"/>
                  </a:lnTo>
                  <a:lnTo>
                    <a:pt x="33" y="172"/>
                  </a:lnTo>
                  <a:lnTo>
                    <a:pt x="32" y="156"/>
                  </a:lnTo>
                  <a:lnTo>
                    <a:pt x="30" y="143"/>
                  </a:lnTo>
                  <a:lnTo>
                    <a:pt x="26" y="130"/>
                  </a:lnTo>
                  <a:lnTo>
                    <a:pt x="21" y="120"/>
                  </a:lnTo>
                  <a:lnTo>
                    <a:pt x="17" y="111"/>
                  </a:lnTo>
                  <a:lnTo>
                    <a:pt x="11" y="101"/>
                  </a:lnTo>
                  <a:lnTo>
                    <a:pt x="4" y="89"/>
                  </a:lnTo>
                  <a:lnTo>
                    <a:pt x="0" y="73"/>
                  </a:lnTo>
                  <a:lnTo>
                    <a:pt x="13" y="68"/>
                  </a:lnTo>
                  <a:lnTo>
                    <a:pt x="28" y="62"/>
                  </a:lnTo>
                  <a:lnTo>
                    <a:pt x="34" y="59"/>
                  </a:lnTo>
                  <a:lnTo>
                    <a:pt x="42" y="57"/>
                  </a:lnTo>
                  <a:lnTo>
                    <a:pt x="51" y="56"/>
                  </a:lnTo>
                  <a:lnTo>
                    <a:pt x="59" y="55"/>
                  </a:lnTo>
                  <a:lnTo>
                    <a:pt x="68" y="56"/>
                  </a:lnTo>
                  <a:lnTo>
                    <a:pt x="76" y="57"/>
                  </a:lnTo>
                  <a:lnTo>
                    <a:pt x="84" y="58"/>
                  </a:lnTo>
                  <a:lnTo>
                    <a:pt x="90" y="60"/>
                  </a:lnTo>
                  <a:lnTo>
                    <a:pt x="96" y="63"/>
                  </a:lnTo>
                  <a:lnTo>
                    <a:pt x="102" y="66"/>
                  </a:lnTo>
                  <a:lnTo>
                    <a:pt x="107" y="70"/>
                  </a:lnTo>
                  <a:lnTo>
                    <a:pt x="112" y="73"/>
                  </a:lnTo>
                  <a:lnTo>
                    <a:pt x="121" y="82"/>
                  </a:lnTo>
                  <a:lnTo>
                    <a:pt x="127" y="92"/>
                  </a:lnTo>
                  <a:lnTo>
                    <a:pt x="134" y="101"/>
                  </a:lnTo>
                  <a:lnTo>
                    <a:pt x="140" y="111"/>
                  </a:lnTo>
                  <a:lnTo>
                    <a:pt x="179" y="111"/>
                  </a:lnTo>
                  <a:lnTo>
                    <a:pt x="180" y="107"/>
                  </a:lnTo>
                  <a:lnTo>
                    <a:pt x="183" y="103"/>
                  </a:lnTo>
                  <a:lnTo>
                    <a:pt x="187" y="101"/>
                  </a:lnTo>
                  <a:lnTo>
                    <a:pt x="191" y="99"/>
                  </a:lnTo>
                  <a:lnTo>
                    <a:pt x="196" y="96"/>
                  </a:lnTo>
                  <a:lnTo>
                    <a:pt x="199" y="94"/>
                  </a:lnTo>
                  <a:lnTo>
                    <a:pt x="200" y="92"/>
                  </a:lnTo>
                  <a:lnTo>
                    <a:pt x="200" y="90"/>
                  </a:lnTo>
                  <a:lnTo>
                    <a:pt x="200" y="89"/>
                  </a:lnTo>
                  <a:lnTo>
                    <a:pt x="199" y="85"/>
                  </a:lnTo>
                  <a:lnTo>
                    <a:pt x="207" y="73"/>
                  </a:lnTo>
                  <a:lnTo>
                    <a:pt x="215" y="64"/>
                  </a:lnTo>
                  <a:lnTo>
                    <a:pt x="223" y="58"/>
                  </a:lnTo>
                  <a:lnTo>
                    <a:pt x="232" y="54"/>
                  </a:lnTo>
                  <a:lnTo>
                    <a:pt x="239" y="51"/>
                  </a:lnTo>
                  <a:lnTo>
                    <a:pt x="247" y="50"/>
                  </a:lnTo>
                  <a:lnTo>
                    <a:pt x="254" y="49"/>
                  </a:lnTo>
                  <a:lnTo>
                    <a:pt x="259" y="49"/>
                  </a:lnTo>
                  <a:lnTo>
                    <a:pt x="260" y="40"/>
                  </a:lnTo>
                  <a:lnTo>
                    <a:pt x="263" y="30"/>
                  </a:lnTo>
                  <a:lnTo>
                    <a:pt x="267" y="22"/>
                  </a:lnTo>
                  <a:lnTo>
                    <a:pt x="273" y="15"/>
                  </a:lnTo>
                  <a:lnTo>
                    <a:pt x="280" y="9"/>
                  </a:lnTo>
                  <a:lnTo>
                    <a:pt x="290" y="4"/>
                  </a:lnTo>
                  <a:lnTo>
                    <a:pt x="294" y="2"/>
                  </a:lnTo>
                  <a:lnTo>
                    <a:pt x="300" y="1"/>
                  </a:lnTo>
                  <a:lnTo>
                    <a:pt x="306" y="0"/>
                  </a:lnTo>
                  <a:lnTo>
                    <a:pt x="312" y="0"/>
                  </a:lnTo>
                  <a:lnTo>
                    <a:pt x="323" y="0"/>
                  </a:lnTo>
                  <a:lnTo>
                    <a:pt x="333" y="2"/>
                  </a:lnTo>
                  <a:lnTo>
                    <a:pt x="343" y="5"/>
                  </a:lnTo>
                  <a:lnTo>
                    <a:pt x="351" y="8"/>
                  </a:lnTo>
                  <a:lnTo>
                    <a:pt x="368" y="17"/>
                  </a:lnTo>
                  <a:lnTo>
                    <a:pt x="383" y="27"/>
                  </a:lnTo>
                  <a:lnTo>
                    <a:pt x="399" y="38"/>
                  </a:lnTo>
                  <a:lnTo>
                    <a:pt x="413" y="47"/>
                  </a:lnTo>
                  <a:lnTo>
                    <a:pt x="421" y="50"/>
                  </a:lnTo>
                  <a:lnTo>
                    <a:pt x="428" y="53"/>
                  </a:lnTo>
                  <a:lnTo>
                    <a:pt x="436" y="55"/>
                  </a:lnTo>
                  <a:lnTo>
                    <a:pt x="445" y="55"/>
                  </a:lnTo>
                  <a:lnTo>
                    <a:pt x="459" y="60"/>
                  </a:lnTo>
                  <a:lnTo>
                    <a:pt x="471" y="64"/>
                  </a:lnTo>
                  <a:lnTo>
                    <a:pt x="481" y="66"/>
                  </a:lnTo>
                  <a:lnTo>
                    <a:pt x="491" y="67"/>
                  </a:lnTo>
                  <a:lnTo>
                    <a:pt x="491" y="289"/>
                  </a:lnTo>
                  <a:lnTo>
                    <a:pt x="471" y="301"/>
                  </a:lnTo>
                  <a:lnTo>
                    <a:pt x="491" y="326"/>
                  </a:lnTo>
                  <a:lnTo>
                    <a:pt x="491" y="474"/>
                  </a:lnTo>
                  <a:lnTo>
                    <a:pt x="491" y="48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3" name="Freeform 341"/>
            <p:cNvSpPr>
              <a:spLocks/>
            </p:cNvSpPr>
            <p:nvPr>
              <p:custDataLst>
                <p:tags r:id="rId244"/>
              </p:custDataLst>
            </p:nvPr>
          </p:nvSpPr>
          <p:spPr bwMode="auto">
            <a:xfrm>
              <a:off x="6644255" y="2286425"/>
              <a:ext cx="58473" cy="60325"/>
            </a:xfrm>
            <a:custGeom>
              <a:avLst/>
              <a:gdLst>
                <a:gd name="T0" fmla="*/ 0 w 133"/>
                <a:gd name="T1" fmla="*/ 2147483647 h 117"/>
                <a:gd name="T2" fmla="*/ 2147483647 w 133"/>
                <a:gd name="T3" fmla="*/ 0 h 117"/>
                <a:gd name="T4" fmla="*/ 2147483647 w 133"/>
                <a:gd name="T5" fmla="*/ 822513845 h 117"/>
                <a:gd name="T6" fmla="*/ 2147483647 w 133"/>
                <a:gd name="T7" fmla="*/ 1918844411 h 117"/>
                <a:gd name="T8" fmla="*/ 2147483647 w 133"/>
                <a:gd name="T9" fmla="*/ 2147483647 h 117"/>
                <a:gd name="T10" fmla="*/ 2147483647 w 133"/>
                <a:gd name="T11" fmla="*/ 2147483647 h 117"/>
                <a:gd name="T12" fmla="*/ 2147483647 w 133"/>
                <a:gd name="T13" fmla="*/ 2147483647 h 117"/>
                <a:gd name="T14" fmla="*/ 2147483647 w 133"/>
                <a:gd name="T15" fmla="*/ 2147483647 h 117"/>
                <a:gd name="T16" fmla="*/ 2147483647 w 133"/>
                <a:gd name="T17" fmla="*/ 2147483647 h 117"/>
                <a:gd name="T18" fmla="*/ 2147483647 w 133"/>
                <a:gd name="T19" fmla="*/ 2147483647 h 117"/>
                <a:gd name="T20" fmla="*/ 2147483647 w 133"/>
                <a:gd name="T21" fmla="*/ 2147483647 h 117"/>
                <a:gd name="T22" fmla="*/ 2147483647 w 133"/>
                <a:gd name="T23" fmla="*/ 2147483647 h 117"/>
                <a:gd name="T24" fmla="*/ 2147483647 w 133"/>
                <a:gd name="T25" fmla="*/ 2147483647 h 117"/>
                <a:gd name="T26" fmla="*/ 2147483647 w 133"/>
                <a:gd name="T27" fmla="*/ 2147483647 h 117"/>
                <a:gd name="T28" fmla="*/ 2147483647 w 133"/>
                <a:gd name="T29" fmla="*/ 2147483647 h 117"/>
                <a:gd name="T30" fmla="*/ 2147483647 w 133"/>
                <a:gd name="T31" fmla="*/ 2147483647 h 117"/>
                <a:gd name="T32" fmla="*/ 2147483647 w 133"/>
                <a:gd name="T33" fmla="*/ 2147483647 h 117"/>
                <a:gd name="T34" fmla="*/ 2147483647 w 133"/>
                <a:gd name="T35" fmla="*/ 2147483647 h 117"/>
                <a:gd name="T36" fmla="*/ 2147483647 w 133"/>
                <a:gd name="T37" fmla="*/ 2147483647 h 117"/>
                <a:gd name="T38" fmla="*/ 2147483647 w 133"/>
                <a:gd name="T39" fmla="*/ 2147483647 h 117"/>
                <a:gd name="T40" fmla="*/ 2147483647 w 133"/>
                <a:gd name="T41" fmla="*/ 2147483647 h 117"/>
                <a:gd name="T42" fmla="*/ 2147483647 w 133"/>
                <a:gd name="T43" fmla="*/ 2147483647 h 117"/>
                <a:gd name="T44" fmla="*/ 2138737055 w 133"/>
                <a:gd name="T45" fmla="*/ 2147483647 h 117"/>
                <a:gd name="T46" fmla="*/ 1203101533 w 133"/>
                <a:gd name="T47" fmla="*/ 2147483647 h 117"/>
                <a:gd name="T48" fmla="*/ 534766444 w 133"/>
                <a:gd name="T49" fmla="*/ 2147483647 h 117"/>
                <a:gd name="T50" fmla="*/ 0 w 133"/>
                <a:gd name="T51" fmla="*/ 2147483647 h 1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33" h="117">
                  <a:moveTo>
                    <a:pt x="0" y="19"/>
                  </a:moveTo>
                  <a:lnTo>
                    <a:pt x="72" y="0"/>
                  </a:lnTo>
                  <a:lnTo>
                    <a:pt x="81" y="6"/>
                  </a:lnTo>
                  <a:lnTo>
                    <a:pt x="91" y="14"/>
                  </a:lnTo>
                  <a:lnTo>
                    <a:pt x="101" y="25"/>
                  </a:lnTo>
                  <a:lnTo>
                    <a:pt x="109" y="37"/>
                  </a:lnTo>
                  <a:lnTo>
                    <a:pt x="118" y="49"/>
                  </a:lnTo>
                  <a:lnTo>
                    <a:pt x="126" y="62"/>
                  </a:lnTo>
                  <a:lnTo>
                    <a:pt x="128" y="68"/>
                  </a:lnTo>
                  <a:lnTo>
                    <a:pt x="130" y="74"/>
                  </a:lnTo>
                  <a:lnTo>
                    <a:pt x="131" y="80"/>
                  </a:lnTo>
                  <a:lnTo>
                    <a:pt x="133" y="86"/>
                  </a:lnTo>
                  <a:lnTo>
                    <a:pt x="131" y="92"/>
                  </a:lnTo>
                  <a:lnTo>
                    <a:pt x="128" y="97"/>
                  </a:lnTo>
                  <a:lnTo>
                    <a:pt x="124" y="102"/>
                  </a:lnTo>
                  <a:lnTo>
                    <a:pt x="118" y="107"/>
                  </a:lnTo>
                  <a:lnTo>
                    <a:pt x="113" y="111"/>
                  </a:lnTo>
                  <a:lnTo>
                    <a:pt x="107" y="114"/>
                  </a:lnTo>
                  <a:lnTo>
                    <a:pt x="103" y="117"/>
                  </a:lnTo>
                  <a:lnTo>
                    <a:pt x="100" y="117"/>
                  </a:lnTo>
                  <a:lnTo>
                    <a:pt x="72" y="95"/>
                  </a:lnTo>
                  <a:lnTo>
                    <a:pt x="45" y="70"/>
                  </a:lnTo>
                  <a:lnTo>
                    <a:pt x="32" y="58"/>
                  </a:lnTo>
                  <a:lnTo>
                    <a:pt x="18" y="46"/>
                  </a:lnTo>
                  <a:lnTo>
                    <a:pt x="8" y="33"/>
                  </a:lnTo>
                  <a:lnTo>
                    <a:pt x="0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4" name="Freeform 342"/>
            <p:cNvSpPr>
              <a:spLocks/>
            </p:cNvSpPr>
            <p:nvPr>
              <p:custDataLst>
                <p:tags r:id="rId245"/>
              </p:custDataLst>
            </p:nvPr>
          </p:nvSpPr>
          <p:spPr bwMode="auto">
            <a:xfrm>
              <a:off x="4972616" y="1691110"/>
              <a:ext cx="239052" cy="177800"/>
            </a:xfrm>
            <a:custGeom>
              <a:avLst/>
              <a:gdLst>
                <a:gd name="T0" fmla="*/ 2147483647 w 505"/>
                <a:gd name="T1" fmla="*/ 2147483647 h 339"/>
                <a:gd name="T2" fmla="*/ 2147483647 w 505"/>
                <a:gd name="T3" fmla="*/ 2147483647 h 339"/>
                <a:gd name="T4" fmla="*/ 2147483647 w 505"/>
                <a:gd name="T5" fmla="*/ 2147483647 h 339"/>
                <a:gd name="T6" fmla="*/ 2147483647 w 505"/>
                <a:gd name="T7" fmla="*/ 2147483647 h 339"/>
                <a:gd name="T8" fmla="*/ 2147483647 w 505"/>
                <a:gd name="T9" fmla="*/ 2147483647 h 339"/>
                <a:gd name="T10" fmla="*/ 2147483647 w 505"/>
                <a:gd name="T11" fmla="*/ 2147483647 h 339"/>
                <a:gd name="T12" fmla="*/ 2147483647 w 505"/>
                <a:gd name="T13" fmla="*/ 2147483647 h 339"/>
                <a:gd name="T14" fmla="*/ 2147483647 w 505"/>
                <a:gd name="T15" fmla="*/ 2147483647 h 339"/>
                <a:gd name="T16" fmla="*/ 2147483647 w 505"/>
                <a:gd name="T17" fmla="*/ 2147483647 h 339"/>
                <a:gd name="T18" fmla="*/ 2147483647 w 505"/>
                <a:gd name="T19" fmla="*/ 2147483647 h 339"/>
                <a:gd name="T20" fmla="*/ 2147483647 w 505"/>
                <a:gd name="T21" fmla="*/ 2147483647 h 339"/>
                <a:gd name="T22" fmla="*/ 2147483647 w 505"/>
                <a:gd name="T23" fmla="*/ 2147483647 h 339"/>
                <a:gd name="T24" fmla="*/ 2147483647 w 505"/>
                <a:gd name="T25" fmla="*/ 2147483647 h 339"/>
                <a:gd name="T26" fmla="*/ 2147483647 w 505"/>
                <a:gd name="T27" fmla="*/ 2147483647 h 339"/>
                <a:gd name="T28" fmla="*/ 2147483647 w 505"/>
                <a:gd name="T29" fmla="*/ 2147483647 h 339"/>
                <a:gd name="T30" fmla="*/ 2147483647 w 505"/>
                <a:gd name="T31" fmla="*/ 2147483647 h 339"/>
                <a:gd name="T32" fmla="*/ 2147483647 w 505"/>
                <a:gd name="T33" fmla="*/ 2147483647 h 339"/>
                <a:gd name="T34" fmla="*/ 2147483647 w 505"/>
                <a:gd name="T35" fmla="*/ 2147483647 h 339"/>
                <a:gd name="T36" fmla="*/ 2147483647 w 505"/>
                <a:gd name="T37" fmla="*/ 2147483647 h 339"/>
                <a:gd name="T38" fmla="*/ 2147483647 w 505"/>
                <a:gd name="T39" fmla="*/ 2147483647 h 339"/>
                <a:gd name="T40" fmla="*/ 2147483647 w 505"/>
                <a:gd name="T41" fmla="*/ 2147483647 h 339"/>
                <a:gd name="T42" fmla="*/ 2147483647 w 505"/>
                <a:gd name="T43" fmla="*/ 2147483647 h 339"/>
                <a:gd name="T44" fmla="*/ 2147483647 w 505"/>
                <a:gd name="T45" fmla="*/ 2147483647 h 339"/>
                <a:gd name="T46" fmla="*/ 2147483647 w 505"/>
                <a:gd name="T47" fmla="*/ 2147483647 h 339"/>
                <a:gd name="T48" fmla="*/ 2147483647 w 505"/>
                <a:gd name="T49" fmla="*/ 2147483647 h 339"/>
                <a:gd name="T50" fmla="*/ 2147483647 w 505"/>
                <a:gd name="T51" fmla="*/ 2147483647 h 339"/>
                <a:gd name="T52" fmla="*/ 2147483647 w 505"/>
                <a:gd name="T53" fmla="*/ 2147483647 h 339"/>
                <a:gd name="T54" fmla="*/ 2147483647 w 505"/>
                <a:gd name="T55" fmla="*/ 2147483647 h 339"/>
                <a:gd name="T56" fmla="*/ 1251361084 w 505"/>
                <a:gd name="T57" fmla="*/ 2147483647 h 339"/>
                <a:gd name="T58" fmla="*/ 166873663 w 505"/>
                <a:gd name="T59" fmla="*/ 2147483647 h 339"/>
                <a:gd name="T60" fmla="*/ 417184157 w 505"/>
                <a:gd name="T61" fmla="*/ 2147483647 h 339"/>
                <a:gd name="T62" fmla="*/ 917805145 w 505"/>
                <a:gd name="T63" fmla="*/ 2147483647 h 339"/>
                <a:gd name="T64" fmla="*/ 917805145 w 505"/>
                <a:gd name="T65" fmla="*/ 2147483647 h 339"/>
                <a:gd name="T66" fmla="*/ 917805145 w 505"/>
                <a:gd name="T67" fmla="*/ 2147483647 h 339"/>
                <a:gd name="T68" fmla="*/ 2147483647 w 505"/>
                <a:gd name="T69" fmla="*/ 2147483647 h 339"/>
                <a:gd name="T70" fmla="*/ 2147483647 w 505"/>
                <a:gd name="T71" fmla="*/ 2147483647 h 339"/>
                <a:gd name="T72" fmla="*/ 2147483647 w 505"/>
                <a:gd name="T73" fmla="*/ 1154249278 h 339"/>
                <a:gd name="T74" fmla="*/ 2147483647 w 505"/>
                <a:gd name="T75" fmla="*/ 1586955211 h 339"/>
                <a:gd name="T76" fmla="*/ 2147483647 w 505"/>
                <a:gd name="T77" fmla="*/ 2147483647 h 339"/>
                <a:gd name="T78" fmla="*/ 2147483647 w 505"/>
                <a:gd name="T79" fmla="*/ 2147483647 h 339"/>
                <a:gd name="T80" fmla="*/ 2147483647 w 505"/>
                <a:gd name="T81" fmla="*/ 2147483647 h 339"/>
                <a:gd name="T82" fmla="*/ 2147483647 w 505"/>
                <a:gd name="T83" fmla="*/ 2147483647 h 339"/>
                <a:gd name="T84" fmla="*/ 2147483647 w 505"/>
                <a:gd name="T85" fmla="*/ 2147483647 h 3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05" h="339">
                  <a:moveTo>
                    <a:pt x="259" y="24"/>
                  </a:moveTo>
                  <a:lnTo>
                    <a:pt x="272" y="36"/>
                  </a:lnTo>
                  <a:lnTo>
                    <a:pt x="444" y="48"/>
                  </a:lnTo>
                  <a:lnTo>
                    <a:pt x="484" y="86"/>
                  </a:lnTo>
                  <a:lnTo>
                    <a:pt x="482" y="97"/>
                  </a:lnTo>
                  <a:lnTo>
                    <a:pt x="478" y="109"/>
                  </a:lnTo>
                  <a:lnTo>
                    <a:pt x="474" y="120"/>
                  </a:lnTo>
                  <a:lnTo>
                    <a:pt x="471" y="129"/>
                  </a:lnTo>
                  <a:lnTo>
                    <a:pt x="465" y="138"/>
                  </a:lnTo>
                  <a:lnTo>
                    <a:pt x="461" y="145"/>
                  </a:lnTo>
                  <a:lnTo>
                    <a:pt x="456" y="150"/>
                  </a:lnTo>
                  <a:lnTo>
                    <a:pt x="451" y="153"/>
                  </a:lnTo>
                  <a:lnTo>
                    <a:pt x="455" y="169"/>
                  </a:lnTo>
                  <a:lnTo>
                    <a:pt x="461" y="184"/>
                  </a:lnTo>
                  <a:lnTo>
                    <a:pt x="470" y="200"/>
                  </a:lnTo>
                  <a:lnTo>
                    <a:pt x="477" y="215"/>
                  </a:lnTo>
                  <a:lnTo>
                    <a:pt x="494" y="242"/>
                  </a:lnTo>
                  <a:lnTo>
                    <a:pt x="505" y="258"/>
                  </a:lnTo>
                  <a:lnTo>
                    <a:pt x="499" y="264"/>
                  </a:lnTo>
                  <a:lnTo>
                    <a:pt x="493" y="271"/>
                  </a:lnTo>
                  <a:lnTo>
                    <a:pt x="486" y="281"/>
                  </a:lnTo>
                  <a:lnTo>
                    <a:pt x="479" y="292"/>
                  </a:lnTo>
                  <a:lnTo>
                    <a:pt x="474" y="303"/>
                  </a:lnTo>
                  <a:lnTo>
                    <a:pt x="468" y="314"/>
                  </a:lnTo>
                  <a:lnTo>
                    <a:pt x="465" y="326"/>
                  </a:lnTo>
                  <a:lnTo>
                    <a:pt x="464" y="339"/>
                  </a:lnTo>
                  <a:lnTo>
                    <a:pt x="457" y="339"/>
                  </a:lnTo>
                  <a:lnTo>
                    <a:pt x="443" y="338"/>
                  </a:lnTo>
                  <a:lnTo>
                    <a:pt x="428" y="337"/>
                  </a:lnTo>
                  <a:lnTo>
                    <a:pt x="414" y="335"/>
                  </a:lnTo>
                  <a:lnTo>
                    <a:pt x="399" y="333"/>
                  </a:lnTo>
                  <a:lnTo>
                    <a:pt x="385" y="331"/>
                  </a:lnTo>
                  <a:lnTo>
                    <a:pt x="371" y="328"/>
                  </a:lnTo>
                  <a:lnTo>
                    <a:pt x="358" y="326"/>
                  </a:lnTo>
                  <a:lnTo>
                    <a:pt x="344" y="326"/>
                  </a:lnTo>
                  <a:lnTo>
                    <a:pt x="304" y="325"/>
                  </a:lnTo>
                  <a:lnTo>
                    <a:pt x="275" y="323"/>
                  </a:lnTo>
                  <a:lnTo>
                    <a:pt x="264" y="321"/>
                  </a:lnTo>
                  <a:lnTo>
                    <a:pt x="255" y="319"/>
                  </a:lnTo>
                  <a:lnTo>
                    <a:pt x="248" y="317"/>
                  </a:lnTo>
                  <a:lnTo>
                    <a:pt x="242" y="315"/>
                  </a:lnTo>
                  <a:lnTo>
                    <a:pt x="232" y="310"/>
                  </a:lnTo>
                  <a:lnTo>
                    <a:pt x="224" y="305"/>
                  </a:lnTo>
                  <a:lnTo>
                    <a:pt x="213" y="300"/>
                  </a:lnTo>
                  <a:lnTo>
                    <a:pt x="198" y="295"/>
                  </a:lnTo>
                  <a:lnTo>
                    <a:pt x="180" y="289"/>
                  </a:lnTo>
                  <a:lnTo>
                    <a:pt x="162" y="282"/>
                  </a:lnTo>
                  <a:lnTo>
                    <a:pt x="146" y="273"/>
                  </a:lnTo>
                  <a:lnTo>
                    <a:pt x="130" y="266"/>
                  </a:lnTo>
                  <a:lnTo>
                    <a:pt x="98" y="249"/>
                  </a:lnTo>
                  <a:lnTo>
                    <a:pt x="65" y="228"/>
                  </a:lnTo>
                  <a:lnTo>
                    <a:pt x="62" y="206"/>
                  </a:lnTo>
                  <a:lnTo>
                    <a:pt x="57" y="187"/>
                  </a:lnTo>
                  <a:lnTo>
                    <a:pt x="52" y="169"/>
                  </a:lnTo>
                  <a:lnTo>
                    <a:pt x="47" y="152"/>
                  </a:lnTo>
                  <a:lnTo>
                    <a:pt x="36" y="124"/>
                  </a:lnTo>
                  <a:lnTo>
                    <a:pt x="25" y="100"/>
                  </a:lnTo>
                  <a:lnTo>
                    <a:pt x="15" y="83"/>
                  </a:lnTo>
                  <a:lnTo>
                    <a:pt x="7" y="71"/>
                  </a:lnTo>
                  <a:lnTo>
                    <a:pt x="2" y="64"/>
                  </a:lnTo>
                  <a:lnTo>
                    <a:pt x="0" y="62"/>
                  </a:lnTo>
                  <a:lnTo>
                    <a:pt x="5" y="61"/>
                  </a:lnTo>
                  <a:lnTo>
                    <a:pt x="8" y="59"/>
                  </a:lnTo>
                  <a:lnTo>
                    <a:pt x="11" y="56"/>
                  </a:lnTo>
                  <a:lnTo>
                    <a:pt x="11" y="51"/>
                  </a:lnTo>
                  <a:lnTo>
                    <a:pt x="11" y="48"/>
                  </a:lnTo>
                  <a:lnTo>
                    <a:pt x="11" y="45"/>
                  </a:lnTo>
                  <a:lnTo>
                    <a:pt x="11" y="43"/>
                  </a:lnTo>
                  <a:lnTo>
                    <a:pt x="13" y="42"/>
                  </a:lnTo>
                  <a:lnTo>
                    <a:pt x="34" y="34"/>
                  </a:lnTo>
                  <a:lnTo>
                    <a:pt x="55" y="27"/>
                  </a:lnTo>
                  <a:lnTo>
                    <a:pt x="73" y="22"/>
                  </a:lnTo>
                  <a:lnTo>
                    <a:pt x="92" y="17"/>
                  </a:lnTo>
                  <a:lnTo>
                    <a:pt x="128" y="8"/>
                  </a:lnTo>
                  <a:lnTo>
                    <a:pt x="165" y="0"/>
                  </a:lnTo>
                  <a:lnTo>
                    <a:pt x="173" y="11"/>
                  </a:lnTo>
                  <a:lnTo>
                    <a:pt x="183" y="23"/>
                  </a:lnTo>
                  <a:lnTo>
                    <a:pt x="188" y="28"/>
                  </a:lnTo>
                  <a:lnTo>
                    <a:pt x="194" y="32"/>
                  </a:lnTo>
                  <a:lnTo>
                    <a:pt x="201" y="35"/>
                  </a:lnTo>
                  <a:lnTo>
                    <a:pt x="205" y="36"/>
                  </a:lnTo>
                  <a:lnTo>
                    <a:pt x="219" y="36"/>
                  </a:lnTo>
                  <a:lnTo>
                    <a:pt x="230" y="36"/>
                  </a:lnTo>
                  <a:lnTo>
                    <a:pt x="239" y="36"/>
                  </a:lnTo>
                  <a:lnTo>
                    <a:pt x="246" y="36"/>
                  </a:lnTo>
                  <a:lnTo>
                    <a:pt x="259" y="24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5" name="Freeform 343"/>
            <p:cNvSpPr>
              <a:spLocks/>
            </p:cNvSpPr>
            <p:nvPr>
              <p:custDataLst>
                <p:tags r:id="rId246"/>
              </p:custDataLst>
            </p:nvPr>
          </p:nvSpPr>
          <p:spPr bwMode="auto">
            <a:xfrm>
              <a:off x="5041409" y="1895897"/>
              <a:ext cx="158221" cy="71438"/>
            </a:xfrm>
            <a:custGeom>
              <a:avLst/>
              <a:gdLst>
                <a:gd name="T0" fmla="*/ 2147483647 w 338"/>
                <a:gd name="T1" fmla="*/ 0 h 141"/>
                <a:gd name="T2" fmla="*/ 2147483647 w 338"/>
                <a:gd name="T3" fmla="*/ 0 h 141"/>
                <a:gd name="T4" fmla="*/ 2147483647 w 338"/>
                <a:gd name="T5" fmla="*/ 1040392126 h 141"/>
                <a:gd name="T6" fmla="*/ 2147483647 w 338"/>
                <a:gd name="T7" fmla="*/ 2147483647 h 141"/>
                <a:gd name="T8" fmla="*/ 2147483647 w 338"/>
                <a:gd name="T9" fmla="*/ 2147483647 h 141"/>
                <a:gd name="T10" fmla="*/ 2147483647 w 338"/>
                <a:gd name="T11" fmla="*/ 2147483647 h 141"/>
                <a:gd name="T12" fmla="*/ 2147483647 w 338"/>
                <a:gd name="T13" fmla="*/ 2147483647 h 141"/>
                <a:gd name="T14" fmla="*/ 2147483647 w 338"/>
                <a:gd name="T15" fmla="*/ 2147483647 h 141"/>
                <a:gd name="T16" fmla="*/ 2147483647 w 338"/>
                <a:gd name="T17" fmla="*/ 2147483647 h 141"/>
                <a:gd name="T18" fmla="*/ 2147483647 w 338"/>
                <a:gd name="T19" fmla="*/ 2147483647 h 141"/>
                <a:gd name="T20" fmla="*/ 2147483647 w 338"/>
                <a:gd name="T21" fmla="*/ 2147483647 h 141"/>
                <a:gd name="T22" fmla="*/ 2147483647 w 338"/>
                <a:gd name="T23" fmla="*/ 2147483647 h 141"/>
                <a:gd name="T24" fmla="*/ 2147483647 w 338"/>
                <a:gd name="T25" fmla="*/ 2147483647 h 141"/>
                <a:gd name="T26" fmla="*/ 2147483647 w 338"/>
                <a:gd name="T27" fmla="*/ 2147483647 h 141"/>
                <a:gd name="T28" fmla="*/ 2147483647 w 338"/>
                <a:gd name="T29" fmla="*/ 2147483647 h 141"/>
                <a:gd name="T30" fmla="*/ 2147483647 w 338"/>
                <a:gd name="T31" fmla="*/ 2147483647 h 141"/>
                <a:gd name="T32" fmla="*/ 2147483647 w 338"/>
                <a:gd name="T33" fmla="*/ 2147483647 h 141"/>
                <a:gd name="T34" fmla="*/ 2147483647 w 338"/>
                <a:gd name="T35" fmla="*/ 2147483647 h 141"/>
                <a:gd name="T36" fmla="*/ 2147483647 w 338"/>
                <a:gd name="T37" fmla="*/ 2147483647 h 141"/>
                <a:gd name="T38" fmla="*/ 1694215000 w 338"/>
                <a:gd name="T39" fmla="*/ 2147483647 h 141"/>
                <a:gd name="T40" fmla="*/ 887436961 w 338"/>
                <a:gd name="T41" fmla="*/ 2147483647 h 141"/>
                <a:gd name="T42" fmla="*/ 0 w 338"/>
                <a:gd name="T43" fmla="*/ 2147483647 h 141"/>
                <a:gd name="T44" fmla="*/ 968096314 w 338"/>
                <a:gd name="T45" fmla="*/ 2147483647 h 141"/>
                <a:gd name="T46" fmla="*/ 1855533275 w 338"/>
                <a:gd name="T47" fmla="*/ 2147483647 h 141"/>
                <a:gd name="T48" fmla="*/ 2147483647 w 338"/>
                <a:gd name="T49" fmla="*/ 2147483647 h 141"/>
                <a:gd name="T50" fmla="*/ 2147483647 w 338"/>
                <a:gd name="T51" fmla="*/ 2147483647 h 141"/>
                <a:gd name="T52" fmla="*/ 2147483647 w 338"/>
                <a:gd name="T53" fmla="*/ 2147483647 h 141"/>
                <a:gd name="T54" fmla="*/ 2147483647 w 338"/>
                <a:gd name="T55" fmla="*/ 2147483647 h 141"/>
                <a:gd name="T56" fmla="*/ 2147483647 w 338"/>
                <a:gd name="T57" fmla="*/ 2147483647 h 141"/>
                <a:gd name="T58" fmla="*/ 2147483647 w 338"/>
                <a:gd name="T59" fmla="*/ 2147483647 h 141"/>
                <a:gd name="T60" fmla="*/ 2147483647 w 338"/>
                <a:gd name="T61" fmla="*/ 2147483647 h 141"/>
                <a:gd name="T62" fmla="*/ 2147483647 w 338"/>
                <a:gd name="T63" fmla="*/ 2147483647 h 141"/>
                <a:gd name="T64" fmla="*/ 2147483647 w 338"/>
                <a:gd name="T65" fmla="*/ 2147483647 h 141"/>
                <a:gd name="T66" fmla="*/ 2147483647 w 338"/>
                <a:gd name="T67" fmla="*/ 2147483647 h 141"/>
                <a:gd name="T68" fmla="*/ 2147483647 w 338"/>
                <a:gd name="T69" fmla="*/ 2147483647 h 141"/>
                <a:gd name="T70" fmla="*/ 2147483647 w 338"/>
                <a:gd name="T71" fmla="*/ 2147483647 h 141"/>
                <a:gd name="T72" fmla="*/ 2147483647 w 338"/>
                <a:gd name="T73" fmla="*/ 2147483647 h 141"/>
                <a:gd name="T74" fmla="*/ 2147483647 w 338"/>
                <a:gd name="T75" fmla="*/ 2147483647 h 141"/>
                <a:gd name="T76" fmla="*/ 2147483647 w 338"/>
                <a:gd name="T77" fmla="*/ 2147483647 h 141"/>
                <a:gd name="T78" fmla="*/ 2147483647 w 338"/>
                <a:gd name="T79" fmla="*/ 0 h 14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38" h="141">
                  <a:moveTo>
                    <a:pt x="312" y="0"/>
                  </a:moveTo>
                  <a:lnTo>
                    <a:pt x="186" y="0"/>
                  </a:lnTo>
                  <a:lnTo>
                    <a:pt x="168" y="8"/>
                  </a:lnTo>
                  <a:lnTo>
                    <a:pt x="144" y="21"/>
                  </a:lnTo>
                  <a:lnTo>
                    <a:pt x="132" y="27"/>
                  </a:lnTo>
                  <a:lnTo>
                    <a:pt x="119" y="32"/>
                  </a:lnTo>
                  <a:lnTo>
                    <a:pt x="112" y="34"/>
                  </a:lnTo>
                  <a:lnTo>
                    <a:pt x="105" y="35"/>
                  </a:lnTo>
                  <a:lnTo>
                    <a:pt x="99" y="36"/>
                  </a:lnTo>
                  <a:lnTo>
                    <a:pt x="93" y="37"/>
                  </a:lnTo>
                  <a:lnTo>
                    <a:pt x="88" y="36"/>
                  </a:lnTo>
                  <a:lnTo>
                    <a:pt x="84" y="35"/>
                  </a:lnTo>
                  <a:lnTo>
                    <a:pt x="78" y="32"/>
                  </a:lnTo>
                  <a:lnTo>
                    <a:pt x="74" y="30"/>
                  </a:lnTo>
                  <a:lnTo>
                    <a:pt x="66" y="24"/>
                  </a:lnTo>
                  <a:lnTo>
                    <a:pt x="59" y="18"/>
                  </a:lnTo>
                  <a:lnTo>
                    <a:pt x="49" y="34"/>
                  </a:lnTo>
                  <a:lnTo>
                    <a:pt x="37" y="51"/>
                  </a:lnTo>
                  <a:lnTo>
                    <a:pt x="30" y="60"/>
                  </a:lnTo>
                  <a:lnTo>
                    <a:pt x="21" y="68"/>
                  </a:lnTo>
                  <a:lnTo>
                    <a:pt x="11" y="75"/>
                  </a:lnTo>
                  <a:lnTo>
                    <a:pt x="0" y="80"/>
                  </a:lnTo>
                  <a:lnTo>
                    <a:pt x="12" y="90"/>
                  </a:lnTo>
                  <a:lnTo>
                    <a:pt x="23" y="100"/>
                  </a:lnTo>
                  <a:lnTo>
                    <a:pt x="33" y="108"/>
                  </a:lnTo>
                  <a:lnTo>
                    <a:pt x="44" y="116"/>
                  </a:lnTo>
                  <a:lnTo>
                    <a:pt x="55" y="122"/>
                  </a:lnTo>
                  <a:lnTo>
                    <a:pt x="66" y="129"/>
                  </a:lnTo>
                  <a:lnTo>
                    <a:pt x="79" y="135"/>
                  </a:lnTo>
                  <a:lnTo>
                    <a:pt x="93" y="141"/>
                  </a:lnTo>
                  <a:lnTo>
                    <a:pt x="259" y="141"/>
                  </a:lnTo>
                  <a:lnTo>
                    <a:pt x="269" y="124"/>
                  </a:lnTo>
                  <a:lnTo>
                    <a:pt x="281" y="107"/>
                  </a:lnTo>
                  <a:lnTo>
                    <a:pt x="292" y="92"/>
                  </a:lnTo>
                  <a:lnTo>
                    <a:pt x="304" y="78"/>
                  </a:lnTo>
                  <a:lnTo>
                    <a:pt x="315" y="64"/>
                  </a:lnTo>
                  <a:lnTo>
                    <a:pt x="324" y="48"/>
                  </a:lnTo>
                  <a:lnTo>
                    <a:pt x="333" y="34"/>
                  </a:lnTo>
                  <a:lnTo>
                    <a:pt x="338" y="18"/>
                  </a:lnTo>
                  <a:lnTo>
                    <a:pt x="312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6" name="Freeform 344"/>
            <p:cNvSpPr>
              <a:spLocks/>
            </p:cNvSpPr>
            <p:nvPr>
              <p:custDataLst>
                <p:tags r:id="rId247"/>
              </p:custDataLst>
            </p:nvPr>
          </p:nvSpPr>
          <p:spPr bwMode="auto">
            <a:xfrm>
              <a:off x="5149757" y="1551413"/>
              <a:ext cx="120385" cy="65087"/>
            </a:xfrm>
            <a:custGeom>
              <a:avLst/>
              <a:gdLst>
                <a:gd name="T0" fmla="*/ 2147483647 w 259"/>
                <a:gd name="T1" fmla="*/ 2147483647 h 129"/>
                <a:gd name="T2" fmla="*/ 2147483647 w 259"/>
                <a:gd name="T3" fmla="*/ 2147483647 h 129"/>
                <a:gd name="T4" fmla="*/ 2147483647 w 259"/>
                <a:gd name="T5" fmla="*/ 2147483647 h 129"/>
                <a:gd name="T6" fmla="*/ 2147483647 w 259"/>
                <a:gd name="T7" fmla="*/ 2147483647 h 129"/>
                <a:gd name="T8" fmla="*/ 2147483647 w 259"/>
                <a:gd name="T9" fmla="*/ 2147483647 h 129"/>
                <a:gd name="T10" fmla="*/ 2147483647 w 259"/>
                <a:gd name="T11" fmla="*/ 2147483647 h 129"/>
                <a:gd name="T12" fmla="*/ 2147483647 w 259"/>
                <a:gd name="T13" fmla="*/ 1541428175 h 129"/>
                <a:gd name="T14" fmla="*/ 2147483647 w 259"/>
                <a:gd name="T15" fmla="*/ 1798290237 h 129"/>
                <a:gd name="T16" fmla="*/ 2147483647 w 259"/>
                <a:gd name="T17" fmla="*/ 2055152298 h 129"/>
                <a:gd name="T18" fmla="*/ 2147483647 w 259"/>
                <a:gd name="T19" fmla="*/ 2147483647 h 129"/>
                <a:gd name="T20" fmla="*/ 2147483647 w 259"/>
                <a:gd name="T21" fmla="*/ 2147483647 h 129"/>
                <a:gd name="T22" fmla="*/ 2147483647 w 259"/>
                <a:gd name="T23" fmla="*/ 2147483647 h 129"/>
                <a:gd name="T24" fmla="*/ 2147483647 w 259"/>
                <a:gd name="T25" fmla="*/ 2147483647 h 129"/>
                <a:gd name="T26" fmla="*/ 2147483647 w 259"/>
                <a:gd name="T27" fmla="*/ 2147483647 h 129"/>
                <a:gd name="T28" fmla="*/ 2147483647 w 259"/>
                <a:gd name="T29" fmla="*/ 2147483647 h 129"/>
                <a:gd name="T30" fmla="*/ 2147483647 w 259"/>
                <a:gd name="T31" fmla="*/ 2147483647 h 129"/>
                <a:gd name="T32" fmla="*/ 2147483647 w 259"/>
                <a:gd name="T33" fmla="*/ 1926593868 h 129"/>
                <a:gd name="T34" fmla="*/ 2147483647 w 259"/>
                <a:gd name="T35" fmla="*/ 1541428175 h 129"/>
                <a:gd name="T36" fmla="*/ 2147483647 w 259"/>
                <a:gd name="T37" fmla="*/ 1156007180 h 129"/>
                <a:gd name="T38" fmla="*/ 2147483647 w 259"/>
                <a:gd name="T39" fmla="*/ 770586689 h 129"/>
                <a:gd name="T40" fmla="*/ 2147483647 w 259"/>
                <a:gd name="T41" fmla="*/ 385420491 h 129"/>
                <a:gd name="T42" fmla="*/ 2147483647 w 259"/>
                <a:gd name="T43" fmla="*/ 128558430 h 129"/>
                <a:gd name="T44" fmla="*/ 2147483647 w 259"/>
                <a:gd name="T45" fmla="*/ 0 h 129"/>
                <a:gd name="T46" fmla="*/ 2147483647 w 259"/>
                <a:gd name="T47" fmla="*/ 0 h 129"/>
                <a:gd name="T48" fmla="*/ 2147483647 w 259"/>
                <a:gd name="T49" fmla="*/ 0 h 129"/>
                <a:gd name="T50" fmla="*/ 2147483647 w 259"/>
                <a:gd name="T51" fmla="*/ 0 h 129"/>
                <a:gd name="T52" fmla="*/ 2147483647 w 259"/>
                <a:gd name="T53" fmla="*/ 256862061 h 129"/>
                <a:gd name="T54" fmla="*/ 2132468155 w 259"/>
                <a:gd name="T55" fmla="*/ 513724627 h 129"/>
                <a:gd name="T56" fmla="*/ 1658627294 w 259"/>
                <a:gd name="T57" fmla="*/ 770586689 h 129"/>
                <a:gd name="T58" fmla="*/ 1105813027 w 259"/>
                <a:gd name="T59" fmla="*/ 1156007180 h 129"/>
                <a:gd name="T60" fmla="*/ 789918976 w 259"/>
                <a:gd name="T61" fmla="*/ 1669731807 h 129"/>
                <a:gd name="T62" fmla="*/ 394867456 w 259"/>
                <a:gd name="T63" fmla="*/ 2147483647 h 129"/>
                <a:gd name="T64" fmla="*/ 157946811 w 259"/>
                <a:gd name="T65" fmla="*/ 2147483647 h 129"/>
                <a:gd name="T66" fmla="*/ 0 w 259"/>
                <a:gd name="T67" fmla="*/ 2147483647 h 129"/>
                <a:gd name="T68" fmla="*/ 0 w 259"/>
                <a:gd name="T69" fmla="*/ 2147483647 h 129"/>
                <a:gd name="T70" fmla="*/ 0 w 259"/>
                <a:gd name="T71" fmla="*/ 2147483647 h 129"/>
                <a:gd name="T72" fmla="*/ 236920645 w 259"/>
                <a:gd name="T73" fmla="*/ 2147483647 h 129"/>
                <a:gd name="T74" fmla="*/ 473840861 w 259"/>
                <a:gd name="T75" fmla="*/ 2147483647 h 129"/>
                <a:gd name="T76" fmla="*/ 947865787 w 259"/>
                <a:gd name="T77" fmla="*/ 2147483647 h 129"/>
                <a:gd name="T78" fmla="*/ 1342733243 w 259"/>
                <a:gd name="T79" fmla="*/ 2147483647 h 129"/>
                <a:gd name="T80" fmla="*/ 1895547939 w 259"/>
                <a:gd name="T81" fmla="*/ 2147483647 h 129"/>
                <a:gd name="T82" fmla="*/ 2147483647 w 259"/>
                <a:gd name="T83" fmla="*/ 2147483647 h 129"/>
                <a:gd name="T84" fmla="*/ 2147483647 w 259"/>
                <a:gd name="T85" fmla="*/ 2147483647 h 129"/>
                <a:gd name="T86" fmla="*/ 2147483647 w 259"/>
                <a:gd name="T87" fmla="*/ 2147483647 h 129"/>
                <a:gd name="T88" fmla="*/ 2147483647 w 259"/>
                <a:gd name="T89" fmla="*/ 2147483647 h 129"/>
                <a:gd name="T90" fmla="*/ 2147483647 w 259"/>
                <a:gd name="T91" fmla="*/ 2147483647 h 129"/>
                <a:gd name="T92" fmla="*/ 2147483647 w 259"/>
                <a:gd name="T93" fmla="*/ 2147483647 h 129"/>
                <a:gd name="T94" fmla="*/ 2147483647 w 259"/>
                <a:gd name="T95" fmla="*/ 2147483647 h 129"/>
                <a:gd name="T96" fmla="*/ 2147483647 w 259"/>
                <a:gd name="T97" fmla="*/ 2147483647 h 129"/>
                <a:gd name="T98" fmla="*/ 2147483647 w 259"/>
                <a:gd name="T99" fmla="*/ 2147483647 h 129"/>
                <a:gd name="T100" fmla="*/ 2147483647 w 259"/>
                <a:gd name="T101" fmla="*/ 2147483647 h 129"/>
                <a:gd name="T102" fmla="*/ 2147483647 w 259"/>
                <a:gd name="T103" fmla="*/ 2147483647 h 129"/>
                <a:gd name="T104" fmla="*/ 2147483647 w 259"/>
                <a:gd name="T105" fmla="*/ 2147483647 h 129"/>
                <a:gd name="T106" fmla="*/ 2147483647 w 259"/>
                <a:gd name="T107" fmla="*/ 2147483647 h 129"/>
                <a:gd name="T108" fmla="*/ 2147483647 w 259"/>
                <a:gd name="T109" fmla="*/ 2147483647 h 129"/>
                <a:gd name="T110" fmla="*/ 2147483647 w 259"/>
                <a:gd name="T111" fmla="*/ 2147483647 h 129"/>
                <a:gd name="T112" fmla="*/ 2147483647 w 259"/>
                <a:gd name="T113" fmla="*/ 2147483647 h 129"/>
                <a:gd name="T114" fmla="*/ 2147483647 w 259"/>
                <a:gd name="T115" fmla="*/ 2147483647 h 129"/>
                <a:gd name="T116" fmla="*/ 2147483647 w 259"/>
                <a:gd name="T117" fmla="*/ 2147483647 h 12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59" h="129">
                  <a:moveTo>
                    <a:pt x="259" y="129"/>
                  </a:moveTo>
                  <a:lnTo>
                    <a:pt x="255" y="102"/>
                  </a:lnTo>
                  <a:lnTo>
                    <a:pt x="252" y="80"/>
                  </a:lnTo>
                  <a:lnTo>
                    <a:pt x="252" y="63"/>
                  </a:lnTo>
                  <a:lnTo>
                    <a:pt x="253" y="50"/>
                  </a:lnTo>
                  <a:lnTo>
                    <a:pt x="257" y="29"/>
                  </a:lnTo>
                  <a:lnTo>
                    <a:pt x="259" y="12"/>
                  </a:lnTo>
                  <a:lnTo>
                    <a:pt x="258" y="14"/>
                  </a:lnTo>
                  <a:lnTo>
                    <a:pt x="256" y="16"/>
                  </a:lnTo>
                  <a:lnTo>
                    <a:pt x="253" y="17"/>
                  </a:lnTo>
                  <a:lnTo>
                    <a:pt x="249" y="18"/>
                  </a:lnTo>
                  <a:lnTo>
                    <a:pt x="239" y="19"/>
                  </a:lnTo>
                  <a:lnTo>
                    <a:pt x="228" y="19"/>
                  </a:lnTo>
                  <a:lnTo>
                    <a:pt x="205" y="19"/>
                  </a:lnTo>
                  <a:lnTo>
                    <a:pt x="192" y="18"/>
                  </a:lnTo>
                  <a:lnTo>
                    <a:pt x="181" y="17"/>
                  </a:lnTo>
                  <a:lnTo>
                    <a:pt x="172" y="15"/>
                  </a:lnTo>
                  <a:lnTo>
                    <a:pt x="163" y="12"/>
                  </a:lnTo>
                  <a:lnTo>
                    <a:pt x="156" y="9"/>
                  </a:lnTo>
                  <a:lnTo>
                    <a:pt x="146" y="6"/>
                  </a:lnTo>
                  <a:lnTo>
                    <a:pt x="134" y="3"/>
                  </a:lnTo>
                  <a:lnTo>
                    <a:pt x="118" y="1"/>
                  </a:lnTo>
                  <a:lnTo>
                    <a:pt x="99" y="0"/>
                  </a:lnTo>
                  <a:lnTo>
                    <a:pt x="83" y="0"/>
                  </a:lnTo>
                  <a:lnTo>
                    <a:pt x="67" y="0"/>
                  </a:lnTo>
                  <a:lnTo>
                    <a:pt x="50" y="0"/>
                  </a:lnTo>
                  <a:lnTo>
                    <a:pt x="34" y="2"/>
                  </a:lnTo>
                  <a:lnTo>
                    <a:pt x="27" y="4"/>
                  </a:lnTo>
                  <a:lnTo>
                    <a:pt x="21" y="6"/>
                  </a:lnTo>
                  <a:lnTo>
                    <a:pt x="14" y="9"/>
                  </a:lnTo>
                  <a:lnTo>
                    <a:pt x="10" y="13"/>
                  </a:lnTo>
                  <a:lnTo>
                    <a:pt x="5" y="17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3" y="58"/>
                  </a:lnTo>
                  <a:lnTo>
                    <a:pt x="6" y="65"/>
                  </a:lnTo>
                  <a:lnTo>
                    <a:pt x="12" y="71"/>
                  </a:lnTo>
                  <a:lnTo>
                    <a:pt x="17" y="76"/>
                  </a:lnTo>
                  <a:lnTo>
                    <a:pt x="24" y="80"/>
                  </a:lnTo>
                  <a:lnTo>
                    <a:pt x="31" y="83"/>
                  </a:lnTo>
                  <a:lnTo>
                    <a:pt x="37" y="85"/>
                  </a:lnTo>
                  <a:lnTo>
                    <a:pt x="50" y="88"/>
                  </a:lnTo>
                  <a:lnTo>
                    <a:pt x="61" y="92"/>
                  </a:lnTo>
                  <a:lnTo>
                    <a:pt x="65" y="95"/>
                  </a:lnTo>
                  <a:lnTo>
                    <a:pt x="67" y="99"/>
                  </a:lnTo>
                  <a:lnTo>
                    <a:pt x="67" y="105"/>
                  </a:lnTo>
                  <a:lnTo>
                    <a:pt x="66" y="111"/>
                  </a:lnTo>
                  <a:lnTo>
                    <a:pt x="81" y="110"/>
                  </a:lnTo>
                  <a:lnTo>
                    <a:pt x="91" y="108"/>
                  </a:lnTo>
                  <a:lnTo>
                    <a:pt x="98" y="106"/>
                  </a:lnTo>
                  <a:lnTo>
                    <a:pt x="105" y="105"/>
                  </a:lnTo>
                  <a:lnTo>
                    <a:pt x="120" y="106"/>
                  </a:lnTo>
                  <a:lnTo>
                    <a:pt x="140" y="108"/>
                  </a:lnTo>
                  <a:lnTo>
                    <a:pt x="166" y="112"/>
                  </a:lnTo>
                  <a:lnTo>
                    <a:pt x="192" y="117"/>
                  </a:lnTo>
                  <a:lnTo>
                    <a:pt x="238" y="125"/>
                  </a:lnTo>
                  <a:lnTo>
                    <a:pt x="259" y="129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7" name="Freeform 345"/>
            <p:cNvSpPr>
              <a:spLocks/>
            </p:cNvSpPr>
            <p:nvPr>
              <p:custDataLst>
                <p:tags r:id="rId248"/>
              </p:custDataLst>
            </p:nvPr>
          </p:nvSpPr>
          <p:spPr bwMode="auto">
            <a:xfrm>
              <a:off x="5163515" y="1899075"/>
              <a:ext cx="194336" cy="142875"/>
            </a:xfrm>
            <a:custGeom>
              <a:avLst/>
              <a:gdLst>
                <a:gd name="T0" fmla="*/ 2147483647 w 425"/>
                <a:gd name="T1" fmla="*/ 2147483647 h 272"/>
                <a:gd name="T2" fmla="*/ 2147483647 w 425"/>
                <a:gd name="T3" fmla="*/ 2147483647 h 272"/>
                <a:gd name="T4" fmla="*/ 2147483647 w 425"/>
                <a:gd name="T5" fmla="*/ 2147483647 h 272"/>
                <a:gd name="T6" fmla="*/ 2147483647 w 425"/>
                <a:gd name="T7" fmla="*/ 2147483647 h 272"/>
                <a:gd name="T8" fmla="*/ 2147483647 w 425"/>
                <a:gd name="T9" fmla="*/ 2147483647 h 272"/>
                <a:gd name="T10" fmla="*/ 2147483647 w 425"/>
                <a:gd name="T11" fmla="*/ 2147483647 h 272"/>
                <a:gd name="T12" fmla="*/ 2147483647 w 425"/>
                <a:gd name="T13" fmla="*/ 2147483647 h 272"/>
                <a:gd name="T14" fmla="*/ 2147483647 w 425"/>
                <a:gd name="T15" fmla="*/ 2147483647 h 272"/>
                <a:gd name="T16" fmla="*/ 2147483647 w 425"/>
                <a:gd name="T17" fmla="*/ 2147483647 h 272"/>
                <a:gd name="T18" fmla="*/ 2147483647 w 425"/>
                <a:gd name="T19" fmla="*/ 2147483647 h 272"/>
                <a:gd name="T20" fmla="*/ 2147483647 w 425"/>
                <a:gd name="T21" fmla="*/ 2147483647 h 272"/>
                <a:gd name="T22" fmla="*/ 2147483647 w 425"/>
                <a:gd name="T23" fmla="*/ 2147483647 h 272"/>
                <a:gd name="T24" fmla="*/ 2147483647 w 425"/>
                <a:gd name="T25" fmla="*/ 2147483647 h 272"/>
                <a:gd name="T26" fmla="*/ 2147483647 w 425"/>
                <a:gd name="T27" fmla="*/ 2147483647 h 272"/>
                <a:gd name="T28" fmla="*/ 2147483647 w 425"/>
                <a:gd name="T29" fmla="*/ 2147483647 h 272"/>
                <a:gd name="T30" fmla="*/ 2147483647 w 425"/>
                <a:gd name="T31" fmla="*/ 2147483647 h 272"/>
                <a:gd name="T32" fmla="*/ 1654370227 w 425"/>
                <a:gd name="T33" fmla="*/ 2147483647 h 272"/>
                <a:gd name="T34" fmla="*/ 827185114 w 425"/>
                <a:gd name="T35" fmla="*/ 2147483647 h 272"/>
                <a:gd name="T36" fmla="*/ 150364716 w 425"/>
                <a:gd name="T37" fmla="*/ 2147483647 h 272"/>
                <a:gd name="T38" fmla="*/ 0 w 425"/>
                <a:gd name="T39" fmla="*/ 2147483647 h 272"/>
                <a:gd name="T40" fmla="*/ 2147483647 w 425"/>
                <a:gd name="T41" fmla="*/ 2147483647 h 272"/>
                <a:gd name="T42" fmla="*/ 2147483647 w 425"/>
                <a:gd name="T43" fmla="*/ 2147483647 h 272"/>
                <a:gd name="T44" fmla="*/ 2147483647 w 425"/>
                <a:gd name="T45" fmla="*/ 2147483647 h 272"/>
                <a:gd name="T46" fmla="*/ 2147483647 w 425"/>
                <a:gd name="T47" fmla="*/ 869682751 h 272"/>
                <a:gd name="T48" fmla="*/ 2147483647 w 425"/>
                <a:gd name="T49" fmla="*/ 1449379154 h 272"/>
                <a:gd name="T50" fmla="*/ 2147483647 w 425"/>
                <a:gd name="T51" fmla="*/ 2147483647 h 272"/>
                <a:gd name="T52" fmla="*/ 2147483647 w 425"/>
                <a:gd name="T53" fmla="*/ 2147483647 h 272"/>
                <a:gd name="T54" fmla="*/ 2147483647 w 425"/>
                <a:gd name="T55" fmla="*/ 2147483647 h 272"/>
                <a:gd name="T56" fmla="*/ 2147483647 w 425"/>
                <a:gd name="T57" fmla="*/ 2147483647 h 272"/>
                <a:gd name="T58" fmla="*/ 2147483647 w 425"/>
                <a:gd name="T59" fmla="*/ 2147483647 h 272"/>
                <a:gd name="T60" fmla="*/ 2147483647 w 425"/>
                <a:gd name="T61" fmla="*/ 2147483647 h 272"/>
                <a:gd name="T62" fmla="*/ 2147483647 w 425"/>
                <a:gd name="T63" fmla="*/ 724551692 h 272"/>
                <a:gd name="T64" fmla="*/ 2147483647 w 425"/>
                <a:gd name="T65" fmla="*/ 289986349 h 272"/>
                <a:gd name="T66" fmla="*/ 2147483647 w 425"/>
                <a:gd name="T67" fmla="*/ 0 h 272"/>
                <a:gd name="T68" fmla="*/ 2147483647 w 425"/>
                <a:gd name="T69" fmla="*/ 289986349 h 272"/>
                <a:gd name="T70" fmla="*/ 2147483647 w 425"/>
                <a:gd name="T71" fmla="*/ 1014538041 h 272"/>
                <a:gd name="T72" fmla="*/ 2147483647 w 425"/>
                <a:gd name="T73" fmla="*/ 2147483647 h 272"/>
                <a:gd name="T74" fmla="*/ 2147483647 w 425"/>
                <a:gd name="T75" fmla="*/ 2147483647 h 272"/>
                <a:gd name="T76" fmla="*/ 2147483647 w 425"/>
                <a:gd name="T77" fmla="*/ 2147483647 h 272"/>
                <a:gd name="T78" fmla="*/ 2147483647 w 425"/>
                <a:gd name="T79" fmla="*/ 2147483647 h 272"/>
                <a:gd name="T80" fmla="*/ 2147483647 w 425"/>
                <a:gd name="T81" fmla="*/ 2147483647 h 272"/>
                <a:gd name="T82" fmla="*/ 2147483647 w 425"/>
                <a:gd name="T83" fmla="*/ 2147483647 h 272"/>
                <a:gd name="T84" fmla="*/ 2147483647 w 425"/>
                <a:gd name="T85" fmla="*/ 2147483647 h 272"/>
                <a:gd name="T86" fmla="*/ 2147483647 w 425"/>
                <a:gd name="T87" fmla="*/ 2147483647 h 272"/>
                <a:gd name="T88" fmla="*/ 2147483647 w 425"/>
                <a:gd name="T89" fmla="*/ 2147483647 h 272"/>
                <a:gd name="T90" fmla="*/ 2147483647 w 425"/>
                <a:gd name="T91" fmla="*/ 2147483647 h 272"/>
                <a:gd name="T92" fmla="*/ 2147483647 w 425"/>
                <a:gd name="T93" fmla="*/ 2147483647 h 2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25" h="272">
                  <a:moveTo>
                    <a:pt x="425" y="161"/>
                  </a:moveTo>
                  <a:lnTo>
                    <a:pt x="418" y="170"/>
                  </a:lnTo>
                  <a:lnTo>
                    <a:pt x="409" y="179"/>
                  </a:lnTo>
                  <a:lnTo>
                    <a:pt x="398" y="188"/>
                  </a:lnTo>
                  <a:lnTo>
                    <a:pt x="385" y="197"/>
                  </a:lnTo>
                  <a:lnTo>
                    <a:pt x="383" y="206"/>
                  </a:lnTo>
                  <a:lnTo>
                    <a:pt x="383" y="214"/>
                  </a:lnTo>
                  <a:lnTo>
                    <a:pt x="384" y="221"/>
                  </a:lnTo>
                  <a:lnTo>
                    <a:pt x="385" y="227"/>
                  </a:lnTo>
                  <a:lnTo>
                    <a:pt x="389" y="237"/>
                  </a:lnTo>
                  <a:lnTo>
                    <a:pt x="392" y="246"/>
                  </a:lnTo>
                  <a:lnTo>
                    <a:pt x="375" y="244"/>
                  </a:lnTo>
                  <a:lnTo>
                    <a:pt x="356" y="240"/>
                  </a:lnTo>
                  <a:lnTo>
                    <a:pt x="347" y="238"/>
                  </a:lnTo>
                  <a:lnTo>
                    <a:pt x="336" y="236"/>
                  </a:lnTo>
                  <a:lnTo>
                    <a:pt x="324" y="235"/>
                  </a:lnTo>
                  <a:lnTo>
                    <a:pt x="311" y="234"/>
                  </a:lnTo>
                  <a:lnTo>
                    <a:pt x="295" y="235"/>
                  </a:lnTo>
                  <a:lnTo>
                    <a:pt x="278" y="238"/>
                  </a:lnTo>
                  <a:lnTo>
                    <a:pt x="263" y="243"/>
                  </a:lnTo>
                  <a:lnTo>
                    <a:pt x="248" y="248"/>
                  </a:lnTo>
                  <a:lnTo>
                    <a:pt x="232" y="254"/>
                  </a:lnTo>
                  <a:lnTo>
                    <a:pt x="215" y="260"/>
                  </a:lnTo>
                  <a:lnTo>
                    <a:pt x="197" y="267"/>
                  </a:lnTo>
                  <a:lnTo>
                    <a:pt x="179" y="272"/>
                  </a:lnTo>
                  <a:lnTo>
                    <a:pt x="100" y="240"/>
                  </a:lnTo>
                  <a:lnTo>
                    <a:pt x="92" y="233"/>
                  </a:lnTo>
                  <a:lnTo>
                    <a:pt x="85" y="226"/>
                  </a:lnTo>
                  <a:lnTo>
                    <a:pt x="78" y="220"/>
                  </a:lnTo>
                  <a:lnTo>
                    <a:pt x="70" y="214"/>
                  </a:lnTo>
                  <a:lnTo>
                    <a:pt x="52" y="202"/>
                  </a:lnTo>
                  <a:lnTo>
                    <a:pt x="37" y="192"/>
                  </a:lnTo>
                  <a:lnTo>
                    <a:pt x="29" y="186"/>
                  </a:lnTo>
                  <a:lnTo>
                    <a:pt x="22" y="180"/>
                  </a:lnTo>
                  <a:lnTo>
                    <a:pt x="16" y="174"/>
                  </a:lnTo>
                  <a:lnTo>
                    <a:pt x="11" y="167"/>
                  </a:lnTo>
                  <a:lnTo>
                    <a:pt x="6" y="159"/>
                  </a:lnTo>
                  <a:lnTo>
                    <a:pt x="2" y="150"/>
                  </a:lnTo>
                  <a:lnTo>
                    <a:pt x="0" y="140"/>
                  </a:lnTo>
                  <a:lnTo>
                    <a:pt x="0" y="129"/>
                  </a:lnTo>
                  <a:lnTo>
                    <a:pt x="25" y="95"/>
                  </a:lnTo>
                  <a:lnTo>
                    <a:pt x="50" y="66"/>
                  </a:lnTo>
                  <a:lnTo>
                    <a:pt x="61" y="52"/>
                  </a:lnTo>
                  <a:lnTo>
                    <a:pt x="71" y="36"/>
                  </a:lnTo>
                  <a:lnTo>
                    <a:pt x="75" y="29"/>
                  </a:lnTo>
                  <a:lnTo>
                    <a:pt x="80" y="22"/>
                  </a:lnTo>
                  <a:lnTo>
                    <a:pt x="83" y="14"/>
                  </a:lnTo>
                  <a:lnTo>
                    <a:pt x="85" y="6"/>
                  </a:lnTo>
                  <a:lnTo>
                    <a:pt x="105" y="7"/>
                  </a:lnTo>
                  <a:lnTo>
                    <a:pt x="123" y="10"/>
                  </a:lnTo>
                  <a:lnTo>
                    <a:pt x="138" y="14"/>
                  </a:lnTo>
                  <a:lnTo>
                    <a:pt x="153" y="18"/>
                  </a:lnTo>
                  <a:lnTo>
                    <a:pt x="166" y="23"/>
                  </a:lnTo>
                  <a:lnTo>
                    <a:pt x="180" y="27"/>
                  </a:lnTo>
                  <a:lnTo>
                    <a:pt x="193" y="30"/>
                  </a:lnTo>
                  <a:lnTo>
                    <a:pt x="205" y="31"/>
                  </a:lnTo>
                  <a:lnTo>
                    <a:pt x="210" y="30"/>
                  </a:lnTo>
                  <a:lnTo>
                    <a:pt x="214" y="29"/>
                  </a:lnTo>
                  <a:lnTo>
                    <a:pt x="218" y="28"/>
                  </a:lnTo>
                  <a:lnTo>
                    <a:pt x="221" y="26"/>
                  </a:lnTo>
                  <a:lnTo>
                    <a:pt x="227" y="21"/>
                  </a:lnTo>
                  <a:lnTo>
                    <a:pt x="232" y="15"/>
                  </a:lnTo>
                  <a:lnTo>
                    <a:pt x="237" y="10"/>
                  </a:lnTo>
                  <a:lnTo>
                    <a:pt x="242" y="5"/>
                  </a:lnTo>
                  <a:lnTo>
                    <a:pt x="246" y="3"/>
                  </a:lnTo>
                  <a:lnTo>
                    <a:pt x="250" y="2"/>
                  </a:lnTo>
                  <a:lnTo>
                    <a:pt x="253" y="1"/>
                  </a:lnTo>
                  <a:lnTo>
                    <a:pt x="259" y="0"/>
                  </a:lnTo>
                  <a:lnTo>
                    <a:pt x="268" y="1"/>
                  </a:lnTo>
                  <a:lnTo>
                    <a:pt x="275" y="2"/>
                  </a:lnTo>
                  <a:lnTo>
                    <a:pt x="283" y="4"/>
                  </a:lnTo>
                  <a:lnTo>
                    <a:pt x="289" y="7"/>
                  </a:lnTo>
                  <a:lnTo>
                    <a:pt x="296" y="11"/>
                  </a:lnTo>
                  <a:lnTo>
                    <a:pt x="302" y="15"/>
                  </a:lnTo>
                  <a:lnTo>
                    <a:pt x="306" y="20"/>
                  </a:lnTo>
                  <a:lnTo>
                    <a:pt x="310" y="26"/>
                  </a:lnTo>
                  <a:lnTo>
                    <a:pt x="318" y="38"/>
                  </a:lnTo>
                  <a:lnTo>
                    <a:pt x="325" y="53"/>
                  </a:lnTo>
                  <a:lnTo>
                    <a:pt x="331" y="67"/>
                  </a:lnTo>
                  <a:lnTo>
                    <a:pt x="337" y="82"/>
                  </a:lnTo>
                  <a:lnTo>
                    <a:pt x="342" y="98"/>
                  </a:lnTo>
                  <a:lnTo>
                    <a:pt x="349" y="113"/>
                  </a:lnTo>
                  <a:lnTo>
                    <a:pt x="352" y="119"/>
                  </a:lnTo>
                  <a:lnTo>
                    <a:pt x="356" y="126"/>
                  </a:lnTo>
                  <a:lnTo>
                    <a:pt x="360" y="132"/>
                  </a:lnTo>
                  <a:lnTo>
                    <a:pt x="365" y="138"/>
                  </a:lnTo>
                  <a:lnTo>
                    <a:pt x="370" y="143"/>
                  </a:lnTo>
                  <a:lnTo>
                    <a:pt x="376" y="147"/>
                  </a:lnTo>
                  <a:lnTo>
                    <a:pt x="382" y="151"/>
                  </a:lnTo>
                  <a:lnTo>
                    <a:pt x="389" y="156"/>
                  </a:lnTo>
                  <a:lnTo>
                    <a:pt x="397" y="158"/>
                  </a:lnTo>
                  <a:lnTo>
                    <a:pt x="405" y="160"/>
                  </a:lnTo>
                  <a:lnTo>
                    <a:pt x="415" y="161"/>
                  </a:lnTo>
                  <a:lnTo>
                    <a:pt x="425" y="161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8" name="Freeform 346"/>
            <p:cNvSpPr>
              <a:spLocks/>
            </p:cNvSpPr>
            <p:nvPr>
              <p:custDataLst>
                <p:tags r:id="rId249"/>
              </p:custDataLst>
            </p:nvPr>
          </p:nvSpPr>
          <p:spPr bwMode="auto">
            <a:xfrm>
              <a:off x="2996576" y="2937300"/>
              <a:ext cx="15478" cy="55563"/>
            </a:xfrm>
            <a:custGeom>
              <a:avLst/>
              <a:gdLst>
                <a:gd name="T0" fmla="*/ 1054892767 w 33"/>
                <a:gd name="T1" fmla="*/ 2147483647 h 31"/>
                <a:gd name="T2" fmla="*/ 0 w 33"/>
                <a:gd name="T3" fmla="*/ 2147483647 h 31"/>
                <a:gd name="T4" fmla="*/ 405800155 w 33"/>
                <a:gd name="T5" fmla="*/ 2147483647 h 31"/>
                <a:gd name="T6" fmla="*/ 1136052885 w 33"/>
                <a:gd name="T7" fmla="*/ 2147483647 h 31"/>
                <a:gd name="T8" fmla="*/ 1541852607 w 33"/>
                <a:gd name="T9" fmla="*/ 2147483647 h 31"/>
                <a:gd name="T10" fmla="*/ 1866492645 w 33"/>
                <a:gd name="T11" fmla="*/ 2147483647 h 31"/>
                <a:gd name="T12" fmla="*/ 2147483647 w 33"/>
                <a:gd name="T13" fmla="*/ 2147483647 h 31"/>
                <a:gd name="T14" fmla="*/ 2147483647 w 33"/>
                <a:gd name="T15" fmla="*/ 2147483647 h 31"/>
                <a:gd name="T16" fmla="*/ 2147483647 w 33"/>
                <a:gd name="T17" fmla="*/ 0 h 31"/>
                <a:gd name="T18" fmla="*/ 1623012725 w 33"/>
                <a:gd name="T19" fmla="*/ 0 h 31"/>
                <a:gd name="T20" fmla="*/ 1054892767 w 33"/>
                <a:gd name="T21" fmla="*/ 2147483647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1">
                  <a:moveTo>
                    <a:pt x="13" y="6"/>
                  </a:moveTo>
                  <a:lnTo>
                    <a:pt x="0" y="19"/>
                  </a:lnTo>
                  <a:lnTo>
                    <a:pt x="5" y="21"/>
                  </a:lnTo>
                  <a:lnTo>
                    <a:pt x="14" y="25"/>
                  </a:lnTo>
                  <a:lnTo>
                    <a:pt x="19" y="27"/>
                  </a:lnTo>
                  <a:lnTo>
                    <a:pt x="23" y="29"/>
                  </a:lnTo>
                  <a:lnTo>
                    <a:pt x="27" y="30"/>
                  </a:lnTo>
                  <a:lnTo>
                    <a:pt x="33" y="31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13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19" name="Freeform 347"/>
            <p:cNvSpPr>
              <a:spLocks/>
            </p:cNvSpPr>
            <p:nvPr>
              <p:custDataLst>
                <p:tags r:id="rId250"/>
              </p:custDataLst>
            </p:nvPr>
          </p:nvSpPr>
          <p:spPr bwMode="auto">
            <a:xfrm>
              <a:off x="5277021" y="1891138"/>
              <a:ext cx="92869" cy="79375"/>
            </a:xfrm>
            <a:custGeom>
              <a:avLst/>
              <a:gdLst>
                <a:gd name="T0" fmla="*/ 534054248 w 192"/>
                <a:gd name="T1" fmla="*/ 2147483647 h 154"/>
                <a:gd name="T2" fmla="*/ 2147483647 w 192"/>
                <a:gd name="T3" fmla="*/ 0 h 154"/>
                <a:gd name="T4" fmla="*/ 2147483647 w 192"/>
                <a:gd name="T5" fmla="*/ 2147483647 h 154"/>
                <a:gd name="T6" fmla="*/ 2147483647 w 192"/>
                <a:gd name="T7" fmla="*/ 2147483647 h 154"/>
                <a:gd name="T8" fmla="*/ 2147483647 w 192"/>
                <a:gd name="T9" fmla="*/ 2147483647 h 154"/>
                <a:gd name="T10" fmla="*/ 2147483647 w 192"/>
                <a:gd name="T11" fmla="*/ 2147483647 h 154"/>
                <a:gd name="T12" fmla="*/ 2147483647 w 192"/>
                <a:gd name="T13" fmla="*/ 2147483647 h 154"/>
                <a:gd name="T14" fmla="*/ 2147483647 w 192"/>
                <a:gd name="T15" fmla="*/ 2147483647 h 154"/>
                <a:gd name="T16" fmla="*/ 2147483647 w 192"/>
                <a:gd name="T17" fmla="*/ 2147483647 h 154"/>
                <a:gd name="T18" fmla="*/ 2147483647 w 192"/>
                <a:gd name="T19" fmla="*/ 2147483647 h 154"/>
                <a:gd name="T20" fmla="*/ 2147483647 w 192"/>
                <a:gd name="T21" fmla="*/ 2147483647 h 154"/>
                <a:gd name="T22" fmla="*/ 2147483647 w 192"/>
                <a:gd name="T23" fmla="*/ 2147483647 h 154"/>
                <a:gd name="T24" fmla="*/ 2147483647 w 192"/>
                <a:gd name="T25" fmla="*/ 2147483647 h 154"/>
                <a:gd name="T26" fmla="*/ 2147483647 w 192"/>
                <a:gd name="T27" fmla="*/ 2147483647 h 154"/>
                <a:gd name="T28" fmla="*/ 2147483647 w 192"/>
                <a:gd name="T29" fmla="*/ 2147483647 h 154"/>
                <a:gd name="T30" fmla="*/ 2147483647 w 192"/>
                <a:gd name="T31" fmla="*/ 2147483647 h 154"/>
                <a:gd name="T32" fmla="*/ 2147483647 w 192"/>
                <a:gd name="T33" fmla="*/ 2147483647 h 154"/>
                <a:gd name="T34" fmla="*/ 2147483647 w 192"/>
                <a:gd name="T35" fmla="*/ 2147483647 h 154"/>
                <a:gd name="T36" fmla="*/ 2147483647 w 192"/>
                <a:gd name="T37" fmla="*/ 2147483647 h 154"/>
                <a:gd name="T38" fmla="*/ 2147483647 w 192"/>
                <a:gd name="T39" fmla="*/ 2147483647 h 154"/>
                <a:gd name="T40" fmla="*/ 2147483647 w 192"/>
                <a:gd name="T41" fmla="*/ 2147483647 h 154"/>
                <a:gd name="T42" fmla="*/ 2147483647 w 192"/>
                <a:gd name="T43" fmla="*/ 2147483647 h 154"/>
                <a:gd name="T44" fmla="*/ 2136216547 w 192"/>
                <a:gd name="T45" fmla="*/ 2147483647 h 154"/>
                <a:gd name="T46" fmla="*/ 1602162299 w 192"/>
                <a:gd name="T47" fmla="*/ 2147483647 h 154"/>
                <a:gd name="T48" fmla="*/ 1068108050 w 192"/>
                <a:gd name="T49" fmla="*/ 2147483647 h 154"/>
                <a:gd name="T50" fmla="*/ 534054248 w 192"/>
                <a:gd name="T51" fmla="*/ 2147483647 h 154"/>
                <a:gd name="T52" fmla="*/ 0 w 192"/>
                <a:gd name="T53" fmla="*/ 2147483647 h 154"/>
                <a:gd name="T54" fmla="*/ 534054248 w 192"/>
                <a:gd name="T55" fmla="*/ 2147483647 h 15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2" h="154">
                  <a:moveTo>
                    <a:pt x="6" y="19"/>
                  </a:moveTo>
                  <a:lnTo>
                    <a:pt x="52" y="0"/>
                  </a:lnTo>
                  <a:lnTo>
                    <a:pt x="92" y="19"/>
                  </a:lnTo>
                  <a:lnTo>
                    <a:pt x="119" y="31"/>
                  </a:lnTo>
                  <a:lnTo>
                    <a:pt x="146" y="63"/>
                  </a:lnTo>
                  <a:lnTo>
                    <a:pt x="166" y="93"/>
                  </a:lnTo>
                  <a:lnTo>
                    <a:pt x="192" y="118"/>
                  </a:lnTo>
                  <a:lnTo>
                    <a:pt x="152" y="124"/>
                  </a:lnTo>
                  <a:lnTo>
                    <a:pt x="126" y="130"/>
                  </a:lnTo>
                  <a:lnTo>
                    <a:pt x="126" y="154"/>
                  </a:lnTo>
                  <a:lnTo>
                    <a:pt x="106" y="154"/>
                  </a:lnTo>
                  <a:lnTo>
                    <a:pt x="99" y="146"/>
                  </a:lnTo>
                  <a:lnTo>
                    <a:pt x="93" y="137"/>
                  </a:lnTo>
                  <a:lnTo>
                    <a:pt x="88" y="126"/>
                  </a:lnTo>
                  <a:lnTo>
                    <a:pt x="82" y="115"/>
                  </a:lnTo>
                  <a:lnTo>
                    <a:pt x="74" y="93"/>
                  </a:lnTo>
                  <a:lnTo>
                    <a:pt x="65" y="71"/>
                  </a:lnTo>
                  <a:lnTo>
                    <a:pt x="60" y="61"/>
                  </a:lnTo>
                  <a:lnTo>
                    <a:pt x="55" y="50"/>
                  </a:lnTo>
                  <a:lnTo>
                    <a:pt x="48" y="42"/>
                  </a:lnTo>
                  <a:lnTo>
                    <a:pt x="41" y="34"/>
                  </a:lnTo>
                  <a:lnTo>
                    <a:pt x="33" y="28"/>
                  </a:lnTo>
                  <a:lnTo>
                    <a:pt x="24" y="23"/>
                  </a:lnTo>
                  <a:lnTo>
                    <a:pt x="18" y="22"/>
                  </a:lnTo>
                  <a:lnTo>
                    <a:pt x="12" y="20"/>
                  </a:lnTo>
                  <a:lnTo>
                    <a:pt x="6" y="20"/>
                  </a:lnTo>
                  <a:lnTo>
                    <a:pt x="0" y="19"/>
                  </a:lnTo>
                  <a:lnTo>
                    <a:pt x="6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0" name="Freeform 348"/>
            <p:cNvSpPr>
              <a:spLocks/>
            </p:cNvSpPr>
            <p:nvPr>
              <p:custDataLst>
                <p:tags r:id="rId251"/>
              </p:custDataLst>
            </p:nvPr>
          </p:nvSpPr>
          <p:spPr bwMode="auto">
            <a:xfrm>
              <a:off x="5187590" y="1773660"/>
              <a:ext cx="412750" cy="247650"/>
            </a:xfrm>
            <a:custGeom>
              <a:avLst/>
              <a:gdLst>
                <a:gd name="T0" fmla="*/ 2147483647 w 877"/>
                <a:gd name="T1" fmla="*/ 2147483647 h 469"/>
                <a:gd name="T2" fmla="*/ 2147483647 w 877"/>
                <a:gd name="T3" fmla="*/ 2147483647 h 469"/>
                <a:gd name="T4" fmla="*/ 2147483647 w 877"/>
                <a:gd name="T5" fmla="*/ 2147483647 h 469"/>
                <a:gd name="T6" fmla="*/ 2147483647 w 877"/>
                <a:gd name="T7" fmla="*/ 2147483647 h 469"/>
                <a:gd name="T8" fmla="*/ 2147483647 w 877"/>
                <a:gd name="T9" fmla="*/ 2147483647 h 469"/>
                <a:gd name="T10" fmla="*/ 2147483647 w 877"/>
                <a:gd name="T11" fmla="*/ 2147483647 h 469"/>
                <a:gd name="T12" fmla="*/ 2147483647 w 877"/>
                <a:gd name="T13" fmla="*/ 2147483647 h 469"/>
                <a:gd name="T14" fmla="*/ 2147483647 w 877"/>
                <a:gd name="T15" fmla="*/ 2147483647 h 469"/>
                <a:gd name="T16" fmla="*/ 2147483647 w 877"/>
                <a:gd name="T17" fmla="*/ 2147483647 h 469"/>
                <a:gd name="T18" fmla="*/ 2131753649 w 877"/>
                <a:gd name="T19" fmla="*/ 2147483647 h 469"/>
                <a:gd name="T20" fmla="*/ 655851749 w 877"/>
                <a:gd name="T21" fmla="*/ 2147483647 h 469"/>
                <a:gd name="T22" fmla="*/ 1065971097 w 877"/>
                <a:gd name="T23" fmla="*/ 2147483647 h 469"/>
                <a:gd name="T24" fmla="*/ 1065971097 w 877"/>
                <a:gd name="T25" fmla="*/ 2147483647 h 469"/>
                <a:gd name="T26" fmla="*/ 1885832702 w 877"/>
                <a:gd name="T27" fmla="*/ 2147483647 h 469"/>
                <a:gd name="T28" fmla="*/ 2147483647 w 877"/>
                <a:gd name="T29" fmla="*/ 2147483647 h 469"/>
                <a:gd name="T30" fmla="*/ 2147483647 w 877"/>
                <a:gd name="T31" fmla="*/ 2147483647 h 469"/>
                <a:gd name="T32" fmla="*/ 2131753649 w 877"/>
                <a:gd name="T33" fmla="*/ 2147483647 h 469"/>
                <a:gd name="T34" fmla="*/ 2147483647 w 877"/>
                <a:gd name="T35" fmla="*/ 2147483647 h 469"/>
                <a:gd name="T36" fmla="*/ 2147483647 w 877"/>
                <a:gd name="T37" fmla="*/ 2147483647 h 469"/>
                <a:gd name="T38" fmla="*/ 2147483647 w 877"/>
                <a:gd name="T39" fmla="*/ 1913851345 h 469"/>
                <a:gd name="T40" fmla="*/ 2147483647 w 877"/>
                <a:gd name="T41" fmla="*/ 0 h 469"/>
                <a:gd name="T42" fmla="*/ 2147483647 w 877"/>
                <a:gd name="T43" fmla="*/ 2147483647 h 469"/>
                <a:gd name="T44" fmla="*/ 2147483647 w 877"/>
                <a:gd name="T45" fmla="*/ 2147483647 h 469"/>
                <a:gd name="T46" fmla="*/ 2147483647 w 877"/>
                <a:gd name="T47" fmla="*/ 2147483647 h 469"/>
                <a:gd name="T48" fmla="*/ 2147483647 w 877"/>
                <a:gd name="T49" fmla="*/ 2147483647 h 469"/>
                <a:gd name="T50" fmla="*/ 2147483647 w 877"/>
                <a:gd name="T51" fmla="*/ 2147483647 h 469"/>
                <a:gd name="T52" fmla="*/ 2147483647 w 877"/>
                <a:gd name="T53" fmla="*/ 2147483647 h 469"/>
                <a:gd name="T54" fmla="*/ 2147483647 w 877"/>
                <a:gd name="T55" fmla="*/ 2147483647 h 469"/>
                <a:gd name="T56" fmla="*/ 2147483647 w 877"/>
                <a:gd name="T57" fmla="*/ 2147483647 h 469"/>
                <a:gd name="T58" fmla="*/ 2147483647 w 877"/>
                <a:gd name="T59" fmla="*/ 2147483647 h 469"/>
                <a:gd name="T60" fmla="*/ 2147483647 w 877"/>
                <a:gd name="T61" fmla="*/ 2147483647 h 469"/>
                <a:gd name="T62" fmla="*/ 2147483647 w 877"/>
                <a:gd name="T63" fmla="*/ 2147483647 h 469"/>
                <a:gd name="T64" fmla="*/ 2147483647 w 877"/>
                <a:gd name="T65" fmla="*/ 2147483647 h 469"/>
                <a:gd name="T66" fmla="*/ 2147483647 w 877"/>
                <a:gd name="T67" fmla="*/ 2147483647 h 469"/>
                <a:gd name="T68" fmla="*/ 2147483647 w 877"/>
                <a:gd name="T69" fmla="*/ 2147483647 h 469"/>
                <a:gd name="T70" fmla="*/ 2147483647 w 877"/>
                <a:gd name="T71" fmla="*/ 2147483647 h 469"/>
                <a:gd name="T72" fmla="*/ 2147483647 w 877"/>
                <a:gd name="T73" fmla="*/ 2147483647 h 469"/>
                <a:gd name="T74" fmla="*/ 2147483647 w 877"/>
                <a:gd name="T75" fmla="*/ 2147483647 h 469"/>
                <a:gd name="T76" fmla="*/ 2147483647 w 877"/>
                <a:gd name="T77" fmla="*/ 2147483647 h 469"/>
                <a:gd name="T78" fmla="*/ 2147483647 w 877"/>
                <a:gd name="T79" fmla="*/ 2147483647 h 469"/>
                <a:gd name="T80" fmla="*/ 2147483647 w 877"/>
                <a:gd name="T81" fmla="*/ 2147483647 h 469"/>
                <a:gd name="T82" fmla="*/ 2147483647 w 877"/>
                <a:gd name="T83" fmla="*/ 2147483647 h 469"/>
                <a:gd name="T84" fmla="*/ 2147483647 w 877"/>
                <a:gd name="T85" fmla="*/ 2147483647 h 469"/>
                <a:gd name="T86" fmla="*/ 2147483647 w 877"/>
                <a:gd name="T87" fmla="*/ 2147483647 h 469"/>
                <a:gd name="T88" fmla="*/ 2147483647 w 877"/>
                <a:gd name="T89" fmla="*/ 2147483647 h 469"/>
                <a:gd name="T90" fmla="*/ 2147483647 w 877"/>
                <a:gd name="T91" fmla="*/ 2147483647 h 469"/>
                <a:gd name="T92" fmla="*/ 2147483647 w 877"/>
                <a:gd name="T93" fmla="*/ 2147483647 h 469"/>
                <a:gd name="T94" fmla="*/ 2147483647 w 877"/>
                <a:gd name="T95" fmla="*/ 2147483647 h 469"/>
                <a:gd name="T96" fmla="*/ 2147483647 w 877"/>
                <a:gd name="T97" fmla="*/ 2147483647 h 469"/>
                <a:gd name="T98" fmla="*/ 2147483647 w 877"/>
                <a:gd name="T99" fmla="*/ 2147483647 h 469"/>
                <a:gd name="T100" fmla="*/ 2147483647 w 877"/>
                <a:gd name="T101" fmla="*/ 2147483647 h 469"/>
                <a:gd name="T102" fmla="*/ 2147483647 w 877"/>
                <a:gd name="T103" fmla="*/ 2147483647 h 469"/>
                <a:gd name="T104" fmla="*/ 2147483647 w 877"/>
                <a:gd name="T105" fmla="*/ 2147483647 h 469"/>
                <a:gd name="T106" fmla="*/ 2147483647 w 877"/>
                <a:gd name="T107" fmla="*/ 2147483647 h 469"/>
                <a:gd name="T108" fmla="*/ 2147483647 w 877"/>
                <a:gd name="T109" fmla="*/ 2147483647 h 469"/>
                <a:gd name="T110" fmla="*/ 2147483647 w 877"/>
                <a:gd name="T111" fmla="*/ 2147483647 h 469"/>
                <a:gd name="T112" fmla="*/ 2147483647 w 877"/>
                <a:gd name="T113" fmla="*/ 2147483647 h 469"/>
                <a:gd name="T114" fmla="*/ 2147483647 w 877"/>
                <a:gd name="T115" fmla="*/ 2147483647 h 469"/>
                <a:gd name="T116" fmla="*/ 2147483647 w 877"/>
                <a:gd name="T117" fmla="*/ 2147483647 h 469"/>
                <a:gd name="T118" fmla="*/ 2147483647 w 877"/>
                <a:gd name="T119" fmla="*/ 2147483647 h 46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77" h="469">
                  <a:moveTo>
                    <a:pt x="326" y="352"/>
                  </a:moveTo>
                  <a:lnTo>
                    <a:pt x="352" y="346"/>
                  </a:lnTo>
                  <a:lnTo>
                    <a:pt x="392" y="340"/>
                  </a:lnTo>
                  <a:lnTo>
                    <a:pt x="366" y="315"/>
                  </a:lnTo>
                  <a:lnTo>
                    <a:pt x="346" y="285"/>
                  </a:lnTo>
                  <a:lnTo>
                    <a:pt x="319" y="253"/>
                  </a:lnTo>
                  <a:lnTo>
                    <a:pt x="292" y="241"/>
                  </a:lnTo>
                  <a:lnTo>
                    <a:pt x="252" y="222"/>
                  </a:lnTo>
                  <a:lnTo>
                    <a:pt x="206" y="241"/>
                  </a:lnTo>
                  <a:lnTo>
                    <a:pt x="200" y="241"/>
                  </a:lnTo>
                  <a:lnTo>
                    <a:pt x="194" y="242"/>
                  </a:lnTo>
                  <a:lnTo>
                    <a:pt x="191" y="243"/>
                  </a:lnTo>
                  <a:lnTo>
                    <a:pt x="187" y="244"/>
                  </a:lnTo>
                  <a:lnTo>
                    <a:pt x="183" y="246"/>
                  </a:lnTo>
                  <a:lnTo>
                    <a:pt x="178" y="251"/>
                  </a:lnTo>
                  <a:lnTo>
                    <a:pt x="173" y="256"/>
                  </a:lnTo>
                  <a:lnTo>
                    <a:pt x="168" y="262"/>
                  </a:lnTo>
                  <a:lnTo>
                    <a:pt x="162" y="267"/>
                  </a:lnTo>
                  <a:lnTo>
                    <a:pt x="159" y="269"/>
                  </a:lnTo>
                  <a:lnTo>
                    <a:pt x="155" y="270"/>
                  </a:lnTo>
                  <a:lnTo>
                    <a:pt x="151" y="271"/>
                  </a:lnTo>
                  <a:lnTo>
                    <a:pt x="146" y="272"/>
                  </a:lnTo>
                  <a:lnTo>
                    <a:pt x="134" y="271"/>
                  </a:lnTo>
                  <a:lnTo>
                    <a:pt x="121" y="268"/>
                  </a:lnTo>
                  <a:lnTo>
                    <a:pt x="107" y="264"/>
                  </a:lnTo>
                  <a:lnTo>
                    <a:pt x="94" y="259"/>
                  </a:lnTo>
                  <a:lnTo>
                    <a:pt x="79" y="255"/>
                  </a:lnTo>
                  <a:lnTo>
                    <a:pt x="64" y="251"/>
                  </a:lnTo>
                  <a:lnTo>
                    <a:pt x="46" y="248"/>
                  </a:lnTo>
                  <a:lnTo>
                    <a:pt x="26" y="247"/>
                  </a:lnTo>
                  <a:lnTo>
                    <a:pt x="0" y="222"/>
                  </a:lnTo>
                  <a:lnTo>
                    <a:pt x="4" y="217"/>
                  </a:lnTo>
                  <a:lnTo>
                    <a:pt x="8" y="212"/>
                  </a:lnTo>
                  <a:lnTo>
                    <a:pt x="10" y="206"/>
                  </a:lnTo>
                  <a:lnTo>
                    <a:pt x="12" y="200"/>
                  </a:lnTo>
                  <a:lnTo>
                    <a:pt x="13" y="187"/>
                  </a:lnTo>
                  <a:lnTo>
                    <a:pt x="13" y="174"/>
                  </a:lnTo>
                  <a:lnTo>
                    <a:pt x="6" y="174"/>
                  </a:lnTo>
                  <a:lnTo>
                    <a:pt x="13" y="180"/>
                  </a:lnTo>
                  <a:lnTo>
                    <a:pt x="14" y="167"/>
                  </a:lnTo>
                  <a:lnTo>
                    <a:pt x="17" y="155"/>
                  </a:lnTo>
                  <a:lnTo>
                    <a:pt x="23" y="144"/>
                  </a:lnTo>
                  <a:lnTo>
                    <a:pt x="30" y="133"/>
                  </a:lnTo>
                  <a:lnTo>
                    <a:pt x="36" y="122"/>
                  </a:lnTo>
                  <a:lnTo>
                    <a:pt x="44" y="112"/>
                  </a:lnTo>
                  <a:lnTo>
                    <a:pt x="53" y="105"/>
                  </a:lnTo>
                  <a:lnTo>
                    <a:pt x="60" y="99"/>
                  </a:lnTo>
                  <a:lnTo>
                    <a:pt x="54" y="92"/>
                  </a:lnTo>
                  <a:lnTo>
                    <a:pt x="46" y="82"/>
                  </a:lnTo>
                  <a:lnTo>
                    <a:pt x="36" y="68"/>
                  </a:lnTo>
                  <a:lnTo>
                    <a:pt x="26" y="50"/>
                  </a:lnTo>
                  <a:lnTo>
                    <a:pt x="60" y="38"/>
                  </a:lnTo>
                  <a:lnTo>
                    <a:pt x="113" y="26"/>
                  </a:lnTo>
                  <a:lnTo>
                    <a:pt x="173" y="26"/>
                  </a:lnTo>
                  <a:lnTo>
                    <a:pt x="239" y="44"/>
                  </a:lnTo>
                  <a:lnTo>
                    <a:pt x="285" y="38"/>
                  </a:lnTo>
                  <a:lnTo>
                    <a:pt x="339" y="50"/>
                  </a:lnTo>
                  <a:lnTo>
                    <a:pt x="385" y="63"/>
                  </a:lnTo>
                  <a:lnTo>
                    <a:pt x="385" y="38"/>
                  </a:lnTo>
                  <a:lnTo>
                    <a:pt x="392" y="13"/>
                  </a:lnTo>
                  <a:lnTo>
                    <a:pt x="433" y="13"/>
                  </a:lnTo>
                  <a:lnTo>
                    <a:pt x="465" y="13"/>
                  </a:lnTo>
                  <a:lnTo>
                    <a:pt x="485" y="0"/>
                  </a:lnTo>
                  <a:lnTo>
                    <a:pt x="531" y="0"/>
                  </a:lnTo>
                  <a:lnTo>
                    <a:pt x="551" y="13"/>
                  </a:lnTo>
                  <a:lnTo>
                    <a:pt x="579" y="38"/>
                  </a:lnTo>
                  <a:lnTo>
                    <a:pt x="565" y="63"/>
                  </a:lnTo>
                  <a:lnTo>
                    <a:pt x="618" y="63"/>
                  </a:lnTo>
                  <a:lnTo>
                    <a:pt x="638" y="111"/>
                  </a:lnTo>
                  <a:lnTo>
                    <a:pt x="664" y="105"/>
                  </a:lnTo>
                  <a:lnTo>
                    <a:pt x="692" y="124"/>
                  </a:lnTo>
                  <a:lnTo>
                    <a:pt x="725" y="111"/>
                  </a:lnTo>
                  <a:lnTo>
                    <a:pt x="758" y="136"/>
                  </a:lnTo>
                  <a:lnTo>
                    <a:pt x="797" y="136"/>
                  </a:lnTo>
                  <a:lnTo>
                    <a:pt x="838" y="155"/>
                  </a:lnTo>
                  <a:lnTo>
                    <a:pt x="877" y="167"/>
                  </a:lnTo>
                  <a:lnTo>
                    <a:pt x="871" y="198"/>
                  </a:lnTo>
                  <a:lnTo>
                    <a:pt x="864" y="235"/>
                  </a:lnTo>
                  <a:lnTo>
                    <a:pt x="877" y="259"/>
                  </a:lnTo>
                  <a:lnTo>
                    <a:pt x="844" y="259"/>
                  </a:lnTo>
                  <a:lnTo>
                    <a:pt x="804" y="272"/>
                  </a:lnTo>
                  <a:lnTo>
                    <a:pt x="797" y="303"/>
                  </a:lnTo>
                  <a:lnTo>
                    <a:pt x="777" y="309"/>
                  </a:lnTo>
                  <a:lnTo>
                    <a:pt x="754" y="313"/>
                  </a:lnTo>
                  <a:lnTo>
                    <a:pt x="731" y="318"/>
                  </a:lnTo>
                  <a:lnTo>
                    <a:pt x="709" y="324"/>
                  </a:lnTo>
                  <a:lnTo>
                    <a:pt x="688" y="330"/>
                  </a:lnTo>
                  <a:lnTo>
                    <a:pt x="680" y="334"/>
                  </a:lnTo>
                  <a:lnTo>
                    <a:pt x="671" y="337"/>
                  </a:lnTo>
                  <a:lnTo>
                    <a:pt x="663" y="343"/>
                  </a:lnTo>
                  <a:lnTo>
                    <a:pt x="656" y="347"/>
                  </a:lnTo>
                  <a:lnTo>
                    <a:pt x="652" y="352"/>
                  </a:lnTo>
                  <a:lnTo>
                    <a:pt x="648" y="358"/>
                  </a:lnTo>
                  <a:lnTo>
                    <a:pt x="646" y="364"/>
                  </a:lnTo>
                  <a:lnTo>
                    <a:pt x="644" y="370"/>
                  </a:lnTo>
                  <a:lnTo>
                    <a:pt x="646" y="375"/>
                  </a:lnTo>
                  <a:lnTo>
                    <a:pt x="647" y="380"/>
                  </a:lnTo>
                  <a:lnTo>
                    <a:pt x="650" y="385"/>
                  </a:lnTo>
                  <a:lnTo>
                    <a:pt x="653" y="390"/>
                  </a:lnTo>
                  <a:lnTo>
                    <a:pt x="656" y="395"/>
                  </a:lnTo>
                  <a:lnTo>
                    <a:pt x="661" y="399"/>
                  </a:lnTo>
                  <a:lnTo>
                    <a:pt x="666" y="401"/>
                  </a:lnTo>
                  <a:lnTo>
                    <a:pt x="671" y="402"/>
                  </a:lnTo>
                  <a:lnTo>
                    <a:pt x="692" y="400"/>
                  </a:lnTo>
                  <a:lnTo>
                    <a:pt x="711" y="396"/>
                  </a:lnTo>
                  <a:lnTo>
                    <a:pt x="721" y="395"/>
                  </a:lnTo>
                  <a:lnTo>
                    <a:pt x="731" y="394"/>
                  </a:lnTo>
                  <a:lnTo>
                    <a:pt x="741" y="394"/>
                  </a:lnTo>
                  <a:lnTo>
                    <a:pt x="751" y="396"/>
                  </a:lnTo>
                  <a:lnTo>
                    <a:pt x="742" y="399"/>
                  </a:lnTo>
                  <a:lnTo>
                    <a:pt x="734" y="403"/>
                  </a:lnTo>
                  <a:lnTo>
                    <a:pt x="728" y="408"/>
                  </a:lnTo>
                  <a:lnTo>
                    <a:pt x="721" y="414"/>
                  </a:lnTo>
                  <a:lnTo>
                    <a:pt x="716" y="421"/>
                  </a:lnTo>
                  <a:lnTo>
                    <a:pt x="710" y="427"/>
                  </a:lnTo>
                  <a:lnTo>
                    <a:pt x="705" y="433"/>
                  </a:lnTo>
                  <a:lnTo>
                    <a:pt x="698" y="438"/>
                  </a:lnTo>
                  <a:lnTo>
                    <a:pt x="695" y="430"/>
                  </a:lnTo>
                  <a:lnTo>
                    <a:pt x="693" y="424"/>
                  </a:lnTo>
                  <a:lnTo>
                    <a:pt x="689" y="419"/>
                  </a:lnTo>
                  <a:lnTo>
                    <a:pt x="687" y="416"/>
                  </a:lnTo>
                  <a:lnTo>
                    <a:pt x="680" y="412"/>
                  </a:lnTo>
                  <a:lnTo>
                    <a:pt x="671" y="408"/>
                  </a:lnTo>
                  <a:lnTo>
                    <a:pt x="671" y="413"/>
                  </a:lnTo>
                  <a:lnTo>
                    <a:pt x="669" y="418"/>
                  </a:lnTo>
                  <a:lnTo>
                    <a:pt x="666" y="423"/>
                  </a:lnTo>
                  <a:lnTo>
                    <a:pt x="663" y="427"/>
                  </a:lnTo>
                  <a:lnTo>
                    <a:pt x="654" y="435"/>
                  </a:lnTo>
                  <a:lnTo>
                    <a:pt x="643" y="442"/>
                  </a:lnTo>
                  <a:lnTo>
                    <a:pt x="633" y="450"/>
                  </a:lnTo>
                  <a:lnTo>
                    <a:pt x="624" y="456"/>
                  </a:lnTo>
                  <a:lnTo>
                    <a:pt x="619" y="460"/>
                  </a:lnTo>
                  <a:lnTo>
                    <a:pt x="616" y="463"/>
                  </a:lnTo>
                  <a:lnTo>
                    <a:pt x="613" y="466"/>
                  </a:lnTo>
                  <a:lnTo>
                    <a:pt x="611" y="469"/>
                  </a:lnTo>
                  <a:lnTo>
                    <a:pt x="605" y="468"/>
                  </a:lnTo>
                  <a:lnTo>
                    <a:pt x="600" y="466"/>
                  </a:lnTo>
                  <a:lnTo>
                    <a:pt x="595" y="464"/>
                  </a:lnTo>
                  <a:lnTo>
                    <a:pt x="591" y="461"/>
                  </a:lnTo>
                  <a:lnTo>
                    <a:pt x="587" y="459"/>
                  </a:lnTo>
                  <a:lnTo>
                    <a:pt x="584" y="455"/>
                  </a:lnTo>
                  <a:lnTo>
                    <a:pt x="582" y="452"/>
                  </a:lnTo>
                  <a:lnTo>
                    <a:pt x="579" y="447"/>
                  </a:lnTo>
                  <a:lnTo>
                    <a:pt x="575" y="439"/>
                  </a:lnTo>
                  <a:lnTo>
                    <a:pt x="573" y="429"/>
                  </a:lnTo>
                  <a:lnTo>
                    <a:pt x="572" y="419"/>
                  </a:lnTo>
                  <a:lnTo>
                    <a:pt x="572" y="408"/>
                  </a:lnTo>
                  <a:lnTo>
                    <a:pt x="563" y="407"/>
                  </a:lnTo>
                  <a:lnTo>
                    <a:pt x="555" y="406"/>
                  </a:lnTo>
                  <a:lnTo>
                    <a:pt x="548" y="404"/>
                  </a:lnTo>
                  <a:lnTo>
                    <a:pt x="540" y="401"/>
                  </a:lnTo>
                  <a:lnTo>
                    <a:pt x="527" y="395"/>
                  </a:lnTo>
                  <a:lnTo>
                    <a:pt x="518" y="389"/>
                  </a:lnTo>
                  <a:lnTo>
                    <a:pt x="532" y="385"/>
                  </a:lnTo>
                  <a:lnTo>
                    <a:pt x="547" y="381"/>
                  </a:lnTo>
                  <a:lnTo>
                    <a:pt x="559" y="379"/>
                  </a:lnTo>
                  <a:lnTo>
                    <a:pt x="572" y="377"/>
                  </a:lnTo>
                  <a:lnTo>
                    <a:pt x="597" y="374"/>
                  </a:lnTo>
                  <a:lnTo>
                    <a:pt x="625" y="370"/>
                  </a:lnTo>
                  <a:lnTo>
                    <a:pt x="512" y="370"/>
                  </a:lnTo>
                  <a:lnTo>
                    <a:pt x="503" y="362"/>
                  </a:lnTo>
                  <a:lnTo>
                    <a:pt x="493" y="354"/>
                  </a:lnTo>
                  <a:lnTo>
                    <a:pt x="481" y="348"/>
                  </a:lnTo>
                  <a:lnTo>
                    <a:pt x="469" y="342"/>
                  </a:lnTo>
                  <a:lnTo>
                    <a:pt x="445" y="333"/>
                  </a:lnTo>
                  <a:lnTo>
                    <a:pt x="425" y="327"/>
                  </a:lnTo>
                  <a:lnTo>
                    <a:pt x="412" y="350"/>
                  </a:lnTo>
                  <a:lnTo>
                    <a:pt x="398" y="369"/>
                  </a:lnTo>
                  <a:lnTo>
                    <a:pt x="393" y="378"/>
                  </a:lnTo>
                  <a:lnTo>
                    <a:pt x="386" y="386"/>
                  </a:lnTo>
                  <a:lnTo>
                    <a:pt x="380" y="395"/>
                  </a:lnTo>
                  <a:lnTo>
                    <a:pt x="372" y="402"/>
                  </a:lnTo>
                  <a:lnTo>
                    <a:pt x="362" y="401"/>
                  </a:lnTo>
                  <a:lnTo>
                    <a:pt x="353" y="400"/>
                  </a:lnTo>
                  <a:lnTo>
                    <a:pt x="345" y="399"/>
                  </a:lnTo>
                  <a:lnTo>
                    <a:pt x="337" y="396"/>
                  </a:lnTo>
                  <a:lnTo>
                    <a:pt x="328" y="392"/>
                  </a:lnTo>
                  <a:lnTo>
                    <a:pt x="321" y="388"/>
                  </a:lnTo>
                  <a:lnTo>
                    <a:pt x="313" y="383"/>
                  </a:lnTo>
                  <a:lnTo>
                    <a:pt x="306" y="376"/>
                  </a:lnTo>
                  <a:lnTo>
                    <a:pt x="326" y="352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1" name="Freeform 349"/>
            <p:cNvSpPr>
              <a:spLocks/>
            </p:cNvSpPr>
            <p:nvPr>
              <p:custDataLst>
                <p:tags r:id="rId252"/>
              </p:custDataLst>
            </p:nvPr>
          </p:nvSpPr>
          <p:spPr bwMode="auto">
            <a:xfrm>
              <a:off x="5741365" y="2116560"/>
              <a:ext cx="51594" cy="63500"/>
            </a:xfrm>
            <a:custGeom>
              <a:avLst/>
              <a:gdLst>
                <a:gd name="T0" fmla="*/ 2147483647 w 107"/>
                <a:gd name="T1" fmla="*/ 0 h 123"/>
                <a:gd name="T2" fmla="*/ 2147483647 w 107"/>
                <a:gd name="T3" fmla="*/ 2147483647 h 123"/>
                <a:gd name="T4" fmla="*/ 2147483647 w 107"/>
                <a:gd name="T5" fmla="*/ 2147483647 h 123"/>
                <a:gd name="T6" fmla="*/ 2147483647 w 107"/>
                <a:gd name="T7" fmla="*/ 2147483647 h 123"/>
                <a:gd name="T8" fmla="*/ 2147483647 w 107"/>
                <a:gd name="T9" fmla="*/ 2147483647 h 123"/>
                <a:gd name="T10" fmla="*/ 2147483647 w 107"/>
                <a:gd name="T11" fmla="*/ 2147483647 h 123"/>
                <a:gd name="T12" fmla="*/ 2147483647 w 107"/>
                <a:gd name="T13" fmla="*/ 2147483647 h 123"/>
                <a:gd name="T14" fmla="*/ 2147483647 w 107"/>
                <a:gd name="T15" fmla="*/ 2147483647 h 123"/>
                <a:gd name="T16" fmla="*/ 2147483647 w 107"/>
                <a:gd name="T17" fmla="*/ 2147483647 h 123"/>
                <a:gd name="T18" fmla="*/ 2147483647 w 107"/>
                <a:gd name="T19" fmla="*/ 2147483647 h 123"/>
                <a:gd name="T20" fmla="*/ 2147483647 w 107"/>
                <a:gd name="T21" fmla="*/ 2147483647 h 123"/>
                <a:gd name="T22" fmla="*/ 2147483647 w 107"/>
                <a:gd name="T23" fmla="*/ 2147483647 h 123"/>
                <a:gd name="T24" fmla="*/ 2147483647 w 107"/>
                <a:gd name="T25" fmla="*/ 2147483647 h 123"/>
                <a:gd name="T26" fmla="*/ 2147483647 w 107"/>
                <a:gd name="T27" fmla="*/ 2147483647 h 123"/>
                <a:gd name="T28" fmla="*/ 2147483647 w 107"/>
                <a:gd name="T29" fmla="*/ 2147483647 h 123"/>
                <a:gd name="T30" fmla="*/ 1851717417 w 107"/>
                <a:gd name="T31" fmla="*/ 2147483647 h 123"/>
                <a:gd name="T32" fmla="*/ 1499084558 w 107"/>
                <a:gd name="T33" fmla="*/ 2147483647 h 123"/>
                <a:gd name="T34" fmla="*/ 1234411959 w 107"/>
                <a:gd name="T35" fmla="*/ 2147483647 h 123"/>
                <a:gd name="T36" fmla="*/ 969937871 w 107"/>
                <a:gd name="T37" fmla="*/ 2147483647 h 123"/>
                <a:gd name="T38" fmla="*/ 793621220 w 107"/>
                <a:gd name="T39" fmla="*/ 2147483647 h 123"/>
                <a:gd name="T40" fmla="*/ 352632414 w 107"/>
                <a:gd name="T41" fmla="*/ 2147483647 h 123"/>
                <a:gd name="T42" fmla="*/ 0 w 107"/>
                <a:gd name="T43" fmla="*/ 825693081 h 123"/>
                <a:gd name="T44" fmla="*/ 2147483647 w 107"/>
                <a:gd name="T45" fmla="*/ 0 h 123"/>
                <a:gd name="T46" fmla="*/ 2147483647 w 107"/>
                <a:gd name="T47" fmla="*/ 0 h 12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07" h="123">
                  <a:moveTo>
                    <a:pt x="48" y="0"/>
                  </a:moveTo>
                  <a:lnTo>
                    <a:pt x="81" y="31"/>
                  </a:lnTo>
                  <a:lnTo>
                    <a:pt x="94" y="67"/>
                  </a:lnTo>
                  <a:lnTo>
                    <a:pt x="107" y="86"/>
                  </a:lnTo>
                  <a:lnTo>
                    <a:pt x="107" y="117"/>
                  </a:lnTo>
                  <a:lnTo>
                    <a:pt x="107" y="123"/>
                  </a:lnTo>
                  <a:lnTo>
                    <a:pt x="88" y="114"/>
                  </a:lnTo>
                  <a:lnTo>
                    <a:pt x="73" y="105"/>
                  </a:lnTo>
                  <a:lnTo>
                    <a:pt x="61" y="98"/>
                  </a:lnTo>
                  <a:lnTo>
                    <a:pt x="54" y="92"/>
                  </a:lnTo>
                  <a:lnTo>
                    <a:pt x="51" y="83"/>
                  </a:lnTo>
                  <a:lnTo>
                    <a:pt x="48" y="73"/>
                  </a:lnTo>
                  <a:lnTo>
                    <a:pt x="39" y="74"/>
                  </a:lnTo>
                  <a:lnTo>
                    <a:pt x="32" y="73"/>
                  </a:lnTo>
                  <a:lnTo>
                    <a:pt x="26" y="72"/>
                  </a:lnTo>
                  <a:lnTo>
                    <a:pt x="21" y="70"/>
                  </a:lnTo>
                  <a:lnTo>
                    <a:pt x="17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9" y="54"/>
                  </a:lnTo>
                  <a:lnTo>
                    <a:pt x="4" y="31"/>
                  </a:lnTo>
                  <a:lnTo>
                    <a:pt x="0" y="6"/>
                  </a:lnTo>
                  <a:lnTo>
                    <a:pt x="34" y="0"/>
                  </a:lnTo>
                  <a:lnTo>
                    <a:pt x="48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2" name="Freeform 350"/>
            <p:cNvSpPr>
              <a:spLocks/>
            </p:cNvSpPr>
            <p:nvPr>
              <p:custDataLst>
                <p:tags r:id="rId253"/>
              </p:custDataLst>
            </p:nvPr>
          </p:nvSpPr>
          <p:spPr bwMode="auto">
            <a:xfrm>
              <a:off x="6329532" y="2130847"/>
              <a:ext cx="225292" cy="122238"/>
            </a:xfrm>
            <a:custGeom>
              <a:avLst/>
              <a:gdLst>
                <a:gd name="T0" fmla="*/ 2147483647 w 471"/>
                <a:gd name="T1" fmla="*/ 2147483647 h 234"/>
                <a:gd name="T2" fmla="*/ 2147483647 w 471"/>
                <a:gd name="T3" fmla="*/ 2147483647 h 234"/>
                <a:gd name="T4" fmla="*/ 2147483647 w 471"/>
                <a:gd name="T5" fmla="*/ 2147483647 h 234"/>
                <a:gd name="T6" fmla="*/ 2147483647 w 471"/>
                <a:gd name="T7" fmla="*/ 2147483647 h 234"/>
                <a:gd name="T8" fmla="*/ 2147483647 w 471"/>
                <a:gd name="T9" fmla="*/ 2147483647 h 234"/>
                <a:gd name="T10" fmla="*/ 2147483647 w 471"/>
                <a:gd name="T11" fmla="*/ 2147483647 h 234"/>
                <a:gd name="T12" fmla="*/ 2147483647 w 471"/>
                <a:gd name="T13" fmla="*/ 2147483647 h 234"/>
                <a:gd name="T14" fmla="*/ 2147483647 w 471"/>
                <a:gd name="T15" fmla="*/ 2147483647 h 234"/>
                <a:gd name="T16" fmla="*/ 2147483647 w 471"/>
                <a:gd name="T17" fmla="*/ 2147483647 h 234"/>
                <a:gd name="T18" fmla="*/ 2147483647 w 471"/>
                <a:gd name="T19" fmla="*/ 2147483647 h 234"/>
                <a:gd name="T20" fmla="*/ 2147483647 w 471"/>
                <a:gd name="T21" fmla="*/ 2147483647 h 234"/>
                <a:gd name="T22" fmla="*/ 2147483647 w 471"/>
                <a:gd name="T23" fmla="*/ 2147483647 h 234"/>
                <a:gd name="T24" fmla="*/ 2147483647 w 471"/>
                <a:gd name="T25" fmla="*/ 2147483647 h 234"/>
                <a:gd name="T26" fmla="*/ 2147483647 w 471"/>
                <a:gd name="T27" fmla="*/ 2147483647 h 234"/>
                <a:gd name="T28" fmla="*/ 2147483647 w 471"/>
                <a:gd name="T29" fmla="*/ 2147483647 h 234"/>
                <a:gd name="T30" fmla="*/ 2147483647 w 471"/>
                <a:gd name="T31" fmla="*/ 2147483647 h 234"/>
                <a:gd name="T32" fmla="*/ 2147483647 w 471"/>
                <a:gd name="T33" fmla="*/ 2147483647 h 234"/>
                <a:gd name="T34" fmla="*/ 2147483647 w 471"/>
                <a:gd name="T35" fmla="*/ 2147483647 h 234"/>
                <a:gd name="T36" fmla="*/ 2147483647 w 471"/>
                <a:gd name="T37" fmla="*/ 2147483647 h 234"/>
                <a:gd name="T38" fmla="*/ 2147483647 w 471"/>
                <a:gd name="T39" fmla="*/ 2147483647 h 234"/>
                <a:gd name="T40" fmla="*/ 2147483647 w 471"/>
                <a:gd name="T41" fmla="*/ 2147483647 h 234"/>
                <a:gd name="T42" fmla="*/ 2147483647 w 471"/>
                <a:gd name="T43" fmla="*/ 2147483647 h 234"/>
                <a:gd name="T44" fmla="*/ 2147483647 w 471"/>
                <a:gd name="T45" fmla="*/ 2147483647 h 234"/>
                <a:gd name="T46" fmla="*/ 2147483647 w 471"/>
                <a:gd name="T47" fmla="*/ 2147483647 h 234"/>
                <a:gd name="T48" fmla="*/ 2147483647 w 471"/>
                <a:gd name="T49" fmla="*/ 2147483647 h 234"/>
                <a:gd name="T50" fmla="*/ 2147483647 w 471"/>
                <a:gd name="T51" fmla="*/ 2147483647 h 234"/>
                <a:gd name="T52" fmla="*/ 2147483647 w 471"/>
                <a:gd name="T53" fmla="*/ 2147483647 h 234"/>
                <a:gd name="T54" fmla="*/ 2147483647 w 471"/>
                <a:gd name="T55" fmla="*/ 2147483647 h 234"/>
                <a:gd name="T56" fmla="*/ 2147483647 w 471"/>
                <a:gd name="T57" fmla="*/ 2147483647 h 234"/>
                <a:gd name="T58" fmla="*/ 2147483647 w 471"/>
                <a:gd name="T59" fmla="*/ 2147483647 h 234"/>
                <a:gd name="T60" fmla="*/ 2147483647 w 471"/>
                <a:gd name="T61" fmla="*/ 2147483647 h 234"/>
                <a:gd name="T62" fmla="*/ 2147483647 w 471"/>
                <a:gd name="T63" fmla="*/ 2147483647 h 234"/>
                <a:gd name="T64" fmla="*/ 2147483647 w 471"/>
                <a:gd name="T65" fmla="*/ 2147483647 h 234"/>
                <a:gd name="T66" fmla="*/ 2147483647 w 471"/>
                <a:gd name="T67" fmla="*/ 2147483647 h 234"/>
                <a:gd name="T68" fmla="*/ 2147483647 w 471"/>
                <a:gd name="T69" fmla="*/ 2147483647 h 234"/>
                <a:gd name="T70" fmla="*/ 2147483647 w 471"/>
                <a:gd name="T71" fmla="*/ 2147483647 h 234"/>
                <a:gd name="T72" fmla="*/ 2147483647 w 471"/>
                <a:gd name="T73" fmla="*/ 2147483647 h 234"/>
                <a:gd name="T74" fmla="*/ 2147483647 w 471"/>
                <a:gd name="T75" fmla="*/ 2147483647 h 234"/>
                <a:gd name="T76" fmla="*/ 2147483647 w 471"/>
                <a:gd name="T77" fmla="*/ 2147483647 h 234"/>
                <a:gd name="T78" fmla="*/ 0 w 471"/>
                <a:gd name="T79" fmla="*/ 2147483647 h 234"/>
                <a:gd name="T80" fmla="*/ 2147483647 w 471"/>
                <a:gd name="T81" fmla="*/ 2147483647 h 234"/>
                <a:gd name="T82" fmla="*/ 2147483647 w 471"/>
                <a:gd name="T83" fmla="*/ 2147483647 h 234"/>
                <a:gd name="T84" fmla="*/ 2147483647 w 471"/>
                <a:gd name="T85" fmla="*/ 0 h 234"/>
                <a:gd name="T86" fmla="*/ 2147483647 w 471"/>
                <a:gd name="T87" fmla="*/ 2147483647 h 2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71" h="234">
                  <a:moveTo>
                    <a:pt x="159" y="30"/>
                  </a:moveTo>
                  <a:lnTo>
                    <a:pt x="106" y="67"/>
                  </a:lnTo>
                  <a:lnTo>
                    <a:pt x="126" y="86"/>
                  </a:lnTo>
                  <a:lnTo>
                    <a:pt x="166" y="86"/>
                  </a:lnTo>
                  <a:lnTo>
                    <a:pt x="218" y="98"/>
                  </a:lnTo>
                  <a:lnTo>
                    <a:pt x="272" y="105"/>
                  </a:lnTo>
                  <a:lnTo>
                    <a:pt x="325" y="92"/>
                  </a:lnTo>
                  <a:lnTo>
                    <a:pt x="372" y="86"/>
                  </a:lnTo>
                  <a:lnTo>
                    <a:pt x="379" y="86"/>
                  </a:lnTo>
                  <a:lnTo>
                    <a:pt x="383" y="95"/>
                  </a:lnTo>
                  <a:lnTo>
                    <a:pt x="388" y="105"/>
                  </a:lnTo>
                  <a:lnTo>
                    <a:pt x="391" y="114"/>
                  </a:lnTo>
                  <a:lnTo>
                    <a:pt x="392" y="123"/>
                  </a:lnTo>
                  <a:lnTo>
                    <a:pt x="406" y="124"/>
                  </a:lnTo>
                  <a:lnTo>
                    <a:pt x="418" y="126"/>
                  </a:lnTo>
                  <a:lnTo>
                    <a:pt x="424" y="129"/>
                  </a:lnTo>
                  <a:lnTo>
                    <a:pt x="428" y="131"/>
                  </a:lnTo>
                  <a:lnTo>
                    <a:pt x="433" y="134"/>
                  </a:lnTo>
                  <a:lnTo>
                    <a:pt x="437" y="137"/>
                  </a:lnTo>
                  <a:lnTo>
                    <a:pt x="441" y="141"/>
                  </a:lnTo>
                  <a:lnTo>
                    <a:pt x="445" y="146"/>
                  </a:lnTo>
                  <a:lnTo>
                    <a:pt x="448" y="151"/>
                  </a:lnTo>
                  <a:lnTo>
                    <a:pt x="450" y="156"/>
                  </a:lnTo>
                  <a:lnTo>
                    <a:pt x="455" y="170"/>
                  </a:lnTo>
                  <a:lnTo>
                    <a:pt x="458" y="184"/>
                  </a:lnTo>
                  <a:lnTo>
                    <a:pt x="471" y="190"/>
                  </a:lnTo>
                  <a:lnTo>
                    <a:pt x="359" y="190"/>
                  </a:lnTo>
                  <a:lnTo>
                    <a:pt x="350" y="202"/>
                  </a:lnTo>
                  <a:lnTo>
                    <a:pt x="338" y="217"/>
                  </a:lnTo>
                  <a:lnTo>
                    <a:pt x="330" y="224"/>
                  </a:lnTo>
                  <a:lnTo>
                    <a:pt x="324" y="229"/>
                  </a:lnTo>
                  <a:lnTo>
                    <a:pt x="317" y="233"/>
                  </a:lnTo>
                  <a:lnTo>
                    <a:pt x="312" y="234"/>
                  </a:lnTo>
                  <a:lnTo>
                    <a:pt x="306" y="233"/>
                  </a:lnTo>
                  <a:lnTo>
                    <a:pt x="302" y="232"/>
                  </a:lnTo>
                  <a:lnTo>
                    <a:pt x="298" y="230"/>
                  </a:lnTo>
                  <a:lnTo>
                    <a:pt x="294" y="228"/>
                  </a:lnTo>
                  <a:lnTo>
                    <a:pt x="292" y="224"/>
                  </a:lnTo>
                  <a:lnTo>
                    <a:pt x="290" y="220"/>
                  </a:lnTo>
                  <a:lnTo>
                    <a:pt x="289" y="216"/>
                  </a:lnTo>
                  <a:lnTo>
                    <a:pt x="287" y="210"/>
                  </a:lnTo>
                  <a:lnTo>
                    <a:pt x="284" y="199"/>
                  </a:lnTo>
                  <a:lnTo>
                    <a:pt x="282" y="187"/>
                  </a:lnTo>
                  <a:lnTo>
                    <a:pt x="278" y="174"/>
                  </a:lnTo>
                  <a:lnTo>
                    <a:pt x="272" y="160"/>
                  </a:lnTo>
                  <a:lnTo>
                    <a:pt x="269" y="155"/>
                  </a:lnTo>
                  <a:lnTo>
                    <a:pt x="265" y="151"/>
                  </a:lnTo>
                  <a:lnTo>
                    <a:pt x="258" y="148"/>
                  </a:lnTo>
                  <a:lnTo>
                    <a:pt x="253" y="144"/>
                  </a:lnTo>
                  <a:lnTo>
                    <a:pt x="246" y="141"/>
                  </a:lnTo>
                  <a:lnTo>
                    <a:pt x="240" y="137"/>
                  </a:lnTo>
                  <a:lnTo>
                    <a:pt x="236" y="133"/>
                  </a:lnTo>
                  <a:lnTo>
                    <a:pt x="233" y="129"/>
                  </a:lnTo>
                  <a:lnTo>
                    <a:pt x="224" y="140"/>
                  </a:lnTo>
                  <a:lnTo>
                    <a:pt x="213" y="154"/>
                  </a:lnTo>
                  <a:lnTo>
                    <a:pt x="207" y="162"/>
                  </a:lnTo>
                  <a:lnTo>
                    <a:pt x="203" y="170"/>
                  </a:lnTo>
                  <a:lnTo>
                    <a:pt x="200" y="177"/>
                  </a:lnTo>
                  <a:lnTo>
                    <a:pt x="199" y="184"/>
                  </a:lnTo>
                  <a:lnTo>
                    <a:pt x="188" y="190"/>
                  </a:lnTo>
                  <a:lnTo>
                    <a:pt x="177" y="195"/>
                  </a:lnTo>
                  <a:lnTo>
                    <a:pt x="167" y="201"/>
                  </a:lnTo>
                  <a:lnTo>
                    <a:pt x="157" y="207"/>
                  </a:lnTo>
                  <a:lnTo>
                    <a:pt x="147" y="213"/>
                  </a:lnTo>
                  <a:lnTo>
                    <a:pt x="135" y="218"/>
                  </a:lnTo>
                  <a:lnTo>
                    <a:pt x="130" y="219"/>
                  </a:lnTo>
                  <a:lnTo>
                    <a:pt x="122" y="221"/>
                  </a:lnTo>
                  <a:lnTo>
                    <a:pt x="114" y="222"/>
                  </a:lnTo>
                  <a:lnTo>
                    <a:pt x="106" y="222"/>
                  </a:lnTo>
                  <a:lnTo>
                    <a:pt x="97" y="221"/>
                  </a:lnTo>
                  <a:lnTo>
                    <a:pt x="89" y="220"/>
                  </a:lnTo>
                  <a:lnTo>
                    <a:pt x="82" y="217"/>
                  </a:lnTo>
                  <a:lnTo>
                    <a:pt x="76" y="213"/>
                  </a:lnTo>
                  <a:lnTo>
                    <a:pt x="63" y="205"/>
                  </a:lnTo>
                  <a:lnTo>
                    <a:pt x="46" y="197"/>
                  </a:lnTo>
                  <a:lnTo>
                    <a:pt x="59" y="197"/>
                  </a:lnTo>
                  <a:lnTo>
                    <a:pt x="72" y="166"/>
                  </a:lnTo>
                  <a:lnTo>
                    <a:pt x="59" y="135"/>
                  </a:lnTo>
                  <a:lnTo>
                    <a:pt x="39" y="117"/>
                  </a:lnTo>
                  <a:lnTo>
                    <a:pt x="0" y="98"/>
                  </a:lnTo>
                  <a:lnTo>
                    <a:pt x="13" y="86"/>
                  </a:lnTo>
                  <a:lnTo>
                    <a:pt x="53" y="80"/>
                  </a:lnTo>
                  <a:lnTo>
                    <a:pt x="66" y="49"/>
                  </a:lnTo>
                  <a:lnTo>
                    <a:pt x="86" y="30"/>
                  </a:lnTo>
                  <a:lnTo>
                    <a:pt x="93" y="6"/>
                  </a:lnTo>
                  <a:lnTo>
                    <a:pt x="133" y="0"/>
                  </a:lnTo>
                  <a:lnTo>
                    <a:pt x="153" y="12"/>
                  </a:lnTo>
                  <a:lnTo>
                    <a:pt x="166" y="42"/>
                  </a:lnTo>
                  <a:lnTo>
                    <a:pt x="159" y="3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3" name="Freeform 351"/>
            <p:cNvSpPr>
              <a:spLocks/>
            </p:cNvSpPr>
            <p:nvPr>
              <p:custDataLst>
                <p:tags r:id="rId254"/>
              </p:custDataLst>
            </p:nvPr>
          </p:nvSpPr>
          <p:spPr bwMode="auto">
            <a:xfrm>
              <a:off x="6382847" y="2059410"/>
              <a:ext cx="244210" cy="125412"/>
            </a:xfrm>
            <a:custGeom>
              <a:avLst/>
              <a:gdLst>
                <a:gd name="T0" fmla="*/ 2147483647 w 525"/>
                <a:gd name="T1" fmla="*/ 2147483647 h 241"/>
                <a:gd name="T2" fmla="*/ 2147483647 w 525"/>
                <a:gd name="T3" fmla="*/ 2147483647 h 241"/>
                <a:gd name="T4" fmla="*/ 2147483647 w 525"/>
                <a:gd name="T5" fmla="*/ 2147483647 h 241"/>
                <a:gd name="T6" fmla="*/ 2147483647 w 525"/>
                <a:gd name="T7" fmla="*/ 2147483647 h 241"/>
                <a:gd name="T8" fmla="*/ 2147483647 w 525"/>
                <a:gd name="T9" fmla="*/ 2147483647 h 241"/>
                <a:gd name="T10" fmla="*/ 2147483647 w 525"/>
                <a:gd name="T11" fmla="*/ 2147483647 h 241"/>
                <a:gd name="T12" fmla="*/ 2147483647 w 525"/>
                <a:gd name="T13" fmla="*/ 2147483647 h 241"/>
                <a:gd name="T14" fmla="*/ 2147483647 w 525"/>
                <a:gd name="T15" fmla="*/ 0 h 241"/>
                <a:gd name="T16" fmla="*/ 2147483647 w 525"/>
                <a:gd name="T17" fmla="*/ 2147483647 h 241"/>
                <a:gd name="T18" fmla="*/ 2147483647 w 525"/>
                <a:gd name="T19" fmla="*/ 2147483647 h 241"/>
                <a:gd name="T20" fmla="*/ 2147483647 w 525"/>
                <a:gd name="T21" fmla="*/ 2147483647 h 241"/>
                <a:gd name="T22" fmla="*/ 2147483647 w 525"/>
                <a:gd name="T23" fmla="*/ 2147483647 h 241"/>
                <a:gd name="T24" fmla="*/ 2147483647 w 525"/>
                <a:gd name="T25" fmla="*/ 2147483647 h 241"/>
                <a:gd name="T26" fmla="*/ 2147483647 w 525"/>
                <a:gd name="T27" fmla="*/ 2147483647 h 241"/>
                <a:gd name="T28" fmla="*/ 2147483647 w 525"/>
                <a:gd name="T29" fmla="*/ 2147483647 h 241"/>
                <a:gd name="T30" fmla="*/ 2147483647 w 525"/>
                <a:gd name="T31" fmla="*/ 2147483647 h 241"/>
                <a:gd name="T32" fmla="*/ 2147483647 w 525"/>
                <a:gd name="T33" fmla="*/ 2147483647 h 241"/>
                <a:gd name="T34" fmla="*/ 2147483647 w 525"/>
                <a:gd name="T35" fmla="*/ 2147483647 h 241"/>
                <a:gd name="T36" fmla="*/ 2147483647 w 525"/>
                <a:gd name="T37" fmla="*/ 2147483647 h 241"/>
                <a:gd name="T38" fmla="*/ 2147483647 w 525"/>
                <a:gd name="T39" fmla="*/ 2147483647 h 241"/>
                <a:gd name="T40" fmla="*/ 2147483647 w 525"/>
                <a:gd name="T41" fmla="*/ 2147483647 h 241"/>
                <a:gd name="T42" fmla="*/ 2147483647 w 525"/>
                <a:gd name="T43" fmla="*/ 2147483647 h 241"/>
                <a:gd name="T44" fmla="*/ 2147483647 w 525"/>
                <a:gd name="T45" fmla="*/ 2147483647 h 241"/>
                <a:gd name="T46" fmla="*/ 2147483647 w 525"/>
                <a:gd name="T47" fmla="*/ 2147483647 h 241"/>
                <a:gd name="T48" fmla="*/ 2147483647 w 525"/>
                <a:gd name="T49" fmla="*/ 2147483647 h 241"/>
                <a:gd name="T50" fmla="*/ 2147483647 w 525"/>
                <a:gd name="T51" fmla="*/ 2147483647 h 241"/>
                <a:gd name="T52" fmla="*/ 2147483647 w 525"/>
                <a:gd name="T53" fmla="*/ 2147483647 h 241"/>
                <a:gd name="T54" fmla="*/ 2147483647 w 525"/>
                <a:gd name="T55" fmla="*/ 2147483647 h 241"/>
                <a:gd name="T56" fmla="*/ 2147483647 w 525"/>
                <a:gd name="T57" fmla="*/ 2147483647 h 241"/>
                <a:gd name="T58" fmla="*/ 2147483647 w 525"/>
                <a:gd name="T59" fmla="*/ 2147483647 h 241"/>
                <a:gd name="T60" fmla="*/ 1583352567 w 525"/>
                <a:gd name="T61" fmla="*/ 2147483647 h 241"/>
                <a:gd name="T62" fmla="*/ 2147483647 w 525"/>
                <a:gd name="T63" fmla="*/ 2147483647 h 24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25" h="241">
                  <a:moveTo>
                    <a:pt x="60" y="178"/>
                  </a:moveTo>
                  <a:lnTo>
                    <a:pt x="106" y="185"/>
                  </a:lnTo>
                  <a:lnTo>
                    <a:pt x="140" y="178"/>
                  </a:lnTo>
                  <a:lnTo>
                    <a:pt x="173" y="148"/>
                  </a:lnTo>
                  <a:lnTo>
                    <a:pt x="133" y="123"/>
                  </a:lnTo>
                  <a:lnTo>
                    <a:pt x="93" y="105"/>
                  </a:lnTo>
                  <a:lnTo>
                    <a:pt x="73" y="123"/>
                  </a:lnTo>
                  <a:lnTo>
                    <a:pt x="47" y="117"/>
                  </a:lnTo>
                  <a:lnTo>
                    <a:pt x="33" y="93"/>
                  </a:lnTo>
                  <a:lnTo>
                    <a:pt x="66" y="61"/>
                  </a:lnTo>
                  <a:lnTo>
                    <a:pt x="40" y="55"/>
                  </a:lnTo>
                  <a:lnTo>
                    <a:pt x="40" y="43"/>
                  </a:lnTo>
                  <a:lnTo>
                    <a:pt x="66" y="19"/>
                  </a:lnTo>
                  <a:lnTo>
                    <a:pt x="112" y="25"/>
                  </a:lnTo>
                  <a:lnTo>
                    <a:pt x="173" y="49"/>
                  </a:lnTo>
                  <a:lnTo>
                    <a:pt x="186" y="0"/>
                  </a:lnTo>
                  <a:lnTo>
                    <a:pt x="232" y="12"/>
                  </a:lnTo>
                  <a:lnTo>
                    <a:pt x="312" y="19"/>
                  </a:lnTo>
                  <a:lnTo>
                    <a:pt x="372" y="25"/>
                  </a:lnTo>
                  <a:lnTo>
                    <a:pt x="439" y="25"/>
                  </a:lnTo>
                  <a:lnTo>
                    <a:pt x="519" y="49"/>
                  </a:lnTo>
                  <a:lnTo>
                    <a:pt x="525" y="55"/>
                  </a:lnTo>
                  <a:lnTo>
                    <a:pt x="522" y="62"/>
                  </a:lnTo>
                  <a:lnTo>
                    <a:pt x="519" y="69"/>
                  </a:lnTo>
                  <a:lnTo>
                    <a:pt x="514" y="76"/>
                  </a:lnTo>
                  <a:lnTo>
                    <a:pt x="510" y="82"/>
                  </a:lnTo>
                  <a:lnTo>
                    <a:pt x="504" y="87"/>
                  </a:lnTo>
                  <a:lnTo>
                    <a:pt x="499" y="92"/>
                  </a:lnTo>
                  <a:lnTo>
                    <a:pt x="492" y="96"/>
                  </a:lnTo>
                  <a:lnTo>
                    <a:pt x="485" y="99"/>
                  </a:lnTo>
                  <a:lnTo>
                    <a:pt x="466" y="101"/>
                  </a:lnTo>
                  <a:lnTo>
                    <a:pt x="442" y="103"/>
                  </a:lnTo>
                  <a:lnTo>
                    <a:pt x="430" y="105"/>
                  </a:lnTo>
                  <a:lnTo>
                    <a:pt x="418" y="107"/>
                  </a:lnTo>
                  <a:lnTo>
                    <a:pt x="412" y="109"/>
                  </a:lnTo>
                  <a:lnTo>
                    <a:pt x="407" y="111"/>
                  </a:lnTo>
                  <a:lnTo>
                    <a:pt x="402" y="114"/>
                  </a:lnTo>
                  <a:lnTo>
                    <a:pt x="399" y="117"/>
                  </a:lnTo>
                  <a:lnTo>
                    <a:pt x="394" y="124"/>
                  </a:lnTo>
                  <a:lnTo>
                    <a:pt x="387" y="136"/>
                  </a:lnTo>
                  <a:lnTo>
                    <a:pt x="383" y="142"/>
                  </a:lnTo>
                  <a:lnTo>
                    <a:pt x="378" y="147"/>
                  </a:lnTo>
                  <a:lnTo>
                    <a:pt x="373" y="151"/>
                  </a:lnTo>
                  <a:lnTo>
                    <a:pt x="365" y="154"/>
                  </a:lnTo>
                  <a:lnTo>
                    <a:pt x="341" y="160"/>
                  </a:lnTo>
                  <a:lnTo>
                    <a:pt x="305" y="166"/>
                  </a:lnTo>
                  <a:lnTo>
                    <a:pt x="287" y="170"/>
                  </a:lnTo>
                  <a:lnTo>
                    <a:pt x="273" y="173"/>
                  </a:lnTo>
                  <a:lnTo>
                    <a:pt x="263" y="176"/>
                  </a:lnTo>
                  <a:lnTo>
                    <a:pt x="260" y="178"/>
                  </a:lnTo>
                  <a:lnTo>
                    <a:pt x="260" y="186"/>
                  </a:lnTo>
                  <a:lnTo>
                    <a:pt x="261" y="192"/>
                  </a:lnTo>
                  <a:lnTo>
                    <a:pt x="262" y="197"/>
                  </a:lnTo>
                  <a:lnTo>
                    <a:pt x="263" y="203"/>
                  </a:lnTo>
                  <a:lnTo>
                    <a:pt x="267" y="212"/>
                  </a:lnTo>
                  <a:lnTo>
                    <a:pt x="273" y="222"/>
                  </a:lnTo>
                  <a:lnTo>
                    <a:pt x="266" y="222"/>
                  </a:lnTo>
                  <a:lnTo>
                    <a:pt x="219" y="228"/>
                  </a:lnTo>
                  <a:lnTo>
                    <a:pt x="166" y="241"/>
                  </a:lnTo>
                  <a:lnTo>
                    <a:pt x="112" y="234"/>
                  </a:lnTo>
                  <a:lnTo>
                    <a:pt x="60" y="222"/>
                  </a:lnTo>
                  <a:lnTo>
                    <a:pt x="20" y="222"/>
                  </a:lnTo>
                  <a:lnTo>
                    <a:pt x="0" y="203"/>
                  </a:lnTo>
                  <a:lnTo>
                    <a:pt x="53" y="166"/>
                  </a:lnTo>
                  <a:lnTo>
                    <a:pt x="60" y="17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4" name="Freeform 352"/>
            <p:cNvSpPr>
              <a:spLocks/>
            </p:cNvSpPr>
            <p:nvPr>
              <p:custDataLst>
                <p:tags r:id="rId255"/>
              </p:custDataLst>
            </p:nvPr>
          </p:nvSpPr>
          <p:spPr bwMode="auto">
            <a:xfrm>
              <a:off x="5956338" y="2075285"/>
              <a:ext cx="371475" cy="227012"/>
            </a:xfrm>
            <a:custGeom>
              <a:avLst/>
              <a:gdLst>
                <a:gd name="T0" fmla="*/ 2147483647 w 784"/>
                <a:gd name="T1" fmla="*/ 2147483647 h 430"/>
                <a:gd name="T2" fmla="*/ 2147483647 w 784"/>
                <a:gd name="T3" fmla="*/ 2147483647 h 430"/>
                <a:gd name="T4" fmla="*/ 2147483647 w 784"/>
                <a:gd name="T5" fmla="*/ 2147483647 h 430"/>
                <a:gd name="T6" fmla="*/ 2147483647 w 784"/>
                <a:gd name="T7" fmla="*/ 2147483647 h 430"/>
                <a:gd name="T8" fmla="*/ 2147483647 w 784"/>
                <a:gd name="T9" fmla="*/ 2147483647 h 430"/>
                <a:gd name="T10" fmla="*/ 2147483647 w 784"/>
                <a:gd name="T11" fmla="*/ 2147483647 h 430"/>
                <a:gd name="T12" fmla="*/ 2147483647 w 784"/>
                <a:gd name="T13" fmla="*/ 2147483647 h 430"/>
                <a:gd name="T14" fmla="*/ 2147483647 w 784"/>
                <a:gd name="T15" fmla="*/ 2147483647 h 430"/>
                <a:gd name="T16" fmla="*/ 2147483647 w 784"/>
                <a:gd name="T17" fmla="*/ 2147483647 h 430"/>
                <a:gd name="T18" fmla="*/ 2147483647 w 784"/>
                <a:gd name="T19" fmla="*/ 2147483647 h 430"/>
                <a:gd name="T20" fmla="*/ 2147483647 w 784"/>
                <a:gd name="T21" fmla="*/ 2147483647 h 430"/>
                <a:gd name="T22" fmla="*/ 2147483647 w 784"/>
                <a:gd name="T23" fmla="*/ 2147483647 h 430"/>
                <a:gd name="T24" fmla="*/ 2147483647 w 784"/>
                <a:gd name="T25" fmla="*/ 2147483647 h 430"/>
                <a:gd name="T26" fmla="*/ 2147483647 w 784"/>
                <a:gd name="T27" fmla="*/ 2147483647 h 430"/>
                <a:gd name="T28" fmla="*/ 2147483647 w 784"/>
                <a:gd name="T29" fmla="*/ 2147483647 h 430"/>
                <a:gd name="T30" fmla="*/ 2147483647 w 784"/>
                <a:gd name="T31" fmla="*/ 2147483647 h 430"/>
                <a:gd name="T32" fmla="*/ 2147483647 w 784"/>
                <a:gd name="T33" fmla="*/ 2147483647 h 430"/>
                <a:gd name="T34" fmla="*/ 2147483647 w 784"/>
                <a:gd name="T35" fmla="*/ 2147483647 h 430"/>
                <a:gd name="T36" fmla="*/ 2147483647 w 784"/>
                <a:gd name="T37" fmla="*/ 2147483647 h 430"/>
                <a:gd name="T38" fmla="*/ 2147483647 w 784"/>
                <a:gd name="T39" fmla="*/ 2147483647 h 430"/>
                <a:gd name="T40" fmla="*/ 2147483647 w 784"/>
                <a:gd name="T41" fmla="*/ 2147483647 h 430"/>
                <a:gd name="T42" fmla="*/ 2147483647 w 784"/>
                <a:gd name="T43" fmla="*/ 2147483647 h 430"/>
                <a:gd name="T44" fmla="*/ 2147483647 w 784"/>
                <a:gd name="T45" fmla="*/ 2147483647 h 430"/>
                <a:gd name="T46" fmla="*/ 2147483647 w 784"/>
                <a:gd name="T47" fmla="*/ 2147483647 h 430"/>
                <a:gd name="T48" fmla="*/ 2147483647 w 784"/>
                <a:gd name="T49" fmla="*/ 2147483647 h 430"/>
                <a:gd name="T50" fmla="*/ 2147483647 w 784"/>
                <a:gd name="T51" fmla="*/ 2147483647 h 430"/>
                <a:gd name="T52" fmla="*/ 2147483647 w 784"/>
                <a:gd name="T53" fmla="*/ 2147483647 h 430"/>
                <a:gd name="T54" fmla="*/ 2147483647 w 784"/>
                <a:gd name="T55" fmla="*/ 2147483647 h 430"/>
                <a:gd name="T56" fmla="*/ 2147483647 w 784"/>
                <a:gd name="T57" fmla="*/ 2147483647 h 430"/>
                <a:gd name="T58" fmla="*/ 2147483647 w 784"/>
                <a:gd name="T59" fmla="*/ 2147483647 h 430"/>
                <a:gd name="T60" fmla="*/ 2147483647 w 784"/>
                <a:gd name="T61" fmla="*/ 2147483647 h 430"/>
                <a:gd name="T62" fmla="*/ 2147483647 w 784"/>
                <a:gd name="T63" fmla="*/ 2147483647 h 430"/>
                <a:gd name="T64" fmla="*/ 2147483647 w 784"/>
                <a:gd name="T65" fmla="*/ 2147483647 h 430"/>
                <a:gd name="T66" fmla="*/ 585744054 w 784"/>
                <a:gd name="T67" fmla="*/ 2147483647 h 430"/>
                <a:gd name="T68" fmla="*/ 0 w 784"/>
                <a:gd name="T69" fmla="*/ 2147483647 h 430"/>
                <a:gd name="T70" fmla="*/ 250978745 w 784"/>
                <a:gd name="T71" fmla="*/ 2147483647 h 430"/>
                <a:gd name="T72" fmla="*/ 920318670 w 784"/>
                <a:gd name="T73" fmla="*/ 2147483647 h 430"/>
                <a:gd name="T74" fmla="*/ 2147483647 w 784"/>
                <a:gd name="T75" fmla="*/ 2147483647 h 430"/>
                <a:gd name="T76" fmla="*/ 2147483647 w 784"/>
                <a:gd name="T77" fmla="*/ 2147483647 h 430"/>
                <a:gd name="T78" fmla="*/ 2147483647 w 784"/>
                <a:gd name="T79" fmla="*/ 2147483647 h 430"/>
                <a:gd name="T80" fmla="*/ 2147483647 w 784"/>
                <a:gd name="T81" fmla="*/ 2147483647 h 430"/>
                <a:gd name="T82" fmla="*/ 2147483647 w 784"/>
                <a:gd name="T83" fmla="*/ 2147483647 h 430"/>
                <a:gd name="T84" fmla="*/ 2147483647 w 784"/>
                <a:gd name="T85" fmla="*/ 2147483647 h 430"/>
                <a:gd name="T86" fmla="*/ 2147483647 w 784"/>
                <a:gd name="T87" fmla="*/ 2147483647 h 430"/>
                <a:gd name="T88" fmla="*/ 2147483647 w 784"/>
                <a:gd name="T89" fmla="*/ 2147483647 h 430"/>
                <a:gd name="T90" fmla="*/ 2147483647 w 784"/>
                <a:gd name="T91" fmla="*/ 2147483647 h 430"/>
                <a:gd name="T92" fmla="*/ 2147483647 w 784"/>
                <a:gd name="T93" fmla="*/ 2147483647 h 430"/>
                <a:gd name="T94" fmla="*/ 2147483647 w 784"/>
                <a:gd name="T95" fmla="*/ 2147483647 h 430"/>
                <a:gd name="T96" fmla="*/ 2147483647 w 784"/>
                <a:gd name="T97" fmla="*/ 2147483647 h 430"/>
                <a:gd name="T98" fmla="*/ 2147483647 w 784"/>
                <a:gd name="T99" fmla="*/ 0 h 430"/>
                <a:gd name="T100" fmla="*/ 2147483647 w 784"/>
                <a:gd name="T101" fmla="*/ 2147483647 h 430"/>
                <a:gd name="T102" fmla="*/ 2147483647 w 784"/>
                <a:gd name="T103" fmla="*/ 2147483647 h 430"/>
                <a:gd name="T104" fmla="*/ 2147483647 w 784"/>
                <a:gd name="T105" fmla="*/ 2147483647 h 430"/>
                <a:gd name="T106" fmla="*/ 2147483647 w 784"/>
                <a:gd name="T107" fmla="*/ 2147483647 h 430"/>
                <a:gd name="T108" fmla="*/ 2147483647 w 784"/>
                <a:gd name="T109" fmla="*/ 2147483647 h 4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430">
                  <a:moveTo>
                    <a:pt x="778" y="295"/>
                  </a:moveTo>
                  <a:lnTo>
                    <a:pt x="772" y="294"/>
                  </a:lnTo>
                  <a:lnTo>
                    <a:pt x="768" y="292"/>
                  </a:lnTo>
                  <a:lnTo>
                    <a:pt x="762" y="292"/>
                  </a:lnTo>
                  <a:lnTo>
                    <a:pt x="757" y="292"/>
                  </a:lnTo>
                  <a:lnTo>
                    <a:pt x="751" y="293"/>
                  </a:lnTo>
                  <a:lnTo>
                    <a:pt x="745" y="295"/>
                  </a:lnTo>
                  <a:lnTo>
                    <a:pt x="738" y="298"/>
                  </a:lnTo>
                  <a:lnTo>
                    <a:pt x="731" y="302"/>
                  </a:lnTo>
                  <a:lnTo>
                    <a:pt x="727" y="303"/>
                  </a:lnTo>
                  <a:lnTo>
                    <a:pt x="725" y="305"/>
                  </a:lnTo>
                  <a:lnTo>
                    <a:pt x="723" y="308"/>
                  </a:lnTo>
                  <a:lnTo>
                    <a:pt x="721" y="312"/>
                  </a:lnTo>
                  <a:lnTo>
                    <a:pt x="718" y="322"/>
                  </a:lnTo>
                  <a:lnTo>
                    <a:pt x="717" y="332"/>
                  </a:lnTo>
                  <a:lnTo>
                    <a:pt x="716" y="343"/>
                  </a:lnTo>
                  <a:lnTo>
                    <a:pt x="714" y="354"/>
                  </a:lnTo>
                  <a:lnTo>
                    <a:pt x="713" y="360"/>
                  </a:lnTo>
                  <a:lnTo>
                    <a:pt x="711" y="365"/>
                  </a:lnTo>
                  <a:lnTo>
                    <a:pt x="708" y="370"/>
                  </a:lnTo>
                  <a:lnTo>
                    <a:pt x="704" y="376"/>
                  </a:lnTo>
                  <a:lnTo>
                    <a:pt x="694" y="385"/>
                  </a:lnTo>
                  <a:lnTo>
                    <a:pt x="683" y="394"/>
                  </a:lnTo>
                  <a:lnTo>
                    <a:pt x="671" y="402"/>
                  </a:lnTo>
                  <a:lnTo>
                    <a:pt x="659" y="409"/>
                  </a:lnTo>
                  <a:lnTo>
                    <a:pt x="647" y="416"/>
                  </a:lnTo>
                  <a:lnTo>
                    <a:pt x="633" y="420"/>
                  </a:lnTo>
                  <a:lnTo>
                    <a:pt x="626" y="422"/>
                  </a:lnTo>
                  <a:lnTo>
                    <a:pt x="620" y="424"/>
                  </a:lnTo>
                  <a:lnTo>
                    <a:pt x="612" y="424"/>
                  </a:lnTo>
                  <a:lnTo>
                    <a:pt x="604" y="425"/>
                  </a:lnTo>
                  <a:lnTo>
                    <a:pt x="596" y="426"/>
                  </a:lnTo>
                  <a:lnTo>
                    <a:pt x="587" y="429"/>
                  </a:lnTo>
                  <a:lnTo>
                    <a:pt x="581" y="430"/>
                  </a:lnTo>
                  <a:lnTo>
                    <a:pt x="575" y="430"/>
                  </a:lnTo>
                  <a:lnTo>
                    <a:pt x="567" y="428"/>
                  </a:lnTo>
                  <a:lnTo>
                    <a:pt x="558" y="425"/>
                  </a:lnTo>
                  <a:lnTo>
                    <a:pt x="553" y="406"/>
                  </a:lnTo>
                  <a:lnTo>
                    <a:pt x="545" y="388"/>
                  </a:lnTo>
                  <a:lnTo>
                    <a:pt x="537" y="367"/>
                  </a:lnTo>
                  <a:lnTo>
                    <a:pt x="532" y="345"/>
                  </a:lnTo>
                  <a:lnTo>
                    <a:pt x="515" y="344"/>
                  </a:lnTo>
                  <a:lnTo>
                    <a:pt x="501" y="342"/>
                  </a:lnTo>
                  <a:lnTo>
                    <a:pt x="489" y="339"/>
                  </a:lnTo>
                  <a:lnTo>
                    <a:pt x="478" y="334"/>
                  </a:lnTo>
                  <a:lnTo>
                    <a:pt x="467" y="329"/>
                  </a:lnTo>
                  <a:lnTo>
                    <a:pt x="458" y="323"/>
                  </a:lnTo>
                  <a:lnTo>
                    <a:pt x="448" y="315"/>
                  </a:lnTo>
                  <a:lnTo>
                    <a:pt x="439" y="308"/>
                  </a:lnTo>
                  <a:lnTo>
                    <a:pt x="429" y="301"/>
                  </a:lnTo>
                  <a:lnTo>
                    <a:pt x="417" y="294"/>
                  </a:lnTo>
                  <a:lnTo>
                    <a:pt x="404" y="287"/>
                  </a:lnTo>
                  <a:lnTo>
                    <a:pt x="389" y="280"/>
                  </a:lnTo>
                  <a:lnTo>
                    <a:pt x="373" y="274"/>
                  </a:lnTo>
                  <a:lnTo>
                    <a:pt x="354" y="268"/>
                  </a:lnTo>
                  <a:lnTo>
                    <a:pt x="331" y="262"/>
                  </a:lnTo>
                  <a:lnTo>
                    <a:pt x="306" y="258"/>
                  </a:lnTo>
                  <a:lnTo>
                    <a:pt x="212" y="258"/>
                  </a:lnTo>
                  <a:lnTo>
                    <a:pt x="204" y="267"/>
                  </a:lnTo>
                  <a:lnTo>
                    <a:pt x="182" y="283"/>
                  </a:lnTo>
                  <a:lnTo>
                    <a:pt x="171" y="292"/>
                  </a:lnTo>
                  <a:lnTo>
                    <a:pt x="160" y="300"/>
                  </a:lnTo>
                  <a:lnTo>
                    <a:pt x="151" y="306"/>
                  </a:lnTo>
                  <a:lnTo>
                    <a:pt x="146" y="308"/>
                  </a:lnTo>
                  <a:lnTo>
                    <a:pt x="137" y="308"/>
                  </a:lnTo>
                  <a:lnTo>
                    <a:pt x="127" y="308"/>
                  </a:lnTo>
                  <a:lnTo>
                    <a:pt x="119" y="308"/>
                  </a:lnTo>
                  <a:lnTo>
                    <a:pt x="113" y="308"/>
                  </a:lnTo>
                  <a:lnTo>
                    <a:pt x="66" y="252"/>
                  </a:lnTo>
                  <a:lnTo>
                    <a:pt x="66" y="237"/>
                  </a:lnTo>
                  <a:lnTo>
                    <a:pt x="66" y="223"/>
                  </a:lnTo>
                  <a:lnTo>
                    <a:pt x="66" y="204"/>
                  </a:lnTo>
                  <a:lnTo>
                    <a:pt x="66" y="179"/>
                  </a:lnTo>
                  <a:lnTo>
                    <a:pt x="53" y="179"/>
                  </a:lnTo>
                  <a:lnTo>
                    <a:pt x="40" y="179"/>
                  </a:lnTo>
                  <a:lnTo>
                    <a:pt x="42" y="185"/>
                  </a:lnTo>
                  <a:lnTo>
                    <a:pt x="42" y="192"/>
                  </a:lnTo>
                  <a:lnTo>
                    <a:pt x="42" y="199"/>
                  </a:lnTo>
                  <a:lnTo>
                    <a:pt x="41" y="205"/>
                  </a:lnTo>
                  <a:lnTo>
                    <a:pt x="39" y="212"/>
                  </a:lnTo>
                  <a:lnTo>
                    <a:pt x="36" y="218"/>
                  </a:lnTo>
                  <a:lnTo>
                    <a:pt x="31" y="223"/>
                  </a:lnTo>
                  <a:lnTo>
                    <a:pt x="27" y="228"/>
                  </a:lnTo>
                  <a:lnTo>
                    <a:pt x="30" y="221"/>
                  </a:lnTo>
                  <a:lnTo>
                    <a:pt x="32" y="215"/>
                  </a:lnTo>
                  <a:lnTo>
                    <a:pt x="32" y="208"/>
                  </a:lnTo>
                  <a:lnTo>
                    <a:pt x="31" y="203"/>
                  </a:lnTo>
                  <a:lnTo>
                    <a:pt x="29" y="191"/>
                  </a:lnTo>
                  <a:lnTo>
                    <a:pt x="27" y="179"/>
                  </a:lnTo>
                  <a:lnTo>
                    <a:pt x="27" y="174"/>
                  </a:lnTo>
                  <a:lnTo>
                    <a:pt x="29" y="170"/>
                  </a:lnTo>
                  <a:lnTo>
                    <a:pt x="31" y="167"/>
                  </a:lnTo>
                  <a:lnTo>
                    <a:pt x="33" y="163"/>
                  </a:lnTo>
                  <a:lnTo>
                    <a:pt x="36" y="160"/>
                  </a:lnTo>
                  <a:lnTo>
                    <a:pt x="38" y="156"/>
                  </a:lnTo>
                  <a:lnTo>
                    <a:pt x="40" y="152"/>
                  </a:lnTo>
                  <a:lnTo>
                    <a:pt x="40" y="147"/>
                  </a:lnTo>
                  <a:lnTo>
                    <a:pt x="31" y="136"/>
                  </a:lnTo>
                  <a:lnTo>
                    <a:pt x="27" y="129"/>
                  </a:lnTo>
                  <a:lnTo>
                    <a:pt x="20" y="129"/>
                  </a:lnTo>
                  <a:lnTo>
                    <a:pt x="11" y="128"/>
                  </a:lnTo>
                  <a:lnTo>
                    <a:pt x="7" y="126"/>
                  </a:lnTo>
                  <a:lnTo>
                    <a:pt x="4" y="124"/>
                  </a:lnTo>
                  <a:lnTo>
                    <a:pt x="1" y="121"/>
                  </a:lnTo>
                  <a:lnTo>
                    <a:pt x="0" y="117"/>
                  </a:lnTo>
                  <a:lnTo>
                    <a:pt x="0" y="113"/>
                  </a:lnTo>
                  <a:lnTo>
                    <a:pt x="1" y="108"/>
                  </a:lnTo>
                  <a:lnTo>
                    <a:pt x="3" y="104"/>
                  </a:lnTo>
                  <a:lnTo>
                    <a:pt x="5" y="100"/>
                  </a:lnTo>
                  <a:lnTo>
                    <a:pt x="8" y="96"/>
                  </a:lnTo>
                  <a:lnTo>
                    <a:pt x="11" y="94"/>
                  </a:lnTo>
                  <a:lnTo>
                    <a:pt x="16" y="92"/>
                  </a:lnTo>
                  <a:lnTo>
                    <a:pt x="20" y="92"/>
                  </a:lnTo>
                  <a:lnTo>
                    <a:pt x="27" y="92"/>
                  </a:lnTo>
                  <a:lnTo>
                    <a:pt x="32" y="94"/>
                  </a:lnTo>
                  <a:lnTo>
                    <a:pt x="37" y="96"/>
                  </a:lnTo>
                  <a:lnTo>
                    <a:pt x="41" y="99"/>
                  </a:lnTo>
                  <a:lnTo>
                    <a:pt x="45" y="101"/>
                  </a:lnTo>
                  <a:lnTo>
                    <a:pt x="51" y="103"/>
                  </a:lnTo>
                  <a:lnTo>
                    <a:pt x="57" y="104"/>
                  </a:lnTo>
                  <a:lnTo>
                    <a:pt x="66" y="105"/>
                  </a:lnTo>
                  <a:lnTo>
                    <a:pt x="67" y="99"/>
                  </a:lnTo>
                  <a:lnTo>
                    <a:pt x="71" y="92"/>
                  </a:lnTo>
                  <a:lnTo>
                    <a:pt x="75" y="87"/>
                  </a:lnTo>
                  <a:lnTo>
                    <a:pt x="79" y="82"/>
                  </a:lnTo>
                  <a:lnTo>
                    <a:pt x="83" y="77"/>
                  </a:lnTo>
                  <a:lnTo>
                    <a:pt x="86" y="71"/>
                  </a:lnTo>
                  <a:lnTo>
                    <a:pt x="87" y="67"/>
                  </a:lnTo>
                  <a:lnTo>
                    <a:pt x="87" y="64"/>
                  </a:lnTo>
                  <a:lnTo>
                    <a:pt x="87" y="60"/>
                  </a:lnTo>
                  <a:lnTo>
                    <a:pt x="86" y="56"/>
                  </a:lnTo>
                  <a:lnTo>
                    <a:pt x="78" y="55"/>
                  </a:lnTo>
                  <a:lnTo>
                    <a:pt x="71" y="54"/>
                  </a:lnTo>
                  <a:lnTo>
                    <a:pt x="63" y="52"/>
                  </a:lnTo>
                  <a:lnTo>
                    <a:pt x="55" y="49"/>
                  </a:lnTo>
                  <a:lnTo>
                    <a:pt x="52" y="47"/>
                  </a:lnTo>
                  <a:lnTo>
                    <a:pt x="50" y="44"/>
                  </a:lnTo>
                  <a:lnTo>
                    <a:pt x="47" y="40"/>
                  </a:lnTo>
                  <a:lnTo>
                    <a:pt x="44" y="37"/>
                  </a:lnTo>
                  <a:lnTo>
                    <a:pt x="42" y="33"/>
                  </a:lnTo>
                  <a:lnTo>
                    <a:pt x="41" y="28"/>
                  </a:lnTo>
                  <a:lnTo>
                    <a:pt x="40" y="24"/>
                  </a:lnTo>
                  <a:lnTo>
                    <a:pt x="40" y="18"/>
                  </a:lnTo>
                  <a:lnTo>
                    <a:pt x="107" y="43"/>
                  </a:lnTo>
                  <a:lnTo>
                    <a:pt x="133" y="80"/>
                  </a:lnTo>
                  <a:lnTo>
                    <a:pt x="179" y="86"/>
                  </a:lnTo>
                  <a:lnTo>
                    <a:pt x="219" y="74"/>
                  </a:lnTo>
                  <a:lnTo>
                    <a:pt x="212" y="43"/>
                  </a:lnTo>
                  <a:lnTo>
                    <a:pt x="253" y="24"/>
                  </a:lnTo>
                  <a:lnTo>
                    <a:pt x="273" y="0"/>
                  </a:lnTo>
                  <a:lnTo>
                    <a:pt x="306" y="6"/>
                  </a:lnTo>
                  <a:lnTo>
                    <a:pt x="339" y="24"/>
                  </a:lnTo>
                  <a:lnTo>
                    <a:pt x="373" y="43"/>
                  </a:lnTo>
                  <a:lnTo>
                    <a:pt x="386" y="80"/>
                  </a:lnTo>
                  <a:lnTo>
                    <a:pt x="425" y="92"/>
                  </a:lnTo>
                  <a:lnTo>
                    <a:pt x="465" y="92"/>
                  </a:lnTo>
                  <a:lnTo>
                    <a:pt x="512" y="141"/>
                  </a:lnTo>
                  <a:lnTo>
                    <a:pt x="545" y="179"/>
                  </a:lnTo>
                  <a:lnTo>
                    <a:pt x="591" y="210"/>
                  </a:lnTo>
                  <a:lnTo>
                    <a:pt x="632" y="222"/>
                  </a:lnTo>
                  <a:lnTo>
                    <a:pt x="678" y="252"/>
                  </a:lnTo>
                  <a:lnTo>
                    <a:pt x="724" y="265"/>
                  </a:lnTo>
                  <a:lnTo>
                    <a:pt x="758" y="277"/>
                  </a:lnTo>
                  <a:lnTo>
                    <a:pt x="784" y="289"/>
                  </a:lnTo>
                  <a:lnTo>
                    <a:pt x="778" y="29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5" name="Freeform 353"/>
            <p:cNvSpPr>
              <a:spLocks/>
            </p:cNvSpPr>
            <p:nvPr>
              <p:custDataLst>
                <p:tags r:id="rId256"/>
              </p:custDataLst>
            </p:nvPr>
          </p:nvSpPr>
          <p:spPr bwMode="auto">
            <a:xfrm>
              <a:off x="5099880" y="1962573"/>
              <a:ext cx="116946" cy="149225"/>
            </a:xfrm>
            <a:custGeom>
              <a:avLst/>
              <a:gdLst>
                <a:gd name="T0" fmla="*/ 2147483647 w 246"/>
                <a:gd name="T1" fmla="*/ 2147483647 h 284"/>
                <a:gd name="T2" fmla="*/ 2147483647 w 246"/>
                <a:gd name="T3" fmla="*/ 2147483647 h 284"/>
                <a:gd name="T4" fmla="*/ 2028083857 w 246"/>
                <a:gd name="T5" fmla="*/ 2147483647 h 284"/>
                <a:gd name="T6" fmla="*/ 2147483647 w 246"/>
                <a:gd name="T7" fmla="*/ 725281315 h 284"/>
                <a:gd name="T8" fmla="*/ 2147483647 w 246"/>
                <a:gd name="T9" fmla="*/ 144945815 h 284"/>
                <a:gd name="T10" fmla="*/ 2147483647 w 246"/>
                <a:gd name="T11" fmla="*/ 1740730643 h 284"/>
                <a:gd name="T12" fmla="*/ 2147483647 w 246"/>
                <a:gd name="T13" fmla="*/ 2147483647 h 284"/>
                <a:gd name="T14" fmla="*/ 2147483647 w 246"/>
                <a:gd name="T15" fmla="*/ 2147483647 h 284"/>
                <a:gd name="T16" fmla="*/ 2147483647 w 246"/>
                <a:gd name="T17" fmla="*/ 2147483647 h 284"/>
                <a:gd name="T18" fmla="*/ 2147483647 w 246"/>
                <a:gd name="T19" fmla="*/ 2147483647 h 284"/>
                <a:gd name="T20" fmla="*/ 2147483647 w 246"/>
                <a:gd name="T21" fmla="*/ 2147483647 h 284"/>
                <a:gd name="T22" fmla="*/ 2147483647 w 246"/>
                <a:gd name="T23" fmla="*/ 2147483647 h 284"/>
                <a:gd name="T24" fmla="*/ 2147483647 w 246"/>
                <a:gd name="T25" fmla="*/ 2147483647 h 284"/>
                <a:gd name="T26" fmla="*/ 2147483647 w 246"/>
                <a:gd name="T27" fmla="*/ 2147483647 h 284"/>
                <a:gd name="T28" fmla="*/ 2147483647 w 246"/>
                <a:gd name="T29" fmla="*/ 2147483647 h 284"/>
                <a:gd name="T30" fmla="*/ 2147483647 w 246"/>
                <a:gd name="T31" fmla="*/ 2147483647 h 284"/>
                <a:gd name="T32" fmla="*/ 2147483647 w 246"/>
                <a:gd name="T33" fmla="*/ 2147483647 h 284"/>
                <a:gd name="T34" fmla="*/ 2147483647 w 246"/>
                <a:gd name="T35" fmla="*/ 2147483647 h 284"/>
                <a:gd name="T36" fmla="*/ 2147483647 w 246"/>
                <a:gd name="T37" fmla="*/ 2147483647 h 284"/>
                <a:gd name="T38" fmla="*/ 2147483647 w 246"/>
                <a:gd name="T39" fmla="*/ 2147483647 h 284"/>
                <a:gd name="T40" fmla="*/ 2147483647 w 246"/>
                <a:gd name="T41" fmla="*/ 2147483647 h 284"/>
                <a:gd name="T42" fmla="*/ 2147483647 w 246"/>
                <a:gd name="T43" fmla="*/ 2147483647 h 284"/>
                <a:gd name="T44" fmla="*/ 2147483647 w 246"/>
                <a:gd name="T45" fmla="*/ 2147483647 h 284"/>
                <a:gd name="T46" fmla="*/ 2147483647 w 246"/>
                <a:gd name="T47" fmla="*/ 2147483647 h 284"/>
                <a:gd name="T48" fmla="*/ 2147483647 w 246"/>
                <a:gd name="T49" fmla="*/ 2147483647 h 284"/>
                <a:gd name="T50" fmla="*/ 2147483647 w 246"/>
                <a:gd name="T51" fmla="*/ 2147483647 h 284"/>
                <a:gd name="T52" fmla="*/ 2147483647 w 246"/>
                <a:gd name="T53" fmla="*/ 2147483647 h 284"/>
                <a:gd name="T54" fmla="*/ 2147483647 w 246"/>
                <a:gd name="T55" fmla="*/ 2147483647 h 284"/>
                <a:gd name="T56" fmla="*/ 2147483647 w 246"/>
                <a:gd name="T57" fmla="*/ 2147483647 h 284"/>
                <a:gd name="T58" fmla="*/ 2147483647 w 246"/>
                <a:gd name="T59" fmla="*/ 2147483647 h 284"/>
                <a:gd name="T60" fmla="*/ 2147483647 w 246"/>
                <a:gd name="T61" fmla="*/ 2147483647 h 284"/>
                <a:gd name="T62" fmla="*/ 2147483647 w 246"/>
                <a:gd name="T63" fmla="*/ 2147483647 h 284"/>
                <a:gd name="T64" fmla="*/ 2147483647 w 246"/>
                <a:gd name="T65" fmla="*/ 2147483647 h 284"/>
                <a:gd name="T66" fmla="*/ 2147483647 w 246"/>
                <a:gd name="T67" fmla="*/ 2147483647 h 284"/>
                <a:gd name="T68" fmla="*/ 2147483647 w 246"/>
                <a:gd name="T69" fmla="*/ 2147483647 h 284"/>
                <a:gd name="T70" fmla="*/ 2147483647 w 246"/>
                <a:gd name="T71" fmla="*/ 2147483647 h 284"/>
                <a:gd name="T72" fmla="*/ 2147483647 w 246"/>
                <a:gd name="T73" fmla="*/ 2147483647 h 284"/>
                <a:gd name="T74" fmla="*/ 2147483647 w 246"/>
                <a:gd name="T75" fmla="*/ 2147483647 h 284"/>
                <a:gd name="T76" fmla="*/ 1436527511 w 246"/>
                <a:gd name="T77" fmla="*/ 2147483647 h 284"/>
                <a:gd name="T78" fmla="*/ 929506547 w 246"/>
                <a:gd name="T79" fmla="*/ 2147483647 h 284"/>
                <a:gd name="T80" fmla="*/ 0 w 246"/>
                <a:gd name="T81" fmla="*/ 2147483647 h 284"/>
                <a:gd name="T82" fmla="*/ 84535382 w 246"/>
                <a:gd name="T83" fmla="*/ 2147483647 h 284"/>
                <a:gd name="T84" fmla="*/ 337949762 w 246"/>
                <a:gd name="T85" fmla="*/ 2147483647 h 284"/>
                <a:gd name="T86" fmla="*/ 1267456309 w 246"/>
                <a:gd name="T87" fmla="*/ 2147483647 h 284"/>
                <a:gd name="T88" fmla="*/ 2147483647 w 246"/>
                <a:gd name="T89" fmla="*/ 2147483647 h 284"/>
                <a:gd name="T90" fmla="*/ 2147483647 w 246"/>
                <a:gd name="T91" fmla="*/ 2147483647 h 284"/>
                <a:gd name="T92" fmla="*/ 2147483647 w 246"/>
                <a:gd name="T93" fmla="*/ 2147483647 h 2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6" h="284">
                  <a:moveTo>
                    <a:pt x="33" y="44"/>
                  </a:moveTo>
                  <a:lnTo>
                    <a:pt x="30" y="27"/>
                  </a:lnTo>
                  <a:lnTo>
                    <a:pt x="28" y="24"/>
                  </a:lnTo>
                  <a:lnTo>
                    <a:pt x="26" y="22"/>
                  </a:lnTo>
                  <a:lnTo>
                    <a:pt x="24" y="17"/>
                  </a:lnTo>
                  <a:lnTo>
                    <a:pt x="20" y="6"/>
                  </a:lnTo>
                  <a:lnTo>
                    <a:pt x="35" y="5"/>
                  </a:lnTo>
                  <a:lnTo>
                    <a:pt x="50" y="3"/>
                  </a:lnTo>
                  <a:lnTo>
                    <a:pt x="67" y="1"/>
                  </a:lnTo>
                  <a:lnTo>
                    <a:pt x="87" y="0"/>
                  </a:lnTo>
                  <a:lnTo>
                    <a:pt x="126" y="12"/>
                  </a:lnTo>
                  <a:lnTo>
                    <a:pt x="127" y="22"/>
                  </a:lnTo>
                  <a:lnTo>
                    <a:pt x="131" y="30"/>
                  </a:lnTo>
                  <a:lnTo>
                    <a:pt x="135" y="39"/>
                  </a:lnTo>
                  <a:lnTo>
                    <a:pt x="139" y="46"/>
                  </a:lnTo>
                  <a:lnTo>
                    <a:pt x="145" y="52"/>
                  </a:lnTo>
                  <a:lnTo>
                    <a:pt x="151" y="57"/>
                  </a:lnTo>
                  <a:lnTo>
                    <a:pt x="157" y="62"/>
                  </a:lnTo>
                  <a:lnTo>
                    <a:pt x="165" y="67"/>
                  </a:lnTo>
                  <a:lnTo>
                    <a:pt x="178" y="77"/>
                  </a:lnTo>
                  <a:lnTo>
                    <a:pt x="191" y="87"/>
                  </a:lnTo>
                  <a:lnTo>
                    <a:pt x="198" y="94"/>
                  </a:lnTo>
                  <a:lnTo>
                    <a:pt x="203" y="101"/>
                  </a:lnTo>
                  <a:lnTo>
                    <a:pt x="209" y="109"/>
                  </a:lnTo>
                  <a:lnTo>
                    <a:pt x="212" y="117"/>
                  </a:lnTo>
                  <a:lnTo>
                    <a:pt x="220" y="117"/>
                  </a:lnTo>
                  <a:lnTo>
                    <a:pt x="226" y="117"/>
                  </a:lnTo>
                  <a:lnTo>
                    <a:pt x="223" y="121"/>
                  </a:lnTo>
                  <a:lnTo>
                    <a:pt x="221" y="124"/>
                  </a:lnTo>
                  <a:lnTo>
                    <a:pt x="220" y="126"/>
                  </a:lnTo>
                  <a:lnTo>
                    <a:pt x="221" y="129"/>
                  </a:lnTo>
                  <a:lnTo>
                    <a:pt x="223" y="135"/>
                  </a:lnTo>
                  <a:lnTo>
                    <a:pt x="228" y="140"/>
                  </a:lnTo>
                  <a:lnTo>
                    <a:pt x="234" y="146"/>
                  </a:lnTo>
                  <a:lnTo>
                    <a:pt x="239" y="154"/>
                  </a:lnTo>
                  <a:lnTo>
                    <a:pt x="241" y="158"/>
                  </a:lnTo>
                  <a:lnTo>
                    <a:pt x="244" y="162"/>
                  </a:lnTo>
                  <a:lnTo>
                    <a:pt x="245" y="167"/>
                  </a:lnTo>
                  <a:lnTo>
                    <a:pt x="246" y="173"/>
                  </a:lnTo>
                  <a:lnTo>
                    <a:pt x="245" y="179"/>
                  </a:lnTo>
                  <a:lnTo>
                    <a:pt x="241" y="184"/>
                  </a:lnTo>
                  <a:lnTo>
                    <a:pt x="237" y="189"/>
                  </a:lnTo>
                  <a:lnTo>
                    <a:pt x="233" y="192"/>
                  </a:lnTo>
                  <a:lnTo>
                    <a:pt x="227" y="196"/>
                  </a:lnTo>
                  <a:lnTo>
                    <a:pt x="223" y="198"/>
                  </a:lnTo>
                  <a:lnTo>
                    <a:pt x="221" y="201"/>
                  </a:lnTo>
                  <a:lnTo>
                    <a:pt x="220" y="204"/>
                  </a:lnTo>
                  <a:lnTo>
                    <a:pt x="203" y="209"/>
                  </a:lnTo>
                  <a:lnTo>
                    <a:pt x="189" y="215"/>
                  </a:lnTo>
                  <a:lnTo>
                    <a:pt x="176" y="222"/>
                  </a:lnTo>
                  <a:lnTo>
                    <a:pt x="164" y="230"/>
                  </a:lnTo>
                  <a:lnTo>
                    <a:pt x="139" y="246"/>
                  </a:lnTo>
                  <a:lnTo>
                    <a:pt x="113" y="265"/>
                  </a:lnTo>
                  <a:lnTo>
                    <a:pt x="99" y="247"/>
                  </a:lnTo>
                  <a:lnTo>
                    <a:pt x="88" y="231"/>
                  </a:lnTo>
                  <a:lnTo>
                    <a:pt x="83" y="225"/>
                  </a:lnTo>
                  <a:lnTo>
                    <a:pt x="79" y="220"/>
                  </a:lnTo>
                  <a:lnTo>
                    <a:pt x="76" y="217"/>
                  </a:lnTo>
                  <a:lnTo>
                    <a:pt x="72" y="216"/>
                  </a:lnTo>
                  <a:lnTo>
                    <a:pt x="66" y="216"/>
                  </a:lnTo>
                  <a:lnTo>
                    <a:pt x="60" y="217"/>
                  </a:lnTo>
                  <a:lnTo>
                    <a:pt x="57" y="219"/>
                  </a:lnTo>
                  <a:lnTo>
                    <a:pt x="54" y="221"/>
                  </a:lnTo>
                  <a:lnTo>
                    <a:pt x="52" y="224"/>
                  </a:lnTo>
                  <a:lnTo>
                    <a:pt x="49" y="228"/>
                  </a:lnTo>
                  <a:lnTo>
                    <a:pt x="48" y="231"/>
                  </a:lnTo>
                  <a:lnTo>
                    <a:pt x="48" y="236"/>
                  </a:lnTo>
                  <a:lnTo>
                    <a:pt x="47" y="246"/>
                  </a:lnTo>
                  <a:lnTo>
                    <a:pt x="45" y="257"/>
                  </a:lnTo>
                  <a:lnTo>
                    <a:pt x="43" y="264"/>
                  </a:lnTo>
                  <a:lnTo>
                    <a:pt x="41" y="270"/>
                  </a:lnTo>
                  <a:lnTo>
                    <a:pt x="37" y="277"/>
                  </a:lnTo>
                  <a:lnTo>
                    <a:pt x="33" y="284"/>
                  </a:lnTo>
                  <a:lnTo>
                    <a:pt x="30" y="262"/>
                  </a:lnTo>
                  <a:lnTo>
                    <a:pt x="26" y="243"/>
                  </a:lnTo>
                  <a:lnTo>
                    <a:pt x="23" y="234"/>
                  </a:lnTo>
                  <a:lnTo>
                    <a:pt x="17" y="227"/>
                  </a:lnTo>
                  <a:lnTo>
                    <a:pt x="14" y="224"/>
                  </a:lnTo>
                  <a:lnTo>
                    <a:pt x="11" y="221"/>
                  </a:lnTo>
                  <a:lnTo>
                    <a:pt x="5" y="218"/>
                  </a:lnTo>
                  <a:lnTo>
                    <a:pt x="0" y="216"/>
                  </a:lnTo>
                  <a:lnTo>
                    <a:pt x="0" y="210"/>
                  </a:lnTo>
                  <a:lnTo>
                    <a:pt x="1" y="204"/>
                  </a:lnTo>
                  <a:lnTo>
                    <a:pt x="2" y="197"/>
                  </a:lnTo>
                  <a:lnTo>
                    <a:pt x="4" y="193"/>
                  </a:lnTo>
                  <a:lnTo>
                    <a:pt x="9" y="184"/>
                  </a:lnTo>
                  <a:lnTo>
                    <a:pt x="15" y="176"/>
                  </a:lnTo>
                  <a:lnTo>
                    <a:pt x="23" y="169"/>
                  </a:lnTo>
                  <a:lnTo>
                    <a:pt x="31" y="161"/>
                  </a:lnTo>
                  <a:lnTo>
                    <a:pt x="38" y="153"/>
                  </a:lnTo>
                  <a:lnTo>
                    <a:pt x="46" y="141"/>
                  </a:lnTo>
                  <a:lnTo>
                    <a:pt x="0" y="62"/>
                  </a:lnTo>
                  <a:lnTo>
                    <a:pt x="33" y="44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6" name="Freeform 354"/>
            <p:cNvSpPr>
              <a:spLocks/>
            </p:cNvSpPr>
            <p:nvPr>
              <p:custDataLst>
                <p:tags r:id="rId257"/>
              </p:custDataLst>
            </p:nvPr>
          </p:nvSpPr>
          <p:spPr bwMode="auto">
            <a:xfrm>
              <a:off x="5151476" y="2070525"/>
              <a:ext cx="73952" cy="60325"/>
            </a:xfrm>
            <a:custGeom>
              <a:avLst/>
              <a:gdLst>
                <a:gd name="T0" fmla="*/ 2147483647 w 160"/>
                <a:gd name="T1" fmla="*/ 0 h 117"/>
                <a:gd name="T2" fmla="*/ 2147483647 w 160"/>
                <a:gd name="T3" fmla="*/ 1233504976 h 117"/>
                <a:gd name="T4" fmla="*/ 2147483647 w 160"/>
                <a:gd name="T5" fmla="*/ 2147483647 h 117"/>
                <a:gd name="T6" fmla="*/ 2147483647 w 160"/>
                <a:gd name="T7" fmla="*/ 2147483647 h 117"/>
                <a:gd name="T8" fmla="*/ 2147483647 w 160"/>
                <a:gd name="T9" fmla="*/ 2147483647 h 117"/>
                <a:gd name="T10" fmla="*/ 2147483647 w 160"/>
                <a:gd name="T11" fmla="*/ 2147483647 h 117"/>
                <a:gd name="T12" fmla="*/ 2147483647 w 160"/>
                <a:gd name="T13" fmla="*/ 2147483647 h 117"/>
                <a:gd name="T14" fmla="*/ 2147483647 w 160"/>
                <a:gd name="T15" fmla="*/ 2147483647 h 117"/>
                <a:gd name="T16" fmla="*/ 2147483647 w 160"/>
                <a:gd name="T17" fmla="*/ 2147483647 h 117"/>
                <a:gd name="T18" fmla="*/ 2147483647 w 160"/>
                <a:gd name="T19" fmla="*/ 2147483647 h 117"/>
                <a:gd name="T20" fmla="*/ 2147483647 w 160"/>
                <a:gd name="T21" fmla="*/ 2147483647 h 117"/>
                <a:gd name="T22" fmla="*/ 2147483647 w 160"/>
                <a:gd name="T23" fmla="*/ 2147483647 h 117"/>
                <a:gd name="T24" fmla="*/ 2147483647 w 160"/>
                <a:gd name="T25" fmla="*/ 2147483647 h 117"/>
                <a:gd name="T26" fmla="*/ 2147483647 w 160"/>
                <a:gd name="T27" fmla="*/ 2147483647 h 117"/>
                <a:gd name="T28" fmla="*/ 2147483647 w 160"/>
                <a:gd name="T29" fmla="*/ 2147483647 h 117"/>
                <a:gd name="T30" fmla="*/ 2147483647 w 160"/>
                <a:gd name="T31" fmla="*/ 2147483647 h 117"/>
                <a:gd name="T32" fmla="*/ 2147483647 w 160"/>
                <a:gd name="T33" fmla="*/ 2147483647 h 117"/>
                <a:gd name="T34" fmla="*/ 2147483647 w 160"/>
                <a:gd name="T35" fmla="*/ 2147483647 h 117"/>
                <a:gd name="T36" fmla="*/ 2147483647 w 160"/>
                <a:gd name="T37" fmla="*/ 2147483647 h 117"/>
                <a:gd name="T38" fmla="*/ 2147483647 w 160"/>
                <a:gd name="T39" fmla="*/ 2147483647 h 117"/>
                <a:gd name="T40" fmla="*/ 2147483647 w 160"/>
                <a:gd name="T41" fmla="*/ 2147483647 h 117"/>
                <a:gd name="T42" fmla="*/ 2147483647 w 160"/>
                <a:gd name="T43" fmla="*/ 2147483647 h 117"/>
                <a:gd name="T44" fmla="*/ 2147483647 w 160"/>
                <a:gd name="T45" fmla="*/ 2147483647 h 117"/>
                <a:gd name="T46" fmla="*/ 2147483647 w 160"/>
                <a:gd name="T47" fmla="*/ 2147483647 h 117"/>
                <a:gd name="T48" fmla="*/ 1630943009 w 160"/>
                <a:gd name="T49" fmla="*/ 2147483647 h 117"/>
                <a:gd name="T50" fmla="*/ 776518077 w 160"/>
                <a:gd name="T51" fmla="*/ 2147483647 h 117"/>
                <a:gd name="T52" fmla="*/ 0 w 160"/>
                <a:gd name="T53" fmla="*/ 2147483647 h 117"/>
                <a:gd name="T54" fmla="*/ 1009509935 w 160"/>
                <a:gd name="T55" fmla="*/ 2147483647 h 117"/>
                <a:gd name="T56" fmla="*/ 2147483647 w 160"/>
                <a:gd name="T57" fmla="*/ 2147483647 h 117"/>
                <a:gd name="T58" fmla="*/ 2147483647 w 160"/>
                <a:gd name="T59" fmla="*/ 2147483647 h 117"/>
                <a:gd name="T60" fmla="*/ 2147483647 w 160"/>
                <a:gd name="T61" fmla="*/ 1918844411 h 117"/>
                <a:gd name="T62" fmla="*/ 2147483647 w 160"/>
                <a:gd name="T63" fmla="*/ 822513845 h 117"/>
                <a:gd name="T64" fmla="*/ 2147483647 w 160"/>
                <a:gd name="T65" fmla="*/ 0 h 1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60" h="117">
                  <a:moveTo>
                    <a:pt x="114" y="0"/>
                  </a:moveTo>
                  <a:lnTo>
                    <a:pt x="114" y="9"/>
                  </a:lnTo>
                  <a:lnTo>
                    <a:pt x="114" y="18"/>
                  </a:lnTo>
                  <a:lnTo>
                    <a:pt x="115" y="25"/>
                  </a:lnTo>
                  <a:lnTo>
                    <a:pt x="117" y="32"/>
                  </a:lnTo>
                  <a:lnTo>
                    <a:pt x="119" y="34"/>
                  </a:lnTo>
                  <a:lnTo>
                    <a:pt x="121" y="37"/>
                  </a:lnTo>
                  <a:lnTo>
                    <a:pt x="123" y="38"/>
                  </a:lnTo>
                  <a:lnTo>
                    <a:pt x="127" y="39"/>
                  </a:lnTo>
                  <a:lnTo>
                    <a:pt x="131" y="40"/>
                  </a:lnTo>
                  <a:lnTo>
                    <a:pt x="135" y="39"/>
                  </a:lnTo>
                  <a:lnTo>
                    <a:pt x="140" y="38"/>
                  </a:lnTo>
                  <a:lnTo>
                    <a:pt x="146" y="36"/>
                  </a:lnTo>
                  <a:lnTo>
                    <a:pt x="149" y="43"/>
                  </a:lnTo>
                  <a:lnTo>
                    <a:pt x="153" y="52"/>
                  </a:lnTo>
                  <a:lnTo>
                    <a:pt x="157" y="64"/>
                  </a:lnTo>
                  <a:lnTo>
                    <a:pt x="160" y="74"/>
                  </a:lnTo>
                  <a:lnTo>
                    <a:pt x="133" y="88"/>
                  </a:lnTo>
                  <a:lnTo>
                    <a:pt x="106" y="102"/>
                  </a:lnTo>
                  <a:lnTo>
                    <a:pt x="92" y="107"/>
                  </a:lnTo>
                  <a:lnTo>
                    <a:pt x="76" y="113"/>
                  </a:lnTo>
                  <a:lnTo>
                    <a:pt x="62" y="116"/>
                  </a:lnTo>
                  <a:lnTo>
                    <a:pt x="47" y="117"/>
                  </a:lnTo>
                  <a:lnTo>
                    <a:pt x="32" y="99"/>
                  </a:lnTo>
                  <a:lnTo>
                    <a:pt x="21" y="83"/>
                  </a:lnTo>
                  <a:lnTo>
                    <a:pt x="10" y="69"/>
                  </a:lnTo>
                  <a:lnTo>
                    <a:pt x="0" y="55"/>
                  </a:lnTo>
                  <a:lnTo>
                    <a:pt x="13" y="48"/>
                  </a:lnTo>
                  <a:lnTo>
                    <a:pt x="41" y="32"/>
                  </a:lnTo>
                  <a:lnTo>
                    <a:pt x="60" y="23"/>
                  </a:lnTo>
                  <a:lnTo>
                    <a:pt x="78" y="14"/>
                  </a:lnTo>
                  <a:lnTo>
                    <a:pt x="97" y="6"/>
                  </a:lnTo>
                  <a:lnTo>
                    <a:pt x="114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7" name="Freeform 355"/>
            <p:cNvSpPr>
              <a:spLocks/>
            </p:cNvSpPr>
            <p:nvPr>
              <p:custDataLst>
                <p:tags r:id="rId258"/>
              </p:custDataLst>
            </p:nvPr>
          </p:nvSpPr>
          <p:spPr bwMode="auto">
            <a:xfrm>
              <a:off x="5242624" y="2694413"/>
              <a:ext cx="445426" cy="611187"/>
            </a:xfrm>
            <a:custGeom>
              <a:avLst/>
              <a:gdLst>
                <a:gd name="T0" fmla="*/ 2147483647 w 943"/>
                <a:gd name="T1" fmla="*/ 708980049 h 1172"/>
                <a:gd name="T2" fmla="*/ 2147483647 w 943"/>
                <a:gd name="T3" fmla="*/ 2147483647 h 1172"/>
                <a:gd name="T4" fmla="*/ 2147483647 w 943"/>
                <a:gd name="T5" fmla="*/ 2147483647 h 1172"/>
                <a:gd name="T6" fmla="*/ 2147483647 w 943"/>
                <a:gd name="T7" fmla="*/ 2147483647 h 1172"/>
                <a:gd name="T8" fmla="*/ 2147483647 w 943"/>
                <a:gd name="T9" fmla="*/ 2147483647 h 1172"/>
                <a:gd name="T10" fmla="*/ 2147483647 w 943"/>
                <a:gd name="T11" fmla="*/ 2147483647 h 1172"/>
                <a:gd name="T12" fmla="*/ 2147483647 w 943"/>
                <a:gd name="T13" fmla="*/ 2147483647 h 1172"/>
                <a:gd name="T14" fmla="*/ 2147483647 w 943"/>
                <a:gd name="T15" fmla="*/ 2147483647 h 1172"/>
                <a:gd name="T16" fmla="*/ 2147483647 w 943"/>
                <a:gd name="T17" fmla="*/ 2147483647 h 1172"/>
                <a:gd name="T18" fmla="*/ 2147483647 w 943"/>
                <a:gd name="T19" fmla="*/ 2147483647 h 1172"/>
                <a:gd name="T20" fmla="*/ 2147483647 w 943"/>
                <a:gd name="T21" fmla="*/ 2147483647 h 1172"/>
                <a:gd name="T22" fmla="*/ 2147483647 w 943"/>
                <a:gd name="T23" fmla="*/ 2147483647 h 1172"/>
                <a:gd name="T24" fmla="*/ 2147483647 w 943"/>
                <a:gd name="T25" fmla="*/ 2147483647 h 1172"/>
                <a:gd name="T26" fmla="*/ 2147483647 w 943"/>
                <a:gd name="T27" fmla="*/ 2147483647 h 1172"/>
                <a:gd name="T28" fmla="*/ 2147483647 w 943"/>
                <a:gd name="T29" fmla="*/ 2147483647 h 1172"/>
                <a:gd name="T30" fmla="*/ 2147483647 w 943"/>
                <a:gd name="T31" fmla="*/ 2147483647 h 1172"/>
                <a:gd name="T32" fmla="*/ 2147483647 w 943"/>
                <a:gd name="T33" fmla="*/ 2147483647 h 1172"/>
                <a:gd name="T34" fmla="*/ 2147483647 w 943"/>
                <a:gd name="T35" fmla="*/ 2147483647 h 1172"/>
                <a:gd name="T36" fmla="*/ 2147483647 w 943"/>
                <a:gd name="T37" fmla="*/ 2147483647 h 1172"/>
                <a:gd name="T38" fmla="*/ 2147483647 w 943"/>
                <a:gd name="T39" fmla="*/ 2147483647 h 1172"/>
                <a:gd name="T40" fmla="*/ 2147483647 w 943"/>
                <a:gd name="T41" fmla="*/ 2147483647 h 1172"/>
                <a:gd name="T42" fmla="*/ 2147483647 w 943"/>
                <a:gd name="T43" fmla="*/ 2147483647 h 1172"/>
                <a:gd name="T44" fmla="*/ 2147483647 w 943"/>
                <a:gd name="T45" fmla="*/ 2147483647 h 1172"/>
                <a:gd name="T46" fmla="*/ 2147483647 w 943"/>
                <a:gd name="T47" fmla="*/ 2147483647 h 1172"/>
                <a:gd name="T48" fmla="*/ 2147483647 w 943"/>
                <a:gd name="T49" fmla="*/ 2147483647 h 1172"/>
                <a:gd name="T50" fmla="*/ 2147483647 w 943"/>
                <a:gd name="T51" fmla="*/ 2147483647 h 1172"/>
                <a:gd name="T52" fmla="*/ 2147483647 w 943"/>
                <a:gd name="T53" fmla="*/ 2147483647 h 1172"/>
                <a:gd name="T54" fmla="*/ 2147483647 w 943"/>
                <a:gd name="T55" fmla="*/ 2147483647 h 1172"/>
                <a:gd name="T56" fmla="*/ 2147483647 w 943"/>
                <a:gd name="T57" fmla="*/ 2147483647 h 1172"/>
                <a:gd name="T58" fmla="*/ 2147483647 w 943"/>
                <a:gd name="T59" fmla="*/ 2147483647 h 1172"/>
                <a:gd name="T60" fmla="*/ 2147483647 w 943"/>
                <a:gd name="T61" fmla="*/ 2147483647 h 1172"/>
                <a:gd name="T62" fmla="*/ 2147483647 w 943"/>
                <a:gd name="T63" fmla="*/ 2147483647 h 1172"/>
                <a:gd name="T64" fmla="*/ 2147483647 w 943"/>
                <a:gd name="T65" fmla="*/ 2147483647 h 1172"/>
                <a:gd name="T66" fmla="*/ 2147483647 w 943"/>
                <a:gd name="T67" fmla="*/ 2147483647 h 1172"/>
                <a:gd name="T68" fmla="*/ 2147483647 w 943"/>
                <a:gd name="T69" fmla="*/ 2147483647 h 1172"/>
                <a:gd name="T70" fmla="*/ 2147483647 w 943"/>
                <a:gd name="T71" fmla="*/ 2147483647 h 1172"/>
                <a:gd name="T72" fmla="*/ 2147483647 w 943"/>
                <a:gd name="T73" fmla="*/ 2147483647 h 1172"/>
                <a:gd name="T74" fmla="*/ 2147483647 w 943"/>
                <a:gd name="T75" fmla="*/ 2147483647 h 1172"/>
                <a:gd name="T76" fmla="*/ 2147483647 w 943"/>
                <a:gd name="T77" fmla="*/ 2147483647 h 1172"/>
                <a:gd name="T78" fmla="*/ 2147483647 w 943"/>
                <a:gd name="T79" fmla="*/ 2147483647 h 1172"/>
                <a:gd name="T80" fmla="*/ 2147483647 w 943"/>
                <a:gd name="T81" fmla="*/ 2147483647 h 1172"/>
                <a:gd name="T82" fmla="*/ 2147483647 w 943"/>
                <a:gd name="T83" fmla="*/ 2147483647 h 1172"/>
                <a:gd name="T84" fmla="*/ 331550049 w 943"/>
                <a:gd name="T85" fmla="*/ 2147483647 h 1172"/>
                <a:gd name="T86" fmla="*/ 1491975222 w 943"/>
                <a:gd name="T87" fmla="*/ 2147483647 h 1172"/>
                <a:gd name="T88" fmla="*/ 2147483647 w 943"/>
                <a:gd name="T89" fmla="*/ 2147483647 h 1172"/>
                <a:gd name="T90" fmla="*/ 2147483647 w 943"/>
                <a:gd name="T91" fmla="*/ 2147483647 h 1172"/>
                <a:gd name="T92" fmla="*/ 2147483647 w 943"/>
                <a:gd name="T93" fmla="*/ 2147483647 h 1172"/>
                <a:gd name="T94" fmla="*/ 2147483647 w 943"/>
                <a:gd name="T95" fmla="*/ 2147483647 h 1172"/>
                <a:gd name="T96" fmla="*/ 2147483647 w 943"/>
                <a:gd name="T97" fmla="*/ 2147483647 h 1172"/>
                <a:gd name="T98" fmla="*/ 2147483647 w 943"/>
                <a:gd name="T99" fmla="*/ 2147483647 h 1172"/>
                <a:gd name="T100" fmla="*/ 2147483647 w 943"/>
                <a:gd name="T101" fmla="*/ 2147483647 h 1172"/>
                <a:gd name="T102" fmla="*/ 2147483647 w 943"/>
                <a:gd name="T103" fmla="*/ 2147483647 h 117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43" h="1172">
                  <a:moveTo>
                    <a:pt x="711" y="30"/>
                  </a:moveTo>
                  <a:lnTo>
                    <a:pt x="715" y="25"/>
                  </a:lnTo>
                  <a:lnTo>
                    <a:pt x="728" y="15"/>
                  </a:lnTo>
                  <a:lnTo>
                    <a:pt x="735" y="9"/>
                  </a:lnTo>
                  <a:lnTo>
                    <a:pt x="742" y="5"/>
                  </a:lnTo>
                  <a:lnTo>
                    <a:pt x="747" y="1"/>
                  </a:lnTo>
                  <a:lnTo>
                    <a:pt x="751" y="0"/>
                  </a:lnTo>
                  <a:lnTo>
                    <a:pt x="755" y="10"/>
                  </a:lnTo>
                  <a:lnTo>
                    <a:pt x="759" y="17"/>
                  </a:lnTo>
                  <a:lnTo>
                    <a:pt x="765" y="23"/>
                  </a:lnTo>
                  <a:lnTo>
                    <a:pt x="769" y="26"/>
                  </a:lnTo>
                  <a:lnTo>
                    <a:pt x="776" y="28"/>
                  </a:lnTo>
                  <a:lnTo>
                    <a:pt x="784" y="30"/>
                  </a:lnTo>
                  <a:lnTo>
                    <a:pt x="792" y="30"/>
                  </a:lnTo>
                  <a:lnTo>
                    <a:pt x="803" y="30"/>
                  </a:lnTo>
                  <a:lnTo>
                    <a:pt x="804" y="40"/>
                  </a:lnTo>
                  <a:lnTo>
                    <a:pt x="808" y="48"/>
                  </a:lnTo>
                  <a:lnTo>
                    <a:pt x="810" y="51"/>
                  </a:lnTo>
                  <a:lnTo>
                    <a:pt x="812" y="53"/>
                  </a:lnTo>
                  <a:lnTo>
                    <a:pt x="814" y="55"/>
                  </a:lnTo>
                  <a:lnTo>
                    <a:pt x="816" y="55"/>
                  </a:lnTo>
                  <a:lnTo>
                    <a:pt x="823" y="76"/>
                  </a:lnTo>
                  <a:lnTo>
                    <a:pt x="830" y="94"/>
                  </a:lnTo>
                  <a:lnTo>
                    <a:pt x="832" y="102"/>
                  </a:lnTo>
                  <a:lnTo>
                    <a:pt x="835" y="109"/>
                  </a:lnTo>
                  <a:lnTo>
                    <a:pt x="836" y="116"/>
                  </a:lnTo>
                  <a:lnTo>
                    <a:pt x="837" y="123"/>
                  </a:lnTo>
                  <a:lnTo>
                    <a:pt x="836" y="150"/>
                  </a:lnTo>
                  <a:lnTo>
                    <a:pt x="836" y="175"/>
                  </a:lnTo>
                  <a:lnTo>
                    <a:pt x="837" y="187"/>
                  </a:lnTo>
                  <a:lnTo>
                    <a:pt x="838" y="200"/>
                  </a:lnTo>
                  <a:lnTo>
                    <a:pt x="842" y="211"/>
                  </a:lnTo>
                  <a:lnTo>
                    <a:pt x="845" y="222"/>
                  </a:lnTo>
                  <a:lnTo>
                    <a:pt x="851" y="232"/>
                  </a:lnTo>
                  <a:lnTo>
                    <a:pt x="857" y="243"/>
                  </a:lnTo>
                  <a:lnTo>
                    <a:pt x="866" y="253"/>
                  </a:lnTo>
                  <a:lnTo>
                    <a:pt x="876" y="264"/>
                  </a:lnTo>
                  <a:lnTo>
                    <a:pt x="889" y="273"/>
                  </a:lnTo>
                  <a:lnTo>
                    <a:pt x="904" y="283"/>
                  </a:lnTo>
                  <a:lnTo>
                    <a:pt x="922" y="292"/>
                  </a:lnTo>
                  <a:lnTo>
                    <a:pt x="943" y="301"/>
                  </a:lnTo>
                  <a:lnTo>
                    <a:pt x="928" y="314"/>
                  </a:lnTo>
                  <a:lnTo>
                    <a:pt x="913" y="328"/>
                  </a:lnTo>
                  <a:lnTo>
                    <a:pt x="896" y="344"/>
                  </a:lnTo>
                  <a:lnTo>
                    <a:pt x="879" y="361"/>
                  </a:lnTo>
                  <a:lnTo>
                    <a:pt x="871" y="370"/>
                  </a:lnTo>
                  <a:lnTo>
                    <a:pt x="865" y="380"/>
                  </a:lnTo>
                  <a:lnTo>
                    <a:pt x="859" y="389"/>
                  </a:lnTo>
                  <a:lnTo>
                    <a:pt x="854" y="399"/>
                  </a:lnTo>
                  <a:lnTo>
                    <a:pt x="851" y="410"/>
                  </a:lnTo>
                  <a:lnTo>
                    <a:pt x="849" y="420"/>
                  </a:lnTo>
                  <a:lnTo>
                    <a:pt x="848" y="432"/>
                  </a:lnTo>
                  <a:lnTo>
                    <a:pt x="851" y="443"/>
                  </a:lnTo>
                  <a:lnTo>
                    <a:pt x="830" y="616"/>
                  </a:lnTo>
                  <a:lnTo>
                    <a:pt x="809" y="635"/>
                  </a:lnTo>
                  <a:lnTo>
                    <a:pt x="787" y="652"/>
                  </a:lnTo>
                  <a:lnTo>
                    <a:pt x="782" y="658"/>
                  </a:lnTo>
                  <a:lnTo>
                    <a:pt x="778" y="663"/>
                  </a:lnTo>
                  <a:lnTo>
                    <a:pt x="774" y="670"/>
                  </a:lnTo>
                  <a:lnTo>
                    <a:pt x="770" y="677"/>
                  </a:lnTo>
                  <a:lnTo>
                    <a:pt x="767" y="686"/>
                  </a:lnTo>
                  <a:lnTo>
                    <a:pt x="766" y="696"/>
                  </a:lnTo>
                  <a:lnTo>
                    <a:pt x="764" y="708"/>
                  </a:lnTo>
                  <a:lnTo>
                    <a:pt x="764" y="721"/>
                  </a:lnTo>
                  <a:lnTo>
                    <a:pt x="763" y="721"/>
                  </a:lnTo>
                  <a:lnTo>
                    <a:pt x="758" y="721"/>
                  </a:lnTo>
                  <a:lnTo>
                    <a:pt x="755" y="723"/>
                  </a:lnTo>
                  <a:lnTo>
                    <a:pt x="752" y="726"/>
                  </a:lnTo>
                  <a:lnTo>
                    <a:pt x="748" y="730"/>
                  </a:lnTo>
                  <a:lnTo>
                    <a:pt x="745" y="735"/>
                  </a:lnTo>
                  <a:lnTo>
                    <a:pt x="741" y="743"/>
                  </a:lnTo>
                  <a:lnTo>
                    <a:pt x="736" y="752"/>
                  </a:lnTo>
                  <a:lnTo>
                    <a:pt x="732" y="766"/>
                  </a:lnTo>
                  <a:lnTo>
                    <a:pt x="728" y="780"/>
                  </a:lnTo>
                  <a:lnTo>
                    <a:pt x="723" y="798"/>
                  </a:lnTo>
                  <a:lnTo>
                    <a:pt x="719" y="821"/>
                  </a:lnTo>
                  <a:lnTo>
                    <a:pt x="714" y="845"/>
                  </a:lnTo>
                  <a:lnTo>
                    <a:pt x="711" y="875"/>
                  </a:lnTo>
                  <a:lnTo>
                    <a:pt x="701" y="875"/>
                  </a:lnTo>
                  <a:lnTo>
                    <a:pt x="692" y="877"/>
                  </a:lnTo>
                  <a:lnTo>
                    <a:pt x="684" y="880"/>
                  </a:lnTo>
                  <a:lnTo>
                    <a:pt x="677" y="884"/>
                  </a:lnTo>
                  <a:lnTo>
                    <a:pt x="670" y="890"/>
                  </a:lnTo>
                  <a:lnTo>
                    <a:pt x="665" y="896"/>
                  </a:lnTo>
                  <a:lnTo>
                    <a:pt x="662" y="903"/>
                  </a:lnTo>
                  <a:lnTo>
                    <a:pt x="659" y="910"/>
                  </a:lnTo>
                  <a:lnTo>
                    <a:pt x="658" y="917"/>
                  </a:lnTo>
                  <a:lnTo>
                    <a:pt x="658" y="924"/>
                  </a:lnTo>
                  <a:lnTo>
                    <a:pt x="661" y="929"/>
                  </a:lnTo>
                  <a:lnTo>
                    <a:pt x="664" y="934"/>
                  </a:lnTo>
                  <a:lnTo>
                    <a:pt x="666" y="936"/>
                  </a:lnTo>
                  <a:lnTo>
                    <a:pt x="669" y="937"/>
                  </a:lnTo>
                  <a:lnTo>
                    <a:pt x="673" y="938"/>
                  </a:lnTo>
                  <a:lnTo>
                    <a:pt x="677" y="939"/>
                  </a:lnTo>
                  <a:lnTo>
                    <a:pt x="686" y="939"/>
                  </a:lnTo>
                  <a:lnTo>
                    <a:pt x="697" y="936"/>
                  </a:lnTo>
                  <a:lnTo>
                    <a:pt x="700" y="941"/>
                  </a:lnTo>
                  <a:lnTo>
                    <a:pt x="702" y="944"/>
                  </a:lnTo>
                  <a:lnTo>
                    <a:pt x="706" y="947"/>
                  </a:lnTo>
                  <a:lnTo>
                    <a:pt x="709" y="950"/>
                  </a:lnTo>
                  <a:lnTo>
                    <a:pt x="717" y="955"/>
                  </a:lnTo>
                  <a:lnTo>
                    <a:pt x="724" y="958"/>
                  </a:lnTo>
                  <a:lnTo>
                    <a:pt x="731" y="963"/>
                  </a:lnTo>
                  <a:lnTo>
                    <a:pt x="739" y="968"/>
                  </a:lnTo>
                  <a:lnTo>
                    <a:pt x="742" y="971"/>
                  </a:lnTo>
                  <a:lnTo>
                    <a:pt x="745" y="975"/>
                  </a:lnTo>
                  <a:lnTo>
                    <a:pt x="747" y="981"/>
                  </a:lnTo>
                  <a:lnTo>
                    <a:pt x="751" y="986"/>
                  </a:lnTo>
                  <a:lnTo>
                    <a:pt x="753" y="996"/>
                  </a:lnTo>
                  <a:lnTo>
                    <a:pt x="756" y="1007"/>
                  </a:lnTo>
                  <a:lnTo>
                    <a:pt x="759" y="1018"/>
                  </a:lnTo>
                  <a:lnTo>
                    <a:pt x="765" y="1028"/>
                  </a:lnTo>
                  <a:lnTo>
                    <a:pt x="767" y="1033"/>
                  </a:lnTo>
                  <a:lnTo>
                    <a:pt x="771" y="1039"/>
                  </a:lnTo>
                  <a:lnTo>
                    <a:pt x="775" y="1043"/>
                  </a:lnTo>
                  <a:lnTo>
                    <a:pt x="779" y="1046"/>
                  </a:lnTo>
                  <a:lnTo>
                    <a:pt x="785" y="1049"/>
                  </a:lnTo>
                  <a:lnTo>
                    <a:pt x="790" y="1052"/>
                  </a:lnTo>
                  <a:lnTo>
                    <a:pt x="797" y="1053"/>
                  </a:lnTo>
                  <a:lnTo>
                    <a:pt x="803" y="1053"/>
                  </a:lnTo>
                  <a:lnTo>
                    <a:pt x="810" y="1063"/>
                  </a:lnTo>
                  <a:lnTo>
                    <a:pt x="814" y="1071"/>
                  </a:lnTo>
                  <a:lnTo>
                    <a:pt x="815" y="1076"/>
                  </a:lnTo>
                  <a:lnTo>
                    <a:pt x="815" y="1081"/>
                  </a:lnTo>
                  <a:lnTo>
                    <a:pt x="809" y="1094"/>
                  </a:lnTo>
                  <a:lnTo>
                    <a:pt x="797" y="1115"/>
                  </a:lnTo>
                  <a:lnTo>
                    <a:pt x="776" y="1115"/>
                  </a:lnTo>
                  <a:lnTo>
                    <a:pt x="755" y="1115"/>
                  </a:lnTo>
                  <a:lnTo>
                    <a:pt x="734" y="1115"/>
                  </a:lnTo>
                  <a:lnTo>
                    <a:pt x="718" y="1115"/>
                  </a:lnTo>
                  <a:lnTo>
                    <a:pt x="718" y="1127"/>
                  </a:lnTo>
                  <a:lnTo>
                    <a:pt x="718" y="1139"/>
                  </a:lnTo>
                  <a:lnTo>
                    <a:pt x="711" y="1143"/>
                  </a:lnTo>
                  <a:lnTo>
                    <a:pt x="697" y="1152"/>
                  </a:lnTo>
                  <a:lnTo>
                    <a:pt x="687" y="1157"/>
                  </a:lnTo>
                  <a:lnTo>
                    <a:pt x="675" y="1161"/>
                  </a:lnTo>
                  <a:lnTo>
                    <a:pt x="663" y="1163"/>
                  </a:lnTo>
                  <a:lnTo>
                    <a:pt x="651" y="1164"/>
                  </a:lnTo>
                  <a:lnTo>
                    <a:pt x="628" y="1166"/>
                  </a:lnTo>
                  <a:lnTo>
                    <a:pt x="598" y="1170"/>
                  </a:lnTo>
                  <a:lnTo>
                    <a:pt x="583" y="1171"/>
                  </a:lnTo>
                  <a:lnTo>
                    <a:pt x="566" y="1172"/>
                  </a:lnTo>
                  <a:lnTo>
                    <a:pt x="549" y="1172"/>
                  </a:lnTo>
                  <a:lnTo>
                    <a:pt x="531" y="1170"/>
                  </a:lnTo>
                  <a:lnTo>
                    <a:pt x="515" y="1158"/>
                  </a:lnTo>
                  <a:lnTo>
                    <a:pt x="496" y="1141"/>
                  </a:lnTo>
                  <a:lnTo>
                    <a:pt x="486" y="1133"/>
                  </a:lnTo>
                  <a:lnTo>
                    <a:pt x="475" y="1127"/>
                  </a:lnTo>
                  <a:lnTo>
                    <a:pt x="470" y="1124"/>
                  </a:lnTo>
                  <a:lnTo>
                    <a:pt x="464" y="1123"/>
                  </a:lnTo>
                  <a:lnTo>
                    <a:pt x="457" y="1121"/>
                  </a:lnTo>
                  <a:lnTo>
                    <a:pt x="452" y="1121"/>
                  </a:lnTo>
                  <a:lnTo>
                    <a:pt x="432" y="1122"/>
                  </a:lnTo>
                  <a:lnTo>
                    <a:pt x="405" y="1124"/>
                  </a:lnTo>
                  <a:lnTo>
                    <a:pt x="390" y="1125"/>
                  </a:lnTo>
                  <a:lnTo>
                    <a:pt x="375" y="1126"/>
                  </a:lnTo>
                  <a:lnTo>
                    <a:pt x="360" y="1126"/>
                  </a:lnTo>
                  <a:lnTo>
                    <a:pt x="345" y="1125"/>
                  </a:lnTo>
                  <a:lnTo>
                    <a:pt x="331" y="1123"/>
                  </a:lnTo>
                  <a:lnTo>
                    <a:pt x="319" y="1120"/>
                  </a:lnTo>
                  <a:lnTo>
                    <a:pt x="314" y="1117"/>
                  </a:lnTo>
                  <a:lnTo>
                    <a:pt x="308" y="1115"/>
                  </a:lnTo>
                  <a:lnTo>
                    <a:pt x="304" y="1112"/>
                  </a:lnTo>
                  <a:lnTo>
                    <a:pt x="300" y="1108"/>
                  </a:lnTo>
                  <a:lnTo>
                    <a:pt x="297" y="1104"/>
                  </a:lnTo>
                  <a:lnTo>
                    <a:pt x="295" y="1100"/>
                  </a:lnTo>
                  <a:lnTo>
                    <a:pt x="293" y="1095"/>
                  </a:lnTo>
                  <a:lnTo>
                    <a:pt x="292" y="1088"/>
                  </a:lnTo>
                  <a:lnTo>
                    <a:pt x="293" y="1082"/>
                  </a:lnTo>
                  <a:lnTo>
                    <a:pt x="294" y="1075"/>
                  </a:lnTo>
                  <a:lnTo>
                    <a:pt x="295" y="1068"/>
                  </a:lnTo>
                  <a:lnTo>
                    <a:pt x="298" y="1060"/>
                  </a:lnTo>
                  <a:lnTo>
                    <a:pt x="291" y="1049"/>
                  </a:lnTo>
                  <a:lnTo>
                    <a:pt x="283" y="1039"/>
                  </a:lnTo>
                  <a:lnTo>
                    <a:pt x="274" y="1029"/>
                  </a:lnTo>
                  <a:lnTo>
                    <a:pt x="265" y="1021"/>
                  </a:lnTo>
                  <a:lnTo>
                    <a:pt x="248" y="1005"/>
                  </a:lnTo>
                  <a:lnTo>
                    <a:pt x="230" y="990"/>
                  </a:lnTo>
                  <a:lnTo>
                    <a:pt x="222" y="983"/>
                  </a:lnTo>
                  <a:lnTo>
                    <a:pt x="216" y="974"/>
                  </a:lnTo>
                  <a:lnTo>
                    <a:pt x="209" y="966"/>
                  </a:lnTo>
                  <a:lnTo>
                    <a:pt x="204" y="957"/>
                  </a:lnTo>
                  <a:lnTo>
                    <a:pt x="198" y="947"/>
                  </a:lnTo>
                  <a:lnTo>
                    <a:pt x="195" y="937"/>
                  </a:lnTo>
                  <a:lnTo>
                    <a:pt x="193" y="925"/>
                  </a:lnTo>
                  <a:lnTo>
                    <a:pt x="193" y="911"/>
                  </a:lnTo>
                  <a:lnTo>
                    <a:pt x="180" y="911"/>
                  </a:lnTo>
                  <a:lnTo>
                    <a:pt x="169" y="909"/>
                  </a:lnTo>
                  <a:lnTo>
                    <a:pt x="160" y="907"/>
                  </a:lnTo>
                  <a:lnTo>
                    <a:pt x="152" y="903"/>
                  </a:lnTo>
                  <a:lnTo>
                    <a:pt x="146" y="898"/>
                  </a:lnTo>
                  <a:lnTo>
                    <a:pt x="140" y="893"/>
                  </a:lnTo>
                  <a:lnTo>
                    <a:pt x="136" y="887"/>
                  </a:lnTo>
                  <a:lnTo>
                    <a:pt x="131" y="880"/>
                  </a:lnTo>
                  <a:lnTo>
                    <a:pt x="120" y="846"/>
                  </a:lnTo>
                  <a:lnTo>
                    <a:pt x="106" y="806"/>
                  </a:lnTo>
                  <a:lnTo>
                    <a:pt x="105" y="801"/>
                  </a:lnTo>
                  <a:lnTo>
                    <a:pt x="103" y="796"/>
                  </a:lnTo>
                  <a:lnTo>
                    <a:pt x="99" y="792"/>
                  </a:lnTo>
                  <a:lnTo>
                    <a:pt x="97" y="788"/>
                  </a:lnTo>
                  <a:lnTo>
                    <a:pt x="90" y="780"/>
                  </a:lnTo>
                  <a:lnTo>
                    <a:pt x="83" y="774"/>
                  </a:lnTo>
                  <a:lnTo>
                    <a:pt x="75" y="768"/>
                  </a:lnTo>
                  <a:lnTo>
                    <a:pt x="69" y="761"/>
                  </a:lnTo>
                  <a:lnTo>
                    <a:pt x="65" y="758"/>
                  </a:lnTo>
                  <a:lnTo>
                    <a:pt x="63" y="753"/>
                  </a:lnTo>
                  <a:lnTo>
                    <a:pt x="61" y="749"/>
                  </a:lnTo>
                  <a:lnTo>
                    <a:pt x="60" y="745"/>
                  </a:lnTo>
                  <a:lnTo>
                    <a:pt x="46" y="711"/>
                  </a:lnTo>
                  <a:lnTo>
                    <a:pt x="33" y="676"/>
                  </a:lnTo>
                  <a:lnTo>
                    <a:pt x="25" y="659"/>
                  </a:lnTo>
                  <a:lnTo>
                    <a:pt x="17" y="643"/>
                  </a:lnTo>
                  <a:lnTo>
                    <a:pt x="9" y="628"/>
                  </a:lnTo>
                  <a:lnTo>
                    <a:pt x="0" y="616"/>
                  </a:lnTo>
                  <a:lnTo>
                    <a:pt x="4" y="611"/>
                  </a:lnTo>
                  <a:lnTo>
                    <a:pt x="8" y="607"/>
                  </a:lnTo>
                  <a:lnTo>
                    <a:pt x="11" y="602"/>
                  </a:lnTo>
                  <a:lnTo>
                    <a:pt x="13" y="598"/>
                  </a:lnTo>
                  <a:lnTo>
                    <a:pt x="16" y="587"/>
                  </a:lnTo>
                  <a:lnTo>
                    <a:pt x="18" y="577"/>
                  </a:lnTo>
                  <a:lnTo>
                    <a:pt x="19" y="567"/>
                  </a:lnTo>
                  <a:lnTo>
                    <a:pt x="20" y="555"/>
                  </a:lnTo>
                  <a:lnTo>
                    <a:pt x="23" y="543"/>
                  </a:lnTo>
                  <a:lnTo>
                    <a:pt x="26" y="529"/>
                  </a:lnTo>
                  <a:lnTo>
                    <a:pt x="29" y="521"/>
                  </a:lnTo>
                  <a:lnTo>
                    <a:pt x="33" y="514"/>
                  </a:lnTo>
                  <a:lnTo>
                    <a:pt x="37" y="507"/>
                  </a:lnTo>
                  <a:lnTo>
                    <a:pt x="41" y="500"/>
                  </a:lnTo>
                  <a:lnTo>
                    <a:pt x="52" y="487"/>
                  </a:lnTo>
                  <a:lnTo>
                    <a:pt x="64" y="474"/>
                  </a:lnTo>
                  <a:lnTo>
                    <a:pt x="78" y="464"/>
                  </a:lnTo>
                  <a:lnTo>
                    <a:pt x="90" y="456"/>
                  </a:lnTo>
                  <a:lnTo>
                    <a:pt x="102" y="449"/>
                  </a:lnTo>
                  <a:lnTo>
                    <a:pt x="113" y="443"/>
                  </a:lnTo>
                  <a:lnTo>
                    <a:pt x="113" y="222"/>
                  </a:lnTo>
                  <a:lnTo>
                    <a:pt x="113" y="212"/>
                  </a:lnTo>
                  <a:lnTo>
                    <a:pt x="113" y="200"/>
                  </a:lnTo>
                  <a:lnTo>
                    <a:pt x="113" y="188"/>
                  </a:lnTo>
                  <a:lnTo>
                    <a:pt x="113" y="178"/>
                  </a:lnTo>
                  <a:lnTo>
                    <a:pt x="123" y="179"/>
                  </a:lnTo>
                  <a:lnTo>
                    <a:pt x="131" y="179"/>
                  </a:lnTo>
                  <a:lnTo>
                    <a:pt x="139" y="178"/>
                  </a:lnTo>
                  <a:lnTo>
                    <a:pt x="146" y="176"/>
                  </a:lnTo>
                  <a:lnTo>
                    <a:pt x="150" y="174"/>
                  </a:lnTo>
                  <a:lnTo>
                    <a:pt x="153" y="171"/>
                  </a:lnTo>
                  <a:lnTo>
                    <a:pt x="157" y="167"/>
                  </a:lnTo>
                  <a:lnTo>
                    <a:pt x="159" y="162"/>
                  </a:lnTo>
                  <a:lnTo>
                    <a:pt x="160" y="152"/>
                  </a:lnTo>
                  <a:lnTo>
                    <a:pt x="160" y="137"/>
                  </a:lnTo>
                  <a:lnTo>
                    <a:pt x="160" y="122"/>
                  </a:lnTo>
                  <a:lnTo>
                    <a:pt x="159" y="105"/>
                  </a:lnTo>
                  <a:lnTo>
                    <a:pt x="159" y="93"/>
                  </a:lnTo>
                  <a:lnTo>
                    <a:pt x="159" y="83"/>
                  </a:lnTo>
                  <a:lnTo>
                    <a:pt x="159" y="76"/>
                  </a:lnTo>
                  <a:lnTo>
                    <a:pt x="159" y="67"/>
                  </a:lnTo>
                  <a:lnTo>
                    <a:pt x="664" y="73"/>
                  </a:lnTo>
                  <a:lnTo>
                    <a:pt x="668" y="74"/>
                  </a:lnTo>
                  <a:lnTo>
                    <a:pt x="672" y="73"/>
                  </a:lnTo>
                  <a:lnTo>
                    <a:pt x="676" y="72"/>
                  </a:lnTo>
                  <a:lnTo>
                    <a:pt x="679" y="69"/>
                  </a:lnTo>
                  <a:lnTo>
                    <a:pt x="688" y="63"/>
                  </a:lnTo>
                  <a:lnTo>
                    <a:pt x="695" y="54"/>
                  </a:lnTo>
                  <a:lnTo>
                    <a:pt x="707" y="38"/>
                  </a:lnTo>
                  <a:lnTo>
                    <a:pt x="711" y="3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8" name="Freeform 356"/>
            <p:cNvSpPr>
              <a:spLocks/>
            </p:cNvSpPr>
            <p:nvPr>
              <p:custDataLst>
                <p:tags r:id="rId259"/>
              </p:custDataLst>
            </p:nvPr>
          </p:nvSpPr>
          <p:spPr bwMode="auto">
            <a:xfrm>
              <a:off x="5767160" y="3034135"/>
              <a:ext cx="264848" cy="431800"/>
            </a:xfrm>
            <a:custGeom>
              <a:avLst/>
              <a:gdLst>
                <a:gd name="T0" fmla="*/ 2147483647 w 556"/>
                <a:gd name="T1" fmla="*/ 2147483647 h 819"/>
                <a:gd name="T2" fmla="*/ 2147483647 w 556"/>
                <a:gd name="T3" fmla="*/ 2147483647 h 819"/>
                <a:gd name="T4" fmla="*/ 2147483647 w 556"/>
                <a:gd name="T5" fmla="*/ 2147483647 h 819"/>
                <a:gd name="T6" fmla="*/ 2147483647 w 556"/>
                <a:gd name="T7" fmla="*/ 2147483647 h 819"/>
                <a:gd name="T8" fmla="*/ 2147483647 w 556"/>
                <a:gd name="T9" fmla="*/ 2147483647 h 819"/>
                <a:gd name="T10" fmla="*/ 2147483647 w 556"/>
                <a:gd name="T11" fmla="*/ 2147483647 h 819"/>
                <a:gd name="T12" fmla="*/ 2147483647 w 556"/>
                <a:gd name="T13" fmla="*/ 2147483647 h 819"/>
                <a:gd name="T14" fmla="*/ 2147483647 w 556"/>
                <a:gd name="T15" fmla="*/ 2147483647 h 819"/>
                <a:gd name="T16" fmla="*/ 2147483647 w 556"/>
                <a:gd name="T17" fmla="*/ 2147483647 h 819"/>
                <a:gd name="T18" fmla="*/ 2147483647 w 556"/>
                <a:gd name="T19" fmla="*/ 2147483647 h 819"/>
                <a:gd name="T20" fmla="*/ 2147483647 w 556"/>
                <a:gd name="T21" fmla="*/ 2147483647 h 819"/>
                <a:gd name="T22" fmla="*/ 2147483647 w 556"/>
                <a:gd name="T23" fmla="*/ 2147483647 h 819"/>
                <a:gd name="T24" fmla="*/ 2147483647 w 556"/>
                <a:gd name="T25" fmla="*/ 2147483647 h 819"/>
                <a:gd name="T26" fmla="*/ 2147483647 w 556"/>
                <a:gd name="T27" fmla="*/ 1172476188 h 819"/>
                <a:gd name="T28" fmla="*/ 2147483647 w 556"/>
                <a:gd name="T29" fmla="*/ 2147483647 h 819"/>
                <a:gd name="T30" fmla="*/ 2147483647 w 556"/>
                <a:gd name="T31" fmla="*/ 2147483647 h 819"/>
                <a:gd name="T32" fmla="*/ 2147483647 w 556"/>
                <a:gd name="T33" fmla="*/ 2147483647 h 819"/>
                <a:gd name="T34" fmla="*/ 2147483647 w 556"/>
                <a:gd name="T35" fmla="*/ 2147483647 h 819"/>
                <a:gd name="T36" fmla="*/ 2147483647 w 556"/>
                <a:gd name="T37" fmla="*/ 2147483647 h 819"/>
                <a:gd name="T38" fmla="*/ 2147483647 w 556"/>
                <a:gd name="T39" fmla="*/ 2147483647 h 819"/>
                <a:gd name="T40" fmla="*/ 2147483647 w 556"/>
                <a:gd name="T41" fmla="*/ 2147483647 h 819"/>
                <a:gd name="T42" fmla="*/ 2147483647 w 556"/>
                <a:gd name="T43" fmla="*/ 2147483647 h 819"/>
                <a:gd name="T44" fmla="*/ 2147483647 w 556"/>
                <a:gd name="T45" fmla="*/ 2147483647 h 819"/>
                <a:gd name="T46" fmla="*/ 2147483647 w 556"/>
                <a:gd name="T47" fmla="*/ 2147483647 h 819"/>
                <a:gd name="T48" fmla="*/ 2147483647 w 556"/>
                <a:gd name="T49" fmla="*/ 2147483647 h 819"/>
                <a:gd name="T50" fmla="*/ 2147483647 w 556"/>
                <a:gd name="T51" fmla="*/ 2147483647 h 819"/>
                <a:gd name="T52" fmla="*/ 2147483647 w 556"/>
                <a:gd name="T53" fmla="*/ 2147483647 h 819"/>
                <a:gd name="T54" fmla="*/ 2147483647 w 556"/>
                <a:gd name="T55" fmla="*/ 2147483647 h 819"/>
                <a:gd name="T56" fmla="*/ 2147483647 w 556"/>
                <a:gd name="T57" fmla="*/ 2147483647 h 819"/>
                <a:gd name="T58" fmla="*/ 2147483647 w 556"/>
                <a:gd name="T59" fmla="*/ 2147483647 h 819"/>
                <a:gd name="T60" fmla="*/ 2147483647 w 556"/>
                <a:gd name="T61" fmla="*/ 2147483647 h 819"/>
                <a:gd name="T62" fmla="*/ 1615153548 w 556"/>
                <a:gd name="T63" fmla="*/ 2147483647 h 819"/>
                <a:gd name="T64" fmla="*/ 169944862 w 556"/>
                <a:gd name="T65" fmla="*/ 2147483647 h 819"/>
                <a:gd name="T66" fmla="*/ 255014247 w 556"/>
                <a:gd name="T67" fmla="*/ 2147483647 h 819"/>
                <a:gd name="T68" fmla="*/ 2147483647 w 556"/>
                <a:gd name="T69" fmla="*/ 2147483647 h 819"/>
                <a:gd name="T70" fmla="*/ 2147483647 w 556"/>
                <a:gd name="T71" fmla="*/ 2147483647 h 819"/>
                <a:gd name="T72" fmla="*/ 2147483647 w 556"/>
                <a:gd name="T73" fmla="*/ 2147483647 h 819"/>
                <a:gd name="T74" fmla="*/ 2147483647 w 556"/>
                <a:gd name="T75" fmla="*/ 2147483647 h 819"/>
                <a:gd name="T76" fmla="*/ 2147483647 w 556"/>
                <a:gd name="T77" fmla="*/ 2147483647 h 819"/>
                <a:gd name="T78" fmla="*/ 2147483647 w 556"/>
                <a:gd name="T79" fmla="*/ 2147483647 h 819"/>
                <a:gd name="T80" fmla="*/ 2147483647 w 556"/>
                <a:gd name="T81" fmla="*/ 2147483647 h 819"/>
                <a:gd name="T82" fmla="*/ 2147483647 w 556"/>
                <a:gd name="T83" fmla="*/ 2147483647 h 819"/>
                <a:gd name="T84" fmla="*/ 2147483647 w 556"/>
                <a:gd name="T85" fmla="*/ 2147483647 h 819"/>
                <a:gd name="T86" fmla="*/ 2147483647 w 556"/>
                <a:gd name="T87" fmla="*/ 2147483647 h 819"/>
                <a:gd name="T88" fmla="*/ 2147483647 w 556"/>
                <a:gd name="T89" fmla="*/ 2147483647 h 819"/>
                <a:gd name="T90" fmla="*/ 2147483647 w 556"/>
                <a:gd name="T91" fmla="*/ 2147483647 h 819"/>
                <a:gd name="T92" fmla="*/ 2147483647 w 556"/>
                <a:gd name="T93" fmla="*/ 2147483647 h 819"/>
                <a:gd name="T94" fmla="*/ 2147483647 w 556"/>
                <a:gd name="T95" fmla="*/ 2147483647 h 819"/>
                <a:gd name="T96" fmla="*/ 2147483647 w 556"/>
                <a:gd name="T97" fmla="*/ 2147483647 h 819"/>
                <a:gd name="T98" fmla="*/ 2147483647 w 556"/>
                <a:gd name="T99" fmla="*/ 2147483647 h 819"/>
                <a:gd name="T100" fmla="*/ 2147483647 w 556"/>
                <a:gd name="T101" fmla="*/ 2147483647 h 819"/>
                <a:gd name="T102" fmla="*/ 2147483647 w 556"/>
                <a:gd name="T103" fmla="*/ 2147483647 h 819"/>
                <a:gd name="T104" fmla="*/ 2147483647 w 556"/>
                <a:gd name="T105" fmla="*/ 2147483647 h 819"/>
                <a:gd name="T106" fmla="*/ 2147483647 w 556"/>
                <a:gd name="T107" fmla="*/ 2147483647 h 819"/>
                <a:gd name="T108" fmla="*/ 2147483647 w 556"/>
                <a:gd name="T109" fmla="*/ 2147483647 h 819"/>
                <a:gd name="T110" fmla="*/ 2147483647 w 556"/>
                <a:gd name="T111" fmla="*/ 2147483647 h 819"/>
                <a:gd name="T112" fmla="*/ 2147483647 w 556"/>
                <a:gd name="T113" fmla="*/ 2147483647 h 819"/>
                <a:gd name="T114" fmla="*/ 2147483647 w 556"/>
                <a:gd name="T115" fmla="*/ 2147483647 h 81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556" h="819">
                  <a:moveTo>
                    <a:pt x="84" y="68"/>
                  </a:moveTo>
                  <a:lnTo>
                    <a:pt x="90" y="66"/>
                  </a:lnTo>
                  <a:lnTo>
                    <a:pt x="98" y="62"/>
                  </a:lnTo>
                  <a:lnTo>
                    <a:pt x="103" y="59"/>
                  </a:lnTo>
                  <a:lnTo>
                    <a:pt x="108" y="58"/>
                  </a:lnTo>
                  <a:lnTo>
                    <a:pt x="112" y="56"/>
                  </a:lnTo>
                  <a:lnTo>
                    <a:pt x="118" y="56"/>
                  </a:lnTo>
                  <a:lnTo>
                    <a:pt x="122" y="62"/>
                  </a:lnTo>
                  <a:lnTo>
                    <a:pt x="129" y="69"/>
                  </a:lnTo>
                  <a:lnTo>
                    <a:pt x="134" y="75"/>
                  </a:lnTo>
                  <a:lnTo>
                    <a:pt x="141" y="81"/>
                  </a:lnTo>
                  <a:lnTo>
                    <a:pt x="149" y="85"/>
                  </a:lnTo>
                  <a:lnTo>
                    <a:pt x="155" y="89"/>
                  </a:lnTo>
                  <a:lnTo>
                    <a:pt x="163" y="91"/>
                  </a:lnTo>
                  <a:lnTo>
                    <a:pt x="171" y="92"/>
                  </a:lnTo>
                  <a:lnTo>
                    <a:pt x="186" y="91"/>
                  </a:lnTo>
                  <a:lnTo>
                    <a:pt x="200" y="90"/>
                  </a:lnTo>
                  <a:lnTo>
                    <a:pt x="215" y="88"/>
                  </a:lnTo>
                  <a:lnTo>
                    <a:pt x="230" y="86"/>
                  </a:lnTo>
                  <a:lnTo>
                    <a:pt x="244" y="84"/>
                  </a:lnTo>
                  <a:lnTo>
                    <a:pt x="257" y="82"/>
                  </a:lnTo>
                  <a:lnTo>
                    <a:pt x="271" y="80"/>
                  </a:lnTo>
                  <a:lnTo>
                    <a:pt x="284" y="80"/>
                  </a:lnTo>
                  <a:lnTo>
                    <a:pt x="291" y="79"/>
                  </a:lnTo>
                  <a:lnTo>
                    <a:pt x="297" y="78"/>
                  </a:lnTo>
                  <a:lnTo>
                    <a:pt x="300" y="76"/>
                  </a:lnTo>
                  <a:lnTo>
                    <a:pt x="301" y="74"/>
                  </a:lnTo>
                  <a:lnTo>
                    <a:pt x="301" y="72"/>
                  </a:lnTo>
                  <a:lnTo>
                    <a:pt x="301" y="70"/>
                  </a:lnTo>
                  <a:lnTo>
                    <a:pt x="301" y="68"/>
                  </a:lnTo>
                  <a:lnTo>
                    <a:pt x="303" y="68"/>
                  </a:lnTo>
                  <a:lnTo>
                    <a:pt x="327" y="67"/>
                  </a:lnTo>
                  <a:lnTo>
                    <a:pt x="355" y="63"/>
                  </a:lnTo>
                  <a:lnTo>
                    <a:pt x="386" y="58"/>
                  </a:lnTo>
                  <a:lnTo>
                    <a:pt x="418" y="50"/>
                  </a:lnTo>
                  <a:lnTo>
                    <a:pt x="434" y="45"/>
                  </a:lnTo>
                  <a:lnTo>
                    <a:pt x="450" y="40"/>
                  </a:lnTo>
                  <a:lnTo>
                    <a:pt x="465" y="34"/>
                  </a:lnTo>
                  <a:lnTo>
                    <a:pt x="479" y="28"/>
                  </a:lnTo>
                  <a:lnTo>
                    <a:pt x="492" y="22"/>
                  </a:lnTo>
                  <a:lnTo>
                    <a:pt x="504" y="15"/>
                  </a:lnTo>
                  <a:lnTo>
                    <a:pt x="514" y="8"/>
                  </a:lnTo>
                  <a:lnTo>
                    <a:pt x="523" y="0"/>
                  </a:lnTo>
                  <a:lnTo>
                    <a:pt x="536" y="17"/>
                  </a:lnTo>
                  <a:lnTo>
                    <a:pt x="547" y="31"/>
                  </a:lnTo>
                  <a:lnTo>
                    <a:pt x="551" y="39"/>
                  </a:lnTo>
                  <a:lnTo>
                    <a:pt x="554" y="48"/>
                  </a:lnTo>
                  <a:lnTo>
                    <a:pt x="555" y="57"/>
                  </a:lnTo>
                  <a:lnTo>
                    <a:pt x="556" y="68"/>
                  </a:lnTo>
                  <a:lnTo>
                    <a:pt x="555" y="90"/>
                  </a:lnTo>
                  <a:lnTo>
                    <a:pt x="552" y="113"/>
                  </a:lnTo>
                  <a:lnTo>
                    <a:pt x="546" y="133"/>
                  </a:lnTo>
                  <a:lnTo>
                    <a:pt x="540" y="153"/>
                  </a:lnTo>
                  <a:lnTo>
                    <a:pt x="532" y="174"/>
                  </a:lnTo>
                  <a:lnTo>
                    <a:pt x="523" y="193"/>
                  </a:lnTo>
                  <a:lnTo>
                    <a:pt x="512" y="212"/>
                  </a:lnTo>
                  <a:lnTo>
                    <a:pt x="502" y="231"/>
                  </a:lnTo>
                  <a:lnTo>
                    <a:pt x="479" y="267"/>
                  </a:lnTo>
                  <a:lnTo>
                    <a:pt x="458" y="303"/>
                  </a:lnTo>
                  <a:lnTo>
                    <a:pt x="447" y="321"/>
                  </a:lnTo>
                  <a:lnTo>
                    <a:pt x="439" y="339"/>
                  </a:lnTo>
                  <a:lnTo>
                    <a:pt x="430" y="357"/>
                  </a:lnTo>
                  <a:lnTo>
                    <a:pt x="423" y="375"/>
                  </a:lnTo>
                  <a:lnTo>
                    <a:pt x="419" y="390"/>
                  </a:lnTo>
                  <a:lnTo>
                    <a:pt x="414" y="403"/>
                  </a:lnTo>
                  <a:lnTo>
                    <a:pt x="410" y="415"/>
                  </a:lnTo>
                  <a:lnTo>
                    <a:pt x="404" y="427"/>
                  </a:lnTo>
                  <a:lnTo>
                    <a:pt x="392" y="452"/>
                  </a:lnTo>
                  <a:lnTo>
                    <a:pt x="379" y="473"/>
                  </a:lnTo>
                  <a:lnTo>
                    <a:pt x="364" y="495"/>
                  </a:lnTo>
                  <a:lnTo>
                    <a:pt x="347" y="514"/>
                  </a:lnTo>
                  <a:lnTo>
                    <a:pt x="330" y="531"/>
                  </a:lnTo>
                  <a:lnTo>
                    <a:pt x="310" y="549"/>
                  </a:lnTo>
                  <a:lnTo>
                    <a:pt x="300" y="558"/>
                  </a:lnTo>
                  <a:lnTo>
                    <a:pt x="288" y="566"/>
                  </a:lnTo>
                  <a:lnTo>
                    <a:pt x="277" y="575"/>
                  </a:lnTo>
                  <a:lnTo>
                    <a:pt x="264" y="583"/>
                  </a:lnTo>
                  <a:lnTo>
                    <a:pt x="239" y="600"/>
                  </a:lnTo>
                  <a:lnTo>
                    <a:pt x="213" y="617"/>
                  </a:lnTo>
                  <a:lnTo>
                    <a:pt x="189" y="634"/>
                  </a:lnTo>
                  <a:lnTo>
                    <a:pt x="168" y="651"/>
                  </a:lnTo>
                  <a:lnTo>
                    <a:pt x="159" y="661"/>
                  </a:lnTo>
                  <a:lnTo>
                    <a:pt x="150" y="670"/>
                  </a:lnTo>
                  <a:lnTo>
                    <a:pt x="143" y="680"/>
                  </a:lnTo>
                  <a:lnTo>
                    <a:pt x="138" y="690"/>
                  </a:lnTo>
                  <a:lnTo>
                    <a:pt x="134" y="695"/>
                  </a:lnTo>
                  <a:lnTo>
                    <a:pt x="131" y="700"/>
                  </a:lnTo>
                  <a:lnTo>
                    <a:pt x="128" y="705"/>
                  </a:lnTo>
                  <a:lnTo>
                    <a:pt x="125" y="709"/>
                  </a:lnTo>
                  <a:lnTo>
                    <a:pt x="116" y="717"/>
                  </a:lnTo>
                  <a:lnTo>
                    <a:pt x="107" y="723"/>
                  </a:lnTo>
                  <a:lnTo>
                    <a:pt x="88" y="733"/>
                  </a:lnTo>
                  <a:lnTo>
                    <a:pt x="71" y="745"/>
                  </a:lnTo>
                  <a:lnTo>
                    <a:pt x="52" y="763"/>
                  </a:lnTo>
                  <a:lnTo>
                    <a:pt x="36" y="783"/>
                  </a:lnTo>
                  <a:lnTo>
                    <a:pt x="19" y="801"/>
                  </a:lnTo>
                  <a:lnTo>
                    <a:pt x="5" y="819"/>
                  </a:lnTo>
                  <a:lnTo>
                    <a:pt x="5" y="567"/>
                  </a:lnTo>
                  <a:lnTo>
                    <a:pt x="2" y="564"/>
                  </a:lnTo>
                  <a:lnTo>
                    <a:pt x="0" y="560"/>
                  </a:lnTo>
                  <a:lnTo>
                    <a:pt x="0" y="557"/>
                  </a:lnTo>
                  <a:lnTo>
                    <a:pt x="3" y="554"/>
                  </a:lnTo>
                  <a:lnTo>
                    <a:pt x="8" y="547"/>
                  </a:lnTo>
                  <a:lnTo>
                    <a:pt x="17" y="540"/>
                  </a:lnTo>
                  <a:lnTo>
                    <a:pt x="27" y="533"/>
                  </a:lnTo>
                  <a:lnTo>
                    <a:pt x="36" y="525"/>
                  </a:lnTo>
                  <a:lnTo>
                    <a:pt x="39" y="521"/>
                  </a:lnTo>
                  <a:lnTo>
                    <a:pt x="42" y="516"/>
                  </a:lnTo>
                  <a:lnTo>
                    <a:pt x="43" y="511"/>
                  </a:lnTo>
                  <a:lnTo>
                    <a:pt x="44" y="505"/>
                  </a:lnTo>
                  <a:lnTo>
                    <a:pt x="60" y="497"/>
                  </a:lnTo>
                  <a:lnTo>
                    <a:pt x="75" y="490"/>
                  </a:lnTo>
                  <a:lnTo>
                    <a:pt x="92" y="485"/>
                  </a:lnTo>
                  <a:lnTo>
                    <a:pt x="111" y="480"/>
                  </a:lnTo>
                  <a:lnTo>
                    <a:pt x="114" y="479"/>
                  </a:lnTo>
                  <a:lnTo>
                    <a:pt x="116" y="475"/>
                  </a:lnTo>
                  <a:lnTo>
                    <a:pt x="119" y="470"/>
                  </a:lnTo>
                  <a:lnTo>
                    <a:pt x="121" y="464"/>
                  </a:lnTo>
                  <a:lnTo>
                    <a:pt x="125" y="458"/>
                  </a:lnTo>
                  <a:lnTo>
                    <a:pt x="129" y="452"/>
                  </a:lnTo>
                  <a:lnTo>
                    <a:pt x="132" y="447"/>
                  </a:lnTo>
                  <a:lnTo>
                    <a:pt x="138" y="444"/>
                  </a:lnTo>
                  <a:lnTo>
                    <a:pt x="152" y="440"/>
                  </a:lnTo>
                  <a:lnTo>
                    <a:pt x="162" y="439"/>
                  </a:lnTo>
                  <a:lnTo>
                    <a:pt x="168" y="438"/>
                  </a:lnTo>
                  <a:lnTo>
                    <a:pt x="174" y="439"/>
                  </a:lnTo>
                  <a:lnTo>
                    <a:pt x="179" y="439"/>
                  </a:lnTo>
                  <a:lnTo>
                    <a:pt x="186" y="440"/>
                  </a:lnTo>
                  <a:lnTo>
                    <a:pt x="196" y="439"/>
                  </a:lnTo>
                  <a:lnTo>
                    <a:pt x="210" y="438"/>
                  </a:lnTo>
                  <a:lnTo>
                    <a:pt x="220" y="434"/>
                  </a:lnTo>
                  <a:lnTo>
                    <a:pt x="228" y="429"/>
                  </a:lnTo>
                  <a:lnTo>
                    <a:pt x="235" y="424"/>
                  </a:lnTo>
                  <a:lnTo>
                    <a:pt x="241" y="418"/>
                  </a:lnTo>
                  <a:lnTo>
                    <a:pt x="251" y="405"/>
                  </a:lnTo>
                  <a:lnTo>
                    <a:pt x="257" y="394"/>
                  </a:lnTo>
                  <a:lnTo>
                    <a:pt x="261" y="387"/>
                  </a:lnTo>
                  <a:lnTo>
                    <a:pt x="265" y="379"/>
                  </a:lnTo>
                  <a:lnTo>
                    <a:pt x="272" y="371"/>
                  </a:lnTo>
                  <a:lnTo>
                    <a:pt x="278" y="363"/>
                  </a:lnTo>
                  <a:lnTo>
                    <a:pt x="296" y="347"/>
                  </a:lnTo>
                  <a:lnTo>
                    <a:pt x="316" y="329"/>
                  </a:lnTo>
                  <a:lnTo>
                    <a:pt x="335" y="310"/>
                  </a:lnTo>
                  <a:lnTo>
                    <a:pt x="354" y="293"/>
                  </a:lnTo>
                  <a:lnTo>
                    <a:pt x="363" y="284"/>
                  </a:lnTo>
                  <a:lnTo>
                    <a:pt x="370" y="276"/>
                  </a:lnTo>
                  <a:lnTo>
                    <a:pt x="377" y="266"/>
                  </a:lnTo>
                  <a:lnTo>
                    <a:pt x="384" y="258"/>
                  </a:lnTo>
                  <a:lnTo>
                    <a:pt x="351" y="252"/>
                  </a:lnTo>
                  <a:lnTo>
                    <a:pt x="324" y="246"/>
                  </a:lnTo>
                  <a:lnTo>
                    <a:pt x="300" y="240"/>
                  </a:lnTo>
                  <a:lnTo>
                    <a:pt x="278" y="234"/>
                  </a:lnTo>
                  <a:lnTo>
                    <a:pt x="257" y="228"/>
                  </a:lnTo>
                  <a:lnTo>
                    <a:pt x="235" y="223"/>
                  </a:lnTo>
                  <a:lnTo>
                    <a:pt x="211" y="216"/>
                  </a:lnTo>
                  <a:lnTo>
                    <a:pt x="184" y="209"/>
                  </a:lnTo>
                  <a:lnTo>
                    <a:pt x="177" y="205"/>
                  </a:lnTo>
                  <a:lnTo>
                    <a:pt x="165" y="198"/>
                  </a:lnTo>
                  <a:lnTo>
                    <a:pt x="149" y="187"/>
                  </a:lnTo>
                  <a:lnTo>
                    <a:pt x="131" y="173"/>
                  </a:lnTo>
                  <a:lnTo>
                    <a:pt x="121" y="164"/>
                  </a:lnTo>
                  <a:lnTo>
                    <a:pt x="112" y="154"/>
                  </a:lnTo>
                  <a:lnTo>
                    <a:pt x="104" y="144"/>
                  </a:lnTo>
                  <a:lnTo>
                    <a:pt x="96" y="133"/>
                  </a:lnTo>
                  <a:lnTo>
                    <a:pt x="89" y="121"/>
                  </a:lnTo>
                  <a:lnTo>
                    <a:pt x="84" y="109"/>
                  </a:lnTo>
                  <a:lnTo>
                    <a:pt x="79" y="94"/>
                  </a:lnTo>
                  <a:lnTo>
                    <a:pt x="77" y="80"/>
                  </a:lnTo>
                  <a:lnTo>
                    <a:pt x="69" y="86"/>
                  </a:lnTo>
                  <a:lnTo>
                    <a:pt x="64" y="88"/>
                  </a:lnTo>
                  <a:lnTo>
                    <a:pt x="65" y="87"/>
                  </a:lnTo>
                  <a:lnTo>
                    <a:pt x="69" y="83"/>
                  </a:lnTo>
                  <a:lnTo>
                    <a:pt x="78" y="73"/>
                  </a:lnTo>
                  <a:lnTo>
                    <a:pt x="84" y="6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29" name="Freeform 357"/>
            <p:cNvSpPr>
              <a:spLocks/>
            </p:cNvSpPr>
            <p:nvPr>
              <p:custDataLst>
                <p:tags r:id="rId260"/>
              </p:custDataLst>
            </p:nvPr>
          </p:nvSpPr>
          <p:spPr bwMode="auto">
            <a:xfrm>
              <a:off x="5775759" y="3021438"/>
              <a:ext cx="41275" cy="58737"/>
            </a:xfrm>
            <a:custGeom>
              <a:avLst/>
              <a:gdLst>
                <a:gd name="T0" fmla="*/ 2147483647 w 86"/>
                <a:gd name="T1" fmla="*/ 0 h 97"/>
                <a:gd name="T2" fmla="*/ 2147483647 w 86"/>
                <a:gd name="T3" fmla="*/ 444042031 h 97"/>
                <a:gd name="T4" fmla="*/ 2147483647 w 86"/>
                <a:gd name="T5" fmla="*/ 666246525 h 97"/>
                <a:gd name="T6" fmla="*/ 2147483647 w 86"/>
                <a:gd name="T7" fmla="*/ 666246525 h 97"/>
                <a:gd name="T8" fmla="*/ 2147483647 w 86"/>
                <a:gd name="T9" fmla="*/ 666246525 h 97"/>
                <a:gd name="T10" fmla="*/ 2147483647 w 86"/>
                <a:gd name="T11" fmla="*/ 666246525 h 97"/>
                <a:gd name="T12" fmla="*/ 2147483647 w 86"/>
                <a:gd name="T13" fmla="*/ 666246525 h 97"/>
                <a:gd name="T14" fmla="*/ 1999987287 w 86"/>
                <a:gd name="T15" fmla="*/ 888084063 h 97"/>
                <a:gd name="T16" fmla="*/ 1738948681 w 86"/>
                <a:gd name="T17" fmla="*/ 1332126700 h 97"/>
                <a:gd name="T18" fmla="*/ 1391159034 w 86"/>
                <a:gd name="T19" fmla="*/ 1998373224 h 97"/>
                <a:gd name="T20" fmla="*/ 1130316687 w 86"/>
                <a:gd name="T21" fmla="*/ 2147483647 h 97"/>
                <a:gd name="T22" fmla="*/ 956421642 w 86"/>
                <a:gd name="T23" fmla="*/ 2147483647 h 97"/>
                <a:gd name="T24" fmla="*/ 695579295 w 86"/>
                <a:gd name="T25" fmla="*/ 2147483647 h 97"/>
                <a:gd name="T26" fmla="*/ 347789648 w 86"/>
                <a:gd name="T27" fmla="*/ 2147483647 h 97"/>
                <a:gd name="T28" fmla="*/ 173895045 w 86"/>
                <a:gd name="T29" fmla="*/ 2147483647 h 97"/>
                <a:gd name="T30" fmla="*/ 0 w 86"/>
                <a:gd name="T31" fmla="*/ 2147483647 h 97"/>
                <a:gd name="T32" fmla="*/ 0 w 86"/>
                <a:gd name="T33" fmla="*/ 2147483647 h 97"/>
                <a:gd name="T34" fmla="*/ 0 w 86"/>
                <a:gd name="T35" fmla="*/ 2147483647 h 97"/>
                <a:gd name="T36" fmla="*/ 86947301 w 86"/>
                <a:gd name="T37" fmla="*/ 2147483647 h 97"/>
                <a:gd name="T38" fmla="*/ 260842347 w 86"/>
                <a:gd name="T39" fmla="*/ 2147483647 h 97"/>
                <a:gd name="T40" fmla="*/ 608631994 w 86"/>
                <a:gd name="T41" fmla="*/ 2147483647 h 97"/>
                <a:gd name="T42" fmla="*/ 869474341 w 86"/>
                <a:gd name="T43" fmla="*/ 2147483647 h 97"/>
                <a:gd name="T44" fmla="*/ 1130316687 w 86"/>
                <a:gd name="T45" fmla="*/ 2147483647 h 97"/>
                <a:gd name="T46" fmla="*/ 1565053636 w 86"/>
                <a:gd name="T47" fmla="*/ 2147483647 h 97"/>
                <a:gd name="T48" fmla="*/ 1825895983 w 86"/>
                <a:gd name="T49" fmla="*/ 2147483647 h 97"/>
                <a:gd name="T50" fmla="*/ 2147483647 w 86"/>
                <a:gd name="T51" fmla="*/ 2147483647 h 97"/>
                <a:gd name="T52" fmla="*/ 2147483647 w 86"/>
                <a:gd name="T53" fmla="*/ 2147483647 h 97"/>
                <a:gd name="T54" fmla="*/ 2147483647 w 86"/>
                <a:gd name="T55" fmla="*/ 2147483647 h 97"/>
                <a:gd name="T56" fmla="*/ 2147483647 w 86"/>
                <a:gd name="T57" fmla="*/ 0 h 9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6" h="97">
                  <a:moveTo>
                    <a:pt x="59" y="0"/>
                  </a:moveTo>
                  <a:lnTo>
                    <a:pt x="56" y="2"/>
                  </a:lnTo>
                  <a:lnTo>
                    <a:pt x="52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3" y="3"/>
                  </a:lnTo>
                  <a:lnTo>
                    <a:pt x="27" y="3"/>
                  </a:lnTo>
                  <a:lnTo>
                    <a:pt x="23" y="4"/>
                  </a:lnTo>
                  <a:lnTo>
                    <a:pt x="20" y="6"/>
                  </a:lnTo>
                  <a:lnTo>
                    <a:pt x="16" y="9"/>
                  </a:lnTo>
                  <a:lnTo>
                    <a:pt x="13" y="12"/>
                  </a:lnTo>
                  <a:lnTo>
                    <a:pt x="11" y="15"/>
                  </a:lnTo>
                  <a:lnTo>
                    <a:pt x="8" y="20"/>
                  </a:lnTo>
                  <a:lnTo>
                    <a:pt x="4" y="29"/>
                  </a:lnTo>
                  <a:lnTo>
                    <a:pt x="2" y="38"/>
                  </a:lnTo>
                  <a:lnTo>
                    <a:pt x="0" y="57"/>
                  </a:lnTo>
                  <a:lnTo>
                    <a:pt x="0" y="75"/>
                  </a:lnTo>
                  <a:lnTo>
                    <a:pt x="0" y="81"/>
                  </a:lnTo>
                  <a:lnTo>
                    <a:pt x="1" y="86"/>
                  </a:lnTo>
                  <a:lnTo>
                    <a:pt x="3" y="90"/>
                  </a:lnTo>
                  <a:lnTo>
                    <a:pt x="7" y="93"/>
                  </a:lnTo>
                  <a:lnTo>
                    <a:pt x="10" y="95"/>
                  </a:lnTo>
                  <a:lnTo>
                    <a:pt x="13" y="96"/>
                  </a:lnTo>
                  <a:lnTo>
                    <a:pt x="18" y="97"/>
                  </a:lnTo>
                  <a:lnTo>
                    <a:pt x="21" y="97"/>
                  </a:lnTo>
                  <a:lnTo>
                    <a:pt x="40" y="95"/>
                  </a:lnTo>
                  <a:lnTo>
                    <a:pt x="53" y="93"/>
                  </a:lnTo>
                  <a:lnTo>
                    <a:pt x="86" y="68"/>
                  </a:lnTo>
                  <a:lnTo>
                    <a:pt x="59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30" name="Freeform 358"/>
            <p:cNvSpPr>
              <a:spLocks/>
            </p:cNvSpPr>
            <p:nvPr>
              <p:custDataLst>
                <p:tags r:id="rId261"/>
              </p:custDataLst>
            </p:nvPr>
          </p:nvSpPr>
          <p:spPr bwMode="auto">
            <a:xfrm>
              <a:off x="5557345" y="2932538"/>
              <a:ext cx="393833" cy="376237"/>
            </a:xfrm>
            <a:custGeom>
              <a:avLst/>
              <a:gdLst>
                <a:gd name="T0" fmla="*/ 2147483647 w 845"/>
                <a:gd name="T1" fmla="*/ 2147483647 h 720"/>
                <a:gd name="T2" fmla="*/ 2147483647 w 845"/>
                <a:gd name="T3" fmla="*/ 2147483647 h 720"/>
                <a:gd name="T4" fmla="*/ 2147483647 w 845"/>
                <a:gd name="T5" fmla="*/ 0 h 720"/>
                <a:gd name="T6" fmla="*/ 2147483647 w 845"/>
                <a:gd name="T7" fmla="*/ 1712359097 h 720"/>
                <a:gd name="T8" fmla="*/ 2147483647 w 845"/>
                <a:gd name="T9" fmla="*/ 2147483647 h 720"/>
                <a:gd name="T10" fmla="*/ 2147483647 w 845"/>
                <a:gd name="T11" fmla="*/ 2147483647 h 720"/>
                <a:gd name="T12" fmla="*/ 2147483647 w 845"/>
                <a:gd name="T13" fmla="*/ 2147483647 h 720"/>
                <a:gd name="T14" fmla="*/ 2147483647 w 845"/>
                <a:gd name="T15" fmla="*/ 2147483647 h 720"/>
                <a:gd name="T16" fmla="*/ 2147483647 w 845"/>
                <a:gd name="T17" fmla="*/ 2147483647 h 720"/>
                <a:gd name="T18" fmla="*/ 2147483647 w 845"/>
                <a:gd name="T19" fmla="*/ 2147483647 h 720"/>
                <a:gd name="T20" fmla="*/ 2147483647 w 845"/>
                <a:gd name="T21" fmla="*/ 2147483647 h 720"/>
                <a:gd name="T22" fmla="*/ 2147483647 w 845"/>
                <a:gd name="T23" fmla="*/ 2147483647 h 720"/>
                <a:gd name="T24" fmla="*/ 2147483647 w 845"/>
                <a:gd name="T25" fmla="*/ 2147483647 h 720"/>
                <a:gd name="T26" fmla="*/ 2147483647 w 845"/>
                <a:gd name="T27" fmla="*/ 2147483647 h 720"/>
                <a:gd name="T28" fmla="*/ 2147483647 w 845"/>
                <a:gd name="T29" fmla="*/ 2147483647 h 720"/>
                <a:gd name="T30" fmla="*/ 2147483647 w 845"/>
                <a:gd name="T31" fmla="*/ 2147483647 h 720"/>
                <a:gd name="T32" fmla="*/ 2147483647 w 845"/>
                <a:gd name="T33" fmla="*/ 2147483647 h 720"/>
                <a:gd name="T34" fmla="*/ 2147483647 w 845"/>
                <a:gd name="T35" fmla="*/ 2147483647 h 720"/>
                <a:gd name="T36" fmla="*/ 2147483647 w 845"/>
                <a:gd name="T37" fmla="*/ 2147483647 h 720"/>
                <a:gd name="T38" fmla="*/ 2147483647 w 845"/>
                <a:gd name="T39" fmla="*/ 2147483647 h 720"/>
                <a:gd name="T40" fmla="*/ 2147483647 w 845"/>
                <a:gd name="T41" fmla="*/ 2147483647 h 720"/>
                <a:gd name="T42" fmla="*/ 2147483647 w 845"/>
                <a:gd name="T43" fmla="*/ 2147483647 h 720"/>
                <a:gd name="T44" fmla="*/ 2147483647 w 845"/>
                <a:gd name="T45" fmla="*/ 2147483647 h 720"/>
                <a:gd name="T46" fmla="*/ 2147483647 w 845"/>
                <a:gd name="T47" fmla="*/ 2147483647 h 720"/>
                <a:gd name="T48" fmla="*/ 2147483647 w 845"/>
                <a:gd name="T49" fmla="*/ 2147483647 h 720"/>
                <a:gd name="T50" fmla="*/ 2147483647 w 845"/>
                <a:gd name="T51" fmla="*/ 2147483647 h 720"/>
                <a:gd name="T52" fmla="*/ 2147483647 w 845"/>
                <a:gd name="T53" fmla="*/ 2147483647 h 720"/>
                <a:gd name="T54" fmla="*/ 2147483647 w 845"/>
                <a:gd name="T55" fmla="*/ 2147483647 h 720"/>
                <a:gd name="T56" fmla="*/ 2147483647 w 845"/>
                <a:gd name="T57" fmla="*/ 2147483647 h 720"/>
                <a:gd name="T58" fmla="*/ 2147483647 w 845"/>
                <a:gd name="T59" fmla="*/ 2147483647 h 720"/>
                <a:gd name="T60" fmla="*/ 2147483647 w 845"/>
                <a:gd name="T61" fmla="*/ 2147483647 h 720"/>
                <a:gd name="T62" fmla="*/ 2147483647 w 845"/>
                <a:gd name="T63" fmla="*/ 2147483647 h 720"/>
                <a:gd name="T64" fmla="*/ 2147483647 w 845"/>
                <a:gd name="T65" fmla="*/ 2147483647 h 720"/>
                <a:gd name="T66" fmla="*/ 2147483647 w 845"/>
                <a:gd name="T67" fmla="*/ 2147483647 h 720"/>
                <a:gd name="T68" fmla="*/ 2147483647 w 845"/>
                <a:gd name="T69" fmla="*/ 2147483647 h 720"/>
                <a:gd name="T70" fmla="*/ 2147483647 w 845"/>
                <a:gd name="T71" fmla="*/ 2147483647 h 720"/>
                <a:gd name="T72" fmla="*/ 2147483647 w 845"/>
                <a:gd name="T73" fmla="*/ 2147483647 h 720"/>
                <a:gd name="T74" fmla="*/ 2147483647 w 845"/>
                <a:gd name="T75" fmla="*/ 2147483647 h 720"/>
                <a:gd name="T76" fmla="*/ 2147483647 w 845"/>
                <a:gd name="T77" fmla="*/ 2147483647 h 720"/>
                <a:gd name="T78" fmla="*/ 2147483647 w 845"/>
                <a:gd name="T79" fmla="*/ 2147483647 h 720"/>
                <a:gd name="T80" fmla="*/ 2147483647 w 845"/>
                <a:gd name="T81" fmla="*/ 2147483647 h 720"/>
                <a:gd name="T82" fmla="*/ 2147483647 w 845"/>
                <a:gd name="T83" fmla="*/ 2147483647 h 720"/>
                <a:gd name="T84" fmla="*/ 2147483647 w 845"/>
                <a:gd name="T85" fmla="*/ 2147483647 h 720"/>
                <a:gd name="T86" fmla="*/ 2147483647 w 845"/>
                <a:gd name="T87" fmla="*/ 2147483647 h 720"/>
                <a:gd name="T88" fmla="*/ 2147483647 w 845"/>
                <a:gd name="T89" fmla="*/ 2147483647 h 720"/>
                <a:gd name="T90" fmla="*/ 2147483647 w 845"/>
                <a:gd name="T91" fmla="*/ 2147483647 h 720"/>
                <a:gd name="T92" fmla="*/ 2147483647 w 845"/>
                <a:gd name="T93" fmla="*/ 2147483647 h 720"/>
                <a:gd name="T94" fmla="*/ 1274169284 w 845"/>
                <a:gd name="T95" fmla="*/ 2147483647 h 720"/>
                <a:gd name="T96" fmla="*/ 398131760 w 845"/>
                <a:gd name="T97" fmla="*/ 2147483647 h 720"/>
                <a:gd name="T98" fmla="*/ 159178448 w 845"/>
                <a:gd name="T99" fmla="*/ 2147483647 h 720"/>
                <a:gd name="T100" fmla="*/ 1672300613 w 845"/>
                <a:gd name="T101" fmla="*/ 2147483647 h 720"/>
                <a:gd name="T102" fmla="*/ 2147483647 w 845"/>
                <a:gd name="T103" fmla="*/ 2147483647 h 720"/>
                <a:gd name="T104" fmla="*/ 2147483647 w 845"/>
                <a:gd name="T105" fmla="*/ 2147483647 h 720"/>
                <a:gd name="T106" fmla="*/ 2147483647 w 845"/>
                <a:gd name="T107" fmla="*/ 2147483647 h 720"/>
                <a:gd name="T108" fmla="*/ 2147483647 w 845"/>
                <a:gd name="T109" fmla="*/ 2147483647 h 720"/>
                <a:gd name="T110" fmla="*/ 2147483647 w 845"/>
                <a:gd name="T111" fmla="*/ 2147483647 h 720"/>
                <a:gd name="T112" fmla="*/ 2147483647 w 845"/>
                <a:gd name="T113" fmla="*/ 2147483647 h 720"/>
                <a:gd name="T114" fmla="*/ 2147483647 w 845"/>
                <a:gd name="T115" fmla="*/ 2147483647 h 720"/>
                <a:gd name="T116" fmla="*/ 2147483647 w 845"/>
                <a:gd name="T117" fmla="*/ 2147483647 h 72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45" h="720">
                  <a:moveTo>
                    <a:pt x="174" y="25"/>
                  </a:moveTo>
                  <a:lnTo>
                    <a:pt x="175" y="27"/>
                  </a:lnTo>
                  <a:lnTo>
                    <a:pt x="179" y="33"/>
                  </a:lnTo>
                  <a:lnTo>
                    <a:pt x="182" y="36"/>
                  </a:lnTo>
                  <a:lnTo>
                    <a:pt x="185" y="38"/>
                  </a:lnTo>
                  <a:lnTo>
                    <a:pt x="189" y="38"/>
                  </a:lnTo>
                  <a:lnTo>
                    <a:pt x="194" y="37"/>
                  </a:lnTo>
                  <a:lnTo>
                    <a:pt x="205" y="28"/>
                  </a:lnTo>
                  <a:lnTo>
                    <a:pt x="218" y="19"/>
                  </a:lnTo>
                  <a:lnTo>
                    <a:pt x="229" y="14"/>
                  </a:lnTo>
                  <a:lnTo>
                    <a:pt x="234" y="12"/>
                  </a:lnTo>
                  <a:lnTo>
                    <a:pt x="247" y="0"/>
                  </a:lnTo>
                  <a:lnTo>
                    <a:pt x="250" y="1"/>
                  </a:lnTo>
                  <a:lnTo>
                    <a:pt x="258" y="6"/>
                  </a:lnTo>
                  <a:lnTo>
                    <a:pt x="267" y="10"/>
                  </a:lnTo>
                  <a:lnTo>
                    <a:pt x="273" y="12"/>
                  </a:lnTo>
                  <a:lnTo>
                    <a:pt x="284" y="15"/>
                  </a:lnTo>
                  <a:lnTo>
                    <a:pt x="300" y="21"/>
                  </a:lnTo>
                  <a:lnTo>
                    <a:pt x="316" y="31"/>
                  </a:lnTo>
                  <a:lnTo>
                    <a:pt x="327" y="37"/>
                  </a:lnTo>
                  <a:lnTo>
                    <a:pt x="337" y="41"/>
                  </a:lnTo>
                  <a:lnTo>
                    <a:pt x="353" y="50"/>
                  </a:lnTo>
                  <a:lnTo>
                    <a:pt x="370" y="60"/>
                  </a:lnTo>
                  <a:lnTo>
                    <a:pt x="380" y="67"/>
                  </a:lnTo>
                  <a:lnTo>
                    <a:pt x="393" y="76"/>
                  </a:lnTo>
                  <a:lnTo>
                    <a:pt x="406" y="86"/>
                  </a:lnTo>
                  <a:lnTo>
                    <a:pt x="419" y="95"/>
                  </a:lnTo>
                  <a:lnTo>
                    <a:pt x="426" y="98"/>
                  </a:lnTo>
                  <a:lnTo>
                    <a:pt x="430" y="105"/>
                  </a:lnTo>
                  <a:lnTo>
                    <a:pt x="440" y="116"/>
                  </a:lnTo>
                  <a:lnTo>
                    <a:pt x="441" y="121"/>
                  </a:lnTo>
                  <a:lnTo>
                    <a:pt x="442" y="125"/>
                  </a:lnTo>
                  <a:lnTo>
                    <a:pt x="443" y="130"/>
                  </a:lnTo>
                  <a:lnTo>
                    <a:pt x="443" y="134"/>
                  </a:lnTo>
                  <a:lnTo>
                    <a:pt x="443" y="137"/>
                  </a:lnTo>
                  <a:lnTo>
                    <a:pt x="443" y="140"/>
                  </a:lnTo>
                  <a:lnTo>
                    <a:pt x="444" y="141"/>
                  </a:lnTo>
                  <a:lnTo>
                    <a:pt x="447" y="142"/>
                  </a:lnTo>
                  <a:lnTo>
                    <a:pt x="450" y="143"/>
                  </a:lnTo>
                  <a:lnTo>
                    <a:pt x="458" y="147"/>
                  </a:lnTo>
                  <a:lnTo>
                    <a:pt x="466" y="153"/>
                  </a:lnTo>
                  <a:lnTo>
                    <a:pt x="475" y="160"/>
                  </a:lnTo>
                  <a:lnTo>
                    <a:pt x="492" y="172"/>
                  </a:lnTo>
                  <a:lnTo>
                    <a:pt x="499" y="178"/>
                  </a:lnTo>
                  <a:lnTo>
                    <a:pt x="500" y="175"/>
                  </a:lnTo>
                  <a:lnTo>
                    <a:pt x="503" y="173"/>
                  </a:lnTo>
                  <a:lnTo>
                    <a:pt x="505" y="172"/>
                  </a:lnTo>
                  <a:lnTo>
                    <a:pt x="506" y="172"/>
                  </a:lnTo>
                  <a:lnTo>
                    <a:pt x="500" y="174"/>
                  </a:lnTo>
                  <a:lnTo>
                    <a:pt x="495" y="177"/>
                  </a:lnTo>
                  <a:lnTo>
                    <a:pt x="492" y="181"/>
                  </a:lnTo>
                  <a:lnTo>
                    <a:pt x="488" y="184"/>
                  </a:lnTo>
                  <a:lnTo>
                    <a:pt x="485" y="189"/>
                  </a:lnTo>
                  <a:lnTo>
                    <a:pt x="483" y="193"/>
                  </a:lnTo>
                  <a:lnTo>
                    <a:pt x="482" y="197"/>
                  </a:lnTo>
                  <a:lnTo>
                    <a:pt x="481" y="202"/>
                  </a:lnTo>
                  <a:lnTo>
                    <a:pt x="478" y="221"/>
                  </a:lnTo>
                  <a:lnTo>
                    <a:pt x="480" y="240"/>
                  </a:lnTo>
                  <a:lnTo>
                    <a:pt x="480" y="247"/>
                  </a:lnTo>
                  <a:lnTo>
                    <a:pt x="481" y="252"/>
                  </a:lnTo>
                  <a:lnTo>
                    <a:pt x="483" y="256"/>
                  </a:lnTo>
                  <a:lnTo>
                    <a:pt x="486" y="260"/>
                  </a:lnTo>
                  <a:lnTo>
                    <a:pt x="488" y="262"/>
                  </a:lnTo>
                  <a:lnTo>
                    <a:pt x="493" y="264"/>
                  </a:lnTo>
                  <a:lnTo>
                    <a:pt x="496" y="265"/>
                  </a:lnTo>
                  <a:lnTo>
                    <a:pt x="500" y="266"/>
                  </a:lnTo>
                  <a:lnTo>
                    <a:pt x="516" y="266"/>
                  </a:lnTo>
                  <a:lnTo>
                    <a:pt x="526" y="265"/>
                  </a:lnTo>
                  <a:lnTo>
                    <a:pt x="528" y="279"/>
                  </a:lnTo>
                  <a:lnTo>
                    <a:pt x="532" y="293"/>
                  </a:lnTo>
                  <a:lnTo>
                    <a:pt x="538" y="307"/>
                  </a:lnTo>
                  <a:lnTo>
                    <a:pt x="545" y="319"/>
                  </a:lnTo>
                  <a:lnTo>
                    <a:pt x="554" y="330"/>
                  </a:lnTo>
                  <a:lnTo>
                    <a:pt x="563" y="341"/>
                  </a:lnTo>
                  <a:lnTo>
                    <a:pt x="573" y="351"/>
                  </a:lnTo>
                  <a:lnTo>
                    <a:pt x="583" y="361"/>
                  </a:lnTo>
                  <a:lnTo>
                    <a:pt x="604" y="376"/>
                  </a:lnTo>
                  <a:lnTo>
                    <a:pt x="622" y="388"/>
                  </a:lnTo>
                  <a:lnTo>
                    <a:pt x="637" y="396"/>
                  </a:lnTo>
                  <a:lnTo>
                    <a:pt x="645" y="400"/>
                  </a:lnTo>
                  <a:lnTo>
                    <a:pt x="673" y="408"/>
                  </a:lnTo>
                  <a:lnTo>
                    <a:pt x="696" y="417"/>
                  </a:lnTo>
                  <a:lnTo>
                    <a:pt x="718" y="424"/>
                  </a:lnTo>
                  <a:lnTo>
                    <a:pt x="738" y="430"/>
                  </a:lnTo>
                  <a:lnTo>
                    <a:pt x="758" y="435"/>
                  </a:lnTo>
                  <a:lnTo>
                    <a:pt x="783" y="440"/>
                  </a:lnTo>
                  <a:lnTo>
                    <a:pt x="811" y="445"/>
                  </a:lnTo>
                  <a:lnTo>
                    <a:pt x="845" y="449"/>
                  </a:lnTo>
                  <a:lnTo>
                    <a:pt x="838" y="457"/>
                  </a:lnTo>
                  <a:lnTo>
                    <a:pt x="830" y="465"/>
                  </a:lnTo>
                  <a:lnTo>
                    <a:pt x="821" y="474"/>
                  </a:lnTo>
                  <a:lnTo>
                    <a:pt x="811" y="482"/>
                  </a:lnTo>
                  <a:lnTo>
                    <a:pt x="790" y="498"/>
                  </a:lnTo>
                  <a:lnTo>
                    <a:pt x="768" y="514"/>
                  </a:lnTo>
                  <a:lnTo>
                    <a:pt x="749" y="531"/>
                  </a:lnTo>
                  <a:lnTo>
                    <a:pt x="731" y="547"/>
                  </a:lnTo>
                  <a:lnTo>
                    <a:pt x="723" y="555"/>
                  </a:lnTo>
                  <a:lnTo>
                    <a:pt x="718" y="562"/>
                  </a:lnTo>
                  <a:lnTo>
                    <a:pt x="715" y="570"/>
                  </a:lnTo>
                  <a:lnTo>
                    <a:pt x="712" y="579"/>
                  </a:lnTo>
                  <a:lnTo>
                    <a:pt x="709" y="592"/>
                  </a:lnTo>
                  <a:lnTo>
                    <a:pt x="706" y="602"/>
                  </a:lnTo>
                  <a:lnTo>
                    <a:pt x="701" y="610"/>
                  </a:lnTo>
                  <a:lnTo>
                    <a:pt x="697" y="617"/>
                  </a:lnTo>
                  <a:lnTo>
                    <a:pt x="693" y="622"/>
                  </a:lnTo>
                  <a:lnTo>
                    <a:pt x="686" y="625"/>
                  </a:lnTo>
                  <a:lnTo>
                    <a:pt x="681" y="628"/>
                  </a:lnTo>
                  <a:lnTo>
                    <a:pt x="674" y="629"/>
                  </a:lnTo>
                  <a:lnTo>
                    <a:pt x="643" y="630"/>
                  </a:lnTo>
                  <a:lnTo>
                    <a:pt x="606" y="635"/>
                  </a:lnTo>
                  <a:lnTo>
                    <a:pt x="594" y="643"/>
                  </a:lnTo>
                  <a:lnTo>
                    <a:pt x="580" y="655"/>
                  </a:lnTo>
                  <a:lnTo>
                    <a:pt x="573" y="661"/>
                  </a:lnTo>
                  <a:lnTo>
                    <a:pt x="567" y="666"/>
                  </a:lnTo>
                  <a:lnTo>
                    <a:pt x="563" y="670"/>
                  </a:lnTo>
                  <a:lnTo>
                    <a:pt x="559" y="671"/>
                  </a:lnTo>
                  <a:lnTo>
                    <a:pt x="548" y="673"/>
                  </a:lnTo>
                  <a:lnTo>
                    <a:pt x="539" y="676"/>
                  </a:lnTo>
                  <a:lnTo>
                    <a:pt x="531" y="678"/>
                  </a:lnTo>
                  <a:lnTo>
                    <a:pt x="525" y="681"/>
                  </a:lnTo>
                  <a:lnTo>
                    <a:pt x="513" y="687"/>
                  </a:lnTo>
                  <a:lnTo>
                    <a:pt x="499" y="696"/>
                  </a:lnTo>
                  <a:lnTo>
                    <a:pt x="488" y="696"/>
                  </a:lnTo>
                  <a:lnTo>
                    <a:pt x="482" y="693"/>
                  </a:lnTo>
                  <a:lnTo>
                    <a:pt x="476" y="691"/>
                  </a:lnTo>
                  <a:lnTo>
                    <a:pt x="472" y="686"/>
                  </a:lnTo>
                  <a:lnTo>
                    <a:pt x="468" y="683"/>
                  </a:lnTo>
                  <a:lnTo>
                    <a:pt x="461" y="680"/>
                  </a:lnTo>
                  <a:lnTo>
                    <a:pt x="452" y="678"/>
                  </a:lnTo>
                  <a:lnTo>
                    <a:pt x="440" y="677"/>
                  </a:lnTo>
                  <a:lnTo>
                    <a:pt x="432" y="678"/>
                  </a:lnTo>
                  <a:lnTo>
                    <a:pt x="427" y="679"/>
                  </a:lnTo>
                  <a:lnTo>
                    <a:pt x="421" y="681"/>
                  </a:lnTo>
                  <a:lnTo>
                    <a:pt x="418" y="684"/>
                  </a:lnTo>
                  <a:lnTo>
                    <a:pt x="410" y="692"/>
                  </a:lnTo>
                  <a:lnTo>
                    <a:pt x="405" y="699"/>
                  </a:lnTo>
                  <a:lnTo>
                    <a:pt x="402" y="703"/>
                  </a:lnTo>
                  <a:lnTo>
                    <a:pt x="398" y="707"/>
                  </a:lnTo>
                  <a:lnTo>
                    <a:pt x="394" y="711"/>
                  </a:lnTo>
                  <a:lnTo>
                    <a:pt x="390" y="714"/>
                  </a:lnTo>
                  <a:lnTo>
                    <a:pt x="383" y="717"/>
                  </a:lnTo>
                  <a:lnTo>
                    <a:pt x="376" y="719"/>
                  </a:lnTo>
                  <a:lnTo>
                    <a:pt x="369" y="720"/>
                  </a:lnTo>
                  <a:lnTo>
                    <a:pt x="360" y="720"/>
                  </a:lnTo>
                  <a:lnTo>
                    <a:pt x="348" y="720"/>
                  </a:lnTo>
                  <a:lnTo>
                    <a:pt x="337" y="719"/>
                  </a:lnTo>
                  <a:lnTo>
                    <a:pt x="327" y="717"/>
                  </a:lnTo>
                  <a:lnTo>
                    <a:pt x="318" y="714"/>
                  </a:lnTo>
                  <a:lnTo>
                    <a:pt x="310" y="710"/>
                  </a:lnTo>
                  <a:lnTo>
                    <a:pt x="303" y="706"/>
                  </a:lnTo>
                  <a:lnTo>
                    <a:pt x="295" y="702"/>
                  </a:lnTo>
                  <a:lnTo>
                    <a:pt x="289" y="698"/>
                  </a:lnTo>
                  <a:lnTo>
                    <a:pt x="275" y="688"/>
                  </a:lnTo>
                  <a:lnTo>
                    <a:pt x="261" y="679"/>
                  </a:lnTo>
                  <a:lnTo>
                    <a:pt x="253" y="675"/>
                  </a:lnTo>
                  <a:lnTo>
                    <a:pt x="246" y="671"/>
                  </a:lnTo>
                  <a:lnTo>
                    <a:pt x="237" y="668"/>
                  </a:lnTo>
                  <a:lnTo>
                    <a:pt x="227" y="665"/>
                  </a:lnTo>
                  <a:lnTo>
                    <a:pt x="205" y="662"/>
                  </a:lnTo>
                  <a:lnTo>
                    <a:pt x="181" y="661"/>
                  </a:lnTo>
                  <a:lnTo>
                    <a:pt x="170" y="660"/>
                  </a:lnTo>
                  <a:lnTo>
                    <a:pt x="159" y="659"/>
                  </a:lnTo>
                  <a:lnTo>
                    <a:pt x="149" y="657"/>
                  </a:lnTo>
                  <a:lnTo>
                    <a:pt x="140" y="653"/>
                  </a:lnTo>
                  <a:lnTo>
                    <a:pt x="149" y="632"/>
                  </a:lnTo>
                  <a:lnTo>
                    <a:pt x="153" y="622"/>
                  </a:lnTo>
                  <a:lnTo>
                    <a:pt x="152" y="618"/>
                  </a:lnTo>
                  <a:lnTo>
                    <a:pt x="151" y="614"/>
                  </a:lnTo>
                  <a:lnTo>
                    <a:pt x="147" y="607"/>
                  </a:lnTo>
                  <a:lnTo>
                    <a:pt x="140" y="597"/>
                  </a:lnTo>
                  <a:lnTo>
                    <a:pt x="134" y="597"/>
                  </a:lnTo>
                  <a:lnTo>
                    <a:pt x="127" y="596"/>
                  </a:lnTo>
                  <a:lnTo>
                    <a:pt x="122" y="593"/>
                  </a:lnTo>
                  <a:lnTo>
                    <a:pt x="116" y="590"/>
                  </a:lnTo>
                  <a:lnTo>
                    <a:pt x="112" y="587"/>
                  </a:lnTo>
                  <a:lnTo>
                    <a:pt x="108" y="583"/>
                  </a:lnTo>
                  <a:lnTo>
                    <a:pt x="104" y="577"/>
                  </a:lnTo>
                  <a:lnTo>
                    <a:pt x="102" y="572"/>
                  </a:lnTo>
                  <a:lnTo>
                    <a:pt x="96" y="562"/>
                  </a:lnTo>
                  <a:lnTo>
                    <a:pt x="93" y="551"/>
                  </a:lnTo>
                  <a:lnTo>
                    <a:pt x="90" y="540"/>
                  </a:lnTo>
                  <a:lnTo>
                    <a:pt x="88" y="530"/>
                  </a:lnTo>
                  <a:lnTo>
                    <a:pt x="82" y="519"/>
                  </a:lnTo>
                  <a:lnTo>
                    <a:pt x="77" y="511"/>
                  </a:lnTo>
                  <a:lnTo>
                    <a:pt x="70" y="505"/>
                  </a:lnTo>
                  <a:lnTo>
                    <a:pt x="63" y="499"/>
                  </a:lnTo>
                  <a:lnTo>
                    <a:pt x="57" y="494"/>
                  </a:lnTo>
                  <a:lnTo>
                    <a:pt x="49" y="489"/>
                  </a:lnTo>
                  <a:lnTo>
                    <a:pt x="41" y="483"/>
                  </a:lnTo>
                  <a:lnTo>
                    <a:pt x="34" y="474"/>
                  </a:lnTo>
                  <a:lnTo>
                    <a:pt x="24" y="477"/>
                  </a:lnTo>
                  <a:lnTo>
                    <a:pt x="16" y="477"/>
                  </a:lnTo>
                  <a:lnTo>
                    <a:pt x="12" y="476"/>
                  </a:lnTo>
                  <a:lnTo>
                    <a:pt x="10" y="475"/>
                  </a:lnTo>
                  <a:lnTo>
                    <a:pt x="6" y="474"/>
                  </a:lnTo>
                  <a:lnTo>
                    <a:pt x="5" y="472"/>
                  </a:lnTo>
                  <a:lnTo>
                    <a:pt x="2" y="467"/>
                  </a:lnTo>
                  <a:lnTo>
                    <a:pt x="0" y="461"/>
                  </a:lnTo>
                  <a:lnTo>
                    <a:pt x="1" y="454"/>
                  </a:lnTo>
                  <a:lnTo>
                    <a:pt x="2" y="448"/>
                  </a:lnTo>
                  <a:lnTo>
                    <a:pt x="5" y="441"/>
                  </a:lnTo>
                  <a:lnTo>
                    <a:pt x="9" y="434"/>
                  </a:lnTo>
                  <a:lnTo>
                    <a:pt x="14" y="428"/>
                  </a:lnTo>
                  <a:lnTo>
                    <a:pt x="21" y="422"/>
                  </a:lnTo>
                  <a:lnTo>
                    <a:pt x="27" y="418"/>
                  </a:lnTo>
                  <a:lnTo>
                    <a:pt x="36" y="415"/>
                  </a:lnTo>
                  <a:lnTo>
                    <a:pt x="45" y="413"/>
                  </a:lnTo>
                  <a:lnTo>
                    <a:pt x="55" y="413"/>
                  </a:lnTo>
                  <a:lnTo>
                    <a:pt x="57" y="384"/>
                  </a:lnTo>
                  <a:lnTo>
                    <a:pt x="60" y="360"/>
                  </a:lnTo>
                  <a:lnTo>
                    <a:pt x="63" y="339"/>
                  </a:lnTo>
                  <a:lnTo>
                    <a:pt x="67" y="321"/>
                  </a:lnTo>
                  <a:lnTo>
                    <a:pt x="71" y="306"/>
                  </a:lnTo>
                  <a:lnTo>
                    <a:pt x="74" y="293"/>
                  </a:lnTo>
                  <a:lnTo>
                    <a:pt x="79" y="283"/>
                  </a:lnTo>
                  <a:lnTo>
                    <a:pt x="82" y="275"/>
                  </a:lnTo>
                  <a:lnTo>
                    <a:pt x="87" y="269"/>
                  </a:lnTo>
                  <a:lnTo>
                    <a:pt x="90" y="265"/>
                  </a:lnTo>
                  <a:lnTo>
                    <a:pt x="93" y="262"/>
                  </a:lnTo>
                  <a:lnTo>
                    <a:pt x="95" y="260"/>
                  </a:lnTo>
                  <a:lnTo>
                    <a:pt x="100" y="259"/>
                  </a:lnTo>
                  <a:lnTo>
                    <a:pt x="101" y="259"/>
                  </a:lnTo>
                  <a:lnTo>
                    <a:pt x="101" y="247"/>
                  </a:lnTo>
                  <a:lnTo>
                    <a:pt x="103" y="236"/>
                  </a:lnTo>
                  <a:lnTo>
                    <a:pt x="105" y="227"/>
                  </a:lnTo>
                  <a:lnTo>
                    <a:pt x="108" y="219"/>
                  </a:lnTo>
                  <a:lnTo>
                    <a:pt x="112" y="212"/>
                  </a:lnTo>
                  <a:lnTo>
                    <a:pt x="116" y="206"/>
                  </a:lnTo>
                  <a:lnTo>
                    <a:pt x="122" y="200"/>
                  </a:lnTo>
                  <a:lnTo>
                    <a:pt x="126" y="196"/>
                  </a:lnTo>
                  <a:lnTo>
                    <a:pt x="137" y="186"/>
                  </a:lnTo>
                  <a:lnTo>
                    <a:pt x="148" y="178"/>
                  </a:lnTo>
                  <a:lnTo>
                    <a:pt x="153" y="174"/>
                  </a:lnTo>
                  <a:lnTo>
                    <a:pt x="159" y="170"/>
                  </a:lnTo>
                  <a:lnTo>
                    <a:pt x="163" y="165"/>
                  </a:lnTo>
                  <a:lnTo>
                    <a:pt x="167" y="160"/>
                  </a:lnTo>
                  <a:lnTo>
                    <a:pt x="174" y="2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31" name="Line 359"/>
            <p:cNvSpPr>
              <a:spLocks noChangeShapeType="1"/>
            </p:cNvSpPr>
            <p:nvPr>
              <p:custDataLst>
                <p:tags r:id="rId262"/>
              </p:custDataLst>
            </p:nvPr>
          </p:nvSpPr>
          <p:spPr bwMode="auto">
            <a:xfrm flipH="1">
              <a:off x="2155599" y="3451647"/>
              <a:ext cx="5160" cy="7938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32" name="Freeform 360"/>
            <p:cNvSpPr>
              <a:spLocks/>
            </p:cNvSpPr>
            <p:nvPr>
              <p:custDataLst>
                <p:tags r:id="rId263"/>
              </p:custDataLst>
            </p:nvPr>
          </p:nvSpPr>
          <p:spPr bwMode="auto">
            <a:xfrm>
              <a:off x="2155597" y="3459586"/>
              <a:ext cx="13758" cy="58737"/>
            </a:xfrm>
            <a:custGeom>
              <a:avLst/>
              <a:gdLst>
                <a:gd name="T0" fmla="*/ 0 w 33"/>
                <a:gd name="T1" fmla="*/ 0 h 6"/>
                <a:gd name="T2" fmla="*/ 399003982 w 33"/>
                <a:gd name="T3" fmla="*/ 2147483647 h 6"/>
                <a:gd name="T4" fmla="*/ 855029424 w 33"/>
                <a:gd name="T5" fmla="*/ 2147483647 h 6"/>
                <a:gd name="T6" fmla="*/ 1311055252 w 33"/>
                <a:gd name="T7" fmla="*/ 2147483647 h 6"/>
                <a:gd name="T8" fmla="*/ 1880976218 w 33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6">
                  <a:moveTo>
                    <a:pt x="0" y="0"/>
                  </a:move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3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33" name="Freeform 361"/>
            <p:cNvSpPr>
              <a:spLocks/>
            </p:cNvSpPr>
            <p:nvPr>
              <p:custDataLst>
                <p:tags r:id="rId264"/>
              </p:custDataLst>
            </p:nvPr>
          </p:nvSpPr>
          <p:spPr bwMode="auto">
            <a:xfrm>
              <a:off x="2164198" y="3446885"/>
              <a:ext cx="5159" cy="57150"/>
            </a:xfrm>
            <a:custGeom>
              <a:avLst/>
              <a:gdLst>
                <a:gd name="T0" fmla="*/ 638971387 w 13"/>
                <a:gd name="T1" fmla="*/ 2147483647 h 30"/>
                <a:gd name="T2" fmla="*/ 638971387 w 13"/>
                <a:gd name="T3" fmla="*/ 0 h 30"/>
                <a:gd name="T4" fmla="*/ 0 w 13"/>
                <a:gd name="T5" fmla="*/ 0 h 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30">
                  <a:moveTo>
                    <a:pt x="13" y="30"/>
                  </a:move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234" name="Group 362"/>
            <p:cNvGrpSpPr>
              <a:grpSpLocks/>
            </p:cNvGrpSpPr>
            <p:nvPr>
              <p:custDataLst>
                <p:tags r:id="rId265"/>
              </p:custDataLst>
            </p:nvPr>
          </p:nvGrpSpPr>
          <p:grpSpPr bwMode="auto">
            <a:xfrm>
              <a:off x="2155599" y="3381800"/>
              <a:ext cx="452306" cy="201613"/>
              <a:chOff x="912" y="2626"/>
              <a:chExt cx="311" cy="127"/>
            </a:xfrm>
          </p:grpSpPr>
          <p:sp>
            <p:nvSpPr>
              <p:cNvPr id="2419" name="Freeform 363"/>
              <p:cNvSpPr>
                <a:spLocks/>
              </p:cNvSpPr>
              <p:nvPr/>
            </p:nvSpPr>
            <p:spPr bwMode="auto">
              <a:xfrm>
                <a:off x="1110" y="2626"/>
                <a:ext cx="113" cy="127"/>
              </a:xfrm>
              <a:custGeom>
                <a:avLst/>
                <a:gdLst>
                  <a:gd name="T0" fmla="*/ 10 w 352"/>
                  <a:gd name="T1" fmla="*/ 3 h 387"/>
                  <a:gd name="T2" fmla="*/ 10 w 352"/>
                  <a:gd name="T3" fmla="*/ 3 h 387"/>
                  <a:gd name="T4" fmla="*/ 9 w 352"/>
                  <a:gd name="T5" fmla="*/ 3 h 387"/>
                  <a:gd name="T6" fmla="*/ 8 w 352"/>
                  <a:gd name="T7" fmla="*/ 3 h 387"/>
                  <a:gd name="T8" fmla="*/ 7 w 352"/>
                  <a:gd name="T9" fmla="*/ 2 h 387"/>
                  <a:gd name="T10" fmla="*/ 5 w 352"/>
                  <a:gd name="T11" fmla="*/ 1 h 387"/>
                  <a:gd name="T12" fmla="*/ 4 w 352"/>
                  <a:gd name="T13" fmla="*/ 0 h 387"/>
                  <a:gd name="T14" fmla="*/ 4 w 352"/>
                  <a:gd name="T15" fmla="*/ 1 h 387"/>
                  <a:gd name="T16" fmla="*/ 4 w 352"/>
                  <a:gd name="T17" fmla="*/ 1 h 387"/>
                  <a:gd name="T18" fmla="*/ 4 w 352"/>
                  <a:gd name="T19" fmla="*/ 1 h 387"/>
                  <a:gd name="T20" fmla="*/ 3 w 352"/>
                  <a:gd name="T21" fmla="*/ 2 h 387"/>
                  <a:gd name="T22" fmla="*/ 2 w 352"/>
                  <a:gd name="T23" fmla="*/ 4 h 387"/>
                  <a:gd name="T24" fmla="*/ 1 w 352"/>
                  <a:gd name="T25" fmla="*/ 5 h 387"/>
                  <a:gd name="T26" fmla="*/ 1 w 352"/>
                  <a:gd name="T27" fmla="*/ 6 h 387"/>
                  <a:gd name="T28" fmla="*/ 0 w 352"/>
                  <a:gd name="T29" fmla="*/ 6 h 387"/>
                  <a:gd name="T30" fmla="*/ 0 w 352"/>
                  <a:gd name="T31" fmla="*/ 7 h 387"/>
                  <a:gd name="T32" fmla="*/ 0 w 352"/>
                  <a:gd name="T33" fmla="*/ 8 h 387"/>
                  <a:gd name="T34" fmla="*/ 0 w 352"/>
                  <a:gd name="T35" fmla="*/ 8 h 387"/>
                  <a:gd name="T36" fmla="*/ 0 w 352"/>
                  <a:gd name="T37" fmla="*/ 8 h 387"/>
                  <a:gd name="T38" fmla="*/ 1 w 352"/>
                  <a:gd name="T39" fmla="*/ 9 h 387"/>
                  <a:gd name="T40" fmla="*/ 1 w 352"/>
                  <a:gd name="T41" fmla="*/ 9 h 387"/>
                  <a:gd name="T42" fmla="*/ 2 w 352"/>
                  <a:gd name="T43" fmla="*/ 9 h 387"/>
                  <a:gd name="T44" fmla="*/ 2 w 352"/>
                  <a:gd name="T45" fmla="*/ 9 h 387"/>
                  <a:gd name="T46" fmla="*/ 2 w 352"/>
                  <a:gd name="T47" fmla="*/ 8 h 387"/>
                  <a:gd name="T48" fmla="*/ 3 w 352"/>
                  <a:gd name="T49" fmla="*/ 8 h 387"/>
                  <a:gd name="T50" fmla="*/ 3 w 352"/>
                  <a:gd name="T51" fmla="*/ 9 h 387"/>
                  <a:gd name="T52" fmla="*/ 3 w 352"/>
                  <a:gd name="T53" fmla="*/ 9 h 387"/>
                  <a:gd name="T54" fmla="*/ 3 w 352"/>
                  <a:gd name="T55" fmla="*/ 10 h 387"/>
                  <a:gd name="T56" fmla="*/ 2 w 352"/>
                  <a:gd name="T57" fmla="*/ 10 h 387"/>
                  <a:gd name="T58" fmla="*/ 2 w 352"/>
                  <a:gd name="T59" fmla="*/ 11 h 387"/>
                  <a:gd name="T60" fmla="*/ 3 w 352"/>
                  <a:gd name="T61" fmla="*/ 12 h 387"/>
                  <a:gd name="T62" fmla="*/ 3 w 352"/>
                  <a:gd name="T63" fmla="*/ 12 h 387"/>
                  <a:gd name="T64" fmla="*/ 4 w 352"/>
                  <a:gd name="T65" fmla="*/ 13 h 387"/>
                  <a:gd name="T66" fmla="*/ 5 w 352"/>
                  <a:gd name="T67" fmla="*/ 13 h 387"/>
                  <a:gd name="T68" fmla="*/ 5 w 352"/>
                  <a:gd name="T69" fmla="*/ 14 h 387"/>
                  <a:gd name="T70" fmla="*/ 5 w 352"/>
                  <a:gd name="T71" fmla="*/ 13 h 387"/>
                  <a:gd name="T72" fmla="*/ 6 w 352"/>
                  <a:gd name="T73" fmla="*/ 13 h 387"/>
                  <a:gd name="T74" fmla="*/ 6 w 352"/>
                  <a:gd name="T75" fmla="*/ 12 h 387"/>
                  <a:gd name="T76" fmla="*/ 6 w 352"/>
                  <a:gd name="T77" fmla="*/ 12 h 387"/>
                  <a:gd name="T78" fmla="*/ 6 w 352"/>
                  <a:gd name="T79" fmla="*/ 11 h 387"/>
                  <a:gd name="T80" fmla="*/ 6 w 352"/>
                  <a:gd name="T81" fmla="*/ 11 h 387"/>
                  <a:gd name="T82" fmla="*/ 7 w 352"/>
                  <a:gd name="T83" fmla="*/ 10 h 387"/>
                  <a:gd name="T84" fmla="*/ 8 w 352"/>
                  <a:gd name="T85" fmla="*/ 9 h 387"/>
                  <a:gd name="T86" fmla="*/ 9 w 352"/>
                  <a:gd name="T87" fmla="*/ 9 h 387"/>
                  <a:gd name="T88" fmla="*/ 10 w 352"/>
                  <a:gd name="T89" fmla="*/ 8 h 387"/>
                  <a:gd name="T90" fmla="*/ 11 w 352"/>
                  <a:gd name="T91" fmla="*/ 8 h 387"/>
                  <a:gd name="T92" fmla="*/ 11 w 352"/>
                  <a:gd name="T93" fmla="*/ 7 h 387"/>
                  <a:gd name="T94" fmla="*/ 12 w 352"/>
                  <a:gd name="T95" fmla="*/ 7 h 387"/>
                  <a:gd name="T96" fmla="*/ 12 w 352"/>
                  <a:gd name="T97" fmla="*/ 6 h 387"/>
                  <a:gd name="T98" fmla="*/ 12 w 352"/>
                  <a:gd name="T99" fmla="*/ 5 h 387"/>
                  <a:gd name="T100" fmla="*/ 11 w 352"/>
                  <a:gd name="T101" fmla="*/ 4 h 387"/>
                  <a:gd name="T102" fmla="*/ 11 w 352"/>
                  <a:gd name="T103" fmla="*/ 3 h 38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52" h="387">
                    <a:moveTo>
                      <a:pt x="325" y="79"/>
                    </a:moveTo>
                    <a:lnTo>
                      <a:pt x="312" y="79"/>
                    </a:lnTo>
                    <a:lnTo>
                      <a:pt x="299" y="79"/>
                    </a:lnTo>
                    <a:lnTo>
                      <a:pt x="286" y="79"/>
                    </a:lnTo>
                    <a:lnTo>
                      <a:pt x="273" y="79"/>
                    </a:lnTo>
                    <a:lnTo>
                      <a:pt x="265" y="79"/>
                    </a:lnTo>
                    <a:lnTo>
                      <a:pt x="256" y="77"/>
                    </a:lnTo>
                    <a:lnTo>
                      <a:pt x="249" y="74"/>
                    </a:lnTo>
                    <a:lnTo>
                      <a:pt x="240" y="70"/>
                    </a:lnTo>
                    <a:lnTo>
                      <a:pt x="222" y="59"/>
                    </a:lnTo>
                    <a:lnTo>
                      <a:pt x="204" y="46"/>
                    </a:lnTo>
                    <a:lnTo>
                      <a:pt x="168" y="20"/>
                    </a:lnTo>
                    <a:lnTo>
                      <a:pt x="140" y="0"/>
                    </a:lnTo>
                    <a:lnTo>
                      <a:pt x="137" y="6"/>
                    </a:lnTo>
                    <a:lnTo>
                      <a:pt x="133" y="13"/>
                    </a:lnTo>
                    <a:lnTo>
                      <a:pt x="129" y="19"/>
                    </a:lnTo>
                    <a:lnTo>
                      <a:pt x="125" y="25"/>
                    </a:lnTo>
                    <a:lnTo>
                      <a:pt x="119" y="29"/>
                    </a:lnTo>
                    <a:lnTo>
                      <a:pt x="114" y="33"/>
                    </a:lnTo>
                    <a:lnTo>
                      <a:pt x="107" y="35"/>
                    </a:lnTo>
                    <a:lnTo>
                      <a:pt x="100" y="36"/>
                    </a:lnTo>
                    <a:lnTo>
                      <a:pt x="86" y="56"/>
                    </a:lnTo>
                    <a:lnTo>
                      <a:pt x="71" y="76"/>
                    </a:lnTo>
                    <a:lnTo>
                      <a:pt x="53" y="97"/>
                    </a:lnTo>
                    <a:lnTo>
                      <a:pt x="38" y="120"/>
                    </a:lnTo>
                    <a:lnTo>
                      <a:pt x="30" y="131"/>
                    </a:lnTo>
                    <a:lnTo>
                      <a:pt x="22" y="143"/>
                    </a:lnTo>
                    <a:lnTo>
                      <a:pt x="17" y="154"/>
                    </a:lnTo>
                    <a:lnTo>
                      <a:pt x="11" y="165"/>
                    </a:lnTo>
                    <a:lnTo>
                      <a:pt x="7" y="177"/>
                    </a:lnTo>
                    <a:lnTo>
                      <a:pt x="3" y="187"/>
                    </a:lnTo>
                    <a:lnTo>
                      <a:pt x="0" y="198"/>
                    </a:lnTo>
                    <a:lnTo>
                      <a:pt x="0" y="208"/>
                    </a:lnTo>
                    <a:lnTo>
                      <a:pt x="0" y="213"/>
                    </a:lnTo>
                    <a:lnTo>
                      <a:pt x="2" y="217"/>
                    </a:lnTo>
                    <a:lnTo>
                      <a:pt x="3" y="222"/>
                    </a:lnTo>
                    <a:lnTo>
                      <a:pt x="5" y="225"/>
                    </a:lnTo>
                    <a:lnTo>
                      <a:pt x="9" y="231"/>
                    </a:lnTo>
                    <a:lnTo>
                      <a:pt x="16" y="237"/>
                    </a:lnTo>
                    <a:lnTo>
                      <a:pt x="24" y="241"/>
                    </a:lnTo>
                    <a:lnTo>
                      <a:pt x="31" y="243"/>
                    </a:lnTo>
                    <a:lnTo>
                      <a:pt x="39" y="245"/>
                    </a:lnTo>
                    <a:lnTo>
                      <a:pt x="47" y="246"/>
                    </a:lnTo>
                    <a:lnTo>
                      <a:pt x="52" y="245"/>
                    </a:lnTo>
                    <a:lnTo>
                      <a:pt x="58" y="243"/>
                    </a:lnTo>
                    <a:lnTo>
                      <a:pt x="63" y="241"/>
                    </a:lnTo>
                    <a:lnTo>
                      <a:pt x="69" y="238"/>
                    </a:lnTo>
                    <a:lnTo>
                      <a:pt x="73" y="236"/>
                    </a:lnTo>
                    <a:lnTo>
                      <a:pt x="76" y="235"/>
                    </a:lnTo>
                    <a:lnTo>
                      <a:pt x="78" y="236"/>
                    </a:lnTo>
                    <a:lnTo>
                      <a:pt x="80" y="236"/>
                    </a:lnTo>
                    <a:lnTo>
                      <a:pt x="80" y="238"/>
                    </a:lnTo>
                    <a:lnTo>
                      <a:pt x="80" y="240"/>
                    </a:lnTo>
                    <a:lnTo>
                      <a:pt x="80" y="257"/>
                    </a:lnTo>
                    <a:lnTo>
                      <a:pt x="78" y="271"/>
                    </a:lnTo>
                    <a:lnTo>
                      <a:pt x="76" y="279"/>
                    </a:lnTo>
                    <a:lnTo>
                      <a:pt x="74" y="285"/>
                    </a:lnTo>
                    <a:lnTo>
                      <a:pt x="71" y="290"/>
                    </a:lnTo>
                    <a:lnTo>
                      <a:pt x="66" y="295"/>
                    </a:lnTo>
                    <a:lnTo>
                      <a:pt x="73" y="307"/>
                    </a:lnTo>
                    <a:lnTo>
                      <a:pt x="80" y="319"/>
                    </a:lnTo>
                    <a:lnTo>
                      <a:pt x="80" y="331"/>
                    </a:lnTo>
                    <a:lnTo>
                      <a:pt x="80" y="344"/>
                    </a:lnTo>
                    <a:lnTo>
                      <a:pt x="89" y="351"/>
                    </a:lnTo>
                    <a:lnTo>
                      <a:pt x="110" y="366"/>
                    </a:lnTo>
                    <a:lnTo>
                      <a:pt x="122" y="373"/>
                    </a:lnTo>
                    <a:lnTo>
                      <a:pt x="133" y="380"/>
                    </a:lnTo>
                    <a:lnTo>
                      <a:pt x="142" y="385"/>
                    </a:lnTo>
                    <a:lnTo>
                      <a:pt x="147" y="387"/>
                    </a:lnTo>
                    <a:lnTo>
                      <a:pt x="152" y="386"/>
                    </a:lnTo>
                    <a:lnTo>
                      <a:pt x="158" y="382"/>
                    </a:lnTo>
                    <a:lnTo>
                      <a:pt x="163" y="377"/>
                    </a:lnTo>
                    <a:lnTo>
                      <a:pt x="168" y="370"/>
                    </a:lnTo>
                    <a:lnTo>
                      <a:pt x="173" y="363"/>
                    </a:lnTo>
                    <a:lnTo>
                      <a:pt x="176" y="356"/>
                    </a:lnTo>
                    <a:lnTo>
                      <a:pt x="178" y="350"/>
                    </a:lnTo>
                    <a:lnTo>
                      <a:pt x="179" y="344"/>
                    </a:lnTo>
                    <a:lnTo>
                      <a:pt x="181" y="338"/>
                    </a:lnTo>
                    <a:lnTo>
                      <a:pt x="182" y="330"/>
                    </a:lnTo>
                    <a:lnTo>
                      <a:pt x="184" y="323"/>
                    </a:lnTo>
                    <a:lnTo>
                      <a:pt x="187" y="317"/>
                    </a:lnTo>
                    <a:lnTo>
                      <a:pt x="195" y="304"/>
                    </a:lnTo>
                    <a:lnTo>
                      <a:pt x="206" y="292"/>
                    </a:lnTo>
                    <a:lnTo>
                      <a:pt x="216" y="281"/>
                    </a:lnTo>
                    <a:lnTo>
                      <a:pt x="228" y="271"/>
                    </a:lnTo>
                    <a:lnTo>
                      <a:pt x="238" y="263"/>
                    </a:lnTo>
                    <a:lnTo>
                      <a:pt x="246" y="258"/>
                    </a:lnTo>
                    <a:lnTo>
                      <a:pt x="264" y="249"/>
                    </a:lnTo>
                    <a:lnTo>
                      <a:pt x="283" y="239"/>
                    </a:lnTo>
                    <a:lnTo>
                      <a:pt x="300" y="229"/>
                    </a:lnTo>
                    <a:lnTo>
                      <a:pt x="317" y="217"/>
                    </a:lnTo>
                    <a:lnTo>
                      <a:pt x="324" y="212"/>
                    </a:lnTo>
                    <a:lnTo>
                      <a:pt x="331" y="205"/>
                    </a:lnTo>
                    <a:lnTo>
                      <a:pt x="338" y="199"/>
                    </a:lnTo>
                    <a:lnTo>
                      <a:pt x="342" y="192"/>
                    </a:lnTo>
                    <a:lnTo>
                      <a:pt x="346" y="185"/>
                    </a:lnTo>
                    <a:lnTo>
                      <a:pt x="350" y="177"/>
                    </a:lnTo>
                    <a:lnTo>
                      <a:pt x="352" y="169"/>
                    </a:lnTo>
                    <a:lnTo>
                      <a:pt x="352" y="159"/>
                    </a:lnTo>
                    <a:lnTo>
                      <a:pt x="351" y="149"/>
                    </a:lnTo>
                    <a:lnTo>
                      <a:pt x="349" y="137"/>
                    </a:lnTo>
                    <a:lnTo>
                      <a:pt x="344" y="125"/>
                    </a:lnTo>
                    <a:lnTo>
                      <a:pt x="339" y="113"/>
                    </a:lnTo>
                    <a:lnTo>
                      <a:pt x="330" y="91"/>
                    </a:lnTo>
                    <a:lnTo>
                      <a:pt x="325" y="79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0" name="Freeform 364"/>
              <p:cNvSpPr>
                <a:spLocks/>
              </p:cNvSpPr>
              <p:nvPr/>
            </p:nvSpPr>
            <p:spPr bwMode="auto">
              <a:xfrm>
                <a:off x="923" y="2662"/>
                <a:ext cx="17" cy="26"/>
              </a:xfrm>
              <a:custGeom>
                <a:avLst/>
                <a:gdLst>
                  <a:gd name="T0" fmla="*/ 1 w 52"/>
                  <a:gd name="T1" fmla="*/ 0 h 78"/>
                  <a:gd name="T2" fmla="*/ 1 w 52"/>
                  <a:gd name="T3" fmla="*/ 0 h 78"/>
                  <a:gd name="T4" fmla="*/ 1 w 52"/>
                  <a:gd name="T5" fmla="*/ 0 h 78"/>
                  <a:gd name="T6" fmla="*/ 1 w 52"/>
                  <a:gd name="T7" fmla="*/ 0 h 78"/>
                  <a:gd name="T8" fmla="*/ 1 w 52"/>
                  <a:gd name="T9" fmla="*/ 0 h 78"/>
                  <a:gd name="T10" fmla="*/ 1 w 52"/>
                  <a:gd name="T11" fmla="*/ 0 h 78"/>
                  <a:gd name="T12" fmla="*/ 2 w 52"/>
                  <a:gd name="T13" fmla="*/ 1 h 78"/>
                  <a:gd name="T14" fmla="*/ 2 w 52"/>
                  <a:gd name="T15" fmla="*/ 1 h 78"/>
                  <a:gd name="T16" fmla="*/ 2 w 52"/>
                  <a:gd name="T17" fmla="*/ 1 h 78"/>
                  <a:gd name="T18" fmla="*/ 2 w 52"/>
                  <a:gd name="T19" fmla="*/ 1 h 78"/>
                  <a:gd name="T20" fmla="*/ 2 w 52"/>
                  <a:gd name="T21" fmla="*/ 2 h 78"/>
                  <a:gd name="T22" fmla="*/ 2 w 52"/>
                  <a:gd name="T23" fmla="*/ 2 h 78"/>
                  <a:gd name="T24" fmla="*/ 2 w 52"/>
                  <a:gd name="T25" fmla="*/ 2 h 78"/>
                  <a:gd name="T26" fmla="*/ 2 w 52"/>
                  <a:gd name="T27" fmla="*/ 2 h 78"/>
                  <a:gd name="T28" fmla="*/ 2 w 52"/>
                  <a:gd name="T29" fmla="*/ 2 h 78"/>
                  <a:gd name="T30" fmla="*/ 1 w 52"/>
                  <a:gd name="T31" fmla="*/ 2 h 78"/>
                  <a:gd name="T32" fmla="*/ 1 w 52"/>
                  <a:gd name="T33" fmla="*/ 3 h 78"/>
                  <a:gd name="T34" fmla="*/ 1 w 52"/>
                  <a:gd name="T35" fmla="*/ 3 h 78"/>
                  <a:gd name="T36" fmla="*/ 1 w 52"/>
                  <a:gd name="T37" fmla="*/ 3 h 78"/>
                  <a:gd name="T38" fmla="*/ 0 w 52"/>
                  <a:gd name="T39" fmla="*/ 3 h 78"/>
                  <a:gd name="T40" fmla="*/ 0 w 52"/>
                  <a:gd name="T41" fmla="*/ 3 h 78"/>
                  <a:gd name="T42" fmla="*/ 0 w 52"/>
                  <a:gd name="T43" fmla="*/ 3 h 78"/>
                  <a:gd name="T44" fmla="*/ 0 w 52"/>
                  <a:gd name="T45" fmla="*/ 3 h 78"/>
                  <a:gd name="T46" fmla="*/ 0 w 52"/>
                  <a:gd name="T47" fmla="*/ 3 h 78"/>
                  <a:gd name="T48" fmla="*/ 0 w 52"/>
                  <a:gd name="T49" fmla="*/ 3 h 78"/>
                  <a:gd name="T50" fmla="*/ 0 w 52"/>
                  <a:gd name="T51" fmla="*/ 3 h 78"/>
                  <a:gd name="T52" fmla="*/ 0 w 52"/>
                  <a:gd name="T53" fmla="*/ 2 h 78"/>
                  <a:gd name="T54" fmla="*/ 0 w 52"/>
                  <a:gd name="T55" fmla="*/ 2 h 78"/>
                  <a:gd name="T56" fmla="*/ 0 w 52"/>
                  <a:gd name="T57" fmla="*/ 2 h 78"/>
                  <a:gd name="T58" fmla="*/ 1 w 52"/>
                  <a:gd name="T59" fmla="*/ 2 h 78"/>
                  <a:gd name="T60" fmla="*/ 1 w 52"/>
                  <a:gd name="T61" fmla="*/ 2 h 78"/>
                  <a:gd name="T62" fmla="*/ 1 w 52"/>
                  <a:gd name="T63" fmla="*/ 1 h 78"/>
                  <a:gd name="T64" fmla="*/ 1 w 52"/>
                  <a:gd name="T65" fmla="*/ 1 h 78"/>
                  <a:gd name="T66" fmla="*/ 1 w 52"/>
                  <a:gd name="T67" fmla="*/ 0 h 78"/>
                  <a:gd name="T68" fmla="*/ 1 w 52"/>
                  <a:gd name="T69" fmla="*/ 0 h 7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2" h="78">
                    <a:moveTo>
                      <a:pt x="14" y="0"/>
                    </a:moveTo>
                    <a:lnTo>
                      <a:pt x="20" y="0"/>
                    </a:lnTo>
                    <a:lnTo>
                      <a:pt x="25" y="2"/>
                    </a:lnTo>
                    <a:lnTo>
                      <a:pt x="30" y="6"/>
                    </a:lnTo>
                    <a:lnTo>
                      <a:pt x="36" y="9"/>
                    </a:lnTo>
                    <a:lnTo>
                      <a:pt x="40" y="13"/>
                    </a:lnTo>
                    <a:lnTo>
                      <a:pt x="45" y="17"/>
                    </a:lnTo>
                    <a:lnTo>
                      <a:pt x="47" y="21"/>
                    </a:lnTo>
                    <a:lnTo>
                      <a:pt x="48" y="24"/>
                    </a:lnTo>
                    <a:lnTo>
                      <a:pt x="51" y="34"/>
                    </a:lnTo>
                    <a:lnTo>
                      <a:pt x="52" y="41"/>
                    </a:lnTo>
                    <a:lnTo>
                      <a:pt x="51" y="46"/>
                    </a:lnTo>
                    <a:lnTo>
                      <a:pt x="49" y="50"/>
                    </a:lnTo>
                    <a:lnTo>
                      <a:pt x="47" y="54"/>
                    </a:lnTo>
                    <a:lnTo>
                      <a:pt x="44" y="60"/>
                    </a:lnTo>
                    <a:lnTo>
                      <a:pt x="41" y="65"/>
                    </a:lnTo>
                    <a:lnTo>
                      <a:pt x="41" y="73"/>
                    </a:lnTo>
                    <a:lnTo>
                      <a:pt x="29" y="75"/>
                    </a:lnTo>
                    <a:lnTo>
                      <a:pt x="16" y="78"/>
                    </a:lnTo>
                    <a:lnTo>
                      <a:pt x="11" y="78"/>
                    </a:lnTo>
                    <a:lnTo>
                      <a:pt x="5" y="78"/>
                    </a:lnTo>
                    <a:lnTo>
                      <a:pt x="4" y="78"/>
                    </a:lnTo>
                    <a:lnTo>
                      <a:pt x="2" y="77"/>
                    </a:lnTo>
                    <a:lnTo>
                      <a:pt x="2" y="75"/>
                    </a:lnTo>
                    <a:lnTo>
                      <a:pt x="1" y="73"/>
                    </a:lnTo>
                    <a:lnTo>
                      <a:pt x="0" y="69"/>
                    </a:lnTo>
                    <a:lnTo>
                      <a:pt x="1" y="64"/>
                    </a:lnTo>
                    <a:lnTo>
                      <a:pt x="3" y="60"/>
                    </a:lnTo>
                    <a:lnTo>
                      <a:pt x="7" y="56"/>
                    </a:lnTo>
                    <a:lnTo>
                      <a:pt x="17" y="47"/>
                    </a:lnTo>
                    <a:lnTo>
                      <a:pt x="28" y="42"/>
                    </a:lnTo>
                    <a:lnTo>
                      <a:pt x="24" y="32"/>
                    </a:lnTo>
                    <a:lnTo>
                      <a:pt x="21" y="21"/>
                    </a:lnTo>
                    <a:lnTo>
                      <a:pt x="18" y="10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21" name="Freeform 365"/>
              <p:cNvSpPr>
                <a:spLocks/>
              </p:cNvSpPr>
              <p:nvPr/>
            </p:nvSpPr>
            <p:spPr bwMode="auto">
              <a:xfrm>
                <a:off x="912" y="2666"/>
                <a:ext cx="9" cy="10"/>
              </a:xfrm>
              <a:custGeom>
                <a:avLst/>
                <a:gdLst>
                  <a:gd name="T0" fmla="*/ 0 w 33"/>
                  <a:gd name="T1" fmla="*/ 0 h 30"/>
                  <a:gd name="T2" fmla="*/ 0 w 33"/>
                  <a:gd name="T3" fmla="*/ 1 h 30"/>
                  <a:gd name="T4" fmla="*/ 0 w 33"/>
                  <a:gd name="T5" fmla="*/ 1 h 30"/>
                  <a:gd name="T6" fmla="*/ 0 w 33"/>
                  <a:gd name="T7" fmla="*/ 1 h 30"/>
                  <a:gd name="T8" fmla="*/ 1 w 33"/>
                  <a:gd name="T9" fmla="*/ 1 h 30"/>
                  <a:gd name="T10" fmla="*/ 1 w 33"/>
                  <a:gd name="T11" fmla="*/ 1 h 30"/>
                  <a:gd name="T12" fmla="*/ 1 w 33"/>
                  <a:gd name="T13" fmla="*/ 0 h 30"/>
                  <a:gd name="T14" fmla="*/ 0 w 33"/>
                  <a:gd name="T15" fmla="*/ 0 h 30"/>
                  <a:gd name="T16" fmla="*/ 0 w 33"/>
                  <a:gd name="T17" fmla="*/ 0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3" h="30">
                    <a:moveTo>
                      <a:pt x="13" y="6"/>
                    </a:moveTo>
                    <a:lnTo>
                      <a:pt x="0" y="24"/>
                    </a:lnTo>
                    <a:lnTo>
                      <a:pt x="7" y="25"/>
                    </a:lnTo>
                    <a:lnTo>
                      <a:pt x="15" y="27"/>
                    </a:lnTo>
                    <a:lnTo>
                      <a:pt x="23" y="29"/>
                    </a:lnTo>
                    <a:lnTo>
                      <a:pt x="33" y="30"/>
                    </a:lnTo>
                    <a:lnTo>
                      <a:pt x="33" y="0"/>
                    </a:lnTo>
                    <a:lnTo>
                      <a:pt x="20" y="0"/>
                    </a:lnTo>
                    <a:lnTo>
                      <a:pt x="13" y="6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235" name="Freeform 366"/>
            <p:cNvSpPr>
              <a:spLocks/>
            </p:cNvSpPr>
            <p:nvPr>
              <p:custDataLst>
                <p:tags r:id="rId266"/>
              </p:custDataLst>
            </p:nvPr>
          </p:nvSpPr>
          <p:spPr bwMode="auto">
            <a:xfrm>
              <a:off x="6107678" y="4099347"/>
              <a:ext cx="20638" cy="58738"/>
            </a:xfrm>
            <a:custGeom>
              <a:avLst/>
              <a:gdLst>
                <a:gd name="T0" fmla="*/ 865610518 w 47"/>
                <a:gd name="T1" fmla="*/ 0 h 28"/>
                <a:gd name="T2" fmla="*/ 1664685871 w 47"/>
                <a:gd name="T3" fmla="*/ 0 h 28"/>
                <a:gd name="T4" fmla="*/ 2064223548 w 47"/>
                <a:gd name="T5" fmla="*/ 2147483647 h 28"/>
                <a:gd name="T6" fmla="*/ 2147483647 w 47"/>
                <a:gd name="T7" fmla="*/ 2147483647 h 28"/>
                <a:gd name="T8" fmla="*/ 2147483647 w 47"/>
                <a:gd name="T9" fmla="*/ 2147483647 h 28"/>
                <a:gd name="T10" fmla="*/ 2130758307 w 47"/>
                <a:gd name="T11" fmla="*/ 2147483647 h 28"/>
                <a:gd name="T12" fmla="*/ 2147483647 w 47"/>
                <a:gd name="T13" fmla="*/ 2147483647 h 28"/>
                <a:gd name="T14" fmla="*/ 2147483647 w 47"/>
                <a:gd name="T15" fmla="*/ 2147483647 h 28"/>
                <a:gd name="T16" fmla="*/ 2147483647 w 47"/>
                <a:gd name="T17" fmla="*/ 2147483647 h 28"/>
                <a:gd name="T18" fmla="*/ 2147483647 w 47"/>
                <a:gd name="T19" fmla="*/ 2147483647 h 28"/>
                <a:gd name="T20" fmla="*/ 2147483647 w 47"/>
                <a:gd name="T21" fmla="*/ 2147483647 h 28"/>
                <a:gd name="T22" fmla="*/ 2147483647 w 47"/>
                <a:gd name="T23" fmla="*/ 2147483647 h 28"/>
                <a:gd name="T24" fmla="*/ 1864454710 w 47"/>
                <a:gd name="T25" fmla="*/ 2147483647 h 28"/>
                <a:gd name="T26" fmla="*/ 1065379356 w 47"/>
                <a:gd name="T27" fmla="*/ 2147483647 h 28"/>
                <a:gd name="T28" fmla="*/ 0 w 47"/>
                <a:gd name="T29" fmla="*/ 2147483647 h 28"/>
                <a:gd name="T30" fmla="*/ 66534760 w 47"/>
                <a:gd name="T31" fmla="*/ 2147483647 h 28"/>
                <a:gd name="T32" fmla="*/ 133234079 w 47"/>
                <a:gd name="T33" fmla="*/ 2147483647 h 28"/>
                <a:gd name="T34" fmla="*/ 266303598 w 47"/>
                <a:gd name="T35" fmla="*/ 2147483647 h 28"/>
                <a:gd name="T36" fmla="*/ 399537677 w 47"/>
                <a:gd name="T37" fmla="*/ 2147483647 h 28"/>
                <a:gd name="T38" fmla="*/ 599306515 w 47"/>
                <a:gd name="T39" fmla="*/ 2147483647 h 28"/>
                <a:gd name="T40" fmla="*/ 732540594 w 47"/>
                <a:gd name="T41" fmla="*/ 2147483647 h 28"/>
                <a:gd name="T42" fmla="*/ 865610518 w 47"/>
                <a:gd name="T43" fmla="*/ 2147483647 h 28"/>
                <a:gd name="T44" fmla="*/ 865610518 w 47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7" h="28">
                  <a:moveTo>
                    <a:pt x="13" y="0"/>
                  </a:moveTo>
                  <a:lnTo>
                    <a:pt x="25" y="0"/>
                  </a:lnTo>
                  <a:lnTo>
                    <a:pt x="31" y="2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7" y="12"/>
                  </a:lnTo>
                  <a:lnTo>
                    <a:pt x="47" y="12"/>
                  </a:lnTo>
                  <a:lnTo>
                    <a:pt x="42" y="19"/>
                  </a:lnTo>
                  <a:lnTo>
                    <a:pt x="37" y="25"/>
                  </a:lnTo>
                  <a:lnTo>
                    <a:pt x="33" y="27"/>
                  </a:lnTo>
                  <a:lnTo>
                    <a:pt x="28" y="28"/>
                  </a:lnTo>
                  <a:lnTo>
                    <a:pt x="16" y="27"/>
                  </a:lnTo>
                  <a:lnTo>
                    <a:pt x="0" y="25"/>
                  </a:lnTo>
                  <a:lnTo>
                    <a:pt x="1" y="19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6" y="12"/>
                  </a:lnTo>
                  <a:lnTo>
                    <a:pt x="9" y="11"/>
                  </a:lnTo>
                  <a:lnTo>
                    <a:pt x="11" y="9"/>
                  </a:lnTo>
                  <a:lnTo>
                    <a:pt x="13" y="5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36" name="Freeform 367"/>
            <p:cNvSpPr>
              <a:spLocks/>
            </p:cNvSpPr>
            <p:nvPr>
              <p:custDataLst>
                <p:tags r:id="rId267"/>
              </p:custDataLst>
            </p:nvPr>
          </p:nvSpPr>
          <p:spPr bwMode="auto">
            <a:xfrm>
              <a:off x="6076724" y="4126335"/>
              <a:ext cx="25797" cy="57150"/>
            </a:xfrm>
            <a:custGeom>
              <a:avLst/>
              <a:gdLst>
                <a:gd name="T0" fmla="*/ 1179135291 w 53"/>
                <a:gd name="T1" fmla="*/ 0 h 33"/>
                <a:gd name="T2" fmla="*/ 2147483647 w 53"/>
                <a:gd name="T3" fmla="*/ 2147483647 h 33"/>
                <a:gd name="T4" fmla="*/ 2147483647 w 53"/>
                <a:gd name="T5" fmla="*/ 2147483647 h 33"/>
                <a:gd name="T6" fmla="*/ 2147483647 w 53"/>
                <a:gd name="T7" fmla="*/ 2147483647 h 33"/>
                <a:gd name="T8" fmla="*/ 2147483647 w 53"/>
                <a:gd name="T9" fmla="*/ 2147483647 h 33"/>
                <a:gd name="T10" fmla="*/ 2147483647 w 53"/>
                <a:gd name="T11" fmla="*/ 2147483647 h 33"/>
                <a:gd name="T12" fmla="*/ 2147483647 w 53"/>
                <a:gd name="T13" fmla="*/ 2147483647 h 33"/>
                <a:gd name="T14" fmla="*/ 2147483647 w 53"/>
                <a:gd name="T15" fmla="*/ 2147483647 h 33"/>
                <a:gd name="T16" fmla="*/ 2147483647 w 53"/>
                <a:gd name="T17" fmla="*/ 2147483647 h 33"/>
                <a:gd name="T18" fmla="*/ 2147483647 w 53"/>
                <a:gd name="T19" fmla="*/ 2147483647 h 33"/>
                <a:gd name="T20" fmla="*/ 2147483647 w 53"/>
                <a:gd name="T21" fmla="*/ 2147483647 h 33"/>
                <a:gd name="T22" fmla="*/ 2147483647 w 53"/>
                <a:gd name="T23" fmla="*/ 2147483647 h 33"/>
                <a:gd name="T24" fmla="*/ 2147483647 w 53"/>
                <a:gd name="T25" fmla="*/ 2147483647 h 33"/>
                <a:gd name="T26" fmla="*/ 2147483647 w 53"/>
                <a:gd name="T27" fmla="*/ 2147483647 h 33"/>
                <a:gd name="T28" fmla="*/ 2147483647 w 53"/>
                <a:gd name="T29" fmla="*/ 2147483647 h 33"/>
                <a:gd name="T30" fmla="*/ 1814023569 w 53"/>
                <a:gd name="T31" fmla="*/ 2147483647 h 33"/>
                <a:gd name="T32" fmla="*/ 0 w 53"/>
                <a:gd name="T33" fmla="*/ 2147483647 h 33"/>
                <a:gd name="T34" fmla="*/ 0 w 53"/>
                <a:gd name="T35" fmla="*/ 2147483647 h 33"/>
                <a:gd name="T36" fmla="*/ 181482917 w 53"/>
                <a:gd name="T37" fmla="*/ 2147483647 h 33"/>
                <a:gd name="T38" fmla="*/ 362764097 w 53"/>
                <a:gd name="T39" fmla="*/ 2147483647 h 33"/>
                <a:gd name="T40" fmla="*/ 634887828 w 53"/>
                <a:gd name="T41" fmla="*/ 2147483647 h 33"/>
                <a:gd name="T42" fmla="*/ 816371194 w 53"/>
                <a:gd name="T43" fmla="*/ 2147483647 h 33"/>
                <a:gd name="T44" fmla="*/ 997652375 w 53"/>
                <a:gd name="T45" fmla="*/ 2147483647 h 33"/>
                <a:gd name="T46" fmla="*/ 1088494926 w 53"/>
                <a:gd name="T47" fmla="*/ 2147483647 h 33"/>
                <a:gd name="T48" fmla="*/ 1179135291 w 53"/>
                <a:gd name="T49" fmla="*/ 0 h 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3" h="33">
                  <a:moveTo>
                    <a:pt x="13" y="0"/>
                  </a:moveTo>
                  <a:lnTo>
                    <a:pt x="26" y="1"/>
                  </a:lnTo>
                  <a:lnTo>
                    <a:pt x="34" y="1"/>
                  </a:lnTo>
                  <a:lnTo>
                    <a:pt x="37" y="3"/>
                  </a:lnTo>
                  <a:lnTo>
                    <a:pt x="37" y="4"/>
                  </a:lnTo>
                  <a:lnTo>
                    <a:pt x="37" y="6"/>
                  </a:lnTo>
                  <a:lnTo>
                    <a:pt x="39" y="8"/>
                  </a:lnTo>
                  <a:lnTo>
                    <a:pt x="44" y="10"/>
                  </a:lnTo>
                  <a:lnTo>
                    <a:pt x="53" y="12"/>
                  </a:lnTo>
                  <a:lnTo>
                    <a:pt x="48" y="22"/>
                  </a:lnTo>
                  <a:lnTo>
                    <a:pt x="44" y="28"/>
                  </a:lnTo>
                  <a:lnTo>
                    <a:pt x="42" y="31"/>
                  </a:lnTo>
                  <a:lnTo>
                    <a:pt x="38" y="32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20" y="30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7" y="12"/>
                  </a:lnTo>
                  <a:lnTo>
                    <a:pt x="9" y="11"/>
                  </a:lnTo>
                  <a:lnTo>
                    <a:pt x="11" y="9"/>
                  </a:lnTo>
                  <a:lnTo>
                    <a:pt x="12" y="6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237" name="Group 368"/>
            <p:cNvGrpSpPr>
              <a:grpSpLocks/>
            </p:cNvGrpSpPr>
            <p:nvPr>
              <p:custDataLst>
                <p:tags r:id="rId268"/>
              </p:custDataLst>
            </p:nvPr>
          </p:nvGrpSpPr>
          <p:grpSpPr bwMode="auto">
            <a:xfrm>
              <a:off x="5904745" y="3618338"/>
              <a:ext cx="182298" cy="103187"/>
              <a:chOff x="3481" y="2773"/>
              <a:chExt cx="125" cy="65"/>
            </a:xfrm>
          </p:grpSpPr>
          <p:sp>
            <p:nvSpPr>
              <p:cNvPr id="2408" name="Freeform 369"/>
              <p:cNvSpPr>
                <a:spLocks/>
              </p:cNvSpPr>
              <p:nvPr/>
            </p:nvSpPr>
            <p:spPr bwMode="auto">
              <a:xfrm>
                <a:off x="3583" y="2798"/>
                <a:ext cx="5" cy="6"/>
              </a:xfrm>
              <a:custGeom>
                <a:avLst/>
                <a:gdLst>
                  <a:gd name="T0" fmla="*/ 1 w 13"/>
                  <a:gd name="T1" fmla="*/ 0 h 18"/>
                  <a:gd name="T2" fmla="*/ 1 w 13"/>
                  <a:gd name="T3" fmla="*/ 0 h 18"/>
                  <a:gd name="T4" fmla="*/ 0 w 13"/>
                  <a:gd name="T5" fmla="*/ 1 h 18"/>
                  <a:gd name="T6" fmla="*/ 0 w 13"/>
                  <a:gd name="T7" fmla="*/ 1 h 18"/>
                  <a:gd name="T8" fmla="*/ 0 w 13"/>
                  <a:gd name="T9" fmla="*/ 1 h 18"/>
                  <a:gd name="T10" fmla="*/ 0 w 13"/>
                  <a:gd name="T11" fmla="*/ 0 h 18"/>
                  <a:gd name="T12" fmla="*/ 0 w 13"/>
                  <a:gd name="T13" fmla="*/ 0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18">
                    <a:moveTo>
                      <a:pt x="13" y="0"/>
                    </a:moveTo>
                    <a:lnTo>
                      <a:pt x="10" y="9"/>
                    </a:lnTo>
                    <a:lnTo>
                      <a:pt x="6" y="18"/>
                    </a:lnTo>
                    <a:lnTo>
                      <a:pt x="5" y="17"/>
                    </a:lnTo>
                    <a:lnTo>
                      <a:pt x="3" y="14"/>
                    </a:lnTo>
                    <a:lnTo>
                      <a:pt x="1" y="10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09" name="Line 370"/>
              <p:cNvSpPr>
                <a:spLocks noChangeShapeType="1"/>
              </p:cNvSpPr>
              <p:nvPr/>
            </p:nvSpPr>
            <p:spPr bwMode="auto">
              <a:xfrm>
                <a:off x="3583" y="2800"/>
                <a:ext cx="2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0" name="Freeform 371"/>
              <p:cNvSpPr>
                <a:spLocks/>
              </p:cNvSpPr>
              <p:nvPr/>
            </p:nvSpPr>
            <p:spPr bwMode="auto">
              <a:xfrm>
                <a:off x="3554" y="2819"/>
                <a:ext cx="5" cy="6"/>
              </a:xfrm>
              <a:custGeom>
                <a:avLst/>
                <a:gdLst>
                  <a:gd name="T0" fmla="*/ 1 w 14"/>
                  <a:gd name="T1" fmla="*/ 1 h 19"/>
                  <a:gd name="T2" fmla="*/ 0 w 14"/>
                  <a:gd name="T3" fmla="*/ 0 h 19"/>
                  <a:gd name="T4" fmla="*/ 1 w 14"/>
                  <a:gd name="T5" fmla="*/ 1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19">
                    <a:moveTo>
                      <a:pt x="14" y="19"/>
                    </a:moveTo>
                    <a:lnTo>
                      <a:pt x="0" y="0"/>
                    </a:lnTo>
                    <a:lnTo>
                      <a:pt x="14" y="19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1" name="Freeform 372"/>
              <p:cNvSpPr>
                <a:spLocks/>
              </p:cNvSpPr>
              <p:nvPr/>
            </p:nvSpPr>
            <p:spPr bwMode="auto">
              <a:xfrm>
                <a:off x="3528" y="2832"/>
                <a:ext cx="2" cy="6"/>
              </a:xfrm>
              <a:custGeom>
                <a:avLst/>
                <a:gdLst>
                  <a:gd name="T0" fmla="*/ 0 w 7"/>
                  <a:gd name="T1" fmla="*/ 0 h 18"/>
                  <a:gd name="T2" fmla="*/ 0 w 7"/>
                  <a:gd name="T3" fmla="*/ 1 h 18"/>
                  <a:gd name="T4" fmla="*/ 0 w 7"/>
                  <a:gd name="T5" fmla="*/ 1 h 18"/>
                  <a:gd name="T6" fmla="*/ 0 w 7"/>
                  <a:gd name="T7" fmla="*/ 0 h 18"/>
                  <a:gd name="T8" fmla="*/ 0 w 7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18">
                    <a:moveTo>
                      <a:pt x="0" y="6"/>
                    </a:moveTo>
                    <a:lnTo>
                      <a:pt x="7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2" name="Freeform 373"/>
              <p:cNvSpPr>
                <a:spLocks/>
              </p:cNvSpPr>
              <p:nvPr/>
            </p:nvSpPr>
            <p:spPr bwMode="auto">
              <a:xfrm>
                <a:off x="3599" y="2773"/>
                <a:ext cx="7" cy="4"/>
              </a:xfrm>
              <a:custGeom>
                <a:avLst/>
                <a:gdLst>
                  <a:gd name="T0" fmla="*/ 1 w 20"/>
                  <a:gd name="T1" fmla="*/ 0 h 12"/>
                  <a:gd name="T2" fmla="*/ 0 w 20"/>
                  <a:gd name="T3" fmla="*/ 0 h 12"/>
                  <a:gd name="T4" fmla="*/ 0 w 20"/>
                  <a:gd name="T5" fmla="*/ 0 h 12"/>
                  <a:gd name="T6" fmla="*/ 0 w 20"/>
                  <a:gd name="T7" fmla="*/ 0 h 12"/>
                  <a:gd name="T8" fmla="*/ 0 w 20"/>
                  <a:gd name="T9" fmla="*/ 0 h 12"/>
                  <a:gd name="T10" fmla="*/ 0 w 20"/>
                  <a:gd name="T11" fmla="*/ 0 h 12"/>
                  <a:gd name="T12" fmla="*/ 1 w 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2">
                    <a:moveTo>
                      <a:pt x="20" y="12"/>
                    </a:moveTo>
                    <a:lnTo>
                      <a:pt x="10" y="9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3" name="Line 374"/>
              <p:cNvSpPr>
                <a:spLocks noChangeShapeType="1"/>
              </p:cNvSpPr>
              <p:nvPr/>
            </p:nvSpPr>
            <p:spPr bwMode="auto">
              <a:xfrm>
                <a:off x="3603" y="2773"/>
                <a:ext cx="1" cy="2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4" name="Freeform 375"/>
              <p:cNvSpPr>
                <a:spLocks/>
              </p:cNvSpPr>
              <p:nvPr/>
            </p:nvSpPr>
            <p:spPr bwMode="auto">
              <a:xfrm>
                <a:off x="3481" y="2828"/>
                <a:ext cx="7" cy="6"/>
              </a:xfrm>
              <a:custGeom>
                <a:avLst/>
                <a:gdLst>
                  <a:gd name="T0" fmla="*/ 0 w 20"/>
                  <a:gd name="T1" fmla="*/ 0 h 18"/>
                  <a:gd name="T2" fmla="*/ 0 w 20"/>
                  <a:gd name="T3" fmla="*/ 1 h 18"/>
                  <a:gd name="T4" fmla="*/ 1 w 20"/>
                  <a:gd name="T5" fmla="*/ 1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" h="18">
                    <a:moveTo>
                      <a:pt x="0" y="0"/>
                    </a:moveTo>
                    <a:lnTo>
                      <a:pt x="0" y="18"/>
                    </a:lnTo>
                    <a:lnTo>
                      <a:pt x="20" y="18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5" name="Freeform 376"/>
              <p:cNvSpPr>
                <a:spLocks/>
              </p:cNvSpPr>
              <p:nvPr/>
            </p:nvSpPr>
            <p:spPr bwMode="auto">
              <a:xfrm>
                <a:off x="3485" y="2830"/>
                <a:ext cx="3" cy="4"/>
              </a:xfrm>
              <a:custGeom>
                <a:avLst/>
                <a:gdLst>
                  <a:gd name="T0" fmla="*/ 0 w 7"/>
                  <a:gd name="T1" fmla="*/ 0 h 12"/>
                  <a:gd name="T2" fmla="*/ 0 w 7"/>
                  <a:gd name="T3" fmla="*/ 0 h 12"/>
                  <a:gd name="T4" fmla="*/ 0 w 7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12">
                    <a:moveTo>
                      <a:pt x="7" y="12"/>
                    </a:moveTo>
                    <a:lnTo>
                      <a:pt x="4" y="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6" name="Freeform 377"/>
              <p:cNvSpPr>
                <a:spLocks/>
              </p:cNvSpPr>
              <p:nvPr/>
            </p:nvSpPr>
            <p:spPr bwMode="auto">
              <a:xfrm>
                <a:off x="3481" y="2828"/>
                <a:ext cx="7" cy="6"/>
              </a:xfrm>
              <a:custGeom>
                <a:avLst/>
                <a:gdLst>
                  <a:gd name="T0" fmla="*/ 0 w 20"/>
                  <a:gd name="T1" fmla="*/ 0 h 18"/>
                  <a:gd name="T2" fmla="*/ 0 w 20"/>
                  <a:gd name="T3" fmla="*/ 1 h 18"/>
                  <a:gd name="T4" fmla="*/ 1 w 20"/>
                  <a:gd name="T5" fmla="*/ 1 h 18"/>
                  <a:gd name="T6" fmla="*/ 1 w 20"/>
                  <a:gd name="T7" fmla="*/ 0 h 18"/>
                  <a:gd name="T8" fmla="*/ 1 w 20"/>
                  <a:gd name="T9" fmla="*/ 0 h 18"/>
                  <a:gd name="T10" fmla="*/ 0 w 20"/>
                  <a:gd name="T11" fmla="*/ 0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0" h="18">
                    <a:moveTo>
                      <a:pt x="0" y="0"/>
                    </a:moveTo>
                    <a:lnTo>
                      <a:pt x="0" y="18"/>
                    </a:lnTo>
                    <a:lnTo>
                      <a:pt x="20" y="18"/>
                    </a:lnTo>
                    <a:lnTo>
                      <a:pt x="17" y="12"/>
                    </a:lnTo>
                    <a:lnTo>
                      <a:pt x="13" y="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7" name="Freeform 378"/>
              <p:cNvSpPr>
                <a:spLocks/>
              </p:cNvSpPr>
              <p:nvPr/>
            </p:nvSpPr>
            <p:spPr bwMode="auto">
              <a:xfrm>
                <a:off x="3528" y="2832"/>
                <a:ext cx="2" cy="6"/>
              </a:xfrm>
              <a:custGeom>
                <a:avLst/>
                <a:gdLst>
                  <a:gd name="T0" fmla="*/ 0 w 7"/>
                  <a:gd name="T1" fmla="*/ 0 h 18"/>
                  <a:gd name="T2" fmla="*/ 0 w 7"/>
                  <a:gd name="T3" fmla="*/ 1 h 18"/>
                  <a:gd name="T4" fmla="*/ 0 w 7"/>
                  <a:gd name="T5" fmla="*/ 1 h 18"/>
                  <a:gd name="T6" fmla="*/ 0 w 7"/>
                  <a:gd name="T7" fmla="*/ 0 h 18"/>
                  <a:gd name="T8" fmla="*/ 0 w 7"/>
                  <a:gd name="T9" fmla="*/ 0 h 18"/>
                  <a:gd name="T10" fmla="*/ 0 w 7"/>
                  <a:gd name="T11" fmla="*/ 0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" h="18">
                    <a:moveTo>
                      <a:pt x="0" y="6"/>
                    </a:moveTo>
                    <a:lnTo>
                      <a:pt x="7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18" name="Freeform 379"/>
              <p:cNvSpPr>
                <a:spLocks/>
              </p:cNvSpPr>
              <p:nvPr/>
            </p:nvSpPr>
            <p:spPr bwMode="auto">
              <a:xfrm>
                <a:off x="3583" y="2798"/>
                <a:ext cx="5" cy="6"/>
              </a:xfrm>
              <a:custGeom>
                <a:avLst/>
                <a:gdLst>
                  <a:gd name="T0" fmla="*/ 1 w 13"/>
                  <a:gd name="T1" fmla="*/ 0 h 18"/>
                  <a:gd name="T2" fmla="*/ 1 w 13"/>
                  <a:gd name="T3" fmla="*/ 0 h 18"/>
                  <a:gd name="T4" fmla="*/ 0 w 13"/>
                  <a:gd name="T5" fmla="*/ 1 h 18"/>
                  <a:gd name="T6" fmla="*/ 0 w 13"/>
                  <a:gd name="T7" fmla="*/ 1 h 18"/>
                  <a:gd name="T8" fmla="*/ 0 w 13"/>
                  <a:gd name="T9" fmla="*/ 1 h 18"/>
                  <a:gd name="T10" fmla="*/ 0 w 13"/>
                  <a:gd name="T11" fmla="*/ 0 h 18"/>
                  <a:gd name="T12" fmla="*/ 0 w 13"/>
                  <a:gd name="T13" fmla="*/ 0 h 18"/>
                  <a:gd name="T14" fmla="*/ 0 w 13"/>
                  <a:gd name="T15" fmla="*/ 0 h 18"/>
                  <a:gd name="T16" fmla="*/ 1 w 13"/>
                  <a:gd name="T17" fmla="*/ 0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3" h="18">
                    <a:moveTo>
                      <a:pt x="13" y="0"/>
                    </a:moveTo>
                    <a:lnTo>
                      <a:pt x="10" y="9"/>
                    </a:lnTo>
                    <a:lnTo>
                      <a:pt x="6" y="18"/>
                    </a:lnTo>
                    <a:lnTo>
                      <a:pt x="5" y="17"/>
                    </a:lnTo>
                    <a:lnTo>
                      <a:pt x="3" y="14"/>
                    </a:lnTo>
                    <a:lnTo>
                      <a:pt x="1" y="1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238" name="Freeform 380"/>
            <p:cNvSpPr>
              <a:spLocks/>
            </p:cNvSpPr>
            <p:nvPr>
              <p:custDataLst>
                <p:tags r:id="rId269"/>
              </p:custDataLst>
            </p:nvPr>
          </p:nvSpPr>
          <p:spPr bwMode="auto">
            <a:xfrm>
              <a:off x="4960578" y="3610400"/>
              <a:ext cx="345678" cy="379413"/>
            </a:xfrm>
            <a:custGeom>
              <a:avLst/>
              <a:gdLst>
                <a:gd name="T0" fmla="*/ 2147483647 w 736"/>
                <a:gd name="T1" fmla="*/ 2147483647 h 721"/>
                <a:gd name="T2" fmla="*/ 2147483647 w 736"/>
                <a:gd name="T3" fmla="*/ 2147483647 h 721"/>
                <a:gd name="T4" fmla="*/ 2147483647 w 736"/>
                <a:gd name="T5" fmla="*/ 2147483647 h 721"/>
                <a:gd name="T6" fmla="*/ 2147483647 w 736"/>
                <a:gd name="T7" fmla="*/ 2147483647 h 721"/>
                <a:gd name="T8" fmla="*/ 2147483647 w 736"/>
                <a:gd name="T9" fmla="*/ 2147483647 h 721"/>
                <a:gd name="T10" fmla="*/ 2147483647 w 736"/>
                <a:gd name="T11" fmla="*/ 2147483647 h 721"/>
                <a:gd name="T12" fmla="*/ 2147483647 w 736"/>
                <a:gd name="T13" fmla="*/ 2147483647 h 721"/>
                <a:gd name="T14" fmla="*/ 2147483647 w 736"/>
                <a:gd name="T15" fmla="*/ 2147483647 h 721"/>
                <a:gd name="T16" fmla="*/ 2147483647 w 736"/>
                <a:gd name="T17" fmla="*/ 2147483647 h 721"/>
                <a:gd name="T18" fmla="*/ 2147483647 w 736"/>
                <a:gd name="T19" fmla="*/ 2147483647 h 721"/>
                <a:gd name="T20" fmla="*/ 2147483647 w 736"/>
                <a:gd name="T21" fmla="*/ 2147483647 h 721"/>
                <a:gd name="T22" fmla="*/ 2147483647 w 736"/>
                <a:gd name="T23" fmla="*/ 2147483647 h 721"/>
                <a:gd name="T24" fmla="*/ 2147483647 w 736"/>
                <a:gd name="T25" fmla="*/ 2147483647 h 721"/>
                <a:gd name="T26" fmla="*/ 2147483647 w 736"/>
                <a:gd name="T27" fmla="*/ 2147483647 h 721"/>
                <a:gd name="T28" fmla="*/ 2147483647 w 736"/>
                <a:gd name="T29" fmla="*/ 2147483647 h 721"/>
                <a:gd name="T30" fmla="*/ 2147483647 w 736"/>
                <a:gd name="T31" fmla="*/ 2147483647 h 721"/>
                <a:gd name="T32" fmla="*/ 2147483647 w 736"/>
                <a:gd name="T33" fmla="*/ 2147483647 h 721"/>
                <a:gd name="T34" fmla="*/ 2147483647 w 736"/>
                <a:gd name="T35" fmla="*/ 2147483647 h 721"/>
                <a:gd name="T36" fmla="*/ 2147483647 w 736"/>
                <a:gd name="T37" fmla="*/ 2147483647 h 721"/>
                <a:gd name="T38" fmla="*/ 2147483647 w 736"/>
                <a:gd name="T39" fmla="*/ 2147483647 h 721"/>
                <a:gd name="T40" fmla="*/ 2147483647 w 736"/>
                <a:gd name="T41" fmla="*/ 2147483647 h 721"/>
                <a:gd name="T42" fmla="*/ 2147483647 w 736"/>
                <a:gd name="T43" fmla="*/ 2147483647 h 721"/>
                <a:gd name="T44" fmla="*/ 2147483647 w 736"/>
                <a:gd name="T45" fmla="*/ 2147483647 h 721"/>
                <a:gd name="T46" fmla="*/ 2147483647 w 736"/>
                <a:gd name="T47" fmla="*/ 2147483647 h 721"/>
                <a:gd name="T48" fmla="*/ 2147483647 w 736"/>
                <a:gd name="T49" fmla="*/ 2147483647 h 721"/>
                <a:gd name="T50" fmla="*/ 2147483647 w 736"/>
                <a:gd name="T51" fmla="*/ 2147483647 h 721"/>
                <a:gd name="T52" fmla="*/ 2147483647 w 736"/>
                <a:gd name="T53" fmla="*/ 2147483647 h 721"/>
                <a:gd name="T54" fmla="*/ 2147483647 w 736"/>
                <a:gd name="T55" fmla="*/ 2147483647 h 721"/>
                <a:gd name="T56" fmla="*/ 2147483647 w 736"/>
                <a:gd name="T57" fmla="*/ 2147483647 h 721"/>
                <a:gd name="T58" fmla="*/ 2147483647 w 736"/>
                <a:gd name="T59" fmla="*/ 2147483647 h 721"/>
                <a:gd name="T60" fmla="*/ 2147483647 w 736"/>
                <a:gd name="T61" fmla="*/ 2147483647 h 721"/>
                <a:gd name="T62" fmla="*/ 2147483647 w 736"/>
                <a:gd name="T63" fmla="*/ 2147483647 h 721"/>
                <a:gd name="T64" fmla="*/ 2147483647 w 736"/>
                <a:gd name="T65" fmla="*/ 2147483647 h 721"/>
                <a:gd name="T66" fmla="*/ 2147483647 w 736"/>
                <a:gd name="T67" fmla="*/ 0 h 721"/>
                <a:gd name="T68" fmla="*/ 2147483647 w 736"/>
                <a:gd name="T69" fmla="*/ 2147483647 h 721"/>
                <a:gd name="T70" fmla="*/ 2147483647 w 736"/>
                <a:gd name="T71" fmla="*/ 2147483647 h 721"/>
                <a:gd name="T72" fmla="*/ 2147483647 w 736"/>
                <a:gd name="T73" fmla="*/ 2147483647 h 721"/>
                <a:gd name="T74" fmla="*/ 2147483647 w 736"/>
                <a:gd name="T75" fmla="*/ 2147483647 h 721"/>
                <a:gd name="T76" fmla="*/ 2147483647 w 736"/>
                <a:gd name="T77" fmla="*/ 2147483647 h 721"/>
                <a:gd name="T78" fmla="*/ 2147483647 w 736"/>
                <a:gd name="T79" fmla="*/ 2147483647 h 721"/>
                <a:gd name="T80" fmla="*/ 2147483647 w 736"/>
                <a:gd name="T81" fmla="*/ 2147483647 h 721"/>
                <a:gd name="T82" fmla="*/ 2147483647 w 736"/>
                <a:gd name="T83" fmla="*/ 2147483647 h 721"/>
                <a:gd name="T84" fmla="*/ 2147483647 w 736"/>
                <a:gd name="T85" fmla="*/ 2147483647 h 721"/>
                <a:gd name="T86" fmla="*/ 2147483647 w 736"/>
                <a:gd name="T87" fmla="*/ 2147483647 h 721"/>
                <a:gd name="T88" fmla="*/ 2147483647 w 736"/>
                <a:gd name="T89" fmla="*/ 2147483647 h 721"/>
                <a:gd name="T90" fmla="*/ 2147483647 w 736"/>
                <a:gd name="T91" fmla="*/ 2147483647 h 721"/>
                <a:gd name="T92" fmla="*/ 2147483647 w 736"/>
                <a:gd name="T93" fmla="*/ 2147483647 h 721"/>
                <a:gd name="T94" fmla="*/ 2037285087 w 736"/>
                <a:gd name="T95" fmla="*/ 2147483647 h 721"/>
                <a:gd name="T96" fmla="*/ 896375212 w 736"/>
                <a:gd name="T97" fmla="*/ 2147483647 h 72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36" h="721">
                  <a:moveTo>
                    <a:pt x="0" y="691"/>
                  </a:moveTo>
                  <a:lnTo>
                    <a:pt x="46" y="697"/>
                  </a:lnTo>
                  <a:lnTo>
                    <a:pt x="53" y="690"/>
                  </a:lnTo>
                  <a:lnTo>
                    <a:pt x="60" y="685"/>
                  </a:lnTo>
                  <a:lnTo>
                    <a:pt x="68" y="679"/>
                  </a:lnTo>
                  <a:lnTo>
                    <a:pt x="75" y="674"/>
                  </a:lnTo>
                  <a:lnTo>
                    <a:pt x="83" y="671"/>
                  </a:lnTo>
                  <a:lnTo>
                    <a:pt x="91" y="668"/>
                  </a:lnTo>
                  <a:lnTo>
                    <a:pt x="97" y="666"/>
                  </a:lnTo>
                  <a:lnTo>
                    <a:pt x="105" y="666"/>
                  </a:lnTo>
                  <a:lnTo>
                    <a:pt x="116" y="666"/>
                  </a:lnTo>
                  <a:lnTo>
                    <a:pt x="126" y="668"/>
                  </a:lnTo>
                  <a:lnTo>
                    <a:pt x="137" y="671"/>
                  </a:lnTo>
                  <a:lnTo>
                    <a:pt x="149" y="674"/>
                  </a:lnTo>
                  <a:lnTo>
                    <a:pt x="172" y="683"/>
                  </a:lnTo>
                  <a:lnTo>
                    <a:pt x="196" y="692"/>
                  </a:lnTo>
                  <a:lnTo>
                    <a:pt x="208" y="696"/>
                  </a:lnTo>
                  <a:lnTo>
                    <a:pt x="220" y="700"/>
                  </a:lnTo>
                  <a:lnTo>
                    <a:pt x="232" y="703"/>
                  </a:lnTo>
                  <a:lnTo>
                    <a:pt x="245" y="705"/>
                  </a:lnTo>
                  <a:lnTo>
                    <a:pt x="257" y="706"/>
                  </a:lnTo>
                  <a:lnTo>
                    <a:pt x="269" y="707"/>
                  </a:lnTo>
                  <a:lnTo>
                    <a:pt x="280" y="706"/>
                  </a:lnTo>
                  <a:lnTo>
                    <a:pt x="292" y="703"/>
                  </a:lnTo>
                  <a:lnTo>
                    <a:pt x="411" y="703"/>
                  </a:lnTo>
                  <a:lnTo>
                    <a:pt x="411" y="721"/>
                  </a:lnTo>
                  <a:lnTo>
                    <a:pt x="604" y="721"/>
                  </a:lnTo>
                  <a:lnTo>
                    <a:pt x="611" y="717"/>
                  </a:lnTo>
                  <a:lnTo>
                    <a:pt x="619" y="714"/>
                  </a:lnTo>
                  <a:lnTo>
                    <a:pt x="627" y="712"/>
                  </a:lnTo>
                  <a:lnTo>
                    <a:pt x="634" y="710"/>
                  </a:lnTo>
                  <a:lnTo>
                    <a:pt x="651" y="707"/>
                  </a:lnTo>
                  <a:lnTo>
                    <a:pt x="671" y="703"/>
                  </a:lnTo>
                  <a:lnTo>
                    <a:pt x="658" y="691"/>
                  </a:lnTo>
                  <a:lnTo>
                    <a:pt x="643" y="674"/>
                  </a:lnTo>
                  <a:lnTo>
                    <a:pt x="627" y="657"/>
                  </a:lnTo>
                  <a:lnTo>
                    <a:pt x="610" y="641"/>
                  </a:lnTo>
                  <a:lnTo>
                    <a:pt x="610" y="432"/>
                  </a:lnTo>
                  <a:lnTo>
                    <a:pt x="631" y="433"/>
                  </a:lnTo>
                  <a:lnTo>
                    <a:pt x="664" y="433"/>
                  </a:lnTo>
                  <a:lnTo>
                    <a:pt x="680" y="433"/>
                  </a:lnTo>
                  <a:lnTo>
                    <a:pt x="696" y="432"/>
                  </a:lnTo>
                  <a:lnTo>
                    <a:pt x="703" y="431"/>
                  </a:lnTo>
                  <a:lnTo>
                    <a:pt x="709" y="429"/>
                  </a:lnTo>
                  <a:lnTo>
                    <a:pt x="713" y="428"/>
                  </a:lnTo>
                  <a:lnTo>
                    <a:pt x="717" y="426"/>
                  </a:lnTo>
                  <a:lnTo>
                    <a:pt x="720" y="421"/>
                  </a:lnTo>
                  <a:lnTo>
                    <a:pt x="723" y="416"/>
                  </a:lnTo>
                  <a:lnTo>
                    <a:pt x="725" y="408"/>
                  </a:lnTo>
                  <a:lnTo>
                    <a:pt x="728" y="400"/>
                  </a:lnTo>
                  <a:lnTo>
                    <a:pt x="732" y="380"/>
                  </a:lnTo>
                  <a:lnTo>
                    <a:pt x="734" y="360"/>
                  </a:lnTo>
                  <a:lnTo>
                    <a:pt x="736" y="324"/>
                  </a:lnTo>
                  <a:lnTo>
                    <a:pt x="736" y="309"/>
                  </a:lnTo>
                  <a:lnTo>
                    <a:pt x="728" y="304"/>
                  </a:lnTo>
                  <a:lnTo>
                    <a:pt x="722" y="302"/>
                  </a:lnTo>
                  <a:lnTo>
                    <a:pt x="718" y="302"/>
                  </a:lnTo>
                  <a:lnTo>
                    <a:pt x="714" y="303"/>
                  </a:lnTo>
                  <a:lnTo>
                    <a:pt x="711" y="304"/>
                  </a:lnTo>
                  <a:lnTo>
                    <a:pt x="708" y="304"/>
                  </a:lnTo>
                  <a:lnTo>
                    <a:pt x="703" y="302"/>
                  </a:lnTo>
                  <a:lnTo>
                    <a:pt x="697" y="297"/>
                  </a:lnTo>
                  <a:lnTo>
                    <a:pt x="685" y="298"/>
                  </a:lnTo>
                  <a:lnTo>
                    <a:pt x="676" y="300"/>
                  </a:lnTo>
                  <a:lnTo>
                    <a:pt x="666" y="302"/>
                  </a:lnTo>
                  <a:lnTo>
                    <a:pt x="650" y="303"/>
                  </a:lnTo>
                  <a:lnTo>
                    <a:pt x="641" y="302"/>
                  </a:lnTo>
                  <a:lnTo>
                    <a:pt x="634" y="299"/>
                  </a:lnTo>
                  <a:lnTo>
                    <a:pt x="631" y="298"/>
                  </a:lnTo>
                  <a:lnTo>
                    <a:pt x="628" y="295"/>
                  </a:lnTo>
                  <a:lnTo>
                    <a:pt x="626" y="293"/>
                  </a:lnTo>
                  <a:lnTo>
                    <a:pt x="623" y="290"/>
                  </a:lnTo>
                  <a:lnTo>
                    <a:pt x="620" y="282"/>
                  </a:lnTo>
                  <a:lnTo>
                    <a:pt x="619" y="274"/>
                  </a:lnTo>
                  <a:lnTo>
                    <a:pt x="618" y="264"/>
                  </a:lnTo>
                  <a:lnTo>
                    <a:pt x="617" y="253"/>
                  </a:lnTo>
                  <a:lnTo>
                    <a:pt x="616" y="244"/>
                  </a:lnTo>
                  <a:lnTo>
                    <a:pt x="613" y="236"/>
                  </a:lnTo>
                  <a:lnTo>
                    <a:pt x="610" y="227"/>
                  </a:lnTo>
                  <a:lnTo>
                    <a:pt x="607" y="219"/>
                  </a:lnTo>
                  <a:lnTo>
                    <a:pt x="604" y="211"/>
                  </a:lnTo>
                  <a:lnTo>
                    <a:pt x="600" y="203"/>
                  </a:lnTo>
                  <a:lnTo>
                    <a:pt x="598" y="195"/>
                  </a:lnTo>
                  <a:lnTo>
                    <a:pt x="597" y="186"/>
                  </a:lnTo>
                  <a:lnTo>
                    <a:pt x="598" y="181"/>
                  </a:lnTo>
                  <a:lnTo>
                    <a:pt x="600" y="177"/>
                  </a:lnTo>
                  <a:lnTo>
                    <a:pt x="604" y="171"/>
                  </a:lnTo>
                  <a:lnTo>
                    <a:pt x="607" y="167"/>
                  </a:lnTo>
                  <a:lnTo>
                    <a:pt x="610" y="162"/>
                  </a:lnTo>
                  <a:lnTo>
                    <a:pt x="613" y="157"/>
                  </a:lnTo>
                  <a:lnTo>
                    <a:pt x="616" y="153"/>
                  </a:lnTo>
                  <a:lnTo>
                    <a:pt x="617" y="148"/>
                  </a:lnTo>
                  <a:lnTo>
                    <a:pt x="616" y="136"/>
                  </a:lnTo>
                  <a:lnTo>
                    <a:pt x="612" y="120"/>
                  </a:lnTo>
                  <a:lnTo>
                    <a:pt x="611" y="109"/>
                  </a:lnTo>
                  <a:lnTo>
                    <a:pt x="611" y="100"/>
                  </a:lnTo>
                  <a:lnTo>
                    <a:pt x="613" y="90"/>
                  </a:lnTo>
                  <a:lnTo>
                    <a:pt x="617" y="81"/>
                  </a:lnTo>
                  <a:lnTo>
                    <a:pt x="594" y="77"/>
                  </a:lnTo>
                  <a:lnTo>
                    <a:pt x="544" y="70"/>
                  </a:lnTo>
                  <a:lnTo>
                    <a:pt x="517" y="67"/>
                  </a:lnTo>
                  <a:lnTo>
                    <a:pt x="494" y="66"/>
                  </a:lnTo>
                  <a:lnTo>
                    <a:pt x="484" y="65"/>
                  </a:lnTo>
                  <a:lnTo>
                    <a:pt x="477" y="66"/>
                  </a:lnTo>
                  <a:lnTo>
                    <a:pt x="473" y="67"/>
                  </a:lnTo>
                  <a:lnTo>
                    <a:pt x="471" y="69"/>
                  </a:lnTo>
                  <a:lnTo>
                    <a:pt x="471" y="73"/>
                  </a:lnTo>
                  <a:lnTo>
                    <a:pt x="471" y="81"/>
                  </a:lnTo>
                  <a:lnTo>
                    <a:pt x="470" y="86"/>
                  </a:lnTo>
                  <a:lnTo>
                    <a:pt x="469" y="91"/>
                  </a:lnTo>
                  <a:lnTo>
                    <a:pt x="466" y="96"/>
                  </a:lnTo>
                  <a:lnTo>
                    <a:pt x="463" y="101"/>
                  </a:lnTo>
                  <a:lnTo>
                    <a:pt x="460" y="107"/>
                  </a:lnTo>
                  <a:lnTo>
                    <a:pt x="454" y="112"/>
                  </a:lnTo>
                  <a:lnTo>
                    <a:pt x="448" y="117"/>
                  </a:lnTo>
                  <a:lnTo>
                    <a:pt x="440" y="122"/>
                  </a:lnTo>
                  <a:lnTo>
                    <a:pt x="430" y="125"/>
                  </a:lnTo>
                  <a:lnTo>
                    <a:pt x="419" y="128"/>
                  </a:lnTo>
                  <a:lnTo>
                    <a:pt x="406" y="130"/>
                  </a:lnTo>
                  <a:lnTo>
                    <a:pt x="392" y="130"/>
                  </a:lnTo>
                  <a:lnTo>
                    <a:pt x="385" y="129"/>
                  </a:lnTo>
                  <a:lnTo>
                    <a:pt x="378" y="127"/>
                  </a:lnTo>
                  <a:lnTo>
                    <a:pt x="372" y="122"/>
                  </a:lnTo>
                  <a:lnTo>
                    <a:pt x="364" y="115"/>
                  </a:lnTo>
                  <a:lnTo>
                    <a:pt x="358" y="108"/>
                  </a:lnTo>
                  <a:lnTo>
                    <a:pt x="351" y="100"/>
                  </a:lnTo>
                  <a:lnTo>
                    <a:pt x="344" y="91"/>
                  </a:lnTo>
                  <a:lnTo>
                    <a:pt x="339" y="82"/>
                  </a:lnTo>
                  <a:lnTo>
                    <a:pt x="333" y="72"/>
                  </a:lnTo>
                  <a:lnTo>
                    <a:pt x="328" y="60"/>
                  </a:lnTo>
                  <a:lnTo>
                    <a:pt x="324" y="50"/>
                  </a:lnTo>
                  <a:lnTo>
                    <a:pt x="319" y="39"/>
                  </a:lnTo>
                  <a:lnTo>
                    <a:pt x="316" y="29"/>
                  </a:lnTo>
                  <a:lnTo>
                    <a:pt x="314" y="19"/>
                  </a:lnTo>
                  <a:lnTo>
                    <a:pt x="312" y="10"/>
                  </a:lnTo>
                  <a:lnTo>
                    <a:pt x="312" y="0"/>
                  </a:lnTo>
                  <a:lnTo>
                    <a:pt x="26" y="0"/>
                  </a:lnTo>
                  <a:lnTo>
                    <a:pt x="26" y="5"/>
                  </a:lnTo>
                  <a:lnTo>
                    <a:pt x="28" y="10"/>
                  </a:lnTo>
                  <a:lnTo>
                    <a:pt x="30" y="15"/>
                  </a:lnTo>
                  <a:lnTo>
                    <a:pt x="34" y="19"/>
                  </a:lnTo>
                  <a:lnTo>
                    <a:pt x="38" y="22"/>
                  </a:lnTo>
                  <a:lnTo>
                    <a:pt x="42" y="26"/>
                  </a:lnTo>
                  <a:lnTo>
                    <a:pt x="47" y="29"/>
                  </a:lnTo>
                  <a:lnTo>
                    <a:pt x="52" y="31"/>
                  </a:lnTo>
                  <a:lnTo>
                    <a:pt x="58" y="47"/>
                  </a:lnTo>
                  <a:lnTo>
                    <a:pt x="67" y="61"/>
                  </a:lnTo>
                  <a:lnTo>
                    <a:pt x="75" y="75"/>
                  </a:lnTo>
                  <a:lnTo>
                    <a:pt x="84" y="89"/>
                  </a:lnTo>
                  <a:lnTo>
                    <a:pt x="92" y="104"/>
                  </a:lnTo>
                  <a:lnTo>
                    <a:pt x="98" y="121"/>
                  </a:lnTo>
                  <a:lnTo>
                    <a:pt x="102" y="130"/>
                  </a:lnTo>
                  <a:lnTo>
                    <a:pt x="104" y="139"/>
                  </a:lnTo>
                  <a:lnTo>
                    <a:pt x="105" y="150"/>
                  </a:lnTo>
                  <a:lnTo>
                    <a:pt x="105" y="161"/>
                  </a:lnTo>
                  <a:lnTo>
                    <a:pt x="103" y="171"/>
                  </a:lnTo>
                  <a:lnTo>
                    <a:pt x="98" y="183"/>
                  </a:lnTo>
                  <a:lnTo>
                    <a:pt x="96" y="190"/>
                  </a:lnTo>
                  <a:lnTo>
                    <a:pt x="94" y="196"/>
                  </a:lnTo>
                  <a:lnTo>
                    <a:pt x="93" y="203"/>
                  </a:lnTo>
                  <a:lnTo>
                    <a:pt x="92" y="210"/>
                  </a:lnTo>
                  <a:lnTo>
                    <a:pt x="93" y="217"/>
                  </a:lnTo>
                  <a:lnTo>
                    <a:pt x="94" y="223"/>
                  </a:lnTo>
                  <a:lnTo>
                    <a:pt x="96" y="229"/>
                  </a:lnTo>
                  <a:lnTo>
                    <a:pt x="98" y="236"/>
                  </a:lnTo>
                  <a:lnTo>
                    <a:pt x="105" y="248"/>
                  </a:lnTo>
                  <a:lnTo>
                    <a:pt x="112" y="260"/>
                  </a:lnTo>
                  <a:lnTo>
                    <a:pt x="119" y="272"/>
                  </a:lnTo>
                  <a:lnTo>
                    <a:pt x="126" y="285"/>
                  </a:lnTo>
                  <a:lnTo>
                    <a:pt x="128" y="293"/>
                  </a:lnTo>
                  <a:lnTo>
                    <a:pt x="130" y="300"/>
                  </a:lnTo>
                  <a:lnTo>
                    <a:pt x="131" y="307"/>
                  </a:lnTo>
                  <a:lnTo>
                    <a:pt x="133" y="315"/>
                  </a:lnTo>
                  <a:lnTo>
                    <a:pt x="131" y="326"/>
                  </a:lnTo>
                  <a:lnTo>
                    <a:pt x="129" y="338"/>
                  </a:lnTo>
                  <a:lnTo>
                    <a:pt x="127" y="352"/>
                  </a:lnTo>
                  <a:lnTo>
                    <a:pt x="123" y="364"/>
                  </a:lnTo>
                  <a:lnTo>
                    <a:pt x="118" y="377"/>
                  </a:lnTo>
                  <a:lnTo>
                    <a:pt x="113" y="389"/>
                  </a:lnTo>
                  <a:lnTo>
                    <a:pt x="106" y="403"/>
                  </a:lnTo>
                  <a:lnTo>
                    <a:pt x="100" y="414"/>
                  </a:lnTo>
                  <a:lnTo>
                    <a:pt x="92" y="426"/>
                  </a:lnTo>
                  <a:lnTo>
                    <a:pt x="84" y="436"/>
                  </a:lnTo>
                  <a:lnTo>
                    <a:pt x="77" y="446"/>
                  </a:lnTo>
                  <a:lnTo>
                    <a:pt x="68" y="457"/>
                  </a:lnTo>
                  <a:lnTo>
                    <a:pt x="59" y="465"/>
                  </a:lnTo>
                  <a:lnTo>
                    <a:pt x="50" y="471"/>
                  </a:lnTo>
                  <a:lnTo>
                    <a:pt x="41" y="477"/>
                  </a:lnTo>
                  <a:lnTo>
                    <a:pt x="33" y="481"/>
                  </a:lnTo>
                  <a:lnTo>
                    <a:pt x="33" y="586"/>
                  </a:lnTo>
                  <a:lnTo>
                    <a:pt x="28" y="588"/>
                  </a:lnTo>
                  <a:lnTo>
                    <a:pt x="25" y="591"/>
                  </a:lnTo>
                  <a:lnTo>
                    <a:pt x="23" y="595"/>
                  </a:lnTo>
                  <a:lnTo>
                    <a:pt x="19" y="600"/>
                  </a:lnTo>
                  <a:lnTo>
                    <a:pt x="15" y="612"/>
                  </a:lnTo>
                  <a:lnTo>
                    <a:pt x="11" y="627"/>
                  </a:lnTo>
                  <a:lnTo>
                    <a:pt x="4" y="659"/>
                  </a:lnTo>
                  <a:lnTo>
                    <a:pt x="0" y="69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39" name="Freeform 381"/>
            <p:cNvSpPr>
              <a:spLocks/>
            </p:cNvSpPr>
            <p:nvPr>
              <p:custDataLst>
                <p:tags r:id="rId270"/>
              </p:custDataLst>
            </p:nvPr>
          </p:nvSpPr>
          <p:spPr bwMode="auto">
            <a:xfrm>
              <a:off x="4972616" y="3583413"/>
              <a:ext cx="17198" cy="60325"/>
            </a:xfrm>
            <a:custGeom>
              <a:avLst/>
              <a:gdLst>
                <a:gd name="T0" fmla="*/ 0 w 39"/>
                <a:gd name="T1" fmla="*/ 2147483647 h 31"/>
                <a:gd name="T2" fmla="*/ 809399494 w 39"/>
                <a:gd name="T3" fmla="*/ 2147483647 h 31"/>
                <a:gd name="T4" fmla="*/ 1483760538 w 39"/>
                <a:gd name="T5" fmla="*/ 2147483647 h 31"/>
                <a:gd name="T6" fmla="*/ 1753505282 w 39"/>
                <a:gd name="T7" fmla="*/ 2147483647 h 31"/>
                <a:gd name="T8" fmla="*/ 2023415288 w 39"/>
                <a:gd name="T9" fmla="*/ 2147483647 h 31"/>
                <a:gd name="T10" fmla="*/ 2147483647 w 39"/>
                <a:gd name="T11" fmla="*/ 2147483647 h 31"/>
                <a:gd name="T12" fmla="*/ 2147483647 w 39"/>
                <a:gd name="T13" fmla="*/ 2147483647 h 31"/>
                <a:gd name="T14" fmla="*/ 2147483647 w 39"/>
                <a:gd name="T15" fmla="*/ 0 h 31"/>
                <a:gd name="T16" fmla="*/ 1753505282 w 39"/>
                <a:gd name="T17" fmla="*/ 0 h 31"/>
                <a:gd name="T18" fmla="*/ 1146580016 w 39"/>
                <a:gd name="T19" fmla="*/ 0 h 31"/>
                <a:gd name="T20" fmla="*/ 539489080 w 39"/>
                <a:gd name="T21" fmla="*/ 0 h 31"/>
                <a:gd name="T22" fmla="*/ 0 w 39"/>
                <a:gd name="T23" fmla="*/ 0 h 31"/>
                <a:gd name="T24" fmla="*/ 0 w 39"/>
                <a:gd name="T25" fmla="*/ 2147483647 h 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9" h="31">
                  <a:moveTo>
                    <a:pt x="0" y="31"/>
                  </a:moveTo>
                  <a:lnTo>
                    <a:pt x="12" y="28"/>
                  </a:lnTo>
                  <a:lnTo>
                    <a:pt x="22" y="28"/>
                  </a:lnTo>
                  <a:lnTo>
                    <a:pt x="26" y="28"/>
                  </a:lnTo>
                  <a:lnTo>
                    <a:pt x="30" y="28"/>
                  </a:lnTo>
                  <a:lnTo>
                    <a:pt x="35" y="27"/>
                  </a:lnTo>
                  <a:lnTo>
                    <a:pt x="39" y="25"/>
                  </a:lnTo>
                  <a:lnTo>
                    <a:pt x="39" y="0"/>
                  </a:lnTo>
                  <a:lnTo>
                    <a:pt x="26" y="0"/>
                  </a:lnTo>
                  <a:lnTo>
                    <a:pt x="17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40" name="Freeform 382"/>
            <p:cNvSpPr>
              <a:spLocks/>
            </p:cNvSpPr>
            <p:nvPr>
              <p:custDataLst>
                <p:tags r:id="rId271"/>
              </p:custDataLst>
            </p:nvPr>
          </p:nvSpPr>
          <p:spPr bwMode="auto">
            <a:xfrm>
              <a:off x="5082683" y="4126335"/>
              <a:ext cx="429948" cy="398462"/>
            </a:xfrm>
            <a:custGeom>
              <a:avLst/>
              <a:gdLst>
                <a:gd name="T0" fmla="*/ 2147483647 w 903"/>
                <a:gd name="T1" fmla="*/ 2147483647 h 759"/>
                <a:gd name="T2" fmla="*/ 2147483647 w 903"/>
                <a:gd name="T3" fmla="*/ 2147483647 h 759"/>
                <a:gd name="T4" fmla="*/ 2147483647 w 903"/>
                <a:gd name="T5" fmla="*/ 2147483647 h 759"/>
                <a:gd name="T6" fmla="*/ 2147483647 w 903"/>
                <a:gd name="T7" fmla="*/ 2147483647 h 759"/>
                <a:gd name="T8" fmla="*/ 2147483647 w 903"/>
                <a:gd name="T9" fmla="*/ 2147483647 h 759"/>
                <a:gd name="T10" fmla="*/ 2147483647 w 903"/>
                <a:gd name="T11" fmla="*/ 2147483647 h 759"/>
                <a:gd name="T12" fmla="*/ 2147483647 w 903"/>
                <a:gd name="T13" fmla="*/ 2147483647 h 759"/>
                <a:gd name="T14" fmla="*/ 2147483647 w 903"/>
                <a:gd name="T15" fmla="*/ 2147483647 h 759"/>
                <a:gd name="T16" fmla="*/ 2147483647 w 903"/>
                <a:gd name="T17" fmla="*/ 2147483647 h 759"/>
                <a:gd name="T18" fmla="*/ 2147483647 w 903"/>
                <a:gd name="T19" fmla="*/ 2147483647 h 759"/>
                <a:gd name="T20" fmla="*/ 2147483647 w 903"/>
                <a:gd name="T21" fmla="*/ 2147483647 h 759"/>
                <a:gd name="T22" fmla="*/ 2147483647 w 903"/>
                <a:gd name="T23" fmla="*/ 2147483647 h 759"/>
                <a:gd name="T24" fmla="*/ 2147483647 w 903"/>
                <a:gd name="T25" fmla="*/ 2147483647 h 759"/>
                <a:gd name="T26" fmla="*/ 2147483647 w 903"/>
                <a:gd name="T27" fmla="*/ 2147483647 h 759"/>
                <a:gd name="T28" fmla="*/ 2147483647 w 903"/>
                <a:gd name="T29" fmla="*/ 2147483647 h 759"/>
                <a:gd name="T30" fmla="*/ 2147483647 w 903"/>
                <a:gd name="T31" fmla="*/ 2147483647 h 759"/>
                <a:gd name="T32" fmla="*/ 2147483647 w 903"/>
                <a:gd name="T33" fmla="*/ 2147483647 h 759"/>
                <a:gd name="T34" fmla="*/ 2147483647 w 903"/>
                <a:gd name="T35" fmla="*/ 2147483647 h 759"/>
                <a:gd name="T36" fmla="*/ 2147483647 w 903"/>
                <a:gd name="T37" fmla="*/ 2147483647 h 759"/>
                <a:gd name="T38" fmla="*/ 2147483647 w 903"/>
                <a:gd name="T39" fmla="*/ 2147483647 h 759"/>
                <a:gd name="T40" fmla="*/ 2147483647 w 903"/>
                <a:gd name="T41" fmla="*/ 2147483647 h 759"/>
                <a:gd name="T42" fmla="*/ 2147483647 w 903"/>
                <a:gd name="T43" fmla="*/ 2147483647 h 759"/>
                <a:gd name="T44" fmla="*/ 2147483647 w 903"/>
                <a:gd name="T45" fmla="*/ 2147483647 h 759"/>
                <a:gd name="T46" fmla="*/ 2147483647 w 903"/>
                <a:gd name="T47" fmla="*/ 2147483647 h 759"/>
                <a:gd name="T48" fmla="*/ 1867727592 w 903"/>
                <a:gd name="T49" fmla="*/ 2147483647 h 759"/>
                <a:gd name="T50" fmla="*/ 1018760545 w 903"/>
                <a:gd name="T51" fmla="*/ 2147483647 h 759"/>
                <a:gd name="T52" fmla="*/ 848967047 w 903"/>
                <a:gd name="T53" fmla="*/ 2147483647 h 759"/>
                <a:gd name="T54" fmla="*/ 0 w 903"/>
                <a:gd name="T55" fmla="*/ 2147483647 h 759"/>
                <a:gd name="T56" fmla="*/ 2147483647 w 903"/>
                <a:gd name="T57" fmla="*/ 2147483647 h 759"/>
                <a:gd name="T58" fmla="*/ 2147483647 w 903"/>
                <a:gd name="T59" fmla="*/ 2147483647 h 759"/>
                <a:gd name="T60" fmla="*/ 2147483647 w 903"/>
                <a:gd name="T61" fmla="*/ 2147483647 h 759"/>
                <a:gd name="T62" fmla="*/ 2147483647 w 903"/>
                <a:gd name="T63" fmla="*/ 2147483647 h 759"/>
                <a:gd name="T64" fmla="*/ 2147483647 w 903"/>
                <a:gd name="T65" fmla="*/ 2147483647 h 759"/>
                <a:gd name="T66" fmla="*/ 2147483647 w 903"/>
                <a:gd name="T67" fmla="*/ 2147483647 h 759"/>
                <a:gd name="T68" fmla="*/ 2147483647 w 903"/>
                <a:gd name="T69" fmla="*/ 2147483647 h 759"/>
                <a:gd name="T70" fmla="*/ 2147483647 w 903"/>
                <a:gd name="T71" fmla="*/ 2147483647 h 759"/>
                <a:gd name="T72" fmla="*/ 2147483647 w 903"/>
                <a:gd name="T73" fmla="*/ 2147483647 h 759"/>
                <a:gd name="T74" fmla="*/ 2147483647 w 903"/>
                <a:gd name="T75" fmla="*/ 2147483647 h 759"/>
                <a:gd name="T76" fmla="*/ 2147483647 w 903"/>
                <a:gd name="T77" fmla="*/ 2147483647 h 759"/>
                <a:gd name="T78" fmla="*/ 2147483647 w 903"/>
                <a:gd name="T79" fmla="*/ 2147483647 h 759"/>
                <a:gd name="T80" fmla="*/ 2147483647 w 903"/>
                <a:gd name="T81" fmla="*/ 2147483647 h 759"/>
                <a:gd name="T82" fmla="*/ 2147483647 w 903"/>
                <a:gd name="T83" fmla="*/ 2147483647 h 759"/>
                <a:gd name="T84" fmla="*/ 2147483647 w 903"/>
                <a:gd name="T85" fmla="*/ 2147483647 h 759"/>
                <a:gd name="T86" fmla="*/ 2147483647 w 903"/>
                <a:gd name="T87" fmla="*/ 2147483647 h 759"/>
                <a:gd name="T88" fmla="*/ 2147483647 w 903"/>
                <a:gd name="T89" fmla="*/ 2147483647 h 759"/>
                <a:gd name="T90" fmla="*/ 2147483647 w 903"/>
                <a:gd name="T91" fmla="*/ 2147483647 h 759"/>
                <a:gd name="T92" fmla="*/ 2147483647 w 903"/>
                <a:gd name="T93" fmla="*/ 2147483647 h 759"/>
                <a:gd name="T94" fmla="*/ 2147483647 w 903"/>
                <a:gd name="T95" fmla="*/ 2147483647 h 759"/>
                <a:gd name="T96" fmla="*/ 2147483647 w 903"/>
                <a:gd name="T97" fmla="*/ 2147483647 h 759"/>
                <a:gd name="T98" fmla="*/ 2147483647 w 903"/>
                <a:gd name="T99" fmla="*/ 2147483647 h 759"/>
                <a:gd name="T100" fmla="*/ 2147483647 w 903"/>
                <a:gd name="T101" fmla="*/ 2147483647 h 759"/>
                <a:gd name="T102" fmla="*/ 2147483647 w 903"/>
                <a:gd name="T103" fmla="*/ 2147483647 h 759"/>
                <a:gd name="T104" fmla="*/ 2147483647 w 903"/>
                <a:gd name="T105" fmla="*/ 2147483647 h 759"/>
                <a:gd name="T106" fmla="*/ 2147483647 w 903"/>
                <a:gd name="T107" fmla="*/ 2147483647 h 759"/>
                <a:gd name="T108" fmla="*/ 2147483647 w 903"/>
                <a:gd name="T109" fmla="*/ 1591630472 h 759"/>
                <a:gd name="T110" fmla="*/ 2147483647 w 903"/>
                <a:gd name="T111" fmla="*/ 434081038 h 759"/>
                <a:gd name="T112" fmla="*/ 2147483647 w 903"/>
                <a:gd name="T113" fmla="*/ 868162076 h 759"/>
                <a:gd name="T114" fmla="*/ 2147483647 w 903"/>
                <a:gd name="T115" fmla="*/ 2147483647 h 759"/>
                <a:gd name="T116" fmla="*/ 2147483647 w 903"/>
                <a:gd name="T117" fmla="*/ 2147483647 h 759"/>
                <a:gd name="T118" fmla="*/ 2147483647 w 903"/>
                <a:gd name="T119" fmla="*/ 2147483647 h 759"/>
                <a:gd name="T120" fmla="*/ 2147483647 w 903"/>
                <a:gd name="T121" fmla="*/ 2147483647 h 759"/>
                <a:gd name="T122" fmla="*/ 2147483647 w 903"/>
                <a:gd name="T123" fmla="*/ 2147483647 h 759"/>
                <a:gd name="T124" fmla="*/ 2147483647 w 903"/>
                <a:gd name="T125" fmla="*/ 2147483647 h 75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903" h="759">
                  <a:moveTo>
                    <a:pt x="870" y="296"/>
                  </a:moveTo>
                  <a:lnTo>
                    <a:pt x="875" y="295"/>
                  </a:lnTo>
                  <a:lnTo>
                    <a:pt x="886" y="293"/>
                  </a:lnTo>
                  <a:lnTo>
                    <a:pt x="899" y="291"/>
                  </a:lnTo>
                  <a:lnTo>
                    <a:pt x="903" y="290"/>
                  </a:lnTo>
                  <a:lnTo>
                    <a:pt x="863" y="364"/>
                  </a:lnTo>
                  <a:lnTo>
                    <a:pt x="863" y="376"/>
                  </a:lnTo>
                  <a:lnTo>
                    <a:pt x="863" y="388"/>
                  </a:lnTo>
                  <a:lnTo>
                    <a:pt x="857" y="392"/>
                  </a:lnTo>
                  <a:lnTo>
                    <a:pt x="849" y="397"/>
                  </a:lnTo>
                  <a:lnTo>
                    <a:pt x="840" y="405"/>
                  </a:lnTo>
                  <a:lnTo>
                    <a:pt x="832" y="414"/>
                  </a:lnTo>
                  <a:lnTo>
                    <a:pt x="813" y="436"/>
                  </a:lnTo>
                  <a:lnTo>
                    <a:pt x="794" y="460"/>
                  </a:lnTo>
                  <a:lnTo>
                    <a:pt x="776" y="485"/>
                  </a:lnTo>
                  <a:lnTo>
                    <a:pt x="761" y="507"/>
                  </a:lnTo>
                  <a:lnTo>
                    <a:pt x="749" y="525"/>
                  </a:lnTo>
                  <a:lnTo>
                    <a:pt x="744" y="537"/>
                  </a:lnTo>
                  <a:lnTo>
                    <a:pt x="732" y="550"/>
                  </a:lnTo>
                  <a:lnTo>
                    <a:pt x="720" y="561"/>
                  </a:lnTo>
                  <a:lnTo>
                    <a:pt x="706" y="571"/>
                  </a:lnTo>
                  <a:lnTo>
                    <a:pt x="694" y="581"/>
                  </a:lnTo>
                  <a:lnTo>
                    <a:pt x="670" y="598"/>
                  </a:lnTo>
                  <a:lnTo>
                    <a:pt x="647" y="613"/>
                  </a:lnTo>
                  <a:lnTo>
                    <a:pt x="624" y="628"/>
                  </a:lnTo>
                  <a:lnTo>
                    <a:pt x="603" y="646"/>
                  </a:lnTo>
                  <a:lnTo>
                    <a:pt x="592" y="655"/>
                  </a:lnTo>
                  <a:lnTo>
                    <a:pt x="583" y="666"/>
                  </a:lnTo>
                  <a:lnTo>
                    <a:pt x="574" y="677"/>
                  </a:lnTo>
                  <a:lnTo>
                    <a:pt x="565" y="690"/>
                  </a:lnTo>
                  <a:lnTo>
                    <a:pt x="561" y="694"/>
                  </a:lnTo>
                  <a:lnTo>
                    <a:pt x="557" y="698"/>
                  </a:lnTo>
                  <a:lnTo>
                    <a:pt x="553" y="700"/>
                  </a:lnTo>
                  <a:lnTo>
                    <a:pt x="546" y="702"/>
                  </a:lnTo>
                  <a:lnTo>
                    <a:pt x="534" y="704"/>
                  </a:lnTo>
                  <a:lnTo>
                    <a:pt x="520" y="705"/>
                  </a:lnTo>
                  <a:lnTo>
                    <a:pt x="513" y="705"/>
                  </a:lnTo>
                  <a:lnTo>
                    <a:pt x="507" y="706"/>
                  </a:lnTo>
                  <a:lnTo>
                    <a:pt x="501" y="708"/>
                  </a:lnTo>
                  <a:lnTo>
                    <a:pt x="496" y="710"/>
                  </a:lnTo>
                  <a:lnTo>
                    <a:pt x="491" y="713"/>
                  </a:lnTo>
                  <a:lnTo>
                    <a:pt x="488" y="716"/>
                  </a:lnTo>
                  <a:lnTo>
                    <a:pt x="486" y="721"/>
                  </a:lnTo>
                  <a:lnTo>
                    <a:pt x="485" y="727"/>
                  </a:lnTo>
                  <a:lnTo>
                    <a:pt x="444" y="727"/>
                  </a:lnTo>
                  <a:lnTo>
                    <a:pt x="415" y="727"/>
                  </a:lnTo>
                  <a:lnTo>
                    <a:pt x="395" y="727"/>
                  </a:lnTo>
                  <a:lnTo>
                    <a:pt x="372" y="727"/>
                  </a:lnTo>
                  <a:lnTo>
                    <a:pt x="359" y="727"/>
                  </a:lnTo>
                  <a:lnTo>
                    <a:pt x="348" y="729"/>
                  </a:lnTo>
                  <a:lnTo>
                    <a:pt x="344" y="730"/>
                  </a:lnTo>
                  <a:lnTo>
                    <a:pt x="339" y="732"/>
                  </a:lnTo>
                  <a:lnTo>
                    <a:pt x="332" y="735"/>
                  </a:lnTo>
                  <a:lnTo>
                    <a:pt x="325" y="739"/>
                  </a:lnTo>
                  <a:lnTo>
                    <a:pt x="320" y="735"/>
                  </a:lnTo>
                  <a:lnTo>
                    <a:pt x="316" y="732"/>
                  </a:lnTo>
                  <a:lnTo>
                    <a:pt x="310" y="730"/>
                  </a:lnTo>
                  <a:lnTo>
                    <a:pt x="306" y="729"/>
                  </a:lnTo>
                  <a:lnTo>
                    <a:pt x="296" y="727"/>
                  </a:lnTo>
                  <a:lnTo>
                    <a:pt x="286" y="727"/>
                  </a:lnTo>
                  <a:lnTo>
                    <a:pt x="283" y="730"/>
                  </a:lnTo>
                  <a:lnTo>
                    <a:pt x="278" y="732"/>
                  </a:lnTo>
                  <a:lnTo>
                    <a:pt x="272" y="735"/>
                  </a:lnTo>
                  <a:lnTo>
                    <a:pt x="263" y="737"/>
                  </a:lnTo>
                  <a:lnTo>
                    <a:pt x="242" y="742"/>
                  </a:lnTo>
                  <a:lnTo>
                    <a:pt x="218" y="747"/>
                  </a:lnTo>
                  <a:lnTo>
                    <a:pt x="173" y="756"/>
                  </a:lnTo>
                  <a:lnTo>
                    <a:pt x="146" y="759"/>
                  </a:lnTo>
                  <a:lnTo>
                    <a:pt x="139" y="758"/>
                  </a:lnTo>
                  <a:lnTo>
                    <a:pt x="131" y="757"/>
                  </a:lnTo>
                  <a:lnTo>
                    <a:pt x="123" y="756"/>
                  </a:lnTo>
                  <a:lnTo>
                    <a:pt x="116" y="753"/>
                  </a:lnTo>
                  <a:lnTo>
                    <a:pt x="109" y="750"/>
                  </a:lnTo>
                  <a:lnTo>
                    <a:pt x="103" y="746"/>
                  </a:lnTo>
                  <a:lnTo>
                    <a:pt x="96" y="743"/>
                  </a:lnTo>
                  <a:lnTo>
                    <a:pt x="90" y="739"/>
                  </a:lnTo>
                  <a:lnTo>
                    <a:pt x="85" y="734"/>
                  </a:lnTo>
                  <a:lnTo>
                    <a:pt x="82" y="730"/>
                  </a:lnTo>
                  <a:lnTo>
                    <a:pt x="78" y="725"/>
                  </a:lnTo>
                  <a:lnTo>
                    <a:pt x="76" y="719"/>
                  </a:lnTo>
                  <a:lnTo>
                    <a:pt x="75" y="714"/>
                  </a:lnTo>
                  <a:lnTo>
                    <a:pt x="75" y="708"/>
                  </a:lnTo>
                  <a:lnTo>
                    <a:pt x="76" y="703"/>
                  </a:lnTo>
                  <a:lnTo>
                    <a:pt x="79" y="697"/>
                  </a:lnTo>
                  <a:lnTo>
                    <a:pt x="60" y="648"/>
                  </a:lnTo>
                  <a:lnTo>
                    <a:pt x="65" y="639"/>
                  </a:lnTo>
                  <a:lnTo>
                    <a:pt x="72" y="632"/>
                  </a:lnTo>
                  <a:lnTo>
                    <a:pt x="75" y="628"/>
                  </a:lnTo>
                  <a:lnTo>
                    <a:pt x="77" y="625"/>
                  </a:lnTo>
                  <a:lnTo>
                    <a:pt x="79" y="621"/>
                  </a:lnTo>
                  <a:lnTo>
                    <a:pt x="79" y="616"/>
                  </a:lnTo>
                  <a:lnTo>
                    <a:pt x="79" y="608"/>
                  </a:lnTo>
                  <a:lnTo>
                    <a:pt x="78" y="600"/>
                  </a:lnTo>
                  <a:lnTo>
                    <a:pt x="76" y="592"/>
                  </a:lnTo>
                  <a:lnTo>
                    <a:pt x="74" y="584"/>
                  </a:lnTo>
                  <a:lnTo>
                    <a:pt x="68" y="572"/>
                  </a:lnTo>
                  <a:lnTo>
                    <a:pt x="61" y="561"/>
                  </a:lnTo>
                  <a:lnTo>
                    <a:pt x="43" y="542"/>
                  </a:lnTo>
                  <a:lnTo>
                    <a:pt x="27" y="524"/>
                  </a:lnTo>
                  <a:lnTo>
                    <a:pt x="22" y="516"/>
                  </a:lnTo>
                  <a:lnTo>
                    <a:pt x="18" y="509"/>
                  </a:lnTo>
                  <a:lnTo>
                    <a:pt x="16" y="502"/>
                  </a:lnTo>
                  <a:lnTo>
                    <a:pt x="14" y="496"/>
                  </a:lnTo>
                  <a:lnTo>
                    <a:pt x="12" y="484"/>
                  </a:lnTo>
                  <a:lnTo>
                    <a:pt x="11" y="472"/>
                  </a:lnTo>
                  <a:lnTo>
                    <a:pt x="11" y="461"/>
                  </a:lnTo>
                  <a:lnTo>
                    <a:pt x="11" y="450"/>
                  </a:lnTo>
                  <a:lnTo>
                    <a:pt x="10" y="439"/>
                  </a:lnTo>
                  <a:lnTo>
                    <a:pt x="7" y="426"/>
                  </a:lnTo>
                  <a:lnTo>
                    <a:pt x="6" y="412"/>
                  </a:lnTo>
                  <a:lnTo>
                    <a:pt x="4" y="395"/>
                  </a:lnTo>
                  <a:lnTo>
                    <a:pt x="0" y="377"/>
                  </a:lnTo>
                  <a:lnTo>
                    <a:pt x="0" y="364"/>
                  </a:lnTo>
                  <a:lnTo>
                    <a:pt x="33" y="364"/>
                  </a:lnTo>
                  <a:lnTo>
                    <a:pt x="36" y="371"/>
                  </a:lnTo>
                  <a:lnTo>
                    <a:pt x="39" y="377"/>
                  </a:lnTo>
                  <a:lnTo>
                    <a:pt x="43" y="382"/>
                  </a:lnTo>
                  <a:lnTo>
                    <a:pt x="48" y="387"/>
                  </a:lnTo>
                  <a:lnTo>
                    <a:pt x="52" y="392"/>
                  </a:lnTo>
                  <a:lnTo>
                    <a:pt x="57" y="396"/>
                  </a:lnTo>
                  <a:lnTo>
                    <a:pt x="63" y="399"/>
                  </a:lnTo>
                  <a:lnTo>
                    <a:pt x="68" y="402"/>
                  </a:lnTo>
                  <a:lnTo>
                    <a:pt x="81" y="407"/>
                  </a:lnTo>
                  <a:lnTo>
                    <a:pt x="94" y="410"/>
                  </a:lnTo>
                  <a:lnTo>
                    <a:pt x="107" y="412"/>
                  </a:lnTo>
                  <a:lnTo>
                    <a:pt x="119" y="413"/>
                  </a:lnTo>
                  <a:lnTo>
                    <a:pt x="128" y="412"/>
                  </a:lnTo>
                  <a:lnTo>
                    <a:pt x="135" y="411"/>
                  </a:lnTo>
                  <a:lnTo>
                    <a:pt x="142" y="409"/>
                  </a:lnTo>
                  <a:lnTo>
                    <a:pt x="149" y="407"/>
                  </a:lnTo>
                  <a:lnTo>
                    <a:pt x="154" y="404"/>
                  </a:lnTo>
                  <a:lnTo>
                    <a:pt x="160" y="400"/>
                  </a:lnTo>
                  <a:lnTo>
                    <a:pt x="164" y="396"/>
                  </a:lnTo>
                  <a:lnTo>
                    <a:pt x="168" y="392"/>
                  </a:lnTo>
                  <a:lnTo>
                    <a:pt x="176" y="382"/>
                  </a:lnTo>
                  <a:lnTo>
                    <a:pt x="182" y="372"/>
                  </a:lnTo>
                  <a:lnTo>
                    <a:pt x="187" y="361"/>
                  </a:lnTo>
                  <a:lnTo>
                    <a:pt x="193" y="351"/>
                  </a:lnTo>
                  <a:lnTo>
                    <a:pt x="193" y="240"/>
                  </a:lnTo>
                  <a:lnTo>
                    <a:pt x="197" y="229"/>
                  </a:lnTo>
                  <a:lnTo>
                    <a:pt x="199" y="217"/>
                  </a:lnTo>
                  <a:lnTo>
                    <a:pt x="201" y="206"/>
                  </a:lnTo>
                  <a:lnTo>
                    <a:pt x="202" y="194"/>
                  </a:lnTo>
                  <a:lnTo>
                    <a:pt x="204" y="184"/>
                  </a:lnTo>
                  <a:lnTo>
                    <a:pt x="206" y="176"/>
                  </a:lnTo>
                  <a:lnTo>
                    <a:pt x="207" y="173"/>
                  </a:lnTo>
                  <a:lnTo>
                    <a:pt x="208" y="170"/>
                  </a:lnTo>
                  <a:lnTo>
                    <a:pt x="210" y="168"/>
                  </a:lnTo>
                  <a:lnTo>
                    <a:pt x="212" y="167"/>
                  </a:lnTo>
                  <a:lnTo>
                    <a:pt x="220" y="171"/>
                  </a:lnTo>
                  <a:lnTo>
                    <a:pt x="229" y="175"/>
                  </a:lnTo>
                  <a:lnTo>
                    <a:pt x="239" y="178"/>
                  </a:lnTo>
                  <a:lnTo>
                    <a:pt x="245" y="179"/>
                  </a:lnTo>
                  <a:lnTo>
                    <a:pt x="245" y="201"/>
                  </a:lnTo>
                  <a:lnTo>
                    <a:pt x="245" y="219"/>
                  </a:lnTo>
                  <a:lnTo>
                    <a:pt x="245" y="238"/>
                  </a:lnTo>
                  <a:lnTo>
                    <a:pt x="245" y="259"/>
                  </a:lnTo>
                  <a:lnTo>
                    <a:pt x="246" y="265"/>
                  </a:lnTo>
                  <a:lnTo>
                    <a:pt x="246" y="270"/>
                  </a:lnTo>
                  <a:lnTo>
                    <a:pt x="247" y="274"/>
                  </a:lnTo>
                  <a:lnTo>
                    <a:pt x="250" y="278"/>
                  </a:lnTo>
                  <a:lnTo>
                    <a:pt x="252" y="281"/>
                  </a:lnTo>
                  <a:lnTo>
                    <a:pt x="254" y="284"/>
                  </a:lnTo>
                  <a:lnTo>
                    <a:pt x="256" y="287"/>
                  </a:lnTo>
                  <a:lnTo>
                    <a:pt x="260" y="289"/>
                  </a:lnTo>
                  <a:lnTo>
                    <a:pt x="267" y="292"/>
                  </a:lnTo>
                  <a:lnTo>
                    <a:pt x="276" y="294"/>
                  </a:lnTo>
                  <a:lnTo>
                    <a:pt x="287" y="295"/>
                  </a:lnTo>
                  <a:lnTo>
                    <a:pt x="299" y="296"/>
                  </a:lnTo>
                  <a:lnTo>
                    <a:pt x="303" y="295"/>
                  </a:lnTo>
                  <a:lnTo>
                    <a:pt x="308" y="295"/>
                  </a:lnTo>
                  <a:lnTo>
                    <a:pt x="312" y="293"/>
                  </a:lnTo>
                  <a:lnTo>
                    <a:pt x="316" y="291"/>
                  </a:lnTo>
                  <a:lnTo>
                    <a:pt x="322" y="286"/>
                  </a:lnTo>
                  <a:lnTo>
                    <a:pt x="329" y="280"/>
                  </a:lnTo>
                  <a:lnTo>
                    <a:pt x="333" y="272"/>
                  </a:lnTo>
                  <a:lnTo>
                    <a:pt x="337" y="263"/>
                  </a:lnTo>
                  <a:lnTo>
                    <a:pt x="342" y="254"/>
                  </a:lnTo>
                  <a:lnTo>
                    <a:pt x="345" y="243"/>
                  </a:lnTo>
                  <a:lnTo>
                    <a:pt x="350" y="234"/>
                  </a:lnTo>
                  <a:lnTo>
                    <a:pt x="353" y="224"/>
                  </a:lnTo>
                  <a:lnTo>
                    <a:pt x="357" y="216"/>
                  </a:lnTo>
                  <a:lnTo>
                    <a:pt x="363" y="208"/>
                  </a:lnTo>
                  <a:lnTo>
                    <a:pt x="368" y="201"/>
                  </a:lnTo>
                  <a:lnTo>
                    <a:pt x="375" y="195"/>
                  </a:lnTo>
                  <a:lnTo>
                    <a:pt x="378" y="193"/>
                  </a:lnTo>
                  <a:lnTo>
                    <a:pt x="382" y="192"/>
                  </a:lnTo>
                  <a:lnTo>
                    <a:pt x="387" y="191"/>
                  </a:lnTo>
                  <a:lnTo>
                    <a:pt x="392" y="191"/>
                  </a:lnTo>
                  <a:lnTo>
                    <a:pt x="400" y="191"/>
                  </a:lnTo>
                  <a:lnTo>
                    <a:pt x="408" y="192"/>
                  </a:lnTo>
                  <a:lnTo>
                    <a:pt x="414" y="193"/>
                  </a:lnTo>
                  <a:lnTo>
                    <a:pt x="421" y="195"/>
                  </a:lnTo>
                  <a:lnTo>
                    <a:pt x="431" y="200"/>
                  </a:lnTo>
                  <a:lnTo>
                    <a:pt x="441" y="204"/>
                  </a:lnTo>
                  <a:lnTo>
                    <a:pt x="451" y="208"/>
                  </a:lnTo>
                  <a:lnTo>
                    <a:pt x="460" y="212"/>
                  </a:lnTo>
                  <a:lnTo>
                    <a:pt x="466" y="214"/>
                  </a:lnTo>
                  <a:lnTo>
                    <a:pt x="471" y="215"/>
                  </a:lnTo>
                  <a:lnTo>
                    <a:pt x="478" y="216"/>
                  </a:lnTo>
                  <a:lnTo>
                    <a:pt x="485" y="216"/>
                  </a:lnTo>
                  <a:lnTo>
                    <a:pt x="496" y="216"/>
                  </a:lnTo>
                  <a:lnTo>
                    <a:pt x="504" y="215"/>
                  </a:lnTo>
                  <a:lnTo>
                    <a:pt x="512" y="213"/>
                  </a:lnTo>
                  <a:lnTo>
                    <a:pt x="518" y="211"/>
                  </a:lnTo>
                  <a:lnTo>
                    <a:pt x="523" y="208"/>
                  </a:lnTo>
                  <a:lnTo>
                    <a:pt x="527" y="204"/>
                  </a:lnTo>
                  <a:lnTo>
                    <a:pt x="531" y="200"/>
                  </a:lnTo>
                  <a:lnTo>
                    <a:pt x="534" y="194"/>
                  </a:lnTo>
                  <a:lnTo>
                    <a:pt x="544" y="169"/>
                  </a:lnTo>
                  <a:lnTo>
                    <a:pt x="558" y="135"/>
                  </a:lnTo>
                  <a:lnTo>
                    <a:pt x="564" y="127"/>
                  </a:lnTo>
                  <a:lnTo>
                    <a:pt x="572" y="119"/>
                  </a:lnTo>
                  <a:lnTo>
                    <a:pt x="582" y="110"/>
                  </a:lnTo>
                  <a:lnTo>
                    <a:pt x="593" y="100"/>
                  </a:lnTo>
                  <a:lnTo>
                    <a:pt x="620" y="80"/>
                  </a:lnTo>
                  <a:lnTo>
                    <a:pt x="649" y="61"/>
                  </a:lnTo>
                  <a:lnTo>
                    <a:pt x="679" y="43"/>
                  </a:lnTo>
                  <a:lnTo>
                    <a:pt x="708" y="25"/>
                  </a:lnTo>
                  <a:lnTo>
                    <a:pt x="732" y="11"/>
                  </a:lnTo>
                  <a:lnTo>
                    <a:pt x="750" y="0"/>
                  </a:lnTo>
                  <a:lnTo>
                    <a:pt x="777" y="1"/>
                  </a:lnTo>
                  <a:lnTo>
                    <a:pt x="798" y="3"/>
                  </a:lnTo>
                  <a:lnTo>
                    <a:pt x="806" y="3"/>
                  </a:lnTo>
                  <a:lnTo>
                    <a:pt x="815" y="3"/>
                  </a:lnTo>
                  <a:lnTo>
                    <a:pt x="823" y="2"/>
                  </a:lnTo>
                  <a:lnTo>
                    <a:pt x="830" y="0"/>
                  </a:lnTo>
                  <a:lnTo>
                    <a:pt x="830" y="6"/>
                  </a:lnTo>
                  <a:lnTo>
                    <a:pt x="850" y="6"/>
                  </a:lnTo>
                  <a:lnTo>
                    <a:pt x="850" y="17"/>
                  </a:lnTo>
                  <a:lnTo>
                    <a:pt x="851" y="26"/>
                  </a:lnTo>
                  <a:lnTo>
                    <a:pt x="854" y="35"/>
                  </a:lnTo>
                  <a:lnTo>
                    <a:pt x="856" y="41"/>
                  </a:lnTo>
                  <a:lnTo>
                    <a:pt x="861" y="52"/>
                  </a:lnTo>
                  <a:lnTo>
                    <a:pt x="867" y="62"/>
                  </a:lnTo>
                  <a:lnTo>
                    <a:pt x="873" y="71"/>
                  </a:lnTo>
                  <a:lnTo>
                    <a:pt x="879" y="82"/>
                  </a:lnTo>
                  <a:lnTo>
                    <a:pt x="880" y="90"/>
                  </a:lnTo>
                  <a:lnTo>
                    <a:pt x="882" y="98"/>
                  </a:lnTo>
                  <a:lnTo>
                    <a:pt x="883" y="107"/>
                  </a:lnTo>
                  <a:lnTo>
                    <a:pt x="883" y="117"/>
                  </a:lnTo>
                  <a:lnTo>
                    <a:pt x="883" y="204"/>
                  </a:lnTo>
                  <a:lnTo>
                    <a:pt x="875" y="206"/>
                  </a:lnTo>
                  <a:lnTo>
                    <a:pt x="868" y="207"/>
                  </a:lnTo>
                  <a:lnTo>
                    <a:pt x="860" y="207"/>
                  </a:lnTo>
                  <a:lnTo>
                    <a:pt x="852" y="206"/>
                  </a:lnTo>
                  <a:lnTo>
                    <a:pt x="838" y="205"/>
                  </a:lnTo>
                  <a:lnTo>
                    <a:pt x="830" y="204"/>
                  </a:lnTo>
                  <a:lnTo>
                    <a:pt x="826" y="236"/>
                  </a:lnTo>
                  <a:lnTo>
                    <a:pt x="825" y="262"/>
                  </a:lnTo>
                  <a:lnTo>
                    <a:pt x="826" y="272"/>
                  </a:lnTo>
                  <a:lnTo>
                    <a:pt x="826" y="281"/>
                  </a:lnTo>
                  <a:lnTo>
                    <a:pt x="828" y="289"/>
                  </a:lnTo>
                  <a:lnTo>
                    <a:pt x="830" y="296"/>
                  </a:lnTo>
                  <a:lnTo>
                    <a:pt x="870" y="296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41" name="Freeform 383"/>
            <p:cNvSpPr>
              <a:spLocks/>
            </p:cNvSpPr>
            <p:nvPr>
              <p:custDataLst>
                <p:tags r:id="rId272"/>
              </p:custDataLst>
            </p:nvPr>
          </p:nvSpPr>
          <p:spPr bwMode="auto">
            <a:xfrm>
              <a:off x="5242624" y="2694413"/>
              <a:ext cx="445426" cy="611187"/>
            </a:xfrm>
            <a:custGeom>
              <a:avLst/>
              <a:gdLst>
                <a:gd name="T0" fmla="*/ 2147483647 w 943"/>
                <a:gd name="T1" fmla="*/ 708980049 h 1172"/>
                <a:gd name="T2" fmla="*/ 2147483647 w 943"/>
                <a:gd name="T3" fmla="*/ 2147483647 h 1172"/>
                <a:gd name="T4" fmla="*/ 2147483647 w 943"/>
                <a:gd name="T5" fmla="*/ 2147483647 h 1172"/>
                <a:gd name="T6" fmla="*/ 2147483647 w 943"/>
                <a:gd name="T7" fmla="*/ 2147483647 h 1172"/>
                <a:gd name="T8" fmla="*/ 2147483647 w 943"/>
                <a:gd name="T9" fmla="*/ 2147483647 h 1172"/>
                <a:gd name="T10" fmla="*/ 2147483647 w 943"/>
                <a:gd name="T11" fmla="*/ 2147483647 h 1172"/>
                <a:gd name="T12" fmla="*/ 2147483647 w 943"/>
                <a:gd name="T13" fmla="*/ 2147483647 h 1172"/>
                <a:gd name="T14" fmla="*/ 2147483647 w 943"/>
                <a:gd name="T15" fmla="*/ 2147483647 h 1172"/>
                <a:gd name="T16" fmla="*/ 2147483647 w 943"/>
                <a:gd name="T17" fmla="*/ 2147483647 h 1172"/>
                <a:gd name="T18" fmla="*/ 2147483647 w 943"/>
                <a:gd name="T19" fmla="*/ 2147483647 h 1172"/>
                <a:gd name="T20" fmla="*/ 2147483647 w 943"/>
                <a:gd name="T21" fmla="*/ 2147483647 h 1172"/>
                <a:gd name="T22" fmla="*/ 2147483647 w 943"/>
                <a:gd name="T23" fmla="*/ 2147483647 h 1172"/>
                <a:gd name="T24" fmla="*/ 2147483647 w 943"/>
                <a:gd name="T25" fmla="*/ 2147483647 h 1172"/>
                <a:gd name="T26" fmla="*/ 2147483647 w 943"/>
                <a:gd name="T27" fmla="*/ 2147483647 h 1172"/>
                <a:gd name="T28" fmla="*/ 2147483647 w 943"/>
                <a:gd name="T29" fmla="*/ 2147483647 h 1172"/>
                <a:gd name="T30" fmla="*/ 2147483647 w 943"/>
                <a:gd name="T31" fmla="*/ 2147483647 h 1172"/>
                <a:gd name="T32" fmla="*/ 2147483647 w 943"/>
                <a:gd name="T33" fmla="*/ 2147483647 h 1172"/>
                <a:gd name="T34" fmla="*/ 2147483647 w 943"/>
                <a:gd name="T35" fmla="*/ 2147483647 h 1172"/>
                <a:gd name="T36" fmla="*/ 2147483647 w 943"/>
                <a:gd name="T37" fmla="*/ 2147483647 h 1172"/>
                <a:gd name="T38" fmla="*/ 2147483647 w 943"/>
                <a:gd name="T39" fmla="*/ 2147483647 h 1172"/>
                <a:gd name="T40" fmla="*/ 2147483647 w 943"/>
                <a:gd name="T41" fmla="*/ 2147483647 h 1172"/>
                <a:gd name="T42" fmla="*/ 2147483647 w 943"/>
                <a:gd name="T43" fmla="*/ 2147483647 h 1172"/>
                <a:gd name="T44" fmla="*/ 2147483647 w 943"/>
                <a:gd name="T45" fmla="*/ 2147483647 h 1172"/>
                <a:gd name="T46" fmla="*/ 2147483647 w 943"/>
                <a:gd name="T47" fmla="*/ 2147483647 h 1172"/>
                <a:gd name="T48" fmla="*/ 2147483647 w 943"/>
                <a:gd name="T49" fmla="*/ 2147483647 h 1172"/>
                <a:gd name="T50" fmla="*/ 2147483647 w 943"/>
                <a:gd name="T51" fmla="*/ 2147483647 h 1172"/>
                <a:gd name="T52" fmla="*/ 2147483647 w 943"/>
                <a:gd name="T53" fmla="*/ 2147483647 h 1172"/>
                <a:gd name="T54" fmla="*/ 2147483647 w 943"/>
                <a:gd name="T55" fmla="*/ 2147483647 h 1172"/>
                <a:gd name="T56" fmla="*/ 2147483647 w 943"/>
                <a:gd name="T57" fmla="*/ 2147483647 h 1172"/>
                <a:gd name="T58" fmla="*/ 2147483647 w 943"/>
                <a:gd name="T59" fmla="*/ 2147483647 h 1172"/>
                <a:gd name="T60" fmla="*/ 2147483647 w 943"/>
                <a:gd name="T61" fmla="*/ 2147483647 h 1172"/>
                <a:gd name="T62" fmla="*/ 2147483647 w 943"/>
                <a:gd name="T63" fmla="*/ 2147483647 h 1172"/>
                <a:gd name="T64" fmla="*/ 2147483647 w 943"/>
                <a:gd name="T65" fmla="*/ 2147483647 h 1172"/>
                <a:gd name="T66" fmla="*/ 2147483647 w 943"/>
                <a:gd name="T67" fmla="*/ 2147483647 h 1172"/>
                <a:gd name="T68" fmla="*/ 2147483647 w 943"/>
                <a:gd name="T69" fmla="*/ 2147483647 h 1172"/>
                <a:gd name="T70" fmla="*/ 2147483647 w 943"/>
                <a:gd name="T71" fmla="*/ 2147483647 h 1172"/>
                <a:gd name="T72" fmla="*/ 2147483647 w 943"/>
                <a:gd name="T73" fmla="*/ 2147483647 h 1172"/>
                <a:gd name="T74" fmla="*/ 2147483647 w 943"/>
                <a:gd name="T75" fmla="*/ 2147483647 h 1172"/>
                <a:gd name="T76" fmla="*/ 2147483647 w 943"/>
                <a:gd name="T77" fmla="*/ 2147483647 h 1172"/>
                <a:gd name="T78" fmla="*/ 2147483647 w 943"/>
                <a:gd name="T79" fmla="*/ 2147483647 h 1172"/>
                <a:gd name="T80" fmla="*/ 2147483647 w 943"/>
                <a:gd name="T81" fmla="*/ 2147483647 h 1172"/>
                <a:gd name="T82" fmla="*/ 2147483647 w 943"/>
                <a:gd name="T83" fmla="*/ 2147483647 h 1172"/>
                <a:gd name="T84" fmla="*/ 331550049 w 943"/>
                <a:gd name="T85" fmla="*/ 2147483647 h 1172"/>
                <a:gd name="T86" fmla="*/ 1491975222 w 943"/>
                <a:gd name="T87" fmla="*/ 2147483647 h 1172"/>
                <a:gd name="T88" fmla="*/ 2147483647 w 943"/>
                <a:gd name="T89" fmla="*/ 2147483647 h 1172"/>
                <a:gd name="T90" fmla="*/ 2147483647 w 943"/>
                <a:gd name="T91" fmla="*/ 2147483647 h 1172"/>
                <a:gd name="T92" fmla="*/ 2147483647 w 943"/>
                <a:gd name="T93" fmla="*/ 2147483647 h 1172"/>
                <a:gd name="T94" fmla="*/ 2147483647 w 943"/>
                <a:gd name="T95" fmla="*/ 2147483647 h 1172"/>
                <a:gd name="T96" fmla="*/ 2147483647 w 943"/>
                <a:gd name="T97" fmla="*/ 2147483647 h 1172"/>
                <a:gd name="T98" fmla="*/ 2147483647 w 943"/>
                <a:gd name="T99" fmla="*/ 2147483647 h 1172"/>
                <a:gd name="T100" fmla="*/ 2147483647 w 943"/>
                <a:gd name="T101" fmla="*/ 2147483647 h 1172"/>
                <a:gd name="T102" fmla="*/ 2147483647 w 943"/>
                <a:gd name="T103" fmla="*/ 2147483647 h 117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43" h="1172">
                  <a:moveTo>
                    <a:pt x="711" y="30"/>
                  </a:moveTo>
                  <a:lnTo>
                    <a:pt x="715" y="25"/>
                  </a:lnTo>
                  <a:lnTo>
                    <a:pt x="728" y="15"/>
                  </a:lnTo>
                  <a:lnTo>
                    <a:pt x="735" y="9"/>
                  </a:lnTo>
                  <a:lnTo>
                    <a:pt x="742" y="5"/>
                  </a:lnTo>
                  <a:lnTo>
                    <a:pt x="747" y="1"/>
                  </a:lnTo>
                  <a:lnTo>
                    <a:pt x="751" y="0"/>
                  </a:lnTo>
                  <a:lnTo>
                    <a:pt x="755" y="10"/>
                  </a:lnTo>
                  <a:lnTo>
                    <a:pt x="759" y="17"/>
                  </a:lnTo>
                  <a:lnTo>
                    <a:pt x="765" y="23"/>
                  </a:lnTo>
                  <a:lnTo>
                    <a:pt x="769" y="26"/>
                  </a:lnTo>
                  <a:lnTo>
                    <a:pt x="776" y="28"/>
                  </a:lnTo>
                  <a:lnTo>
                    <a:pt x="784" y="30"/>
                  </a:lnTo>
                  <a:lnTo>
                    <a:pt x="792" y="30"/>
                  </a:lnTo>
                  <a:lnTo>
                    <a:pt x="803" y="30"/>
                  </a:lnTo>
                  <a:lnTo>
                    <a:pt x="804" y="40"/>
                  </a:lnTo>
                  <a:lnTo>
                    <a:pt x="808" y="48"/>
                  </a:lnTo>
                  <a:lnTo>
                    <a:pt x="810" y="51"/>
                  </a:lnTo>
                  <a:lnTo>
                    <a:pt x="812" y="53"/>
                  </a:lnTo>
                  <a:lnTo>
                    <a:pt x="814" y="55"/>
                  </a:lnTo>
                  <a:lnTo>
                    <a:pt x="816" y="55"/>
                  </a:lnTo>
                  <a:lnTo>
                    <a:pt x="823" y="76"/>
                  </a:lnTo>
                  <a:lnTo>
                    <a:pt x="830" y="94"/>
                  </a:lnTo>
                  <a:lnTo>
                    <a:pt x="832" y="102"/>
                  </a:lnTo>
                  <a:lnTo>
                    <a:pt x="835" y="109"/>
                  </a:lnTo>
                  <a:lnTo>
                    <a:pt x="836" y="116"/>
                  </a:lnTo>
                  <a:lnTo>
                    <a:pt x="837" y="123"/>
                  </a:lnTo>
                  <a:lnTo>
                    <a:pt x="836" y="150"/>
                  </a:lnTo>
                  <a:lnTo>
                    <a:pt x="836" y="175"/>
                  </a:lnTo>
                  <a:lnTo>
                    <a:pt x="837" y="187"/>
                  </a:lnTo>
                  <a:lnTo>
                    <a:pt x="838" y="200"/>
                  </a:lnTo>
                  <a:lnTo>
                    <a:pt x="842" y="211"/>
                  </a:lnTo>
                  <a:lnTo>
                    <a:pt x="845" y="222"/>
                  </a:lnTo>
                  <a:lnTo>
                    <a:pt x="851" y="232"/>
                  </a:lnTo>
                  <a:lnTo>
                    <a:pt x="857" y="243"/>
                  </a:lnTo>
                  <a:lnTo>
                    <a:pt x="866" y="253"/>
                  </a:lnTo>
                  <a:lnTo>
                    <a:pt x="876" y="264"/>
                  </a:lnTo>
                  <a:lnTo>
                    <a:pt x="889" y="273"/>
                  </a:lnTo>
                  <a:lnTo>
                    <a:pt x="904" y="283"/>
                  </a:lnTo>
                  <a:lnTo>
                    <a:pt x="922" y="292"/>
                  </a:lnTo>
                  <a:lnTo>
                    <a:pt x="943" y="301"/>
                  </a:lnTo>
                  <a:lnTo>
                    <a:pt x="928" y="314"/>
                  </a:lnTo>
                  <a:lnTo>
                    <a:pt x="913" y="328"/>
                  </a:lnTo>
                  <a:lnTo>
                    <a:pt x="896" y="344"/>
                  </a:lnTo>
                  <a:lnTo>
                    <a:pt x="879" y="361"/>
                  </a:lnTo>
                  <a:lnTo>
                    <a:pt x="871" y="370"/>
                  </a:lnTo>
                  <a:lnTo>
                    <a:pt x="865" y="380"/>
                  </a:lnTo>
                  <a:lnTo>
                    <a:pt x="859" y="389"/>
                  </a:lnTo>
                  <a:lnTo>
                    <a:pt x="854" y="399"/>
                  </a:lnTo>
                  <a:lnTo>
                    <a:pt x="851" y="410"/>
                  </a:lnTo>
                  <a:lnTo>
                    <a:pt x="849" y="420"/>
                  </a:lnTo>
                  <a:lnTo>
                    <a:pt x="848" y="432"/>
                  </a:lnTo>
                  <a:lnTo>
                    <a:pt x="851" y="443"/>
                  </a:lnTo>
                  <a:lnTo>
                    <a:pt x="830" y="616"/>
                  </a:lnTo>
                  <a:lnTo>
                    <a:pt x="809" y="635"/>
                  </a:lnTo>
                  <a:lnTo>
                    <a:pt x="787" y="652"/>
                  </a:lnTo>
                  <a:lnTo>
                    <a:pt x="782" y="658"/>
                  </a:lnTo>
                  <a:lnTo>
                    <a:pt x="778" y="663"/>
                  </a:lnTo>
                  <a:lnTo>
                    <a:pt x="774" y="670"/>
                  </a:lnTo>
                  <a:lnTo>
                    <a:pt x="770" y="677"/>
                  </a:lnTo>
                  <a:lnTo>
                    <a:pt x="767" y="686"/>
                  </a:lnTo>
                  <a:lnTo>
                    <a:pt x="766" y="696"/>
                  </a:lnTo>
                  <a:lnTo>
                    <a:pt x="764" y="708"/>
                  </a:lnTo>
                  <a:lnTo>
                    <a:pt x="764" y="721"/>
                  </a:lnTo>
                  <a:lnTo>
                    <a:pt x="763" y="721"/>
                  </a:lnTo>
                  <a:lnTo>
                    <a:pt x="758" y="721"/>
                  </a:lnTo>
                  <a:lnTo>
                    <a:pt x="755" y="723"/>
                  </a:lnTo>
                  <a:lnTo>
                    <a:pt x="752" y="726"/>
                  </a:lnTo>
                  <a:lnTo>
                    <a:pt x="748" y="730"/>
                  </a:lnTo>
                  <a:lnTo>
                    <a:pt x="745" y="735"/>
                  </a:lnTo>
                  <a:lnTo>
                    <a:pt x="741" y="743"/>
                  </a:lnTo>
                  <a:lnTo>
                    <a:pt x="736" y="752"/>
                  </a:lnTo>
                  <a:lnTo>
                    <a:pt x="732" y="766"/>
                  </a:lnTo>
                  <a:lnTo>
                    <a:pt x="728" y="780"/>
                  </a:lnTo>
                  <a:lnTo>
                    <a:pt x="723" y="798"/>
                  </a:lnTo>
                  <a:lnTo>
                    <a:pt x="719" y="821"/>
                  </a:lnTo>
                  <a:lnTo>
                    <a:pt x="714" y="845"/>
                  </a:lnTo>
                  <a:lnTo>
                    <a:pt x="711" y="875"/>
                  </a:lnTo>
                  <a:lnTo>
                    <a:pt x="701" y="875"/>
                  </a:lnTo>
                  <a:lnTo>
                    <a:pt x="692" y="877"/>
                  </a:lnTo>
                  <a:lnTo>
                    <a:pt x="684" y="880"/>
                  </a:lnTo>
                  <a:lnTo>
                    <a:pt x="677" y="884"/>
                  </a:lnTo>
                  <a:lnTo>
                    <a:pt x="670" y="890"/>
                  </a:lnTo>
                  <a:lnTo>
                    <a:pt x="665" y="896"/>
                  </a:lnTo>
                  <a:lnTo>
                    <a:pt x="662" y="903"/>
                  </a:lnTo>
                  <a:lnTo>
                    <a:pt x="659" y="910"/>
                  </a:lnTo>
                  <a:lnTo>
                    <a:pt x="658" y="917"/>
                  </a:lnTo>
                  <a:lnTo>
                    <a:pt x="658" y="924"/>
                  </a:lnTo>
                  <a:lnTo>
                    <a:pt x="661" y="929"/>
                  </a:lnTo>
                  <a:lnTo>
                    <a:pt x="664" y="934"/>
                  </a:lnTo>
                  <a:lnTo>
                    <a:pt x="666" y="936"/>
                  </a:lnTo>
                  <a:lnTo>
                    <a:pt x="669" y="937"/>
                  </a:lnTo>
                  <a:lnTo>
                    <a:pt x="673" y="938"/>
                  </a:lnTo>
                  <a:lnTo>
                    <a:pt x="677" y="939"/>
                  </a:lnTo>
                  <a:lnTo>
                    <a:pt x="686" y="939"/>
                  </a:lnTo>
                  <a:lnTo>
                    <a:pt x="697" y="936"/>
                  </a:lnTo>
                  <a:lnTo>
                    <a:pt x="700" y="941"/>
                  </a:lnTo>
                  <a:lnTo>
                    <a:pt x="702" y="944"/>
                  </a:lnTo>
                  <a:lnTo>
                    <a:pt x="706" y="947"/>
                  </a:lnTo>
                  <a:lnTo>
                    <a:pt x="709" y="950"/>
                  </a:lnTo>
                  <a:lnTo>
                    <a:pt x="717" y="955"/>
                  </a:lnTo>
                  <a:lnTo>
                    <a:pt x="724" y="958"/>
                  </a:lnTo>
                  <a:lnTo>
                    <a:pt x="731" y="963"/>
                  </a:lnTo>
                  <a:lnTo>
                    <a:pt x="739" y="968"/>
                  </a:lnTo>
                  <a:lnTo>
                    <a:pt x="742" y="971"/>
                  </a:lnTo>
                  <a:lnTo>
                    <a:pt x="745" y="975"/>
                  </a:lnTo>
                  <a:lnTo>
                    <a:pt x="747" y="981"/>
                  </a:lnTo>
                  <a:lnTo>
                    <a:pt x="751" y="986"/>
                  </a:lnTo>
                  <a:lnTo>
                    <a:pt x="753" y="996"/>
                  </a:lnTo>
                  <a:lnTo>
                    <a:pt x="756" y="1007"/>
                  </a:lnTo>
                  <a:lnTo>
                    <a:pt x="759" y="1018"/>
                  </a:lnTo>
                  <a:lnTo>
                    <a:pt x="765" y="1028"/>
                  </a:lnTo>
                  <a:lnTo>
                    <a:pt x="767" y="1033"/>
                  </a:lnTo>
                  <a:lnTo>
                    <a:pt x="771" y="1039"/>
                  </a:lnTo>
                  <a:lnTo>
                    <a:pt x="775" y="1043"/>
                  </a:lnTo>
                  <a:lnTo>
                    <a:pt x="779" y="1046"/>
                  </a:lnTo>
                  <a:lnTo>
                    <a:pt x="785" y="1049"/>
                  </a:lnTo>
                  <a:lnTo>
                    <a:pt x="790" y="1052"/>
                  </a:lnTo>
                  <a:lnTo>
                    <a:pt x="797" y="1053"/>
                  </a:lnTo>
                  <a:lnTo>
                    <a:pt x="803" y="1053"/>
                  </a:lnTo>
                  <a:lnTo>
                    <a:pt x="810" y="1063"/>
                  </a:lnTo>
                  <a:lnTo>
                    <a:pt x="814" y="1071"/>
                  </a:lnTo>
                  <a:lnTo>
                    <a:pt x="815" y="1076"/>
                  </a:lnTo>
                  <a:lnTo>
                    <a:pt x="815" y="1081"/>
                  </a:lnTo>
                  <a:lnTo>
                    <a:pt x="809" y="1094"/>
                  </a:lnTo>
                  <a:lnTo>
                    <a:pt x="797" y="1115"/>
                  </a:lnTo>
                  <a:lnTo>
                    <a:pt x="776" y="1115"/>
                  </a:lnTo>
                  <a:lnTo>
                    <a:pt x="755" y="1115"/>
                  </a:lnTo>
                  <a:lnTo>
                    <a:pt x="734" y="1115"/>
                  </a:lnTo>
                  <a:lnTo>
                    <a:pt x="718" y="1115"/>
                  </a:lnTo>
                  <a:lnTo>
                    <a:pt x="718" y="1127"/>
                  </a:lnTo>
                  <a:lnTo>
                    <a:pt x="718" y="1139"/>
                  </a:lnTo>
                  <a:lnTo>
                    <a:pt x="711" y="1143"/>
                  </a:lnTo>
                  <a:lnTo>
                    <a:pt x="697" y="1152"/>
                  </a:lnTo>
                  <a:lnTo>
                    <a:pt x="687" y="1157"/>
                  </a:lnTo>
                  <a:lnTo>
                    <a:pt x="675" y="1161"/>
                  </a:lnTo>
                  <a:lnTo>
                    <a:pt x="663" y="1163"/>
                  </a:lnTo>
                  <a:lnTo>
                    <a:pt x="651" y="1164"/>
                  </a:lnTo>
                  <a:lnTo>
                    <a:pt x="628" y="1166"/>
                  </a:lnTo>
                  <a:lnTo>
                    <a:pt x="598" y="1170"/>
                  </a:lnTo>
                  <a:lnTo>
                    <a:pt x="583" y="1171"/>
                  </a:lnTo>
                  <a:lnTo>
                    <a:pt x="566" y="1172"/>
                  </a:lnTo>
                  <a:lnTo>
                    <a:pt x="549" y="1172"/>
                  </a:lnTo>
                  <a:lnTo>
                    <a:pt x="531" y="1170"/>
                  </a:lnTo>
                  <a:lnTo>
                    <a:pt x="515" y="1158"/>
                  </a:lnTo>
                  <a:lnTo>
                    <a:pt x="496" y="1141"/>
                  </a:lnTo>
                  <a:lnTo>
                    <a:pt x="486" y="1133"/>
                  </a:lnTo>
                  <a:lnTo>
                    <a:pt x="475" y="1127"/>
                  </a:lnTo>
                  <a:lnTo>
                    <a:pt x="470" y="1124"/>
                  </a:lnTo>
                  <a:lnTo>
                    <a:pt x="464" y="1123"/>
                  </a:lnTo>
                  <a:lnTo>
                    <a:pt x="457" y="1121"/>
                  </a:lnTo>
                  <a:lnTo>
                    <a:pt x="452" y="1121"/>
                  </a:lnTo>
                  <a:lnTo>
                    <a:pt x="432" y="1122"/>
                  </a:lnTo>
                  <a:lnTo>
                    <a:pt x="405" y="1124"/>
                  </a:lnTo>
                  <a:lnTo>
                    <a:pt x="390" y="1125"/>
                  </a:lnTo>
                  <a:lnTo>
                    <a:pt x="375" y="1126"/>
                  </a:lnTo>
                  <a:lnTo>
                    <a:pt x="360" y="1126"/>
                  </a:lnTo>
                  <a:lnTo>
                    <a:pt x="345" y="1125"/>
                  </a:lnTo>
                  <a:lnTo>
                    <a:pt x="331" y="1123"/>
                  </a:lnTo>
                  <a:lnTo>
                    <a:pt x="319" y="1120"/>
                  </a:lnTo>
                  <a:lnTo>
                    <a:pt x="314" y="1117"/>
                  </a:lnTo>
                  <a:lnTo>
                    <a:pt x="308" y="1115"/>
                  </a:lnTo>
                  <a:lnTo>
                    <a:pt x="304" y="1112"/>
                  </a:lnTo>
                  <a:lnTo>
                    <a:pt x="300" y="1108"/>
                  </a:lnTo>
                  <a:lnTo>
                    <a:pt x="297" y="1104"/>
                  </a:lnTo>
                  <a:lnTo>
                    <a:pt x="295" y="1100"/>
                  </a:lnTo>
                  <a:lnTo>
                    <a:pt x="293" y="1095"/>
                  </a:lnTo>
                  <a:lnTo>
                    <a:pt x="292" y="1088"/>
                  </a:lnTo>
                  <a:lnTo>
                    <a:pt x="293" y="1082"/>
                  </a:lnTo>
                  <a:lnTo>
                    <a:pt x="294" y="1075"/>
                  </a:lnTo>
                  <a:lnTo>
                    <a:pt x="295" y="1068"/>
                  </a:lnTo>
                  <a:lnTo>
                    <a:pt x="298" y="1060"/>
                  </a:lnTo>
                  <a:lnTo>
                    <a:pt x="291" y="1049"/>
                  </a:lnTo>
                  <a:lnTo>
                    <a:pt x="283" y="1039"/>
                  </a:lnTo>
                  <a:lnTo>
                    <a:pt x="274" y="1029"/>
                  </a:lnTo>
                  <a:lnTo>
                    <a:pt x="265" y="1021"/>
                  </a:lnTo>
                  <a:lnTo>
                    <a:pt x="248" y="1005"/>
                  </a:lnTo>
                  <a:lnTo>
                    <a:pt x="230" y="990"/>
                  </a:lnTo>
                  <a:lnTo>
                    <a:pt x="222" y="983"/>
                  </a:lnTo>
                  <a:lnTo>
                    <a:pt x="216" y="974"/>
                  </a:lnTo>
                  <a:lnTo>
                    <a:pt x="209" y="966"/>
                  </a:lnTo>
                  <a:lnTo>
                    <a:pt x="204" y="957"/>
                  </a:lnTo>
                  <a:lnTo>
                    <a:pt x="198" y="947"/>
                  </a:lnTo>
                  <a:lnTo>
                    <a:pt x="195" y="937"/>
                  </a:lnTo>
                  <a:lnTo>
                    <a:pt x="193" y="925"/>
                  </a:lnTo>
                  <a:lnTo>
                    <a:pt x="193" y="911"/>
                  </a:lnTo>
                  <a:lnTo>
                    <a:pt x="180" y="911"/>
                  </a:lnTo>
                  <a:lnTo>
                    <a:pt x="169" y="909"/>
                  </a:lnTo>
                  <a:lnTo>
                    <a:pt x="160" y="907"/>
                  </a:lnTo>
                  <a:lnTo>
                    <a:pt x="152" y="903"/>
                  </a:lnTo>
                  <a:lnTo>
                    <a:pt x="146" y="898"/>
                  </a:lnTo>
                  <a:lnTo>
                    <a:pt x="140" y="893"/>
                  </a:lnTo>
                  <a:lnTo>
                    <a:pt x="136" y="887"/>
                  </a:lnTo>
                  <a:lnTo>
                    <a:pt x="131" y="880"/>
                  </a:lnTo>
                  <a:lnTo>
                    <a:pt x="120" y="846"/>
                  </a:lnTo>
                  <a:lnTo>
                    <a:pt x="106" y="806"/>
                  </a:lnTo>
                  <a:lnTo>
                    <a:pt x="105" y="801"/>
                  </a:lnTo>
                  <a:lnTo>
                    <a:pt x="103" y="796"/>
                  </a:lnTo>
                  <a:lnTo>
                    <a:pt x="99" y="792"/>
                  </a:lnTo>
                  <a:lnTo>
                    <a:pt x="97" y="788"/>
                  </a:lnTo>
                  <a:lnTo>
                    <a:pt x="90" y="780"/>
                  </a:lnTo>
                  <a:lnTo>
                    <a:pt x="83" y="774"/>
                  </a:lnTo>
                  <a:lnTo>
                    <a:pt x="75" y="768"/>
                  </a:lnTo>
                  <a:lnTo>
                    <a:pt x="69" y="761"/>
                  </a:lnTo>
                  <a:lnTo>
                    <a:pt x="65" y="758"/>
                  </a:lnTo>
                  <a:lnTo>
                    <a:pt x="63" y="753"/>
                  </a:lnTo>
                  <a:lnTo>
                    <a:pt x="61" y="749"/>
                  </a:lnTo>
                  <a:lnTo>
                    <a:pt x="60" y="745"/>
                  </a:lnTo>
                  <a:lnTo>
                    <a:pt x="46" y="711"/>
                  </a:lnTo>
                  <a:lnTo>
                    <a:pt x="33" y="676"/>
                  </a:lnTo>
                  <a:lnTo>
                    <a:pt x="25" y="659"/>
                  </a:lnTo>
                  <a:lnTo>
                    <a:pt x="17" y="643"/>
                  </a:lnTo>
                  <a:lnTo>
                    <a:pt x="9" y="628"/>
                  </a:lnTo>
                  <a:lnTo>
                    <a:pt x="0" y="616"/>
                  </a:lnTo>
                  <a:lnTo>
                    <a:pt x="4" y="611"/>
                  </a:lnTo>
                  <a:lnTo>
                    <a:pt x="8" y="607"/>
                  </a:lnTo>
                  <a:lnTo>
                    <a:pt x="11" y="602"/>
                  </a:lnTo>
                  <a:lnTo>
                    <a:pt x="13" y="598"/>
                  </a:lnTo>
                  <a:lnTo>
                    <a:pt x="16" y="587"/>
                  </a:lnTo>
                  <a:lnTo>
                    <a:pt x="18" y="577"/>
                  </a:lnTo>
                  <a:lnTo>
                    <a:pt x="19" y="567"/>
                  </a:lnTo>
                  <a:lnTo>
                    <a:pt x="20" y="555"/>
                  </a:lnTo>
                  <a:lnTo>
                    <a:pt x="23" y="543"/>
                  </a:lnTo>
                  <a:lnTo>
                    <a:pt x="26" y="529"/>
                  </a:lnTo>
                  <a:lnTo>
                    <a:pt x="29" y="521"/>
                  </a:lnTo>
                  <a:lnTo>
                    <a:pt x="33" y="514"/>
                  </a:lnTo>
                  <a:lnTo>
                    <a:pt x="37" y="507"/>
                  </a:lnTo>
                  <a:lnTo>
                    <a:pt x="41" y="500"/>
                  </a:lnTo>
                  <a:lnTo>
                    <a:pt x="52" y="487"/>
                  </a:lnTo>
                  <a:lnTo>
                    <a:pt x="64" y="474"/>
                  </a:lnTo>
                  <a:lnTo>
                    <a:pt x="78" y="464"/>
                  </a:lnTo>
                  <a:lnTo>
                    <a:pt x="90" y="456"/>
                  </a:lnTo>
                  <a:lnTo>
                    <a:pt x="102" y="449"/>
                  </a:lnTo>
                  <a:lnTo>
                    <a:pt x="113" y="443"/>
                  </a:lnTo>
                  <a:lnTo>
                    <a:pt x="113" y="222"/>
                  </a:lnTo>
                  <a:lnTo>
                    <a:pt x="113" y="212"/>
                  </a:lnTo>
                  <a:lnTo>
                    <a:pt x="113" y="200"/>
                  </a:lnTo>
                  <a:lnTo>
                    <a:pt x="113" y="188"/>
                  </a:lnTo>
                  <a:lnTo>
                    <a:pt x="113" y="178"/>
                  </a:lnTo>
                  <a:lnTo>
                    <a:pt x="123" y="179"/>
                  </a:lnTo>
                  <a:lnTo>
                    <a:pt x="131" y="179"/>
                  </a:lnTo>
                  <a:lnTo>
                    <a:pt x="139" y="178"/>
                  </a:lnTo>
                  <a:lnTo>
                    <a:pt x="146" y="176"/>
                  </a:lnTo>
                  <a:lnTo>
                    <a:pt x="150" y="174"/>
                  </a:lnTo>
                  <a:lnTo>
                    <a:pt x="153" y="171"/>
                  </a:lnTo>
                  <a:lnTo>
                    <a:pt x="157" y="167"/>
                  </a:lnTo>
                  <a:lnTo>
                    <a:pt x="159" y="162"/>
                  </a:lnTo>
                  <a:lnTo>
                    <a:pt x="160" y="152"/>
                  </a:lnTo>
                  <a:lnTo>
                    <a:pt x="160" y="137"/>
                  </a:lnTo>
                  <a:lnTo>
                    <a:pt x="160" y="122"/>
                  </a:lnTo>
                  <a:lnTo>
                    <a:pt x="159" y="105"/>
                  </a:lnTo>
                  <a:lnTo>
                    <a:pt x="159" y="93"/>
                  </a:lnTo>
                  <a:lnTo>
                    <a:pt x="159" y="83"/>
                  </a:lnTo>
                  <a:lnTo>
                    <a:pt x="159" y="76"/>
                  </a:lnTo>
                  <a:lnTo>
                    <a:pt x="159" y="67"/>
                  </a:lnTo>
                  <a:lnTo>
                    <a:pt x="664" y="73"/>
                  </a:lnTo>
                  <a:lnTo>
                    <a:pt x="668" y="74"/>
                  </a:lnTo>
                  <a:lnTo>
                    <a:pt x="672" y="73"/>
                  </a:lnTo>
                  <a:lnTo>
                    <a:pt x="676" y="72"/>
                  </a:lnTo>
                  <a:lnTo>
                    <a:pt x="679" y="69"/>
                  </a:lnTo>
                  <a:lnTo>
                    <a:pt x="688" y="63"/>
                  </a:lnTo>
                  <a:lnTo>
                    <a:pt x="695" y="54"/>
                  </a:lnTo>
                  <a:lnTo>
                    <a:pt x="707" y="38"/>
                  </a:lnTo>
                  <a:lnTo>
                    <a:pt x="711" y="3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242" name="Group 384"/>
            <p:cNvGrpSpPr>
              <a:grpSpLocks/>
            </p:cNvGrpSpPr>
            <p:nvPr>
              <p:custDataLst>
                <p:tags r:id="rId273"/>
              </p:custDataLst>
            </p:nvPr>
          </p:nvGrpSpPr>
          <p:grpSpPr bwMode="auto">
            <a:xfrm>
              <a:off x="3925263" y="2896022"/>
              <a:ext cx="87709" cy="82550"/>
              <a:chOff x="2352" y="2343"/>
              <a:chExt cx="65" cy="53"/>
            </a:xfrm>
          </p:grpSpPr>
          <p:sp>
            <p:nvSpPr>
              <p:cNvPr id="2402" name="Freeform 385"/>
              <p:cNvSpPr>
                <a:spLocks/>
              </p:cNvSpPr>
              <p:nvPr/>
            </p:nvSpPr>
            <p:spPr bwMode="auto">
              <a:xfrm>
                <a:off x="2352" y="2343"/>
                <a:ext cx="16" cy="11"/>
              </a:xfrm>
              <a:custGeom>
                <a:avLst/>
                <a:gdLst>
                  <a:gd name="T0" fmla="*/ 1 w 51"/>
                  <a:gd name="T1" fmla="*/ 0 h 33"/>
                  <a:gd name="T2" fmla="*/ 0 w 51"/>
                  <a:gd name="T3" fmla="*/ 0 h 33"/>
                  <a:gd name="T4" fmla="*/ 0 w 51"/>
                  <a:gd name="T5" fmla="*/ 1 h 33"/>
                  <a:gd name="T6" fmla="*/ 0 w 51"/>
                  <a:gd name="T7" fmla="*/ 1 h 33"/>
                  <a:gd name="T8" fmla="*/ 1 w 51"/>
                  <a:gd name="T9" fmla="*/ 1 h 33"/>
                  <a:gd name="T10" fmla="*/ 2 w 51"/>
                  <a:gd name="T11" fmla="*/ 1 h 33"/>
                  <a:gd name="T12" fmla="*/ 2 w 51"/>
                  <a:gd name="T13" fmla="*/ 0 h 33"/>
                  <a:gd name="T14" fmla="*/ 1 w 51"/>
                  <a:gd name="T15" fmla="*/ 0 h 3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1" h="33">
                    <a:moveTo>
                      <a:pt x="46" y="0"/>
                    </a:moveTo>
                    <a:lnTo>
                      <a:pt x="0" y="5"/>
                    </a:lnTo>
                    <a:lnTo>
                      <a:pt x="4" y="28"/>
                    </a:lnTo>
                    <a:lnTo>
                      <a:pt x="10" y="33"/>
                    </a:lnTo>
                    <a:lnTo>
                      <a:pt x="35" y="25"/>
                    </a:lnTo>
                    <a:lnTo>
                      <a:pt x="48" y="15"/>
                    </a:lnTo>
                    <a:lnTo>
                      <a:pt x="51" y="8"/>
                    </a:lnTo>
                    <a:lnTo>
                      <a:pt x="46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03" name="Freeform 386"/>
              <p:cNvSpPr>
                <a:spLocks/>
              </p:cNvSpPr>
              <p:nvPr/>
            </p:nvSpPr>
            <p:spPr bwMode="auto">
              <a:xfrm>
                <a:off x="2372" y="2354"/>
                <a:ext cx="20" cy="7"/>
              </a:xfrm>
              <a:custGeom>
                <a:avLst/>
                <a:gdLst>
                  <a:gd name="T0" fmla="*/ 2 w 61"/>
                  <a:gd name="T1" fmla="*/ 0 h 20"/>
                  <a:gd name="T2" fmla="*/ 2 w 61"/>
                  <a:gd name="T3" fmla="*/ 0 h 20"/>
                  <a:gd name="T4" fmla="*/ 0 w 61"/>
                  <a:gd name="T5" fmla="*/ 0 h 20"/>
                  <a:gd name="T6" fmla="*/ 0 w 61"/>
                  <a:gd name="T7" fmla="*/ 1 h 20"/>
                  <a:gd name="T8" fmla="*/ 0 w 61"/>
                  <a:gd name="T9" fmla="*/ 1 h 20"/>
                  <a:gd name="T10" fmla="*/ 1 w 61"/>
                  <a:gd name="T11" fmla="*/ 1 h 20"/>
                  <a:gd name="T12" fmla="*/ 2 w 61"/>
                  <a:gd name="T13" fmla="*/ 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1" h="20">
                    <a:moveTo>
                      <a:pt x="61" y="6"/>
                    </a:moveTo>
                    <a:lnTo>
                      <a:pt x="53" y="2"/>
                    </a:lnTo>
                    <a:lnTo>
                      <a:pt x="0" y="0"/>
                    </a:lnTo>
                    <a:lnTo>
                      <a:pt x="2" y="14"/>
                    </a:lnTo>
                    <a:lnTo>
                      <a:pt x="7" y="20"/>
                    </a:lnTo>
                    <a:lnTo>
                      <a:pt x="18" y="13"/>
                    </a:lnTo>
                    <a:lnTo>
                      <a:pt x="61" y="6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04" name="Freeform 387"/>
              <p:cNvSpPr>
                <a:spLocks/>
              </p:cNvSpPr>
              <p:nvPr/>
            </p:nvSpPr>
            <p:spPr bwMode="auto">
              <a:xfrm>
                <a:off x="2407" y="2346"/>
                <a:ext cx="5" cy="12"/>
              </a:xfrm>
              <a:custGeom>
                <a:avLst/>
                <a:gdLst>
                  <a:gd name="T0" fmla="*/ 0 w 15"/>
                  <a:gd name="T1" fmla="*/ 0 h 36"/>
                  <a:gd name="T2" fmla="*/ 0 w 15"/>
                  <a:gd name="T3" fmla="*/ 1 h 36"/>
                  <a:gd name="T4" fmla="*/ 0 w 15"/>
                  <a:gd name="T5" fmla="*/ 1 h 36"/>
                  <a:gd name="T6" fmla="*/ 0 w 15"/>
                  <a:gd name="T7" fmla="*/ 1 h 36"/>
                  <a:gd name="T8" fmla="*/ 1 w 15"/>
                  <a:gd name="T9" fmla="*/ 1 h 36"/>
                  <a:gd name="T10" fmla="*/ 0 w 15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36">
                    <a:moveTo>
                      <a:pt x="2" y="0"/>
                    </a:moveTo>
                    <a:lnTo>
                      <a:pt x="0" y="20"/>
                    </a:lnTo>
                    <a:lnTo>
                      <a:pt x="0" y="36"/>
                    </a:lnTo>
                    <a:lnTo>
                      <a:pt x="11" y="35"/>
                    </a:lnTo>
                    <a:lnTo>
                      <a:pt x="15" y="14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05" name="Freeform 388"/>
              <p:cNvSpPr>
                <a:spLocks/>
              </p:cNvSpPr>
              <p:nvPr/>
            </p:nvSpPr>
            <p:spPr bwMode="auto">
              <a:xfrm>
                <a:off x="2406" y="2361"/>
                <a:ext cx="11" cy="11"/>
              </a:xfrm>
              <a:custGeom>
                <a:avLst/>
                <a:gdLst>
                  <a:gd name="T0" fmla="*/ 0 w 37"/>
                  <a:gd name="T1" fmla="*/ 0 h 33"/>
                  <a:gd name="T2" fmla="*/ 1 w 37"/>
                  <a:gd name="T3" fmla="*/ 0 h 33"/>
                  <a:gd name="T4" fmla="*/ 1 w 37"/>
                  <a:gd name="T5" fmla="*/ 0 h 33"/>
                  <a:gd name="T6" fmla="*/ 1 w 37"/>
                  <a:gd name="T7" fmla="*/ 1 h 33"/>
                  <a:gd name="T8" fmla="*/ 1 w 37"/>
                  <a:gd name="T9" fmla="*/ 1 h 33"/>
                  <a:gd name="T10" fmla="*/ 0 w 37"/>
                  <a:gd name="T11" fmla="*/ 1 h 33"/>
                  <a:gd name="T12" fmla="*/ 0 w 37"/>
                  <a:gd name="T13" fmla="*/ 1 h 33"/>
                  <a:gd name="T14" fmla="*/ 0 w 37"/>
                  <a:gd name="T15" fmla="*/ 1 h 33"/>
                  <a:gd name="T16" fmla="*/ 0 w 37"/>
                  <a:gd name="T17" fmla="*/ 0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33">
                    <a:moveTo>
                      <a:pt x="4" y="4"/>
                    </a:moveTo>
                    <a:lnTo>
                      <a:pt x="22" y="0"/>
                    </a:lnTo>
                    <a:lnTo>
                      <a:pt x="35" y="6"/>
                    </a:lnTo>
                    <a:lnTo>
                      <a:pt x="37" y="22"/>
                    </a:lnTo>
                    <a:lnTo>
                      <a:pt x="24" y="33"/>
                    </a:lnTo>
                    <a:lnTo>
                      <a:pt x="11" y="33"/>
                    </a:lnTo>
                    <a:lnTo>
                      <a:pt x="2" y="24"/>
                    </a:lnTo>
                    <a:lnTo>
                      <a:pt x="0" y="16"/>
                    </a:lnTo>
                    <a:lnTo>
                      <a:pt x="4" y="4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06" name="Freeform 389"/>
              <p:cNvSpPr>
                <a:spLocks/>
              </p:cNvSpPr>
              <p:nvPr/>
            </p:nvSpPr>
            <p:spPr bwMode="auto">
              <a:xfrm>
                <a:off x="2388" y="2378"/>
                <a:ext cx="16" cy="18"/>
              </a:xfrm>
              <a:custGeom>
                <a:avLst/>
                <a:gdLst>
                  <a:gd name="T0" fmla="*/ 0 w 49"/>
                  <a:gd name="T1" fmla="*/ 0 h 54"/>
                  <a:gd name="T2" fmla="*/ 0 w 49"/>
                  <a:gd name="T3" fmla="*/ 0 h 54"/>
                  <a:gd name="T4" fmla="*/ 0 w 49"/>
                  <a:gd name="T5" fmla="*/ 2 h 54"/>
                  <a:gd name="T6" fmla="*/ 1 w 49"/>
                  <a:gd name="T7" fmla="*/ 2 h 54"/>
                  <a:gd name="T8" fmla="*/ 2 w 49"/>
                  <a:gd name="T9" fmla="*/ 2 h 54"/>
                  <a:gd name="T10" fmla="*/ 2 w 49"/>
                  <a:gd name="T11" fmla="*/ 1 h 54"/>
                  <a:gd name="T12" fmla="*/ 1 w 49"/>
                  <a:gd name="T13" fmla="*/ 1 h 54"/>
                  <a:gd name="T14" fmla="*/ 1 w 49"/>
                  <a:gd name="T15" fmla="*/ 0 h 54"/>
                  <a:gd name="T16" fmla="*/ 0 w 49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54">
                    <a:moveTo>
                      <a:pt x="2" y="0"/>
                    </a:moveTo>
                    <a:lnTo>
                      <a:pt x="0" y="0"/>
                    </a:lnTo>
                    <a:lnTo>
                      <a:pt x="2" y="50"/>
                    </a:lnTo>
                    <a:lnTo>
                      <a:pt x="18" y="54"/>
                    </a:lnTo>
                    <a:lnTo>
                      <a:pt x="44" y="45"/>
                    </a:lnTo>
                    <a:lnTo>
                      <a:pt x="49" y="31"/>
                    </a:lnTo>
                    <a:lnTo>
                      <a:pt x="40" y="21"/>
                    </a:lnTo>
                    <a:lnTo>
                      <a:pt x="19" y="8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07" name="Freeform 390"/>
              <p:cNvSpPr>
                <a:spLocks/>
              </p:cNvSpPr>
              <p:nvPr/>
            </p:nvSpPr>
            <p:spPr bwMode="auto">
              <a:xfrm>
                <a:off x="2374" y="2388"/>
                <a:ext cx="9" cy="7"/>
              </a:xfrm>
              <a:custGeom>
                <a:avLst/>
                <a:gdLst>
                  <a:gd name="T0" fmla="*/ 1 w 26"/>
                  <a:gd name="T1" fmla="*/ 0 h 22"/>
                  <a:gd name="T2" fmla="*/ 0 w 26"/>
                  <a:gd name="T3" fmla="*/ 0 h 22"/>
                  <a:gd name="T4" fmla="*/ 0 w 26"/>
                  <a:gd name="T5" fmla="*/ 1 h 22"/>
                  <a:gd name="T6" fmla="*/ 0 w 26"/>
                  <a:gd name="T7" fmla="*/ 1 h 22"/>
                  <a:gd name="T8" fmla="*/ 1 w 26"/>
                  <a:gd name="T9" fmla="*/ 1 h 22"/>
                  <a:gd name="T10" fmla="*/ 1 w 26"/>
                  <a:gd name="T11" fmla="*/ 0 h 22"/>
                  <a:gd name="T12" fmla="*/ 1 w 26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22">
                    <a:moveTo>
                      <a:pt x="18" y="0"/>
                    </a:moveTo>
                    <a:lnTo>
                      <a:pt x="3" y="2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9" y="22"/>
                    </a:lnTo>
                    <a:lnTo>
                      <a:pt x="26" y="11"/>
                    </a:lnTo>
                    <a:lnTo>
                      <a:pt x="18" y="0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243" name="Group 391"/>
            <p:cNvGrpSpPr>
              <a:grpSpLocks/>
            </p:cNvGrpSpPr>
            <p:nvPr>
              <p:custDataLst>
                <p:tags r:id="rId274"/>
              </p:custDataLst>
            </p:nvPr>
          </p:nvGrpSpPr>
          <p:grpSpPr bwMode="auto">
            <a:xfrm>
              <a:off x="1591507" y="956100"/>
              <a:ext cx="2055152" cy="1133475"/>
              <a:chOff x="527" y="1110"/>
              <a:chExt cx="1410" cy="709"/>
            </a:xfrm>
            <a:solidFill>
              <a:srgbClr val="4382FF"/>
            </a:solidFill>
          </p:grpSpPr>
          <p:sp>
            <p:nvSpPr>
              <p:cNvPr id="2360" name="Freeform 392"/>
              <p:cNvSpPr>
                <a:spLocks/>
              </p:cNvSpPr>
              <p:nvPr/>
            </p:nvSpPr>
            <p:spPr bwMode="auto">
              <a:xfrm>
                <a:off x="1401" y="1427"/>
                <a:ext cx="31" cy="17"/>
              </a:xfrm>
              <a:custGeom>
                <a:avLst/>
                <a:gdLst>
                  <a:gd name="T0" fmla="*/ 0 w 98"/>
                  <a:gd name="T1" fmla="*/ 1 h 54"/>
                  <a:gd name="T2" fmla="*/ 0 w 98"/>
                  <a:gd name="T3" fmla="*/ 1 h 54"/>
                  <a:gd name="T4" fmla="*/ 0 w 98"/>
                  <a:gd name="T5" fmla="*/ 2 h 54"/>
                  <a:gd name="T6" fmla="*/ 1 w 98"/>
                  <a:gd name="T7" fmla="*/ 2 h 54"/>
                  <a:gd name="T8" fmla="*/ 1 w 98"/>
                  <a:gd name="T9" fmla="*/ 2 h 54"/>
                  <a:gd name="T10" fmla="*/ 1 w 98"/>
                  <a:gd name="T11" fmla="*/ 2 h 54"/>
                  <a:gd name="T12" fmla="*/ 1 w 98"/>
                  <a:gd name="T13" fmla="*/ 2 h 54"/>
                  <a:gd name="T14" fmla="*/ 2 w 98"/>
                  <a:gd name="T15" fmla="*/ 2 h 54"/>
                  <a:gd name="T16" fmla="*/ 2 w 98"/>
                  <a:gd name="T17" fmla="*/ 2 h 54"/>
                  <a:gd name="T18" fmla="*/ 2 w 98"/>
                  <a:gd name="T19" fmla="*/ 1 h 54"/>
                  <a:gd name="T20" fmla="*/ 3 w 98"/>
                  <a:gd name="T21" fmla="*/ 1 h 54"/>
                  <a:gd name="T22" fmla="*/ 3 w 98"/>
                  <a:gd name="T23" fmla="*/ 1 h 54"/>
                  <a:gd name="T24" fmla="*/ 3 w 98"/>
                  <a:gd name="T25" fmla="*/ 1 h 54"/>
                  <a:gd name="T26" fmla="*/ 3 w 98"/>
                  <a:gd name="T27" fmla="*/ 0 h 54"/>
                  <a:gd name="T28" fmla="*/ 3 w 98"/>
                  <a:gd name="T29" fmla="*/ 0 h 54"/>
                  <a:gd name="T30" fmla="*/ 3 w 98"/>
                  <a:gd name="T31" fmla="*/ 0 h 54"/>
                  <a:gd name="T32" fmla="*/ 3 w 98"/>
                  <a:gd name="T33" fmla="*/ 0 h 54"/>
                  <a:gd name="T34" fmla="*/ 3 w 98"/>
                  <a:gd name="T35" fmla="*/ 0 h 54"/>
                  <a:gd name="T36" fmla="*/ 2 w 98"/>
                  <a:gd name="T37" fmla="*/ 0 h 54"/>
                  <a:gd name="T38" fmla="*/ 2 w 98"/>
                  <a:gd name="T39" fmla="*/ 0 h 54"/>
                  <a:gd name="T40" fmla="*/ 2 w 98"/>
                  <a:gd name="T41" fmla="*/ 0 h 54"/>
                  <a:gd name="T42" fmla="*/ 1 w 98"/>
                  <a:gd name="T43" fmla="*/ 0 h 54"/>
                  <a:gd name="T44" fmla="*/ 1 w 98"/>
                  <a:gd name="T45" fmla="*/ 0 h 54"/>
                  <a:gd name="T46" fmla="*/ 1 w 98"/>
                  <a:gd name="T47" fmla="*/ 1 h 54"/>
                  <a:gd name="T48" fmla="*/ 0 w 98"/>
                  <a:gd name="T49" fmla="*/ 1 h 54"/>
                  <a:gd name="T50" fmla="*/ 0 w 98"/>
                  <a:gd name="T51" fmla="*/ 1 h 54"/>
                  <a:gd name="T52" fmla="*/ 0 w 98"/>
                  <a:gd name="T53" fmla="*/ 1 h 54"/>
                  <a:gd name="T54" fmla="*/ 0 w 98"/>
                  <a:gd name="T55" fmla="*/ 1 h 54"/>
                  <a:gd name="T56" fmla="*/ 0 w 98"/>
                  <a:gd name="T57" fmla="*/ 1 h 5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98" h="54">
                    <a:moveTo>
                      <a:pt x="0" y="41"/>
                    </a:moveTo>
                    <a:lnTo>
                      <a:pt x="5" y="46"/>
                    </a:lnTo>
                    <a:lnTo>
                      <a:pt x="13" y="50"/>
                    </a:lnTo>
                    <a:lnTo>
                      <a:pt x="23" y="53"/>
                    </a:lnTo>
                    <a:lnTo>
                      <a:pt x="32" y="54"/>
                    </a:lnTo>
                    <a:lnTo>
                      <a:pt x="38" y="54"/>
                    </a:lnTo>
                    <a:lnTo>
                      <a:pt x="45" y="53"/>
                    </a:lnTo>
                    <a:lnTo>
                      <a:pt x="50" y="51"/>
                    </a:lnTo>
                    <a:lnTo>
                      <a:pt x="56" y="49"/>
                    </a:lnTo>
                    <a:lnTo>
                      <a:pt x="67" y="42"/>
                    </a:lnTo>
                    <a:lnTo>
                      <a:pt x="75" y="35"/>
                    </a:lnTo>
                    <a:lnTo>
                      <a:pt x="84" y="28"/>
                    </a:lnTo>
                    <a:lnTo>
                      <a:pt x="91" y="20"/>
                    </a:lnTo>
                    <a:lnTo>
                      <a:pt x="95" y="12"/>
                    </a:lnTo>
                    <a:lnTo>
                      <a:pt x="98" y="4"/>
                    </a:lnTo>
                    <a:lnTo>
                      <a:pt x="91" y="2"/>
                    </a:lnTo>
                    <a:lnTo>
                      <a:pt x="83" y="0"/>
                    </a:lnTo>
                    <a:lnTo>
                      <a:pt x="75" y="0"/>
                    </a:lnTo>
                    <a:lnTo>
                      <a:pt x="68" y="0"/>
                    </a:lnTo>
                    <a:lnTo>
                      <a:pt x="59" y="1"/>
                    </a:lnTo>
                    <a:lnTo>
                      <a:pt x="51" y="3"/>
                    </a:lnTo>
                    <a:lnTo>
                      <a:pt x="43" y="6"/>
                    </a:lnTo>
                    <a:lnTo>
                      <a:pt x="37" y="9"/>
                    </a:lnTo>
                    <a:lnTo>
                      <a:pt x="23" y="17"/>
                    </a:lnTo>
                    <a:lnTo>
                      <a:pt x="12" y="25"/>
                    </a:lnTo>
                    <a:lnTo>
                      <a:pt x="7" y="29"/>
                    </a:lnTo>
                    <a:lnTo>
                      <a:pt x="4" y="33"/>
                    </a:lnTo>
                    <a:lnTo>
                      <a:pt x="1" y="37"/>
                    </a:lnTo>
                    <a:lnTo>
                      <a:pt x="0" y="41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1" name="Freeform 393"/>
              <p:cNvSpPr>
                <a:spLocks/>
              </p:cNvSpPr>
              <p:nvPr/>
            </p:nvSpPr>
            <p:spPr bwMode="auto">
              <a:xfrm>
                <a:off x="1387" y="1551"/>
                <a:ext cx="21" cy="8"/>
              </a:xfrm>
              <a:custGeom>
                <a:avLst/>
                <a:gdLst>
                  <a:gd name="T0" fmla="*/ 0 w 67"/>
                  <a:gd name="T1" fmla="*/ 1 h 28"/>
                  <a:gd name="T2" fmla="*/ 0 w 67"/>
                  <a:gd name="T3" fmla="*/ 1 h 28"/>
                  <a:gd name="T4" fmla="*/ 1 w 67"/>
                  <a:gd name="T5" fmla="*/ 1 h 28"/>
                  <a:gd name="T6" fmla="*/ 1 w 67"/>
                  <a:gd name="T7" fmla="*/ 1 h 28"/>
                  <a:gd name="T8" fmla="*/ 1 w 67"/>
                  <a:gd name="T9" fmla="*/ 1 h 28"/>
                  <a:gd name="T10" fmla="*/ 2 w 67"/>
                  <a:gd name="T11" fmla="*/ 0 h 28"/>
                  <a:gd name="T12" fmla="*/ 2 w 67"/>
                  <a:gd name="T13" fmla="*/ 0 h 28"/>
                  <a:gd name="T14" fmla="*/ 2 w 67"/>
                  <a:gd name="T15" fmla="*/ 0 h 28"/>
                  <a:gd name="T16" fmla="*/ 2 w 67"/>
                  <a:gd name="T17" fmla="*/ 0 h 28"/>
                  <a:gd name="T18" fmla="*/ 2 w 67"/>
                  <a:gd name="T19" fmla="*/ 0 h 28"/>
                  <a:gd name="T20" fmla="*/ 1 w 67"/>
                  <a:gd name="T21" fmla="*/ 0 h 28"/>
                  <a:gd name="T22" fmla="*/ 1 w 67"/>
                  <a:gd name="T23" fmla="*/ 0 h 28"/>
                  <a:gd name="T24" fmla="*/ 1 w 67"/>
                  <a:gd name="T25" fmla="*/ 0 h 28"/>
                  <a:gd name="T26" fmla="*/ 1 w 67"/>
                  <a:gd name="T27" fmla="*/ 0 h 28"/>
                  <a:gd name="T28" fmla="*/ 0 w 67"/>
                  <a:gd name="T29" fmla="*/ 0 h 28"/>
                  <a:gd name="T30" fmla="*/ 0 w 67"/>
                  <a:gd name="T31" fmla="*/ 0 h 28"/>
                  <a:gd name="T32" fmla="*/ 0 w 67"/>
                  <a:gd name="T33" fmla="*/ 0 h 28"/>
                  <a:gd name="T34" fmla="*/ 0 w 67"/>
                  <a:gd name="T35" fmla="*/ 1 h 28"/>
                  <a:gd name="T36" fmla="*/ 0 w 67"/>
                  <a:gd name="T37" fmla="*/ 1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67" h="28">
                    <a:moveTo>
                      <a:pt x="0" y="27"/>
                    </a:moveTo>
                    <a:lnTo>
                      <a:pt x="11" y="28"/>
                    </a:lnTo>
                    <a:lnTo>
                      <a:pt x="21" y="27"/>
                    </a:lnTo>
                    <a:lnTo>
                      <a:pt x="31" y="25"/>
                    </a:lnTo>
                    <a:lnTo>
                      <a:pt x="41" y="21"/>
                    </a:lnTo>
                    <a:lnTo>
                      <a:pt x="49" y="17"/>
                    </a:lnTo>
                    <a:lnTo>
                      <a:pt x="57" y="12"/>
                    </a:lnTo>
                    <a:lnTo>
                      <a:pt x="63" y="7"/>
                    </a:lnTo>
                    <a:lnTo>
                      <a:pt x="67" y="3"/>
                    </a:lnTo>
                    <a:lnTo>
                      <a:pt x="57" y="1"/>
                    </a:lnTo>
                    <a:lnTo>
                      <a:pt x="46" y="0"/>
                    </a:lnTo>
                    <a:lnTo>
                      <a:pt x="36" y="1"/>
                    </a:lnTo>
                    <a:lnTo>
                      <a:pt x="26" y="3"/>
                    </a:lnTo>
                    <a:lnTo>
                      <a:pt x="17" y="7"/>
                    </a:lnTo>
                    <a:lnTo>
                      <a:pt x="10" y="12"/>
                    </a:lnTo>
                    <a:lnTo>
                      <a:pt x="7" y="15"/>
                    </a:lnTo>
                    <a:lnTo>
                      <a:pt x="4" y="19"/>
                    </a:lnTo>
                    <a:lnTo>
                      <a:pt x="2" y="22"/>
                    </a:lnTo>
                    <a:lnTo>
                      <a:pt x="0" y="27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2" name="Freeform 394"/>
              <p:cNvSpPr>
                <a:spLocks/>
              </p:cNvSpPr>
              <p:nvPr/>
            </p:nvSpPr>
            <p:spPr bwMode="auto">
              <a:xfrm>
                <a:off x="1332" y="1608"/>
                <a:ext cx="11" cy="11"/>
              </a:xfrm>
              <a:custGeom>
                <a:avLst/>
                <a:gdLst>
                  <a:gd name="T0" fmla="*/ 0 w 32"/>
                  <a:gd name="T1" fmla="*/ 1 h 36"/>
                  <a:gd name="T2" fmla="*/ 0 w 32"/>
                  <a:gd name="T3" fmla="*/ 1 h 36"/>
                  <a:gd name="T4" fmla="*/ 0 w 32"/>
                  <a:gd name="T5" fmla="*/ 1 h 36"/>
                  <a:gd name="T6" fmla="*/ 0 w 32"/>
                  <a:gd name="T7" fmla="*/ 1 h 36"/>
                  <a:gd name="T8" fmla="*/ 0 w 32"/>
                  <a:gd name="T9" fmla="*/ 1 h 36"/>
                  <a:gd name="T10" fmla="*/ 0 w 32"/>
                  <a:gd name="T11" fmla="*/ 1 h 36"/>
                  <a:gd name="T12" fmla="*/ 0 w 32"/>
                  <a:gd name="T13" fmla="*/ 1 h 36"/>
                  <a:gd name="T14" fmla="*/ 1 w 32"/>
                  <a:gd name="T15" fmla="*/ 1 h 36"/>
                  <a:gd name="T16" fmla="*/ 1 w 32"/>
                  <a:gd name="T17" fmla="*/ 1 h 36"/>
                  <a:gd name="T18" fmla="*/ 1 w 32"/>
                  <a:gd name="T19" fmla="*/ 0 h 36"/>
                  <a:gd name="T20" fmla="*/ 1 w 32"/>
                  <a:gd name="T21" fmla="*/ 0 h 36"/>
                  <a:gd name="T22" fmla="*/ 1 w 32"/>
                  <a:gd name="T23" fmla="*/ 0 h 36"/>
                  <a:gd name="T24" fmla="*/ 1 w 32"/>
                  <a:gd name="T25" fmla="*/ 0 h 36"/>
                  <a:gd name="T26" fmla="*/ 0 w 32"/>
                  <a:gd name="T27" fmla="*/ 0 h 36"/>
                  <a:gd name="T28" fmla="*/ 0 w 32"/>
                  <a:gd name="T29" fmla="*/ 0 h 36"/>
                  <a:gd name="T30" fmla="*/ 0 w 32"/>
                  <a:gd name="T31" fmla="*/ 0 h 36"/>
                  <a:gd name="T32" fmla="*/ 0 w 32"/>
                  <a:gd name="T33" fmla="*/ 1 h 36"/>
                  <a:gd name="T34" fmla="*/ 0 w 32"/>
                  <a:gd name="T35" fmla="*/ 1 h 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2" h="36">
                    <a:moveTo>
                      <a:pt x="0" y="18"/>
                    </a:moveTo>
                    <a:lnTo>
                      <a:pt x="1" y="24"/>
                    </a:lnTo>
                    <a:lnTo>
                      <a:pt x="4" y="29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1" y="36"/>
                    </a:lnTo>
                    <a:lnTo>
                      <a:pt x="13" y="36"/>
                    </a:lnTo>
                    <a:lnTo>
                      <a:pt x="32" y="36"/>
                    </a:lnTo>
                    <a:lnTo>
                      <a:pt x="32" y="22"/>
                    </a:lnTo>
                    <a:lnTo>
                      <a:pt x="31" y="14"/>
                    </a:lnTo>
                    <a:lnTo>
                      <a:pt x="30" y="7"/>
                    </a:lnTo>
                    <a:lnTo>
                      <a:pt x="26" y="0"/>
                    </a:lnTo>
                    <a:lnTo>
                      <a:pt x="19" y="2"/>
                    </a:lnTo>
                    <a:lnTo>
                      <a:pt x="11" y="7"/>
                    </a:lnTo>
                    <a:lnTo>
                      <a:pt x="6" y="10"/>
                    </a:lnTo>
                    <a:lnTo>
                      <a:pt x="3" y="13"/>
                    </a:lnTo>
                    <a:lnTo>
                      <a:pt x="1" y="16"/>
                    </a:lnTo>
                    <a:lnTo>
                      <a:pt x="0" y="18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3" name="Freeform 395"/>
              <p:cNvSpPr>
                <a:spLocks/>
              </p:cNvSpPr>
              <p:nvPr/>
            </p:nvSpPr>
            <p:spPr bwMode="auto">
              <a:xfrm>
                <a:off x="1279" y="1314"/>
                <a:ext cx="46" cy="17"/>
              </a:xfrm>
              <a:custGeom>
                <a:avLst/>
                <a:gdLst>
                  <a:gd name="T0" fmla="*/ 0 w 146"/>
                  <a:gd name="T1" fmla="*/ 2 h 52"/>
                  <a:gd name="T2" fmla="*/ 0 w 146"/>
                  <a:gd name="T3" fmla="*/ 2 h 52"/>
                  <a:gd name="T4" fmla="*/ 1 w 146"/>
                  <a:gd name="T5" fmla="*/ 2 h 52"/>
                  <a:gd name="T6" fmla="*/ 1 w 146"/>
                  <a:gd name="T7" fmla="*/ 2 h 52"/>
                  <a:gd name="T8" fmla="*/ 1 w 146"/>
                  <a:gd name="T9" fmla="*/ 2 h 52"/>
                  <a:gd name="T10" fmla="*/ 2 w 146"/>
                  <a:gd name="T11" fmla="*/ 2 h 52"/>
                  <a:gd name="T12" fmla="*/ 3 w 146"/>
                  <a:gd name="T13" fmla="*/ 2 h 52"/>
                  <a:gd name="T14" fmla="*/ 4 w 146"/>
                  <a:gd name="T15" fmla="*/ 2 h 52"/>
                  <a:gd name="T16" fmla="*/ 4 w 146"/>
                  <a:gd name="T17" fmla="*/ 2 h 52"/>
                  <a:gd name="T18" fmla="*/ 4 w 146"/>
                  <a:gd name="T19" fmla="*/ 1 h 52"/>
                  <a:gd name="T20" fmla="*/ 4 w 146"/>
                  <a:gd name="T21" fmla="*/ 1 h 52"/>
                  <a:gd name="T22" fmla="*/ 4 w 146"/>
                  <a:gd name="T23" fmla="*/ 1 h 52"/>
                  <a:gd name="T24" fmla="*/ 4 w 146"/>
                  <a:gd name="T25" fmla="*/ 1 h 52"/>
                  <a:gd name="T26" fmla="*/ 4 w 146"/>
                  <a:gd name="T27" fmla="*/ 1 h 52"/>
                  <a:gd name="T28" fmla="*/ 4 w 146"/>
                  <a:gd name="T29" fmla="*/ 0 h 52"/>
                  <a:gd name="T30" fmla="*/ 4 w 146"/>
                  <a:gd name="T31" fmla="*/ 0 h 52"/>
                  <a:gd name="T32" fmla="*/ 4 w 146"/>
                  <a:gd name="T33" fmla="*/ 0 h 52"/>
                  <a:gd name="T34" fmla="*/ 3 w 146"/>
                  <a:gd name="T35" fmla="*/ 0 h 52"/>
                  <a:gd name="T36" fmla="*/ 3 w 146"/>
                  <a:gd name="T37" fmla="*/ 0 h 52"/>
                  <a:gd name="T38" fmla="*/ 3 w 146"/>
                  <a:gd name="T39" fmla="*/ 0 h 52"/>
                  <a:gd name="T40" fmla="*/ 3 w 146"/>
                  <a:gd name="T41" fmla="*/ 0 h 52"/>
                  <a:gd name="T42" fmla="*/ 2 w 146"/>
                  <a:gd name="T43" fmla="*/ 0 h 52"/>
                  <a:gd name="T44" fmla="*/ 2 w 146"/>
                  <a:gd name="T45" fmla="*/ 0 h 52"/>
                  <a:gd name="T46" fmla="*/ 1 w 146"/>
                  <a:gd name="T47" fmla="*/ 1 h 52"/>
                  <a:gd name="T48" fmla="*/ 1 w 146"/>
                  <a:gd name="T49" fmla="*/ 1 h 52"/>
                  <a:gd name="T50" fmla="*/ 1 w 146"/>
                  <a:gd name="T51" fmla="*/ 1 h 52"/>
                  <a:gd name="T52" fmla="*/ 0 w 146"/>
                  <a:gd name="T53" fmla="*/ 1 h 52"/>
                  <a:gd name="T54" fmla="*/ 0 w 146"/>
                  <a:gd name="T55" fmla="*/ 1 h 52"/>
                  <a:gd name="T56" fmla="*/ 0 w 146"/>
                  <a:gd name="T57" fmla="*/ 2 h 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46" h="52">
                    <a:moveTo>
                      <a:pt x="0" y="43"/>
                    </a:moveTo>
                    <a:lnTo>
                      <a:pt x="11" y="46"/>
                    </a:lnTo>
                    <a:lnTo>
                      <a:pt x="22" y="48"/>
                    </a:lnTo>
                    <a:lnTo>
                      <a:pt x="33" y="51"/>
                    </a:lnTo>
                    <a:lnTo>
                      <a:pt x="43" y="52"/>
                    </a:lnTo>
                    <a:lnTo>
                      <a:pt x="63" y="52"/>
                    </a:lnTo>
                    <a:lnTo>
                      <a:pt x="82" y="51"/>
                    </a:lnTo>
                    <a:lnTo>
                      <a:pt x="117" y="46"/>
                    </a:lnTo>
                    <a:lnTo>
                      <a:pt x="146" y="43"/>
                    </a:lnTo>
                    <a:lnTo>
                      <a:pt x="144" y="36"/>
                    </a:lnTo>
                    <a:lnTo>
                      <a:pt x="142" y="30"/>
                    </a:lnTo>
                    <a:lnTo>
                      <a:pt x="139" y="24"/>
                    </a:lnTo>
                    <a:lnTo>
                      <a:pt x="137" y="19"/>
                    </a:lnTo>
                    <a:lnTo>
                      <a:pt x="134" y="15"/>
                    </a:lnTo>
                    <a:lnTo>
                      <a:pt x="129" y="11"/>
                    </a:lnTo>
                    <a:lnTo>
                      <a:pt x="125" y="8"/>
                    </a:lnTo>
                    <a:lnTo>
                      <a:pt x="121" y="6"/>
                    </a:lnTo>
                    <a:lnTo>
                      <a:pt x="111" y="2"/>
                    </a:lnTo>
                    <a:lnTo>
                      <a:pt x="101" y="0"/>
                    </a:lnTo>
                    <a:lnTo>
                      <a:pt x="89" y="1"/>
                    </a:lnTo>
                    <a:lnTo>
                      <a:pt x="78" y="2"/>
                    </a:lnTo>
                    <a:lnTo>
                      <a:pt x="66" y="5"/>
                    </a:lnTo>
                    <a:lnTo>
                      <a:pt x="54" y="9"/>
                    </a:lnTo>
                    <a:lnTo>
                      <a:pt x="43" y="14"/>
                    </a:lnTo>
                    <a:lnTo>
                      <a:pt x="32" y="19"/>
                    </a:lnTo>
                    <a:lnTo>
                      <a:pt x="22" y="25"/>
                    </a:lnTo>
                    <a:lnTo>
                      <a:pt x="13" y="31"/>
                    </a:lnTo>
                    <a:lnTo>
                      <a:pt x="5" y="37"/>
                    </a:lnTo>
                    <a:lnTo>
                      <a:pt x="0" y="4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4" name="Freeform 396"/>
              <p:cNvSpPr>
                <a:spLocks/>
              </p:cNvSpPr>
              <p:nvPr/>
            </p:nvSpPr>
            <p:spPr bwMode="auto">
              <a:xfrm>
                <a:off x="1261" y="1252"/>
                <a:ext cx="20" cy="10"/>
              </a:xfrm>
              <a:custGeom>
                <a:avLst/>
                <a:gdLst>
                  <a:gd name="T0" fmla="*/ 2 w 60"/>
                  <a:gd name="T1" fmla="*/ 0 h 31"/>
                  <a:gd name="T2" fmla="*/ 2 w 60"/>
                  <a:gd name="T3" fmla="*/ 0 h 31"/>
                  <a:gd name="T4" fmla="*/ 1 w 60"/>
                  <a:gd name="T5" fmla="*/ 0 h 31"/>
                  <a:gd name="T6" fmla="*/ 1 w 60"/>
                  <a:gd name="T7" fmla="*/ 0 h 31"/>
                  <a:gd name="T8" fmla="*/ 1 w 60"/>
                  <a:gd name="T9" fmla="*/ 0 h 31"/>
                  <a:gd name="T10" fmla="*/ 1 w 60"/>
                  <a:gd name="T11" fmla="*/ 0 h 31"/>
                  <a:gd name="T12" fmla="*/ 0 w 60"/>
                  <a:gd name="T13" fmla="*/ 0 h 31"/>
                  <a:gd name="T14" fmla="*/ 0 w 60"/>
                  <a:gd name="T15" fmla="*/ 0 h 31"/>
                  <a:gd name="T16" fmla="*/ 0 w 60"/>
                  <a:gd name="T17" fmla="*/ 0 h 31"/>
                  <a:gd name="T18" fmla="*/ 0 w 60"/>
                  <a:gd name="T19" fmla="*/ 0 h 31"/>
                  <a:gd name="T20" fmla="*/ 0 w 60"/>
                  <a:gd name="T21" fmla="*/ 0 h 31"/>
                  <a:gd name="T22" fmla="*/ 0 w 60"/>
                  <a:gd name="T23" fmla="*/ 1 h 31"/>
                  <a:gd name="T24" fmla="*/ 0 w 60"/>
                  <a:gd name="T25" fmla="*/ 1 h 31"/>
                  <a:gd name="T26" fmla="*/ 0 w 60"/>
                  <a:gd name="T27" fmla="*/ 1 h 31"/>
                  <a:gd name="T28" fmla="*/ 0 w 60"/>
                  <a:gd name="T29" fmla="*/ 1 h 31"/>
                  <a:gd name="T30" fmla="*/ 0 w 60"/>
                  <a:gd name="T31" fmla="*/ 1 h 31"/>
                  <a:gd name="T32" fmla="*/ 1 w 60"/>
                  <a:gd name="T33" fmla="*/ 1 h 31"/>
                  <a:gd name="T34" fmla="*/ 1 w 60"/>
                  <a:gd name="T35" fmla="*/ 1 h 31"/>
                  <a:gd name="T36" fmla="*/ 1 w 60"/>
                  <a:gd name="T37" fmla="*/ 1 h 31"/>
                  <a:gd name="T38" fmla="*/ 1 w 60"/>
                  <a:gd name="T39" fmla="*/ 1 h 31"/>
                  <a:gd name="T40" fmla="*/ 1 w 60"/>
                  <a:gd name="T41" fmla="*/ 1 h 31"/>
                  <a:gd name="T42" fmla="*/ 2 w 60"/>
                  <a:gd name="T43" fmla="*/ 1 h 31"/>
                  <a:gd name="T44" fmla="*/ 2 w 60"/>
                  <a:gd name="T45" fmla="*/ 1 h 31"/>
                  <a:gd name="T46" fmla="*/ 2 w 60"/>
                  <a:gd name="T47" fmla="*/ 0 h 31"/>
                  <a:gd name="T48" fmla="*/ 2 w 60"/>
                  <a:gd name="T49" fmla="*/ 0 h 31"/>
                  <a:gd name="T50" fmla="*/ 2 w 60"/>
                  <a:gd name="T51" fmla="*/ 0 h 3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0" h="31">
                    <a:moveTo>
                      <a:pt x="60" y="0"/>
                    </a:moveTo>
                    <a:lnTo>
                      <a:pt x="49" y="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7" y="0"/>
                    </a:lnTo>
                    <a:lnTo>
                      <a:pt x="18" y="0"/>
                    </a:lnTo>
                    <a:lnTo>
                      <a:pt x="9" y="2"/>
                    </a:lnTo>
                    <a:lnTo>
                      <a:pt x="5" y="3"/>
                    </a:lnTo>
                    <a:lnTo>
                      <a:pt x="2" y="5"/>
                    </a:lnTo>
                    <a:lnTo>
                      <a:pt x="1" y="8"/>
                    </a:lnTo>
                    <a:lnTo>
                      <a:pt x="0" y="12"/>
                    </a:lnTo>
                    <a:lnTo>
                      <a:pt x="1" y="15"/>
                    </a:lnTo>
                    <a:lnTo>
                      <a:pt x="2" y="18"/>
                    </a:lnTo>
                    <a:lnTo>
                      <a:pt x="5" y="22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8" y="29"/>
                    </a:lnTo>
                    <a:lnTo>
                      <a:pt x="22" y="31"/>
                    </a:lnTo>
                    <a:lnTo>
                      <a:pt x="27" y="31"/>
                    </a:lnTo>
                    <a:lnTo>
                      <a:pt x="32" y="30"/>
                    </a:lnTo>
                    <a:lnTo>
                      <a:pt x="37" y="28"/>
                    </a:lnTo>
                    <a:lnTo>
                      <a:pt x="43" y="24"/>
                    </a:lnTo>
                    <a:lnTo>
                      <a:pt x="48" y="18"/>
                    </a:lnTo>
                    <a:lnTo>
                      <a:pt x="57" y="10"/>
                    </a:lnTo>
                    <a:lnTo>
                      <a:pt x="60" y="6"/>
                    </a:lnTo>
                    <a:lnTo>
                      <a:pt x="60" y="0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5" name="Freeform 397"/>
              <p:cNvSpPr>
                <a:spLocks/>
              </p:cNvSpPr>
              <p:nvPr/>
            </p:nvSpPr>
            <p:spPr bwMode="auto">
              <a:xfrm>
                <a:off x="1730" y="1713"/>
                <a:ext cx="26" cy="20"/>
              </a:xfrm>
              <a:custGeom>
                <a:avLst/>
                <a:gdLst>
                  <a:gd name="T0" fmla="*/ 0 w 80"/>
                  <a:gd name="T1" fmla="*/ 2 h 62"/>
                  <a:gd name="T2" fmla="*/ 0 w 80"/>
                  <a:gd name="T3" fmla="*/ 2 h 62"/>
                  <a:gd name="T4" fmla="*/ 0 w 80"/>
                  <a:gd name="T5" fmla="*/ 2 h 62"/>
                  <a:gd name="T6" fmla="*/ 0 w 80"/>
                  <a:gd name="T7" fmla="*/ 2 h 62"/>
                  <a:gd name="T8" fmla="*/ 0 w 80"/>
                  <a:gd name="T9" fmla="*/ 2 h 62"/>
                  <a:gd name="T10" fmla="*/ 0 w 80"/>
                  <a:gd name="T11" fmla="*/ 2 h 62"/>
                  <a:gd name="T12" fmla="*/ 1 w 80"/>
                  <a:gd name="T13" fmla="*/ 2 h 62"/>
                  <a:gd name="T14" fmla="*/ 1 w 80"/>
                  <a:gd name="T15" fmla="*/ 2 h 62"/>
                  <a:gd name="T16" fmla="*/ 1 w 80"/>
                  <a:gd name="T17" fmla="*/ 2 h 62"/>
                  <a:gd name="T18" fmla="*/ 2 w 80"/>
                  <a:gd name="T19" fmla="*/ 2 h 62"/>
                  <a:gd name="T20" fmla="*/ 2 w 80"/>
                  <a:gd name="T21" fmla="*/ 2 h 62"/>
                  <a:gd name="T22" fmla="*/ 2 w 80"/>
                  <a:gd name="T23" fmla="*/ 2 h 62"/>
                  <a:gd name="T24" fmla="*/ 2 w 80"/>
                  <a:gd name="T25" fmla="*/ 2 h 62"/>
                  <a:gd name="T26" fmla="*/ 2 w 80"/>
                  <a:gd name="T27" fmla="*/ 2 h 62"/>
                  <a:gd name="T28" fmla="*/ 2 w 80"/>
                  <a:gd name="T29" fmla="*/ 1 h 62"/>
                  <a:gd name="T30" fmla="*/ 3 w 80"/>
                  <a:gd name="T31" fmla="*/ 1 h 62"/>
                  <a:gd name="T32" fmla="*/ 3 w 80"/>
                  <a:gd name="T33" fmla="*/ 1 h 62"/>
                  <a:gd name="T34" fmla="*/ 3 w 80"/>
                  <a:gd name="T35" fmla="*/ 0 h 62"/>
                  <a:gd name="T36" fmla="*/ 3 w 80"/>
                  <a:gd name="T37" fmla="*/ 0 h 62"/>
                  <a:gd name="T38" fmla="*/ 2 w 80"/>
                  <a:gd name="T39" fmla="*/ 0 h 62"/>
                  <a:gd name="T40" fmla="*/ 2 w 80"/>
                  <a:gd name="T41" fmla="*/ 0 h 62"/>
                  <a:gd name="T42" fmla="*/ 2 w 80"/>
                  <a:gd name="T43" fmla="*/ 0 h 62"/>
                  <a:gd name="T44" fmla="*/ 1 w 80"/>
                  <a:gd name="T45" fmla="*/ 0 h 62"/>
                  <a:gd name="T46" fmla="*/ 1 w 80"/>
                  <a:gd name="T47" fmla="*/ 1 h 62"/>
                  <a:gd name="T48" fmla="*/ 0 w 80"/>
                  <a:gd name="T49" fmla="*/ 1 h 62"/>
                  <a:gd name="T50" fmla="*/ 0 w 80"/>
                  <a:gd name="T51" fmla="*/ 1 h 62"/>
                  <a:gd name="T52" fmla="*/ 0 w 80"/>
                  <a:gd name="T53" fmla="*/ 1 h 62"/>
                  <a:gd name="T54" fmla="*/ 0 w 80"/>
                  <a:gd name="T55" fmla="*/ 1 h 62"/>
                  <a:gd name="T56" fmla="*/ 0 w 80"/>
                  <a:gd name="T57" fmla="*/ 2 h 6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80" h="62">
                    <a:moveTo>
                      <a:pt x="0" y="43"/>
                    </a:moveTo>
                    <a:lnTo>
                      <a:pt x="1" y="46"/>
                    </a:lnTo>
                    <a:lnTo>
                      <a:pt x="1" y="49"/>
                    </a:lnTo>
                    <a:lnTo>
                      <a:pt x="3" y="51"/>
                    </a:lnTo>
                    <a:lnTo>
                      <a:pt x="4" y="53"/>
                    </a:lnTo>
                    <a:lnTo>
                      <a:pt x="10" y="57"/>
                    </a:lnTo>
                    <a:lnTo>
                      <a:pt x="15" y="59"/>
                    </a:lnTo>
                    <a:lnTo>
                      <a:pt x="28" y="62"/>
                    </a:lnTo>
                    <a:lnTo>
                      <a:pt x="40" y="62"/>
                    </a:lnTo>
                    <a:lnTo>
                      <a:pt x="45" y="62"/>
                    </a:lnTo>
                    <a:lnTo>
                      <a:pt x="49" y="59"/>
                    </a:lnTo>
                    <a:lnTo>
                      <a:pt x="54" y="57"/>
                    </a:lnTo>
                    <a:lnTo>
                      <a:pt x="58" y="54"/>
                    </a:lnTo>
                    <a:lnTo>
                      <a:pt x="65" y="47"/>
                    </a:lnTo>
                    <a:lnTo>
                      <a:pt x="70" y="38"/>
                    </a:lnTo>
                    <a:lnTo>
                      <a:pt x="74" y="28"/>
                    </a:lnTo>
                    <a:lnTo>
                      <a:pt x="78" y="18"/>
                    </a:lnTo>
                    <a:lnTo>
                      <a:pt x="79" y="8"/>
                    </a:lnTo>
                    <a:lnTo>
                      <a:pt x="80" y="0"/>
                    </a:lnTo>
                    <a:lnTo>
                      <a:pt x="71" y="0"/>
                    </a:lnTo>
                    <a:lnTo>
                      <a:pt x="59" y="3"/>
                    </a:lnTo>
                    <a:lnTo>
                      <a:pt x="46" y="8"/>
                    </a:lnTo>
                    <a:lnTo>
                      <a:pt x="33" y="13"/>
                    </a:lnTo>
                    <a:lnTo>
                      <a:pt x="21" y="19"/>
                    </a:lnTo>
                    <a:lnTo>
                      <a:pt x="10" y="26"/>
                    </a:lnTo>
                    <a:lnTo>
                      <a:pt x="6" y="30"/>
                    </a:lnTo>
                    <a:lnTo>
                      <a:pt x="3" y="34"/>
                    </a:lnTo>
                    <a:lnTo>
                      <a:pt x="1" y="39"/>
                    </a:lnTo>
                    <a:lnTo>
                      <a:pt x="0" y="43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6" name="Freeform 398"/>
              <p:cNvSpPr>
                <a:spLocks/>
              </p:cNvSpPr>
              <p:nvPr/>
            </p:nvSpPr>
            <p:spPr bwMode="auto">
              <a:xfrm>
                <a:off x="1583" y="1674"/>
                <a:ext cx="33" cy="16"/>
              </a:xfrm>
              <a:custGeom>
                <a:avLst/>
                <a:gdLst>
                  <a:gd name="T0" fmla="*/ 2 w 106"/>
                  <a:gd name="T1" fmla="*/ 0 h 49"/>
                  <a:gd name="T2" fmla="*/ 2 w 106"/>
                  <a:gd name="T3" fmla="*/ 0 h 49"/>
                  <a:gd name="T4" fmla="*/ 2 w 106"/>
                  <a:gd name="T5" fmla="*/ 0 h 49"/>
                  <a:gd name="T6" fmla="*/ 2 w 106"/>
                  <a:gd name="T7" fmla="*/ 0 h 49"/>
                  <a:gd name="T8" fmla="*/ 2 w 106"/>
                  <a:gd name="T9" fmla="*/ 0 h 49"/>
                  <a:gd name="T10" fmla="*/ 2 w 106"/>
                  <a:gd name="T11" fmla="*/ 0 h 49"/>
                  <a:gd name="T12" fmla="*/ 1 w 106"/>
                  <a:gd name="T13" fmla="*/ 0 h 49"/>
                  <a:gd name="T14" fmla="*/ 1 w 106"/>
                  <a:gd name="T15" fmla="*/ 0 h 49"/>
                  <a:gd name="T16" fmla="*/ 1 w 106"/>
                  <a:gd name="T17" fmla="*/ 0 h 49"/>
                  <a:gd name="T18" fmla="*/ 1 w 106"/>
                  <a:gd name="T19" fmla="*/ 0 h 49"/>
                  <a:gd name="T20" fmla="*/ 0 w 106"/>
                  <a:gd name="T21" fmla="*/ 0 h 49"/>
                  <a:gd name="T22" fmla="*/ 0 w 106"/>
                  <a:gd name="T23" fmla="*/ 0 h 49"/>
                  <a:gd name="T24" fmla="*/ 1 w 106"/>
                  <a:gd name="T25" fmla="*/ 1 h 49"/>
                  <a:gd name="T26" fmla="*/ 1 w 106"/>
                  <a:gd name="T27" fmla="*/ 1 h 49"/>
                  <a:gd name="T28" fmla="*/ 1 w 106"/>
                  <a:gd name="T29" fmla="*/ 1 h 49"/>
                  <a:gd name="T30" fmla="*/ 1 w 106"/>
                  <a:gd name="T31" fmla="*/ 2 h 49"/>
                  <a:gd name="T32" fmla="*/ 2 w 106"/>
                  <a:gd name="T33" fmla="*/ 2 h 49"/>
                  <a:gd name="T34" fmla="*/ 2 w 106"/>
                  <a:gd name="T35" fmla="*/ 2 h 49"/>
                  <a:gd name="T36" fmla="*/ 2 w 106"/>
                  <a:gd name="T37" fmla="*/ 2 h 49"/>
                  <a:gd name="T38" fmla="*/ 2 w 106"/>
                  <a:gd name="T39" fmla="*/ 2 h 49"/>
                  <a:gd name="T40" fmla="*/ 2 w 106"/>
                  <a:gd name="T41" fmla="*/ 2 h 49"/>
                  <a:gd name="T42" fmla="*/ 3 w 106"/>
                  <a:gd name="T43" fmla="*/ 1 h 49"/>
                  <a:gd name="T44" fmla="*/ 3 w 106"/>
                  <a:gd name="T45" fmla="*/ 1 h 49"/>
                  <a:gd name="T46" fmla="*/ 3 w 106"/>
                  <a:gd name="T47" fmla="*/ 1 h 49"/>
                  <a:gd name="T48" fmla="*/ 3 w 106"/>
                  <a:gd name="T49" fmla="*/ 1 h 49"/>
                  <a:gd name="T50" fmla="*/ 3 w 106"/>
                  <a:gd name="T51" fmla="*/ 1 h 49"/>
                  <a:gd name="T52" fmla="*/ 3 w 106"/>
                  <a:gd name="T53" fmla="*/ 1 h 49"/>
                  <a:gd name="T54" fmla="*/ 2 w 106"/>
                  <a:gd name="T55" fmla="*/ 1 h 49"/>
                  <a:gd name="T56" fmla="*/ 2 w 106"/>
                  <a:gd name="T57" fmla="*/ 1 h 49"/>
                  <a:gd name="T58" fmla="*/ 2 w 106"/>
                  <a:gd name="T59" fmla="*/ 1 h 49"/>
                  <a:gd name="T60" fmla="*/ 2 w 106"/>
                  <a:gd name="T61" fmla="*/ 0 h 4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06" h="49">
                    <a:moveTo>
                      <a:pt x="80" y="13"/>
                    </a:moveTo>
                    <a:lnTo>
                      <a:pt x="72" y="12"/>
                    </a:lnTo>
                    <a:lnTo>
                      <a:pt x="66" y="11"/>
                    </a:lnTo>
                    <a:lnTo>
                      <a:pt x="59" y="8"/>
                    </a:lnTo>
                    <a:lnTo>
                      <a:pt x="53" y="6"/>
                    </a:lnTo>
                    <a:lnTo>
                      <a:pt x="47" y="4"/>
                    </a:lnTo>
                    <a:lnTo>
                      <a:pt x="41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9" y="11"/>
                    </a:lnTo>
                    <a:lnTo>
                      <a:pt x="17" y="21"/>
                    </a:lnTo>
                    <a:lnTo>
                      <a:pt x="26" y="29"/>
                    </a:lnTo>
                    <a:lnTo>
                      <a:pt x="34" y="36"/>
                    </a:lnTo>
                    <a:lnTo>
                      <a:pt x="42" y="42"/>
                    </a:lnTo>
                    <a:lnTo>
                      <a:pt x="52" y="46"/>
                    </a:lnTo>
                    <a:lnTo>
                      <a:pt x="61" y="48"/>
                    </a:lnTo>
                    <a:lnTo>
                      <a:pt x="72" y="49"/>
                    </a:lnTo>
                    <a:lnTo>
                      <a:pt x="79" y="48"/>
                    </a:lnTo>
                    <a:lnTo>
                      <a:pt x="87" y="45"/>
                    </a:lnTo>
                    <a:lnTo>
                      <a:pt x="97" y="39"/>
                    </a:lnTo>
                    <a:lnTo>
                      <a:pt x="106" y="31"/>
                    </a:lnTo>
                    <a:lnTo>
                      <a:pt x="101" y="30"/>
                    </a:lnTo>
                    <a:lnTo>
                      <a:pt x="98" y="28"/>
                    </a:lnTo>
                    <a:lnTo>
                      <a:pt x="93" y="25"/>
                    </a:lnTo>
                    <a:lnTo>
                      <a:pt x="90" y="22"/>
                    </a:lnTo>
                    <a:lnTo>
                      <a:pt x="88" y="19"/>
                    </a:lnTo>
                    <a:lnTo>
                      <a:pt x="84" y="16"/>
                    </a:lnTo>
                    <a:lnTo>
                      <a:pt x="82" y="14"/>
                    </a:lnTo>
                    <a:lnTo>
                      <a:pt x="80" y="1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7" name="Freeform 399"/>
              <p:cNvSpPr>
                <a:spLocks/>
              </p:cNvSpPr>
              <p:nvPr/>
            </p:nvSpPr>
            <p:spPr bwMode="auto">
              <a:xfrm>
                <a:off x="1599" y="1713"/>
                <a:ext cx="15" cy="7"/>
              </a:xfrm>
              <a:custGeom>
                <a:avLst/>
                <a:gdLst>
                  <a:gd name="T0" fmla="*/ 0 w 47"/>
                  <a:gd name="T1" fmla="*/ 1 h 22"/>
                  <a:gd name="T2" fmla="*/ 0 w 47"/>
                  <a:gd name="T3" fmla="*/ 1 h 22"/>
                  <a:gd name="T4" fmla="*/ 0 w 47"/>
                  <a:gd name="T5" fmla="*/ 1 h 22"/>
                  <a:gd name="T6" fmla="*/ 1 w 47"/>
                  <a:gd name="T7" fmla="*/ 1 h 22"/>
                  <a:gd name="T8" fmla="*/ 1 w 47"/>
                  <a:gd name="T9" fmla="*/ 1 h 22"/>
                  <a:gd name="T10" fmla="*/ 1 w 47"/>
                  <a:gd name="T11" fmla="*/ 1 h 22"/>
                  <a:gd name="T12" fmla="*/ 1 w 47"/>
                  <a:gd name="T13" fmla="*/ 1 h 22"/>
                  <a:gd name="T14" fmla="*/ 1 w 47"/>
                  <a:gd name="T15" fmla="*/ 0 h 22"/>
                  <a:gd name="T16" fmla="*/ 1 w 47"/>
                  <a:gd name="T17" fmla="*/ 0 h 22"/>
                  <a:gd name="T18" fmla="*/ 1 w 47"/>
                  <a:gd name="T19" fmla="*/ 0 h 22"/>
                  <a:gd name="T20" fmla="*/ 2 w 47"/>
                  <a:gd name="T21" fmla="*/ 0 h 22"/>
                  <a:gd name="T22" fmla="*/ 0 w 47"/>
                  <a:gd name="T23" fmla="*/ 1 h 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7" h="22">
                    <a:moveTo>
                      <a:pt x="0" y="19"/>
                    </a:moveTo>
                    <a:lnTo>
                      <a:pt x="5" y="21"/>
                    </a:lnTo>
                    <a:lnTo>
                      <a:pt x="12" y="22"/>
                    </a:lnTo>
                    <a:lnTo>
                      <a:pt x="18" y="22"/>
                    </a:lnTo>
                    <a:lnTo>
                      <a:pt x="26" y="21"/>
                    </a:lnTo>
                    <a:lnTo>
                      <a:pt x="33" y="19"/>
                    </a:lnTo>
                    <a:lnTo>
                      <a:pt x="38" y="15"/>
                    </a:lnTo>
                    <a:lnTo>
                      <a:pt x="41" y="12"/>
                    </a:lnTo>
                    <a:lnTo>
                      <a:pt x="44" y="9"/>
                    </a:lnTo>
                    <a:lnTo>
                      <a:pt x="45" y="5"/>
                    </a:lnTo>
                    <a:lnTo>
                      <a:pt x="47" y="0"/>
                    </a:lnTo>
                    <a:lnTo>
                      <a:pt x="0" y="19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8" name="Freeform 400"/>
              <p:cNvSpPr>
                <a:spLocks/>
              </p:cNvSpPr>
              <p:nvPr/>
            </p:nvSpPr>
            <p:spPr bwMode="auto">
              <a:xfrm>
                <a:off x="1608" y="1742"/>
                <a:ext cx="17" cy="11"/>
              </a:xfrm>
              <a:custGeom>
                <a:avLst/>
                <a:gdLst>
                  <a:gd name="T0" fmla="*/ 2 w 53"/>
                  <a:gd name="T1" fmla="*/ 0 h 32"/>
                  <a:gd name="T2" fmla="*/ 1 w 53"/>
                  <a:gd name="T3" fmla="*/ 0 h 32"/>
                  <a:gd name="T4" fmla="*/ 1 w 53"/>
                  <a:gd name="T5" fmla="*/ 1 h 32"/>
                  <a:gd name="T6" fmla="*/ 0 w 53"/>
                  <a:gd name="T7" fmla="*/ 1 h 32"/>
                  <a:gd name="T8" fmla="*/ 0 w 53"/>
                  <a:gd name="T9" fmla="*/ 1 h 32"/>
                  <a:gd name="T10" fmla="*/ 0 w 53"/>
                  <a:gd name="T11" fmla="*/ 1 h 32"/>
                  <a:gd name="T12" fmla="*/ 1 w 53"/>
                  <a:gd name="T13" fmla="*/ 1 h 32"/>
                  <a:gd name="T14" fmla="*/ 1 w 53"/>
                  <a:gd name="T15" fmla="*/ 1 h 32"/>
                  <a:gd name="T16" fmla="*/ 2 w 53"/>
                  <a:gd name="T17" fmla="*/ 1 h 32"/>
                  <a:gd name="T18" fmla="*/ 2 w 53"/>
                  <a:gd name="T19" fmla="*/ 1 h 32"/>
                  <a:gd name="T20" fmla="*/ 2 w 53"/>
                  <a:gd name="T21" fmla="*/ 1 h 32"/>
                  <a:gd name="T22" fmla="*/ 2 w 53"/>
                  <a:gd name="T23" fmla="*/ 0 h 32"/>
                  <a:gd name="T24" fmla="*/ 2 w 53"/>
                  <a:gd name="T25" fmla="*/ 0 h 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3" h="32">
                    <a:moveTo>
                      <a:pt x="53" y="0"/>
                    </a:moveTo>
                    <a:lnTo>
                      <a:pt x="37" y="9"/>
                    </a:lnTo>
                    <a:lnTo>
                      <a:pt x="23" y="18"/>
                    </a:lnTo>
                    <a:lnTo>
                      <a:pt x="11" y="26"/>
                    </a:lnTo>
                    <a:lnTo>
                      <a:pt x="0" y="32"/>
                    </a:lnTo>
                    <a:lnTo>
                      <a:pt x="13" y="32"/>
                    </a:lnTo>
                    <a:lnTo>
                      <a:pt x="26" y="32"/>
                    </a:lnTo>
                    <a:lnTo>
                      <a:pt x="39" y="32"/>
                    </a:lnTo>
                    <a:lnTo>
                      <a:pt x="53" y="32"/>
                    </a:lnTo>
                    <a:lnTo>
                      <a:pt x="53" y="24"/>
                    </a:lnTo>
                    <a:lnTo>
                      <a:pt x="53" y="16"/>
                    </a:lnTo>
                    <a:lnTo>
                      <a:pt x="53" y="9"/>
                    </a:lnTo>
                    <a:lnTo>
                      <a:pt x="53" y="0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9" name="Freeform 401"/>
              <p:cNvSpPr>
                <a:spLocks/>
              </p:cNvSpPr>
              <p:nvPr/>
            </p:nvSpPr>
            <p:spPr bwMode="auto">
              <a:xfrm>
                <a:off x="1450" y="1438"/>
                <a:ext cx="14" cy="12"/>
              </a:xfrm>
              <a:custGeom>
                <a:avLst/>
                <a:gdLst>
                  <a:gd name="T0" fmla="*/ 1 w 46"/>
                  <a:gd name="T1" fmla="*/ 0 h 34"/>
                  <a:gd name="T2" fmla="*/ 0 w 46"/>
                  <a:gd name="T3" fmla="*/ 1 h 34"/>
                  <a:gd name="T4" fmla="*/ 0 w 46"/>
                  <a:gd name="T5" fmla="*/ 1 h 34"/>
                  <a:gd name="T6" fmla="*/ 1 w 46"/>
                  <a:gd name="T7" fmla="*/ 1 h 34"/>
                  <a:gd name="T8" fmla="*/ 1 w 46"/>
                  <a:gd name="T9" fmla="*/ 1 h 34"/>
                  <a:gd name="T10" fmla="*/ 1 w 46"/>
                  <a:gd name="T11" fmla="*/ 1 h 34"/>
                  <a:gd name="T12" fmla="*/ 1 w 46"/>
                  <a:gd name="T13" fmla="*/ 1 h 34"/>
                  <a:gd name="T14" fmla="*/ 1 w 46"/>
                  <a:gd name="T15" fmla="*/ 1 h 34"/>
                  <a:gd name="T16" fmla="*/ 1 w 46"/>
                  <a:gd name="T17" fmla="*/ 1 h 34"/>
                  <a:gd name="T18" fmla="*/ 1 w 46"/>
                  <a:gd name="T19" fmla="*/ 1 h 34"/>
                  <a:gd name="T20" fmla="*/ 1 w 46"/>
                  <a:gd name="T21" fmla="*/ 0 h 34"/>
                  <a:gd name="T22" fmla="*/ 1 w 46"/>
                  <a:gd name="T23" fmla="*/ 0 h 34"/>
                  <a:gd name="T24" fmla="*/ 1 w 46"/>
                  <a:gd name="T25" fmla="*/ 0 h 34"/>
                  <a:gd name="T26" fmla="*/ 1 w 46"/>
                  <a:gd name="T27" fmla="*/ 0 h 34"/>
                  <a:gd name="T28" fmla="*/ 1 w 46"/>
                  <a:gd name="T29" fmla="*/ 0 h 34"/>
                  <a:gd name="T30" fmla="*/ 1 w 46"/>
                  <a:gd name="T31" fmla="*/ 0 h 34"/>
                  <a:gd name="T32" fmla="*/ 1 w 46"/>
                  <a:gd name="T33" fmla="*/ 0 h 34"/>
                  <a:gd name="T34" fmla="*/ 1 w 46"/>
                  <a:gd name="T35" fmla="*/ 0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46" h="34">
                    <a:moveTo>
                      <a:pt x="27" y="3"/>
                    </a:moveTo>
                    <a:lnTo>
                      <a:pt x="0" y="16"/>
                    </a:lnTo>
                    <a:lnTo>
                      <a:pt x="0" y="34"/>
                    </a:lnTo>
                    <a:lnTo>
                      <a:pt x="27" y="34"/>
                    </a:lnTo>
                    <a:lnTo>
                      <a:pt x="31" y="32"/>
                    </a:lnTo>
                    <a:lnTo>
                      <a:pt x="35" y="28"/>
                    </a:lnTo>
                    <a:lnTo>
                      <a:pt x="39" y="25"/>
                    </a:lnTo>
                    <a:lnTo>
                      <a:pt x="42" y="21"/>
                    </a:lnTo>
                    <a:lnTo>
                      <a:pt x="44" y="17"/>
                    </a:lnTo>
                    <a:lnTo>
                      <a:pt x="45" y="13"/>
                    </a:lnTo>
                    <a:lnTo>
                      <a:pt x="46" y="8"/>
                    </a:lnTo>
                    <a:lnTo>
                      <a:pt x="46" y="3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0"/>
                    </a:lnTo>
                    <a:lnTo>
                      <a:pt x="32" y="2"/>
                    </a:lnTo>
                    <a:lnTo>
                      <a:pt x="27" y="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0" name="Freeform 402"/>
              <p:cNvSpPr>
                <a:spLocks/>
              </p:cNvSpPr>
              <p:nvPr/>
            </p:nvSpPr>
            <p:spPr bwMode="auto">
              <a:xfrm>
                <a:off x="1305" y="1224"/>
                <a:ext cx="16" cy="8"/>
              </a:xfrm>
              <a:custGeom>
                <a:avLst/>
                <a:gdLst>
                  <a:gd name="T0" fmla="*/ 0 w 48"/>
                  <a:gd name="T1" fmla="*/ 1 h 25"/>
                  <a:gd name="T2" fmla="*/ 1 w 48"/>
                  <a:gd name="T3" fmla="*/ 1 h 25"/>
                  <a:gd name="T4" fmla="*/ 1 w 48"/>
                  <a:gd name="T5" fmla="*/ 1 h 25"/>
                  <a:gd name="T6" fmla="*/ 1 w 48"/>
                  <a:gd name="T7" fmla="*/ 1 h 25"/>
                  <a:gd name="T8" fmla="*/ 1 w 48"/>
                  <a:gd name="T9" fmla="*/ 1 h 25"/>
                  <a:gd name="T10" fmla="*/ 1 w 48"/>
                  <a:gd name="T11" fmla="*/ 1 h 25"/>
                  <a:gd name="T12" fmla="*/ 1 w 48"/>
                  <a:gd name="T13" fmla="*/ 1 h 25"/>
                  <a:gd name="T14" fmla="*/ 2 w 48"/>
                  <a:gd name="T15" fmla="*/ 0 h 25"/>
                  <a:gd name="T16" fmla="*/ 2 w 48"/>
                  <a:gd name="T17" fmla="*/ 0 h 25"/>
                  <a:gd name="T18" fmla="*/ 1 w 48"/>
                  <a:gd name="T19" fmla="*/ 0 h 25"/>
                  <a:gd name="T20" fmla="*/ 1 w 48"/>
                  <a:gd name="T21" fmla="*/ 0 h 25"/>
                  <a:gd name="T22" fmla="*/ 1 w 48"/>
                  <a:gd name="T23" fmla="*/ 0 h 25"/>
                  <a:gd name="T24" fmla="*/ 1 w 48"/>
                  <a:gd name="T25" fmla="*/ 0 h 25"/>
                  <a:gd name="T26" fmla="*/ 0 w 48"/>
                  <a:gd name="T27" fmla="*/ 1 h 25"/>
                  <a:gd name="T28" fmla="*/ 0 w 48"/>
                  <a:gd name="T29" fmla="*/ 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8" h="25">
                    <a:moveTo>
                      <a:pt x="0" y="25"/>
                    </a:moveTo>
                    <a:lnTo>
                      <a:pt x="14" y="25"/>
                    </a:lnTo>
                    <a:lnTo>
                      <a:pt x="28" y="25"/>
                    </a:lnTo>
                    <a:lnTo>
                      <a:pt x="30" y="24"/>
                    </a:lnTo>
                    <a:lnTo>
                      <a:pt x="33" y="22"/>
                    </a:lnTo>
                    <a:lnTo>
                      <a:pt x="37" y="18"/>
                    </a:lnTo>
                    <a:lnTo>
                      <a:pt x="40" y="15"/>
                    </a:lnTo>
                    <a:lnTo>
                      <a:pt x="45" y="7"/>
                    </a:lnTo>
                    <a:lnTo>
                      <a:pt x="48" y="0"/>
                    </a:lnTo>
                    <a:lnTo>
                      <a:pt x="40" y="1"/>
                    </a:lnTo>
                    <a:lnTo>
                      <a:pt x="33" y="2"/>
                    </a:lnTo>
                    <a:lnTo>
                      <a:pt x="28" y="5"/>
                    </a:lnTo>
                    <a:lnTo>
                      <a:pt x="21" y="8"/>
                    </a:lnTo>
                    <a:lnTo>
                      <a:pt x="11" y="16"/>
                    </a:lnTo>
                    <a:lnTo>
                      <a:pt x="0" y="25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1" name="Freeform 403"/>
              <p:cNvSpPr>
                <a:spLocks/>
              </p:cNvSpPr>
              <p:nvPr/>
            </p:nvSpPr>
            <p:spPr bwMode="auto">
              <a:xfrm>
                <a:off x="1343" y="1188"/>
                <a:ext cx="8" cy="11"/>
              </a:xfrm>
              <a:custGeom>
                <a:avLst/>
                <a:gdLst>
                  <a:gd name="T0" fmla="*/ 0 w 30"/>
                  <a:gd name="T1" fmla="*/ 0 h 37"/>
                  <a:gd name="T2" fmla="*/ 0 w 30"/>
                  <a:gd name="T3" fmla="*/ 1 h 37"/>
                  <a:gd name="T4" fmla="*/ 0 w 30"/>
                  <a:gd name="T5" fmla="*/ 1 h 37"/>
                  <a:gd name="T6" fmla="*/ 0 w 30"/>
                  <a:gd name="T7" fmla="*/ 1 h 37"/>
                  <a:gd name="T8" fmla="*/ 1 w 30"/>
                  <a:gd name="T9" fmla="*/ 1 h 37"/>
                  <a:gd name="T10" fmla="*/ 1 w 30"/>
                  <a:gd name="T11" fmla="*/ 1 h 37"/>
                  <a:gd name="T12" fmla="*/ 1 w 30"/>
                  <a:gd name="T13" fmla="*/ 1 h 37"/>
                  <a:gd name="T14" fmla="*/ 1 w 30"/>
                  <a:gd name="T15" fmla="*/ 1 h 37"/>
                  <a:gd name="T16" fmla="*/ 1 w 30"/>
                  <a:gd name="T17" fmla="*/ 1 h 37"/>
                  <a:gd name="T18" fmla="*/ 1 w 30"/>
                  <a:gd name="T19" fmla="*/ 0 h 37"/>
                  <a:gd name="T20" fmla="*/ 1 w 30"/>
                  <a:gd name="T21" fmla="*/ 0 h 37"/>
                  <a:gd name="T22" fmla="*/ 1 w 30"/>
                  <a:gd name="T23" fmla="*/ 0 h 37"/>
                  <a:gd name="T24" fmla="*/ 0 w 30"/>
                  <a:gd name="T25" fmla="*/ 0 h 3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" h="37">
                    <a:moveTo>
                      <a:pt x="0" y="0"/>
                    </a:moveTo>
                    <a:lnTo>
                      <a:pt x="0" y="37"/>
                    </a:lnTo>
                    <a:lnTo>
                      <a:pt x="11" y="36"/>
                    </a:lnTo>
                    <a:lnTo>
                      <a:pt x="20" y="34"/>
                    </a:lnTo>
                    <a:lnTo>
                      <a:pt x="22" y="33"/>
                    </a:lnTo>
                    <a:lnTo>
                      <a:pt x="26" y="32"/>
                    </a:lnTo>
                    <a:lnTo>
                      <a:pt x="28" y="30"/>
                    </a:lnTo>
                    <a:lnTo>
                      <a:pt x="29" y="28"/>
                    </a:lnTo>
                    <a:lnTo>
                      <a:pt x="30" y="23"/>
                    </a:lnTo>
                    <a:lnTo>
                      <a:pt x="30" y="16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2" name="Freeform 404"/>
              <p:cNvSpPr>
                <a:spLocks/>
              </p:cNvSpPr>
              <p:nvPr/>
            </p:nvSpPr>
            <p:spPr bwMode="auto">
              <a:xfrm>
                <a:off x="1334" y="1208"/>
                <a:ext cx="36" cy="16"/>
              </a:xfrm>
              <a:custGeom>
                <a:avLst/>
                <a:gdLst>
                  <a:gd name="T0" fmla="*/ 1 w 113"/>
                  <a:gd name="T1" fmla="*/ 0 h 46"/>
                  <a:gd name="T2" fmla="*/ 1 w 113"/>
                  <a:gd name="T3" fmla="*/ 0 h 46"/>
                  <a:gd name="T4" fmla="*/ 0 w 113"/>
                  <a:gd name="T5" fmla="*/ 0 h 46"/>
                  <a:gd name="T6" fmla="*/ 0 w 113"/>
                  <a:gd name="T7" fmla="*/ 0 h 46"/>
                  <a:gd name="T8" fmla="*/ 0 w 113"/>
                  <a:gd name="T9" fmla="*/ 0 h 46"/>
                  <a:gd name="T10" fmla="*/ 0 w 113"/>
                  <a:gd name="T11" fmla="*/ 1 h 46"/>
                  <a:gd name="T12" fmla="*/ 0 w 113"/>
                  <a:gd name="T13" fmla="*/ 1 h 46"/>
                  <a:gd name="T14" fmla="*/ 0 w 113"/>
                  <a:gd name="T15" fmla="*/ 1 h 46"/>
                  <a:gd name="T16" fmla="*/ 0 w 113"/>
                  <a:gd name="T17" fmla="*/ 1 h 46"/>
                  <a:gd name="T18" fmla="*/ 1 w 113"/>
                  <a:gd name="T19" fmla="*/ 2 h 46"/>
                  <a:gd name="T20" fmla="*/ 1 w 113"/>
                  <a:gd name="T21" fmla="*/ 2 h 46"/>
                  <a:gd name="T22" fmla="*/ 1 w 113"/>
                  <a:gd name="T23" fmla="*/ 2 h 46"/>
                  <a:gd name="T24" fmla="*/ 1 w 113"/>
                  <a:gd name="T25" fmla="*/ 2 h 46"/>
                  <a:gd name="T26" fmla="*/ 1 w 113"/>
                  <a:gd name="T27" fmla="*/ 2 h 46"/>
                  <a:gd name="T28" fmla="*/ 1 w 113"/>
                  <a:gd name="T29" fmla="*/ 2 h 46"/>
                  <a:gd name="T30" fmla="*/ 2 w 113"/>
                  <a:gd name="T31" fmla="*/ 2 h 46"/>
                  <a:gd name="T32" fmla="*/ 2 w 113"/>
                  <a:gd name="T33" fmla="*/ 2 h 46"/>
                  <a:gd name="T34" fmla="*/ 3 w 113"/>
                  <a:gd name="T35" fmla="*/ 2 h 46"/>
                  <a:gd name="T36" fmla="*/ 3 w 113"/>
                  <a:gd name="T37" fmla="*/ 2 h 46"/>
                  <a:gd name="T38" fmla="*/ 3 w 113"/>
                  <a:gd name="T39" fmla="*/ 2 h 46"/>
                  <a:gd name="T40" fmla="*/ 3 w 113"/>
                  <a:gd name="T41" fmla="*/ 1 h 46"/>
                  <a:gd name="T42" fmla="*/ 3 w 113"/>
                  <a:gd name="T43" fmla="*/ 1 h 46"/>
                  <a:gd name="T44" fmla="*/ 4 w 113"/>
                  <a:gd name="T45" fmla="*/ 1 h 46"/>
                  <a:gd name="T46" fmla="*/ 4 w 113"/>
                  <a:gd name="T47" fmla="*/ 0 h 46"/>
                  <a:gd name="T48" fmla="*/ 4 w 113"/>
                  <a:gd name="T49" fmla="*/ 0 h 46"/>
                  <a:gd name="T50" fmla="*/ 3 w 113"/>
                  <a:gd name="T51" fmla="*/ 0 h 46"/>
                  <a:gd name="T52" fmla="*/ 3 w 113"/>
                  <a:gd name="T53" fmla="*/ 0 h 46"/>
                  <a:gd name="T54" fmla="*/ 3 w 113"/>
                  <a:gd name="T55" fmla="*/ 0 h 46"/>
                  <a:gd name="T56" fmla="*/ 2 w 113"/>
                  <a:gd name="T57" fmla="*/ 0 h 46"/>
                  <a:gd name="T58" fmla="*/ 2 w 113"/>
                  <a:gd name="T59" fmla="*/ 0 h 46"/>
                  <a:gd name="T60" fmla="*/ 1 w 113"/>
                  <a:gd name="T61" fmla="*/ 0 h 4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13" h="46">
                    <a:moveTo>
                      <a:pt x="33" y="3"/>
                    </a:moveTo>
                    <a:lnTo>
                      <a:pt x="22" y="3"/>
                    </a:lnTo>
                    <a:lnTo>
                      <a:pt x="12" y="5"/>
                    </a:lnTo>
                    <a:lnTo>
                      <a:pt x="7" y="7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21"/>
                    </a:lnTo>
                    <a:lnTo>
                      <a:pt x="6" y="27"/>
                    </a:lnTo>
                    <a:lnTo>
                      <a:pt x="10" y="33"/>
                    </a:lnTo>
                    <a:lnTo>
                      <a:pt x="16" y="37"/>
                    </a:lnTo>
                    <a:lnTo>
                      <a:pt x="20" y="41"/>
                    </a:lnTo>
                    <a:lnTo>
                      <a:pt x="25" y="43"/>
                    </a:lnTo>
                    <a:lnTo>
                      <a:pt x="30" y="45"/>
                    </a:lnTo>
                    <a:lnTo>
                      <a:pt x="35" y="46"/>
                    </a:lnTo>
                    <a:lnTo>
                      <a:pt x="40" y="46"/>
                    </a:lnTo>
                    <a:lnTo>
                      <a:pt x="56" y="46"/>
                    </a:lnTo>
                    <a:lnTo>
                      <a:pt x="70" y="43"/>
                    </a:lnTo>
                    <a:lnTo>
                      <a:pt x="76" y="41"/>
                    </a:lnTo>
                    <a:lnTo>
                      <a:pt x="81" y="38"/>
                    </a:lnTo>
                    <a:lnTo>
                      <a:pt x="87" y="36"/>
                    </a:lnTo>
                    <a:lnTo>
                      <a:pt x="91" y="33"/>
                    </a:lnTo>
                    <a:lnTo>
                      <a:pt x="99" y="27"/>
                    </a:lnTo>
                    <a:lnTo>
                      <a:pt x="106" y="20"/>
                    </a:lnTo>
                    <a:lnTo>
                      <a:pt x="110" y="12"/>
                    </a:lnTo>
                    <a:lnTo>
                      <a:pt x="113" y="3"/>
                    </a:lnTo>
                    <a:lnTo>
                      <a:pt x="99" y="1"/>
                    </a:lnTo>
                    <a:lnTo>
                      <a:pt x="87" y="0"/>
                    </a:lnTo>
                    <a:lnTo>
                      <a:pt x="76" y="0"/>
                    </a:lnTo>
                    <a:lnTo>
                      <a:pt x="66" y="1"/>
                    </a:lnTo>
                    <a:lnTo>
                      <a:pt x="48" y="2"/>
                    </a:lnTo>
                    <a:lnTo>
                      <a:pt x="33" y="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3" name="Freeform 405"/>
              <p:cNvSpPr>
                <a:spLocks/>
              </p:cNvSpPr>
              <p:nvPr/>
            </p:nvSpPr>
            <p:spPr bwMode="auto">
              <a:xfrm>
                <a:off x="1365" y="1201"/>
                <a:ext cx="49" cy="28"/>
              </a:xfrm>
              <a:custGeom>
                <a:avLst/>
                <a:gdLst>
                  <a:gd name="T0" fmla="*/ 0 w 153"/>
                  <a:gd name="T1" fmla="*/ 3 h 82"/>
                  <a:gd name="T2" fmla="*/ 0 w 153"/>
                  <a:gd name="T3" fmla="*/ 3 h 82"/>
                  <a:gd name="T4" fmla="*/ 0 w 153"/>
                  <a:gd name="T5" fmla="*/ 3 h 82"/>
                  <a:gd name="T6" fmla="*/ 0 w 153"/>
                  <a:gd name="T7" fmla="*/ 3 h 82"/>
                  <a:gd name="T8" fmla="*/ 0 w 153"/>
                  <a:gd name="T9" fmla="*/ 3 h 82"/>
                  <a:gd name="T10" fmla="*/ 1 w 153"/>
                  <a:gd name="T11" fmla="*/ 3 h 82"/>
                  <a:gd name="T12" fmla="*/ 1 w 153"/>
                  <a:gd name="T13" fmla="*/ 3 h 82"/>
                  <a:gd name="T14" fmla="*/ 1 w 153"/>
                  <a:gd name="T15" fmla="*/ 3 h 82"/>
                  <a:gd name="T16" fmla="*/ 2 w 153"/>
                  <a:gd name="T17" fmla="*/ 3 h 82"/>
                  <a:gd name="T18" fmla="*/ 2 w 153"/>
                  <a:gd name="T19" fmla="*/ 3 h 82"/>
                  <a:gd name="T20" fmla="*/ 2 w 153"/>
                  <a:gd name="T21" fmla="*/ 3 h 82"/>
                  <a:gd name="T22" fmla="*/ 3 w 153"/>
                  <a:gd name="T23" fmla="*/ 3 h 82"/>
                  <a:gd name="T24" fmla="*/ 4 w 153"/>
                  <a:gd name="T25" fmla="*/ 2 h 82"/>
                  <a:gd name="T26" fmla="*/ 4 w 153"/>
                  <a:gd name="T27" fmla="*/ 2 h 82"/>
                  <a:gd name="T28" fmla="*/ 4 w 153"/>
                  <a:gd name="T29" fmla="*/ 2 h 82"/>
                  <a:gd name="T30" fmla="*/ 4 w 153"/>
                  <a:gd name="T31" fmla="*/ 2 h 82"/>
                  <a:gd name="T32" fmla="*/ 4 w 153"/>
                  <a:gd name="T33" fmla="*/ 1 h 82"/>
                  <a:gd name="T34" fmla="*/ 4 w 153"/>
                  <a:gd name="T35" fmla="*/ 1 h 82"/>
                  <a:gd name="T36" fmla="*/ 5 w 153"/>
                  <a:gd name="T37" fmla="*/ 1 h 82"/>
                  <a:gd name="T38" fmla="*/ 5 w 153"/>
                  <a:gd name="T39" fmla="*/ 1 h 82"/>
                  <a:gd name="T40" fmla="*/ 5 w 153"/>
                  <a:gd name="T41" fmla="*/ 0 h 82"/>
                  <a:gd name="T42" fmla="*/ 4 w 153"/>
                  <a:gd name="T43" fmla="*/ 0 h 82"/>
                  <a:gd name="T44" fmla="*/ 4 w 153"/>
                  <a:gd name="T45" fmla="*/ 0 h 82"/>
                  <a:gd name="T46" fmla="*/ 3 w 153"/>
                  <a:gd name="T47" fmla="*/ 0 h 82"/>
                  <a:gd name="T48" fmla="*/ 3 w 153"/>
                  <a:gd name="T49" fmla="*/ 0 h 82"/>
                  <a:gd name="T50" fmla="*/ 2 w 153"/>
                  <a:gd name="T51" fmla="*/ 0 h 82"/>
                  <a:gd name="T52" fmla="*/ 2 w 153"/>
                  <a:gd name="T53" fmla="*/ 0 h 82"/>
                  <a:gd name="T54" fmla="*/ 2 w 153"/>
                  <a:gd name="T55" fmla="*/ 0 h 82"/>
                  <a:gd name="T56" fmla="*/ 1 w 153"/>
                  <a:gd name="T57" fmla="*/ 0 h 82"/>
                  <a:gd name="T58" fmla="*/ 1 w 153"/>
                  <a:gd name="T59" fmla="*/ 0 h 82"/>
                  <a:gd name="T60" fmla="*/ 1 w 153"/>
                  <a:gd name="T61" fmla="*/ 0 h 82"/>
                  <a:gd name="T62" fmla="*/ 1 w 153"/>
                  <a:gd name="T63" fmla="*/ 1 h 82"/>
                  <a:gd name="T64" fmla="*/ 1 w 153"/>
                  <a:gd name="T65" fmla="*/ 1 h 82"/>
                  <a:gd name="T66" fmla="*/ 1 w 153"/>
                  <a:gd name="T67" fmla="*/ 1 h 82"/>
                  <a:gd name="T68" fmla="*/ 1 w 153"/>
                  <a:gd name="T69" fmla="*/ 1 h 82"/>
                  <a:gd name="T70" fmla="*/ 1 w 153"/>
                  <a:gd name="T71" fmla="*/ 1 h 82"/>
                  <a:gd name="T72" fmla="*/ 1 w 153"/>
                  <a:gd name="T73" fmla="*/ 1 h 82"/>
                  <a:gd name="T74" fmla="*/ 1 w 153"/>
                  <a:gd name="T75" fmla="*/ 1 h 82"/>
                  <a:gd name="T76" fmla="*/ 2 w 153"/>
                  <a:gd name="T77" fmla="*/ 1 h 82"/>
                  <a:gd name="T78" fmla="*/ 1 w 153"/>
                  <a:gd name="T79" fmla="*/ 2 h 82"/>
                  <a:gd name="T80" fmla="*/ 1 w 153"/>
                  <a:gd name="T81" fmla="*/ 2 h 82"/>
                  <a:gd name="T82" fmla="*/ 1 w 153"/>
                  <a:gd name="T83" fmla="*/ 2 h 82"/>
                  <a:gd name="T84" fmla="*/ 1 w 153"/>
                  <a:gd name="T85" fmla="*/ 2 h 82"/>
                  <a:gd name="T86" fmla="*/ 1 w 153"/>
                  <a:gd name="T87" fmla="*/ 3 h 82"/>
                  <a:gd name="T88" fmla="*/ 0 w 153"/>
                  <a:gd name="T89" fmla="*/ 3 h 82"/>
                  <a:gd name="T90" fmla="*/ 0 w 153"/>
                  <a:gd name="T91" fmla="*/ 3 h 82"/>
                  <a:gd name="T92" fmla="*/ 0 w 153"/>
                  <a:gd name="T93" fmla="*/ 3 h 8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53" h="82">
                    <a:moveTo>
                      <a:pt x="0" y="79"/>
                    </a:moveTo>
                    <a:lnTo>
                      <a:pt x="2" y="81"/>
                    </a:lnTo>
                    <a:lnTo>
                      <a:pt x="6" y="82"/>
                    </a:lnTo>
                    <a:lnTo>
                      <a:pt x="10" y="82"/>
                    </a:lnTo>
                    <a:lnTo>
                      <a:pt x="14" y="82"/>
                    </a:lnTo>
                    <a:lnTo>
                      <a:pt x="23" y="80"/>
                    </a:lnTo>
                    <a:lnTo>
                      <a:pt x="33" y="79"/>
                    </a:lnTo>
                    <a:lnTo>
                      <a:pt x="40" y="79"/>
                    </a:lnTo>
                    <a:lnTo>
                      <a:pt x="47" y="78"/>
                    </a:lnTo>
                    <a:lnTo>
                      <a:pt x="56" y="76"/>
                    </a:lnTo>
                    <a:lnTo>
                      <a:pt x="65" y="74"/>
                    </a:lnTo>
                    <a:lnTo>
                      <a:pt x="83" y="68"/>
                    </a:lnTo>
                    <a:lnTo>
                      <a:pt x="103" y="59"/>
                    </a:lnTo>
                    <a:lnTo>
                      <a:pt x="112" y="54"/>
                    </a:lnTo>
                    <a:lnTo>
                      <a:pt x="121" y="49"/>
                    </a:lnTo>
                    <a:lnTo>
                      <a:pt x="129" y="43"/>
                    </a:lnTo>
                    <a:lnTo>
                      <a:pt x="136" y="38"/>
                    </a:lnTo>
                    <a:lnTo>
                      <a:pt x="142" y="32"/>
                    </a:lnTo>
                    <a:lnTo>
                      <a:pt x="147" y="25"/>
                    </a:lnTo>
                    <a:lnTo>
                      <a:pt x="150" y="19"/>
                    </a:lnTo>
                    <a:lnTo>
                      <a:pt x="153" y="12"/>
                    </a:lnTo>
                    <a:lnTo>
                      <a:pt x="134" y="8"/>
                    </a:lnTo>
                    <a:lnTo>
                      <a:pt x="115" y="3"/>
                    </a:lnTo>
                    <a:lnTo>
                      <a:pt x="96" y="1"/>
                    </a:lnTo>
                    <a:lnTo>
                      <a:pt x="77" y="0"/>
                    </a:lnTo>
                    <a:lnTo>
                      <a:pt x="68" y="1"/>
                    </a:lnTo>
                    <a:lnTo>
                      <a:pt x="60" y="1"/>
                    </a:lnTo>
                    <a:lnTo>
                      <a:pt x="52" y="2"/>
                    </a:lnTo>
                    <a:lnTo>
                      <a:pt x="45" y="4"/>
                    </a:lnTo>
                    <a:lnTo>
                      <a:pt x="38" y="7"/>
                    </a:lnTo>
                    <a:lnTo>
                      <a:pt x="34" y="10"/>
                    </a:lnTo>
                    <a:lnTo>
                      <a:pt x="30" y="14"/>
                    </a:lnTo>
                    <a:lnTo>
                      <a:pt x="26" y="18"/>
                    </a:lnTo>
                    <a:lnTo>
                      <a:pt x="32" y="23"/>
                    </a:lnTo>
                    <a:lnTo>
                      <a:pt x="36" y="29"/>
                    </a:lnTo>
                    <a:lnTo>
                      <a:pt x="38" y="32"/>
                    </a:lnTo>
                    <a:lnTo>
                      <a:pt x="42" y="34"/>
                    </a:lnTo>
                    <a:lnTo>
                      <a:pt x="44" y="36"/>
                    </a:lnTo>
                    <a:lnTo>
                      <a:pt x="46" y="36"/>
                    </a:lnTo>
                    <a:lnTo>
                      <a:pt x="40" y="41"/>
                    </a:lnTo>
                    <a:lnTo>
                      <a:pt x="33" y="46"/>
                    </a:lnTo>
                    <a:lnTo>
                      <a:pt x="29" y="52"/>
                    </a:lnTo>
                    <a:lnTo>
                      <a:pt x="23" y="57"/>
                    </a:lnTo>
                    <a:lnTo>
                      <a:pt x="18" y="64"/>
                    </a:lnTo>
                    <a:lnTo>
                      <a:pt x="13" y="69"/>
                    </a:lnTo>
                    <a:lnTo>
                      <a:pt x="7" y="75"/>
                    </a:lnTo>
                    <a:lnTo>
                      <a:pt x="0" y="79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4" name="Freeform 406"/>
              <p:cNvSpPr>
                <a:spLocks/>
              </p:cNvSpPr>
              <p:nvPr/>
            </p:nvSpPr>
            <p:spPr bwMode="auto">
              <a:xfrm>
                <a:off x="1414" y="1217"/>
                <a:ext cx="29" cy="17"/>
              </a:xfrm>
              <a:custGeom>
                <a:avLst/>
                <a:gdLst>
                  <a:gd name="T0" fmla="*/ 0 w 86"/>
                  <a:gd name="T1" fmla="*/ 1 h 50"/>
                  <a:gd name="T2" fmla="*/ 0 w 86"/>
                  <a:gd name="T3" fmla="*/ 2 h 50"/>
                  <a:gd name="T4" fmla="*/ 0 w 86"/>
                  <a:gd name="T5" fmla="*/ 2 h 50"/>
                  <a:gd name="T6" fmla="*/ 1 w 86"/>
                  <a:gd name="T7" fmla="*/ 2 h 50"/>
                  <a:gd name="T8" fmla="*/ 1 w 86"/>
                  <a:gd name="T9" fmla="*/ 2 h 50"/>
                  <a:gd name="T10" fmla="*/ 1 w 86"/>
                  <a:gd name="T11" fmla="*/ 2 h 50"/>
                  <a:gd name="T12" fmla="*/ 2 w 86"/>
                  <a:gd name="T13" fmla="*/ 2 h 50"/>
                  <a:gd name="T14" fmla="*/ 2 w 86"/>
                  <a:gd name="T15" fmla="*/ 2 h 50"/>
                  <a:gd name="T16" fmla="*/ 3 w 86"/>
                  <a:gd name="T17" fmla="*/ 2 h 50"/>
                  <a:gd name="T18" fmla="*/ 3 w 86"/>
                  <a:gd name="T19" fmla="*/ 2 h 50"/>
                  <a:gd name="T20" fmla="*/ 3 w 86"/>
                  <a:gd name="T21" fmla="*/ 2 h 50"/>
                  <a:gd name="T22" fmla="*/ 3 w 86"/>
                  <a:gd name="T23" fmla="*/ 2 h 50"/>
                  <a:gd name="T24" fmla="*/ 3 w 86"/>
                  <a:gd name="T25" fmla="*/ 1 h 50"/>
                  <a:gd name="T26" fmla="*/ 3 w 86"/>
                  <a:gd name="T27" fmla="*/ 1 h 50"/>
                  <a:gd name="T28" fmla="*/ 3 w 86"/>
                  <a:gd name="T29" fmla="*/ 1 h 50"/>
                  <a:gd name="T30" fmla="*/ 3 w 86"/>
                  <a:gd name="T31" fmla="*/ 1 h 50"/>
                  <a:gd name="T32" fmla="*/ 3 w 86"/>
                  <a:gd name="T33" fmla="*/ 0 h 50"/>
                  <a:gd name="T34" fmla="*/ 3 w 86"/>
                  <a:gd name="T35" fmla="*/ 0 h 50"/>
                  <a:gd name="T36" fmla="*/ 3 w 86"/>
                  <a:gd name="T37" fmla="*/ 0 h 50"/>
                  <a:gd name="T38" fmla="*/ 3 w 86"/>
                  <a:gd name="T39" fmla="*/ 0 h 50"/>
                  <a:gd name="T40" fmla="*/ 3 w 86"/>
                  <a:gd name="T41" fmla="*/ 0 h 50"/>
                  <a:gd name="T42" fmla="*/ 0 w 86"/>
                  <a:gd name="T43" fmla="*/ 1 h 5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86" h="50">
                    <a:moveTo>
                      <a:pt x="0" y="37"/>
                    </a:moveTo>
                    <a:lnTo>
                      <a:pt x="5" y="41"/>
                    </a:lnTo>
                    <a:lnTo>
                      <a:pt x="11" y="44"/>
                    </a:lnTo>
                    <a:lnTo>
                      <a:pt x="16" y="47"/>
                    </a:lnTo>
                    <a:lnTo>
                      <a:pt x="23" y="48"/>
                    </a:lnTo>
                    <a:lnTo>
                      <a:pt x="35" y="49"/>
                    </a:lnTo>
                    <a:lnTo>
                      <a:pt x="46" y="50"/>
                    </a:lnTo>
                    <a:lnTo>
                      <a:pt x="58" y="49"/>
                    </a:lnTo>
                    <a:lnTo>
                      <a:pt x="67" y="48"/>
                    </a:lnTo>
                    <a:lnTo>
                      <a:pt x="73" y="47"/>
                    </a:lnTo>
                    <a:lnTo>
                      <a:pt x="79" y="44"/>
                    </a:lnTo>
                    <a:lnTo>
                      <a:pt x="82" y="41"/>
                    </a:lnTo>
                    <a:lnTo>
                      <a:pt x="84" y="37"/>
                    </a:lnTo>
                    <a:lnTo>
                      <a:pt x="85" y="32"/>
                    </a:lnTo>
                    <a:lnTo>
                      <a:pt x="86" y="25"/>
                    </a:lnTo>
                    <a:lnTo>
                      <a:pt x="85" y="17"/>
                    </a:lnTo>
                    <a:lnTo>
                      <a:pt x="84" y="10"/>
                    </a:lnTo>
                    <a:lnTo>
                      <a:pt x="83" y="7"/>
                    </a:lnTo>
                    <a:lnTo>
                      <a:pt x="81" y="5"/>
                    </a:lnTo>
                    <a:lnTo>
                      <a:pt x="77" y="2"/>
                    </a:lnTo>
                    <a:lnTo>
                      <a:pt x="73" y="0"/>
                    </a:lnTo>
                    <a:lnTo>
                      <a:pt x="0" y="37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5" name="Freeform 407"/>
              <p:cNvSpPr>
                <a:spLocks/>
              </p:cNvSpPr>
              <p:nvPr/>
            </p:nvSpPr>
            <p:spPr bwMode="auto">
              <a:xfrm>
                <a:off x="1379" y="1163"/>
                <a:ext cx="55" cy="25"/>
              </a:xfrm>
              <a:custGeom>
                <a:avLst/>
                <a:gdLst>
                  <a:gd name="T0" fmla="*/ 4 w 172"/>
                  <a:gd name="T1" fmla="*/ 2 h 74"/>
                  <a:gd name="T2" fmla="*/ 4 w 172"/>
                  <a:gd name="T3" fmla="*/ 2 h 74"/>
                  <a:gd name="T4" fmla="*/ 3 w 172"/>
                  <a:gd name="T5" fmla="*/ 2 h 74"/>
                  <a:gd name="T6" fmla="*/ 3 w 172"/>
                  <a:gd name="T7" fmla="*/ 2 h 74"/>
                  <a:gd name="T8" fmla="*/ 3 w 172"/>
                  <a:gd name="T9" fmla="*/ 2 h 74"/>
                  <a:gd name="T10" fmla="*/ 2 w 172"/>
                  <a:gd name="T11" fmla="*/ 3 h 74"/>
                  <a:gd name="T12" fmla="*/ 1 w 172"/>
                  <a:gd name="T13" fmla="*/ 3 h 74"/>
                  <a:gd name="T14" fmla="*/ 1 w 172"/>
                  <a:gd name="T15" fmla="*/ 2 h 74"/>
                  <a:gd name="T16" fmla="*/ 1 w 172"/>
                  <a:gd name="T17" fmla="*/ 2 h 74"/>
                  <a:gd name="T18" fmla="*/ 1 w 172"/>
                  <a:gd name="T19" fmla="*/ 2 h 74"/>
                  <a:gd name="T20" fmla="*/ 1 w 172"/>
                  <a:gd name="T21" fmla="*/ 2 h 74"/>
                  <a:gd name="T22" fmla="*/ 1 w 172"/>
                  <a:gd name="T23" fmla="*/ 2 h 74"/>
                  <a:gd name="T24" fmla="*/ 0 w 172"/>
                  <a:gd name="T25" fmla="*/ 2 h 74"/>
                  <a:gd name="T26" fmla="*/ 0 w 172"/>
                  <a:gd name="T27" fmla="*/ 2 h 74"/>
                  <a:gd name="T28" fmla="*/ 0 w 172"/>
                  <a:gd name="T29" fmla="*/ 1 h 74"/>
                  <a:gd name="T30" fmla="*/ 0 w 172"/>
                  <a:gd name="T31" fmla="*/ 1 h 74"/>
                  <a:gd name="T32" fmla="*/ 0 w 172"/>
                  <a:gd name="T33" fmla="*/ 1 h 74"/>
                  <a:gd name="T34" fmla="*/ 0 w 172"/>
                  <a:gd name="T35" fmla="*/ 1 h 74"/>
                  <a:gd name="T36" fmla="*/ 0 w 172"/>
                  <a:gd name="T37" fmla="*/ 1 h 74"/>
                  <a:gd name="T38" fmla="*/ 0 w 172"/>
                  <a:gd name="T39" fmla="*/ 1 h 74"/>
                  <a:gd name="T40" fmla="*/ 0 w 172"/>
                  <a:gd name="T41" fmla="*/ 1 h 74"/>
                  <a:gd name="T42" fmla="*/ 0 w 172"/>
                  <a:gd name="T43" fmla="*/ 0 h 74"/>
                  <a:gd name="T44" fmla="*/ 1 w 172"/>
                  <a:gd name="T45" fmla="*/ 0 h 74"/>
                  <a:gd name="T46" fmla="*/ 1 w 172"/>
                  <a:gd name="T47" fmla="*/ 0 h 74"/>
                  <a:gd name="T48" fmla="*/ 1 w 172"/>
                  <a:gd name="T49" fmla="*/ 0 h 74"/>
                  <a:gd name="T50" fmla="*/ 1 w 172"/>
                  <a:gd name="T51" fmla="*/ 0 h 74"/>
                  <a:gd name="T52" fmla="*/ 2 w 172"/>
                  <a:gd name="T53" fmla="*/ 0 h 74"/>
                  <a:gd name="T54" fmla="*/ 2 w 172"/>
                  <a:gd name="T55" fmla="*/ 0 h 74"/>
                  <a:gd name="T56" fmla="*/ 3 w 172"/>
                  <a:gd name="T57" fmla="*/ 0 h 74"/>
                  <a:gd name="T58" fmla="*/ 3 w 172"/>
                  <a:gd name="T59" fmla="*/ 0 h 74"/>
                  <a:gd name="T60" fmla="*/ 4 w 172"/>
                  <a:gd name="T61" fmla="*/ 0 h 74"/>
                  <a:gd name="T62" fmla="*/ 4 w 172"/>
                  <a:gd name="T63" fmla="*/ 0 h 74"/>
                  <a:gd name="T64" fmla="*/ 4 w 172"/>
                  <a:gd name="T65" fmla="*/ 0 h 74"/>
                  <a:gd name="T66" fmla="*/ 4 w 172"/>
                  <a:gd name="T67" fmla="*/ 1 h 74"/>
                  <a:gd name="T68" fmla="*/ 5 w 172"/>
                  <a:gd name="T69" fmla="*/ 1 h 74"/>
                  <a:gd name="T70" fmla="*/ 5 w 172"/>
                  <a:gd name="T71" fmla="*/ 1 h 74"/>
                  <a:gd name="T72" fmla="*/ 6 w 172"/>
                  <a:gd name="T73" fmla="*/ 1 h 74"/>
                  <a:gd name="T74" fmla="*/ 6 w 172"/>
                  <a:gd name="T75" fmla="*/ 2 h 74"/>
                  <a:gd name="T76" fmla="*/ 5 w 172"/>
                  <a:gd name="T77" fmla="*/ 2 h 74"/>
                  <a:gd name="T78" fmla="*/ 5 w 172"/>
                  <a:gd name="T79" fmla="*/ 2 h 74"/>
                  <a:gd name="T80" fmla="*/ 5 w 172"/>
                  <a:gd name="T81" fmla="*/ 2 h 74"/>
                  <a:gd name="T82" fmla="*/ 5 w 172"/>
                  <a:gd name="T83" fmla="*/ 2 h 74"/>
                  <a:gd name="T84" fmla="*/ 5 w 172"/>
                  <a:gd name="T85" fmla="*/ 2 h 74"/>
                  <a:gd name="T86" fmla="*/ 5 w 172"/>
                  <a:gd name="T87" fmla="*/ 2 h 74"/>
                  <a:gd name="T88" fmla="*/ 5 w 172"/>
                  <a:gd name="T89" fmla="*/ 2 h 74"/>
                  <a:gd name="T90" fmla="*/ 4 w 172"/>
                  <a:gd name="T91" fmla="*/ 2 h 74"/>
                  <a:gd name="T92" fmla="*/ 4 w 172"/>
                  <a:gd name="T93" fmla="*/ 2 h 74"/>
                  <a:gd name="T94" fmla="*/ 4 w 172"/>
                  <a:gd name="T95" fmla="*/ 2 h 74"/>
                  <a:gd name="T96" fmla="*/ 4 w 172"/>
                  <a:gd name="T97" fmla="*/ 2 h 74"/>
                  <a:gd name="T98" fmla="*/ 3 w 172"/>
                  <a:gd name="T99" fmla="*/ 2 h 74"/>
                  <a:gd name="T100" fmla="*/ 4 w 172"/>
                  <a:gd name="T101" fmla="*/ 2 h 74"/>
                  <a:gd name="T102" fmla="*/ 4 w 172"/>
                  <a:gd name="T103" fmla="*/ 2 h 7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72" h="74">
                    <a:moveTo>
                      <a:pt x="119" y="61"/>
                    </a:moveTo>
                    <a:lnTo>
                      <a:pt x="109" y="61"/>
                    </a:lnTo>
                    <a:lnTo>
                      <a:pt x="99" y="61"/>
                    </a:lnTo>
                    <a:lnTo>
                      <a:pt x="90" y="61"/>
                    </a:lnTo>
                    <a:lnTo>
                      <a:pt x="80" y="61"/>
                    </a:lnTo>
                    <a:lnTo>
                      <a:pt x="60" y="74"/>
                    </a:lnTo>
                    <a:lnTo>
                      <a:pt x="33" y="74"/>
                    </a:lnTo>
                    <a:lnTo>
                      <a:pt x="36" y="61"/>
                    </a:lnTo>
                    <a:lnTo>
                      <a:pt x="39" y="49"/>
                    </a:lnTo>
                    <a:lnTo>
                      <a:pt x="30" y="49"/>
                    </a:lnTo>
                    <a:lnTo>
                      <a:pt x="23" y="48"/>
                    </a:lnTo>
                    <a:lnTo>
                      <a:pt x="15" y="47"/>
                    </a:lnTo>
                    <a:lnTo>
                      <a:pt x="9" y="45"/>
                    </a:lnTo>
                    <a:lnTo>
                      <a:pt x="5" y="42"/>
                    </a:lnTo>
                    <a:lnTo>
                      <a:pt x="2" y="39"/>
                    </a:lnTo>
                    <a:lnTo>
                      <a:pt x="1" y="35"/>
                    </a:lnTo>
                    <a:lnTo>
                      <a:pt x="0" y="31"/>
                    </a:lnTo>
                    <a:lnTo>
                      <a:pt x="1" y="26"/>
                    </a:lnTo>
                    <a:lnTo>
                      <a:pt x="2" y="21"/>
                    </a:lnTo>
                    <a:lnTo>
                      <a:pt x="5" y="17"/>
                    </a:lnTo>
                    <a:lnTo>
                      <a:pt x="8" y="14"/>
                    </a:lnTo>
                    <a:lnTo>
                      <a:pt x="13" y="10"/>
                    </a:lnTo>
                    <a:lnTo>
                      <a:pt x="18" y="7"/>
                    </a:lnTo>
                    <a:lnTo>
                      <a:pt x="24" y="5"/>
                    </a:lnTo>
                    <a:lnTo>
                      <a:pt x="29" y="4"/>
                    </a:lnTo>
                    <a:lnTo>
                      <a:pt x="42" y="1"/>
                    </a:lnTo>
                    <a:lnTo>
                      <a:pt x="56" y="0"/>
                    </a:lnTo>
                    <a:lnTo>
                      <a:pt x="69" y="0"/>
                    </a:lnTo>
                    <a:lnTo>
                      <a:pt x="80" y="0"/>
                    </a:lnTo>
                    <a:lnTo>
                      <a:pt x="94" y="1"/>
                    </a:lnTo>
                    <a:lnTo>
                      <a:pt x="106" y="4"/>
                    </a:lnTo>
                    <a:lnTo>
                      <a:pt x="117" y="7"/>
                    </a:lnTo>
                    <a:lnTo>
                      <a:pt x="128" y="13"/>
                    </a:lnTo>
                    <a:lnTo>
                      <a:pt x="139" y="17"/>
                    </a:lnTo>
                    <a:lnTo>
                      <a:pt x="150" y="21"/>
                    </a:lnTo>
                    <a:lnTo>
                      <a:pt x="161" y="24"/>
                    </a:lnTo>
                    <a:lnTo>
                      <a:pt x="172" y="25"/>
                    </a:lnTo>
                    <a:lnTo>
                      <a:pt x="172" y="43"/>
                    </a:lnTo>
                    <a:lnTo>
                      <a:pt x="169" y="48"/>
                    </a:lnTo>
                    <a:lnTo>
                      <a:pt x="165" y="53"/>
                    </a:lnTo>
                    <a:lnTo>
                      <a:pt x="161" y="57"/>
                    </a:lnTo>
                    <a:lnTo>
                      <a:pt x="158" y="60"/>
                    </a:lnTo>
                    <a:lnTo>
                      <a:pt x="153" y="62"/>
                    </a:lnTo>
                    <a:lnTo>
                      <a:pt x="149" y="63"/>
                    </a:lnTo>
                    <a:lnTo>
                      <a:pt x="146" y="65"/>
                    </a:lnTo>
                    <a:lnTo>
                      <a:pt x="141" y="65"/>
                    </a:lnTo>
                    <a:lnTo>
                      <a:pt x="131" y="65"/>
                    </a:lnTo>
                    <a:lnTo>
                      <a:pt x="121" y="63"/>
                    </a:lnTo>
                    <a:lnTo>
                      <a:pt x="112" y="59"/>
                    </a:lnTo>
                    <a:lnTo>
                      <a:pt x="99" y="55"/>
                    </a:lnTo>
                    <a:lnTo>
                      <a:pt x="106" y="55"/>
                    </a:lnTo>
                    <a:lnTo>
                      <a:pt x="119" y="61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6" name="Freeform 408"/>
              <p:cNvSpPr>
                <a:spLocks/>
              </p:cNvSpPr>
              <p:nvPr/>
            </p:nvSpPr>
            <p:spPr bwMode="auto">
              <a:xfrm>
                <a:off x="1450" y="1171"/>
                <a:ext cx="38" cy="17"/>
              </a:xfrm>
              <a:custGeom>
                <a:avLst/>
                <a:gdLst>
                  <a:gd name="T0" fmla="*/ 1 w 120"/>
                  <a:gd name="T1" fmla="*/ 2 h 49"/>
                  <a:gd name="T2" fmla="*/ 2 w 120"/>
                  <a:gd name="T3" fmla="*/ 2 h 49"/>
                  <a:gd name="T4" fmla="*/ 2 w 120"/>
                  <a:gd name="T5" fmla="*/ 2 h 49"/>
                  <a:gd name="T6" fmla="*/ 3 w 120"/>
                  <a:gd name="T7" fmla="*/ 2 h 49"/>
                  <a:gd name="T8" fmla="*/ 3 w 120"/>
                  <a:gd name="T9" fmla="*/ 2 h 49"/>
                  <a:gd name="T10" fmla="*/ 3 w 120"/>
                  <a:gd name="T11" fmla="*/ 2 h 49"/>
                  <a:gd name="T12" fmla="*/ 3 w 120"/>
                  <a:gd name="T13" fmla="*/ 2 h 49"/>
                  <a:gd name="T14" fmla="*/ 3 w 120"/>
                  <a:gd name="T15" fmla="*/ 1 h 49"/>
                  <a:gd name="T16" fmla="*/ 3 w 120"/>
                  <a:gd name="T17" fmla="*/ 1 h 49"/>
                  <a:gd name="T18" fmla="*/ 3 w 120"/>
                  <a:gd name="T19" fmla="*/ 1 h 49"/>
                  <a:gd name="T20" fmla="*/ 4 w 120"/>
                  <a:gd name="T21" fmla="*/ 0 h 49"/>
                  <a:gd name="T22" fmla="*/ 3 w 120"/>
                  <a:gd name="T23" fmla="*/ 0 h 49"/>
                  <a:gd name="T24" fmla="*/ 3 w 120"/>
                  <a:gd name="T25" fmla="*/ 0 h 49"/>
                  <a:gd name="T26" fmla="*/ 2 w 120"/>
                  <a:gd name="T27" fmla="*/ 0 h 49"/>
                  <a:gd name="T28" fmla="*/ 2 w 120"/>
                  <a:gd name="T29" fmla="*/ 0 h 49"/>
                  <a:gd name="T30" fmla="*/ 1 w 120"/>
                  <a:gd name="T31" fmla="*/ 0 h 49"/>
                  <a:gd name="T32" fmla="*/ 1 w 120"/>
                  <a:gd name="T33" fmla="*/ 0 h 49"/>
                  <a:gd name="T34" fmla="*/ 0 w 120"/>
                  <a:gd name="T35" fmla="*/ 0 h 49"/>
                  <a:gd name="T36" fmla="*/ 0 w 120"/>
                  <a:gd name="T37" fmla="*/ 0 h 49"/>
                  <a:gd name="T38" fmla="*/ 0 w 120"/>
                  <a:gd name="T39" fmla="*/ 1 h 49"/>
                  <a:gd name="T40" fmla="*/ 0 w 120"/>
                  <a:gd name="T41" fmla="*/ 1 h 49"/>
                  <a:gd name="T42" fmla="*/ 0 w 120"/>
                  <a:gd name="T43" fmla="*/ 2 h 49"/>
                  <a:gd name="T44" fmla="*/ 0 w 120"/>
                  <a:gd name="T45" fmla="*/ 2 h 49"/>
                  <a:gd name="T46" fmla="*/ 0 w 120"/>
                  <a:gd name="T47" fmla="*/ 2 h 49"/>
                  <a:gd name="T48" fmla="*/ 1 w 120"/>
                  <a:gd name="T49" fmla="*/ 2 h 49"/>
                  <a:gd name="T50" fmla="*/ 1 w 120"/>
                  <a:gd name="T51" fmla="*/ 2 h 4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0" h="49">
                    <a:moveTo>
                      <a:pt x="27" y="49"/>
                    </a:moveTo>
                    <a:lnTo>
                      <a:pt x="47" y="49"/>
                    </a:lnTo>
                    <a:lnTo>
                      <a:pt x="64" y="48"/>
                    </a:lnTo>
                    <a:lnTo>
                      <a:pt x="78" y="46"/>
                    </a:lnTo>
                    <a:lnTo>
                      <a:pt x="90" y="43"/>
                    </a:lnTo>
                    <a:lnTo>
                      <a:pt x="96" y="39"/>
                    </a:lnTo>
                    <a:lnTo>
                      <a:pt x="100" y="37"/>
                    </a:lnTo>
                    <a:lnTo>
                      <a:pt x="104" y="34"/>
                    </a:lnTo>
                    <a:lnTo>
                      <a:pt x="108" y="31"/>
                    </a:lnTo>
                    <a:lnTo>
                      <a:pt x="114" y="22"/>
                    </a:lnTo>
                    <a:lnTo>
                      <a:pt x="120" y="12"/>
                    </a:lnTo>
                    <a:lnTo>
                      <a:pt x="102" y="6"/>
                    </a:lnTo>
                    <a:lnTo>
                      <a:pt x="84" y="3"/>
                    </a:lnTo>
                    <a:lnTo>
                      <a:pt x="66" y="1"/>
                    </a:lnTo>
                    <a:lnTo>
                      <a:pt x="50" y="0"/>
                    </a:lnTo>
                    <a:lnTo>
                      <a:pt x="34" y="1"/>
                    </a:lnTo>
                    <a:lnTo>
                      <a:pt x="20" y="2"/>
                    </a:lnTo>
                    <a:lnTo>
                      <a:pt x="9" y="4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2" y="35"/>
                    </a:lnTo>
                    <a:lnTo>
                      <a:pt x="6" y="38"/>
                    </a:lnTo>
                    <a:lnTo>
                      <a:pt x="9" y="41"/>
                    </a:lnTo>
                    <a:lnTo>
                      <a:pt x="13" y="45"/>
                    </a:lnTo>
                    <a:lnTo>
                      <a:pt x="20" y="48"/>
                    </a:lnTo>
                    <a:lnTo>
                      <a:pt x="27" y="49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7" name="Freeform 409"/>
              <p:cNvSpPr>
                <a:spLocks/>
              </p:cNvSpPr>
              <p:nvPr/>
            </p:nvSpPr>
            <p:spPr bwMode="auto">
              <a:xfrm>
                <a:off x="1441" y="1194"/>
                <a:ext cx="26" cy="19"/>
              </a:xfrm>
              <a:custGeom>
                <a:avLst/>
                <a:gdLst>
                  <a:gd name="T0" fmla="*/ 1 w 85"/>
                  <a:gd name="T1" fmla="*/ 0 h 61"/>
                  <a:gd name="T2" fmla="*/ 1 w 85"/>
                  <a:gd name="T3" fmla="*/ 0 h 61"/>
                  <a:gd name="T4" fmla="*/ 0 w 85"/>
                  <a:gd name="T5" fmla="*/ 0 h 61"/>
                  <a:gd name="T6" fmla="*/ 0 w 85"/>
                  <a:gd name="T7" fmla="*/ 1 h 61"/>
                  <a:gd name="T8" fmla="*/ 0 w 85"/>
                  <a:gd name="T9" fmla="*/ 1 h 61"/>
                  <a:gd name="T10" fmla="*/ 0 w 85"/>
                  <a:gd name="T11" fmla="*/ 1 h 61"/>
                  <a:gd name="T12" fmla="*/ 0 w 85"/>
                  <a:gd name="T13" fmla="*/ 1 h 61"/>
                  <a:gd name="T14" fmla="*/ 0 w 85"/>
                  <a:gd name="T15" fmla="*/ 1 h 61"/>
                  <a:gd name="T16" fmla="*/ 0 w 85"/>
                  <a:gd name="T17" fmla="*/ 1 h 61"/>
                  <a:gd name="T18" fmla="*/ 0 w 85"/>
                  <a:gd name="T19" fmla="*/ 1 h 61"/>
                  <a:gd name="T20" fmla="*/ 0 w 85"/>
                  <a:gd name="T21" fmla="*/ 1 h 61"/>
                  <a:gd name="T22" fmla="*/ 0 w 85"/>
                  <a:gd name="T23" fmla="*/ 2 h 61"/>
                  <a:gd name="T24" fmla="*/ 1 w 85"/>
                  <a:gd name="T25" fmla="*/ 2 h 61"/>
                  <a:gd name="T26" fmla="*/ 1 w 85"/>
                  <a:gd name="T27" fmla="*/ 2 h 61"/>
                  <a:gd name="T28" fmla="*/ 1 w 85"/>
                  <a:gd name="T29" fmla="*/ 2 h 61"/>
                  <a:gd name="T30" fmla="*/ 1 w 85"/>
                  <a:gd name="T31" fmla="*/ 2 h 61"/>
                  <a:gd name="T32" fmla="*/ 2 w 85"/>
                  <a:gd name="T33" fmla="*/ 2 h 61"/>
                  <a:gd name="T34" fmla="*/ 2 w 85"/>
                  <a:gd name="T35" fmla="*/ 2 h 61"/>
                  <a:gd name="T36" fmla="*/ 2 w 85"/>
                  <a:gd name="T37" fmla="*/ 2 h 61"/>
                  <a:gd name="T38" fmla="*/ 2 w 85"/>
                  <a:gd name="T39" fmla="*/ 2 h 61"/>
                  <a:gd name="T40" fmla="*/ 2 w 85"/>
                  <a:gd name="T41" fmla="*/ 2 h 61"/>
                  <a:gd name="T42" fmla="*/ 2 w 85"/>
                  <a:gd name="T43" fmla="*/ 2 h 61"/>
                  <a:gd name="T44" fmla="*/ 2 w 85"/>
                  <a:gd name="T45" fmla="*/ 2 h 61"/>
                  <a:gd name="T46" fmla="*/ 2 w 85"/>
                  <a:gd name="T47" fmla="*/ 1 h 61"/>
                  <a:gd name="T48" fmla="*/ 2 w 85"/>
                  <a:gd name="T49" fmla="*/ 1 h 61"/>
                  <a:gd name="T50" fmla="*/ 2 w 85"/>
                  <a:gd name="T51" fmla="*/ 1 h 61"/>
                  <a:gd name="T52" fmla="*/ 2 w 85"/>
                  <a:gd name="T53" fmla="*/ 1 h 61"/>
                  <a:gd name="T54" fmla="*/ 1 w 85"/>
                  <a:gd name="T55" fmla="*/ 0 h 6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85" h="61">
                    <a:moveTo>
                      <a:pt x="33" y="0"/>
                    </a:moveTo>
                    <a:lnTo>
                      <a:pt x="22" y="5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1"/>
                    </a:lnTo>
                    <a:lnTo>
                      <a:pt x="0" y="25"/>
                    </a:lnTo>
                    <a:lnTo>
                      <a:pt x="0" y="31"/>
                    </a:lnTo>
                    <a:lnTo>
                      <a:pt x="0" y="34"/>
                    </a:lnTo>
                    <a:lnTo>
                      <a:pt x="1" y="37"/>
                    </a:lnTo>
                    <a:lnTo>
                      <a:pt x="2" y="40"/>
                    </a:lnTo>
                    <a:lnTo>
                      <a:pt x="5" y="43"/>
                    </a:lnTo>
                    <a:lnTo>
                      <a:pt x="11" y="48"/>
                    </a:lnTo>
                    <a:lnTo>
                      <a:pt x="18" y="53"/>
                    </a:lnTo>
                    <a:lnTo>
                      <a:pt x="27" y="56"/>
                    </a:lnTo>
                    <a:lnTo>
                      <a:pt x="36" y="59"/>
                    </a:lnTo>
                    <a:lnTo>
                      <a:pt x="45" y="61"/>
                    </a:lnTo>
                    <a:lnTo>
                      <a:pt x="53" y="61"/>
                    </a:lnTo>
                    <a:lnTo>
                      <a:pt x="56" y="61"/>
                    </a:lnTo>
                    <a:lnTo>
                      <a:pt x="59" y="60"/>
                    </a:lnTo>
                    <a:lnTo>
                      <a:pt x="62" y="59"/>
                    </a:lnTo>
                    <a:lnTo>
                      <a:pt x="66" y="57"/>
                    </a:lnTo>
                    <a:lnTo>
                      <a:pt x="72" y="52"/>
                    </a:lnTo>
                    <a:lnTo>
                      <a:pt x="77" y="47"/>
                    </a:lnTo>
                    <a:lnTo>
                      <a:pt x="80" y="40"/>
                    </a:lnTo>
                    <a:lnTo>
                      <a:pt x="83" y="33"/>
                    </a:lnTo>
                    <a:lnTo>
                      <a:pt x="85" y="25"/>
                    </a:lnTo>
                    <a:lnTo>
                      <a:pt x="85" y="18"/>
                    </a:lnTo>
                    <a:lnTo>
                      <a:pt x="33" y="0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8" name="Freeform 410"/>
              <p:cNvSpPr>
                <a:spLocks/>
              </p:cNvSpPr>
              <p:nvPr/>
            </p:nvSpPr>
            <p:spPr bwMode="auto">
              <a:xfrm>
                <a:off x="1254" y="1188"/>
                <a:ext cx="31" cy="6"/>
              </a:xfrm>
              <a:custGeom>
                <a:avLst/>
                <a:gdLst>
                  <a:gd name="T0" fmla="*/ 0 w 100"/>
                  <a:gd name="T1" fmla="*/ 0 h 19"/>
                  <a:gd name="T2" fmla="*/ 0 w 100"/>
                  <a:gd name="T3" fmla="*/ 0 h 19"/>
                  <a:gd name="T4" fmla="*/ 0 w 100"/>
                  <a:gd name="T5" fmla="*/ 1 h 19"/>
                  <a:gd name="T6" fmla="*/ 1 w 100"/>
                  <a:gd name="T7" fmla="*/ 1 h 19"/>
                  <a:gd name="T8" fmla="*/ 1 w 100"/>
                  <a:gd name="T9" fmla="*/ 1 h 19"/>
                  <a:gd name="T10" fmla="*/ 3 w 100"/>
                  <a:gd name="T11" fmla="*/ 0 h 19"/>
                  <a:gd name="T12" fmla="*/ 2 w 100"/>
                  <a:gd name="T13" fmla="*/ 0 h 19"/>
                  <a:gd name="T14" fmla="*/ 2 w 100"/>
                  <a:gd name="T15" fmla="*/ 0 h 19"/>
                  <a:gd name="T16" fmla="*/ 1 w 100"/>
                  <a:gd name="T17" fmla="*/ 0 h 19"/>
                  <a:gd name="T18" fmla="*/ 1 w 100"/>
                  <a:gd name="T19" fmla="*/ 0 h 19"/>
                  <a:gd name="T20" fmla="*/ 0 w 100"/>
                  <a:gd name="T21" fmla="*/ 0 h 19"/>
                  <a:gd name="T22" fmla="*/ 0 w 100"/>
                  <a:gd name="T23" fmla="*/ 0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0" h="19">
                    <a:moveTo>
                      <a:pt x="0" y="6"/>
                    </a:moveTo>
                    <a:lnTo>
                      <a:pt x="7" y="11"/>
                    </a:lnTo>
                    <a:lnTo>
                      <a:pt x="13" y="15"/>
                    </a:lnTo>
                    <a:lnTo>
                      <a:pt x="21" y="18"/>
                    </a:lnTo>
                    <a:lnTo>
                      <a:pt x="27" y="19"/>
                    </a:lnTo>
                    <a:lnTo>
                      <a:pt x="100" y="6"/>
                    </a:lnTo>
                    <a:lnTo>
                      <a:pt x="73" y="2"/>
                    </a:lnTo>
                    <a:lnTo>
                      <a:pt x="47" y="0"/>
                    </a:lnTo>
                    <a:lnTo>
                      <a:pt x="36" y="0"/>
                    </a:lnTo>
                    <a:lnTo>
                      <a:pt x="24" y="1"/>
                    </a:lnTo>
                    <a:lnTo>
                      <a:pt x="12" y="3"/>
                    </a:lnTo>
                    <a:lnTo>
                      <a:pt x="0" y="6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9" name="Freeform 411"/>
              <p:cNvSpPr>
                <a:spLocks/>
              </p:cNvSpPr>
              <p:nvPr/>
            </p:nvSpPr>
            <p:spPr bwMode="auto">
              <a:xfrm>
                <a:off x="1272" y="1168"/>
                <a:ext cx="53" cy="15"/>
              </a:xfrm>
              <a:custGeom>
                <a:avLst/>
                <a:gdLst>
                  <a:gd name="T0" fmla="*/ 0 w 166"/>
                  <a:gd name="T1" fmla="*/ 1 h 45"/>
                  <a:gd name="T2" fmla="*/ 0 w 166"/>
                  <a:gd name="T3" fmla="*/ 1 h 45"/>
                  <a:gd name="T4" fmla="*/ 0 w 166"/>
                  <a:gd name="T5" fmla="*/ 1 h 45"/>
                  <a:gd name="T6" fmla="*/ 0 w 166"/>
                  <a:gd name="T7" fmla="*/ 1 h 45"/>
                  <a:gd name="T8" fmla="*/ 0 w 166"/>
                  <a:gd name="T9" fmla="*/ 1 h 45"/>
                  <a:gd name="T10" fmla="*/ 1 w 166"/>
                  <a:gd name="T11" fmla="*/ 1 h 45"/>
                  <a:gd name="T12" fmla="*/ 1 w 166"/>
                  <a:gd name="T13" fmla="*/ 2 h 45"/>
                  <a:gd name="T14" fmla="*/ 3 w 166"/>
                  <a:gd name="T15" fmla="*/ 2 h 45"/>
                  <a:gd name="T16" fmla="*/ 3 w 166"/>
                  <a:gd name="T17" fmla="*/ 2 h 45"/>
                  <a:gd name="T18" fmla="*/ 5 w 166"/>
                  <a:gd name="T19" fmla="*/ 1 h 45"/>
                  <a:gd name="T20" fmla="*/ 5 w 166"/>
                  <a:gd name="T21" fmla="*/ 1 h 45"/>
                  <a:gd name="T22" fmla="*/ 4 w 166"/>
                  <a:gd name="T23" fmla="*/ 1 h 45"/>
                  <a:gd name="T24" fmla="*/ 4 w 166"/>
                  <a:gd name="T25" fmla="*/ 0 h 45"/>
                  <a:gd name="T26" fmla="*/ 3 w 166"/>
                  <a:gd name="T27" fmla="*/ 0 h 45"/>
                  <a:gd name="T28" fmla="*/ 2 w 166"/>
                  <a:gd name="T29" fmla="*/ 0 h 45"/>
                  <a:gd name="T30" fmla="*/ 2 w 166"/>
                  <a:gd name="T31" fmla="*/ 0 h 45"/>
                  <a:gd name="T32" fmla="*/ 1 w 166"/>
                  <a:gd name="T33" fmla="*/ 0 h 45"/>
                  <a:gd name="T34" fmla="*/ 1 w 166"/>
                  <a:gd name="T35" fmla="*/ 0 h 45"/>
                  <a:gd name="T36" fmla="*/ 1 w 166"/>
                  <a:gd name="T37" fmla="*/ 0 h 45"/>
                  <a:gd name="T38" fmla="*/ 0 w 166"/>
                  <a:gd name="T39" fmla="*/ 0 h 45"/>
                  <a:gd name="T40" fmla="*/ 0 w 166"/>
                  <a:gd name="T41" fmla="*/ 0 h 45"/>
                  <a:gd name="T42" fmla="*/ 0 w 166"/>
                  <a:gd name="T43" fmla="*/ 0 h 45"/>
                  <a:gd name="T44" fmla="*/ 0 w 166"/>
                  <a:gd name="T45" fmla="*/ 0 h 45"/>
                  <a:gd name="T46" fmla="*/ 0 w 166"/>
                  <a:gd name="T47" fmla="*/ 1 h 45"/>
                  <a:gd name="T48" fmla="*/ 0 w 166"/>
                  <a:gd name="T49" fmla="*/ 1 h 45"/>
                  <a:gd name="T50" fmla="*/ 0 w 166"/>
                  <a:gd name="T51" fmla="*/ 1 h 4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6" h="45">
                    <a:moveTo>
                      <a:pt x="0" y="27"/>
                    </a:moveTo>
                    <a:lnTo>
                      <a:pt x="0" y="29"/>
                    </a:lnTo>
                    <a:lnTo>
                      <a:pt x="3" y="31"/>
                    </a:lnTo>
                    <a:lnTo>
                      <a:pt x="8" y="33"/>
                    </a:lnTo>
                    <a:lnTo>
                      <a:pt x="13" y="35"/>
                    </a:lnTo>
                    <a:lnTo>
                      <a:pt x="27" y="38"/>
                    </a:lnTo>
                    <a:lnTo>
                      <a:pt x="44" y="41"/>
                    </a:lnTo>
                    <a:lnTo>
                      <a:pt x="75" y="44"/>
                    </a:lnTo>
                    <a:lnTo>
                      <a:pt x="92" y="45"/>
                    </a:lnTo>
                    <a:lnTo>
                      <a:pt x="166" y="27"/>
                    </a:lnTo>
                    <a:lnTo>
                      <a:pt x="157" y="25"/>
                    </a:lnTo>
                    <a:lnTo>
                      <a:pt x="137" y="19"/>
                    </a:lnTo>
                    <a:lnTo>
                      <a:pt x="110" y="11"/>
                    </a:lnTo>
                    <a:lnTo>
                      <a:pt x="80" y="4"/>
                    </a:lnTo>
                    <a:lnTo>
                      <a:pt x="65" y="2"/>
                    </a:lnTo>
                    <a:lnTo>
                      <a:pt x="50" y="1"/>
                    </a:lnTo>
                    <a:lnTo>
                      <a:pt x="36" y="0"/>
                    </a:lnTo>
                    <a:lnTo>
                      <a:pt x="24" y="2"/>
                    </a:lnTo>
                    <a:lnTo>
                      <a:pt x="19" y="3"/>
                    </a:lnTo>
                    <a:lnTo>
                      <a:pt x="14" y="5"/>
                    </a:lnTo>
                    <a:lnTo>
                      <a:pt x="10" y="7"/>
                    </a:lnTo>
                    <a:lnTo>
                      <a:pt x="7" y="10"/>
                    </a:lnTo>
                    <a:lnTo>
                      <a:pt x="3" y="13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0" name="Freeform 412"/>
              <p:cNvSpPr>
                <a:spLocks/>
              </p:cNvSpPr>
              <p:nvPr/>
            </p:nvSpPr>
            <p:spPr bwMode="auto">
              <a:xfrm>
                <a:off x="1488" y="1422"/>
                <a:ext cx="11" cy="8"/>
              </a:xfrm>
              <a:custGeom>
                <a:avLst/>
                <a:gdLst>
                  <a:gd name="T0" fmla="*/ 0 w 33"/>
                  <a:gd name="T1" fmla="*/ 0 h 25"/>
                  <a:gd name="T2" fmla="*/ 0 w 33"/>
                  <a:gd name="T3" fmla="*/ 0 h 25"/>
                  <a:gd name="T4" fmla="*/ 0 w 33"/>
                  <a:gd name="T5" fmla="*/ 1 h 25"/>
                  <a:gd name="T6" fmla="*/ 0 w 33"/>
                  <a:gd name="T7" fmla="*/ 1 h 25"/>
                  <a:gd name="T8" fmla="*/ 0 w 33"/>
                  <a:gd name="T9" fmla="*/ 1 h 25"/>
                  <a:gd name="T10" fmla="*/ 1 w 33"/>
                  <a:gd name="T11" fmla="*/ 1 h 25"/>
                  <a:gd name="T12" fmla="*/ 1 w 33"/>
                  <a:gd name="T13" fmla="*/ 1 h 25"/>
                  <a:gd name="T14" fmla="*/ 1 w 33"/>
                  <a:gd name="T15" fmla="*/ 1 h 25"/>
                  <a:gd name="T16" fmla="*/ 1 w 33"/>
                  <a:gd name="T17" fmla="*/ 1 h 25"/>
                  <a:gd name="T18" fmla="*/ 1 w 33"/>
                  <a:gd name="T19" fmla="*/ 0 h 25"/>
                  <a:gd name="T20" fmla="*/ 1 w 33"/>
                  <a:gd name="T21" fmla="*/ 0 h 25"/>
                  <a:gd name="T22" fmla="*/ 1 w 33"/>
                  <a:gd name="T23" fmla="*/ 0 h 25"/>
                  <a:gd name="T24" fmla="*/ 0 w 33"/>
                  <a:gd name="T25" fmla="*/ 0 h 25"/>
                  <a:gd name="T26" fmla="*/ 0 w 33"/>
                  <a:gd name="T27" fmla="*/ 0 h 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3" h="25">
                    <a:moveTo>
                      <a:pt x="0" y="0"/>
                    </a:moveTo>
                    <a:lnTo>
                      <a:pt x="0" y="9"/>
                    </a:lnTo>
                    <a:lnTo>
                      <a:pt x="3" y="15"/>
                    </a:lnTo>
                    <a:lnTo>
                      <a:pt x="6" y="20"/>
                    </a:lnTo>
                    <a:lnTo>
                      <a:pt x="11" y="22"/>
                    </a:lnTo>
                    <a:lnTo>
                      <a:pt x="16" y="24"/>
                    </a:lnTo>
                    <a:lnTo>
                      <a:pt x="22" y="25"/>
                    </a:lnTo>
                    <a:lnTo>
                      <a:pt x="27" y="25"/>
                    </a:lnTo>
                    <a:lnTo>
                      <a:pt x="33" y="25"/>
                    </a:lnTo>
                    <a:lnTo>
                      <a:pt x="33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9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1" name="Freeform 413"/>
              <p:cNvSpPr>
                <a:spLocks/>
              </p:cNvSpPr>
              <p:nvPr/>
            </p:nvSpPr>
            <p:spPr bwMode="auto">
              <a:xfrm>
                <a:off x="1605" y="1729"/>
                <a:ext cx="16" cy="20"/>
              </a:xfrm>
              <a:custGeom>
                <a:avLst/>
                <a:gdLst>
                  <a:gd name="T0" fmla="*/ 0 w 48"/>
                  <a:gd name="T1" fmla="*/ 2 h 62"/>
                  <a:gd name="T2" fmla="*/ 0 w 48"/>
                  <a:gd name="T3" fmla="*/ 2 h 62"/>
                  <a:gd name="T4" fmla="*/ 1 w 48"/>
                  <a:gd name="T5" fmla="*/ 2 h 62"/>
                  <a:gd name="T6" fmla="*/ 1 w 48"/>
                  <a:gd name="T7" fmla="*/ 2 h 62"/>
                  <a:gd name="T8" fmla="*/ 1 w 48"/>
                  <a:gd name="T9" fmla="*/ 1 h 62"/>
                  <a:gd name="T10" fmla="*/ 2 w 48"/>
                  <a:gd name="T11" fmla="*/ 1 h 62"/>
                  <a:gd name="T12" fmla="*/ 2 w 48"/>
                  <a:gd name="T13" fmla="*/ 1 h 62"/>
                  <a:gd name="T14" fmla="*/ 2 w 48"/>
                  <a:gd name="T15" fmla="*/ 0 h 62"/>
                  <a:gd name="T16" fmla="*/ 2 w 48"/>
                  <a:gd name="T17" fmla="*/ 0 h 62"/>
                  <a:gd name="T18" fmla="*/ 1 w 48"/>
                  <a:gd name="T19" fmla="*/ 0 h 62"/>
                  <a:gd name="T20" fmla="*/ 1 w 48"/>
                  <a:gd name="T21" fmla="*/ 0 h 62"/>
                  <a:gd name="T22" fmla="*/ 1 w 48"/>
                  <a:gd name="T23" fmla="*/ 0 h 62"/>
                  <a:gd name="T24" fmla="*/ 1 w 48"/>
                  <a:gd name="T25" fmla="*/ 1 h 62"/>
                  <a:gd name="T26" fmla="*/ 0 w 48"/>
                  <a:gd name="T27" fmla="*/ 1 h 62"/>
                  <a:gd name="T28" fmla="*/ 0 w 48"/>
                  <a:gd name="T29" fmla="*/ 1 h 62"/>
                  <a:gd name="T30" fmla="*/ 0 w 48"/>
                  <a:gd name="T31" fmla="*/ 1 h 62"/>
                  <a:gd name="T32" fmla="*/ 0 w 48"/>
                  <a:gd name="T33" fmla="*/ 1 h 62"/>
                  <a:gd name="T34" fmla="*/ 0 w 48"/>
                  <a:gd name="T35" fmla="*/ 1 h 62"/>
                  <a:gd name="T36" fmla="*/ 0 w 48"/>
                  <a:gd name="T37" fmla="*/ 2 h 62"/>
                  <a:gd name="T38" fmla="*/ 0 w 48"/>
                  <a:gd name="T39" fmla="*/ 2 h 62"/>
                  <a:gd name="T40" fmla="*/ 0 w 48"/>
                  <a:gd name="T41" fmla="*/ 2 h 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8" h="62">
                    <a:moveTo>
                      <a:pt x="0" y="62"/>
                    </a:moveTo>
                    <a:lnTo>
                      <a:pt x="12" y="56"/>
                    </a:lnTo>
                    <a:lnTo>
                      <a:pt x="22" y="50"/>
                    </a:lnTo>
                    <a:lnTo>
                      <a:pt x="30" y="43"/>
                    </a:lnTo>
                    <a:lnTo>
                      <a:pt x="37" y="36"/>
                    </a:lnTo>
                    <a:lnTo>
                      <a:pt x="41" y="28"/>
                    </a:lnTo>
                    <a:lnTo>
                      <a:pt x="44" y="19"/>
                    </a:lnTo>
                    <a:lnTo>
                      <a:pt x="47" y="9"/>
                    </a:lnTo>
                    <a:lnTo>
                      <a:pt x="48" y="0"/>
                    </a:lnTo>
                    <a:lnTo>
                      <a:pt x="40" y="3"/>
                    </a:lnTo>
                    <a:lnTo>
                      <a:pt x="32" y="6"/>
                    </a:lnTo>
                    <a:lnTo>
                      <a:pt x="23" y="10"/>
                    </a:lnTo>
                    <a:lnTo>
                      <a:pt x="17" y="15"/>
                    </a:lnTo>
                    <a:lnTo>
                      <a:pt x="10" y="21"/>
                    </a:lnTo>
                    <a:lnTo>
                      <a:pt x="6" y="27"/>
                    </a:lnTo>
                    <a:lnTo>
                      <a:pt x="4" y="31"/>
                    </a:lnTo>
                    <a:lnTo>
                      <a:pt x="3" y="35"/>
                    </a:lnTo>
                    <a:lnTo>
                      <a:pt x="1" y="39"/>
                    </a:lnTo>
                    <a:lnTo>
                      <a:pt x="0" y="43"/>
                    </a:lnTo>
                    <a:lnTo>
                      <a:pt x="0" y="52"/>
                    </a:lnTo>
                    <a:lnTo>
                      <a:pt x="0" y="62"/>
                    </a:lnTo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2" name="Freeform 414"/>
              <p:cNvSpPr>
                <a:spLocks/>
              </p:cNvSpPr>
              <p:nvPr/>
            </p:nvSpPr>
            <p:spPr bwMode="auto">
              <a:xfrm>
                <a:off x="1554" y="1729"/>
                <a:ext cx="36" cy="20"/>
              </a:xfrm>
              <a:custGeom>
                <a:avLst/>
                <a:gdLst>
                  <a:gd name="T0" fmla="*/ 2 w 113"/>
                  <a:gd name="T1" fmla="*/ 0 h 62"/>
                  <a:gd name="T2" fmla="*/ 1 w 113"/>
                  <a:gd name="T3" fmla="*/ 0 h 62"/>
                  <a:gd name="T4" fmla="*/ 1 w 113"/>
                  <a:gd name="T5" fmla="*/ 1 h 62"/>
                  <a:gd name="T6" fmla="*/ 0 w 113"/>
                  <a:gd name="T7" fmla="*/ 1 h 62"/>
                  <a:gd name="T8" fmla="*/ 0 w 113"/>
                  <a:gd name="T9" fmla="*/ 1 h 62"/>
                  <a:gd name="T10" fmla="*/ 1 w 113"/>
                  <a:gd name="T11" fmla="*/ 2 h 62"/>
                  <a:gd name="T12" fmla="*/ 1 w 113"/>
                  <a:gd name="T13" fmla="*/ 2 h 62"/>
                  <a:gd name="T14" fmla="*/ 2 w 113"/>
                  <a:gd name="T15" fmla="*/ 2 h 62"/>
                  <a:gd name="T16" fmla="*/ 2 w 113"/>
                  <a:gd name="T17" fmla="*/ 2 h 62"/>
                  <a:gd name="T18" fmla="*/ 2 w 113"/>
                  <a:gd name="T19" fmla="*/ 2 h 62"/>
                  <a:gd name="T20" fmla="*/ 3 w 113"/>
                  <a:gd name="T21" fmla="*/ 2 h 62"/>
                  <a:gd name="T22" fmla="*/ 3 w 113"/>
                  <a:gd name="T23" fmla="*/ 2 h 62"/>
                  <a:gd name="T24" fmla="*/ 4 w 113"/>
                  <a:gd name="T25" fmla="*/ 2 h 62"/>
                  <a:gd name="T26" fmla="*/ 4 w 113"/>
                  <a:gd name="T27" fmla="*/ 2 h 62"/>
                  <a:gd name="T28" fmla="*/ 4 w 113"/>
                  <a:gd name="T29" fmla="*/ 2 h 62"/>
                  <a:gd name="T30" fmla="*/ 4 w 113"/>
                  <a:gd name="T31" fmla="*/ 2 h 62"/>
                  <a:gd name="T32" fmla="*/ 4 w 113"/>
                  <a:gd name="T33" fmla="*/ 2 h 62"/>
                  <a:gd name="T34" fmla="*/ 3 w 113"/>
                  <a:gd name="T35" fmla="*/ 1 h 62"/>
                  <a:gd name="T36" fmla="*/ 2 w 113"/>
                  <a:gd name="T37" fmla="*/ 1 h 62"/>
                  <a:gd name="T38" fmla="*/ 2 w 113"/>
                  <a:gd name="T39" fmla="*/ 1 h 62"/>
                  <a:gd name="T40" fmla="*/ 2 w 113"/>
                  <a:gd name="T41" fmla="*/ 1 h 62"/>
                  <a:gd name="T42" fmla="*/ 2 w 113"/>
                  <a:gd name="T43" fmla="*/ 1 h 62"/>
                  <a:gd name="T44" fmla="*/ 2 w 113"/>
                  <a:gd name="T45" fmla="*/ 1 h 62"/>
                  <a:gd name="T46" fmla="*/ 2 w 113"/>
                  <a:gd name="T47" fmla="*/ 1 h 62"/>
                  <a:gd name="T48" fmla="*/ 2 w 113"/>
                  <a:gd name="T49" fmla="*/ 0 h 62"/>
                  <a:gd name="T50" fmla="*/ 2 w 113"/>
                  <a:gd name="T51" fmla="*/ 0 h 62"/>
                  <a:gd name="T52" fmla="*/ 2 w 113"/>
                  <a:gd name="T53" fmla="*/ 0 h 6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3" h="62">
                    <a:moveTo>
                      <a:pt x="47" y="0"/>
                    </a:moveTo>
                    <a:lnTo>
                      <a:pt x="36" y="7"/>
                    </a:lnTo>
                    <a:lnTo>
                      <a:pt x="23" y="17"/>
                    </a:lnTo>
                    <a:lnTo>
                      <a:pt x="11" y="27"/>
                    </a:lnTo>
                    <a:lnTo>
                      <a:pt x="0" y="37"/>
                    </a:lnTo>
                    <a:lnTo>
                      <a:pt x="22" y="46"/>
                    </a:lnTo>
                    <a:lnTo>
                      <a:pt x="41" y="54"/>
                    </a:lnTo>
                    <a:lnTo>
                      <a:pt x="51" y="57"/>
                    </a:lnTo>
                    <a:lnTo>
                      <a:pt x="62" y="59"/>
                    </a:lnTo>
                    <a:lnTo>
                      <a:pt x="73" y="61"/>
                    </a:lnTo>
                    <a:lnTo>
                      <a:pt x="87" y="62"/>
                    </a:lnTo>
                    <a:lnTo>
                      <a:pt x="97" y="61"/>
                    </a:lnTo>
                    <a:lnTo>
                      <a:pt x="106" y="58"/>
                    </a:lnTo>
                    <a:lnTo>
                      <a:pt x="109" y="56"/>
                    </a:lnTo>
                    <a:lnTo>
                      <a:pt x="111" y="54"/>
                    </a:lnTo>
                    <a:lnTo>
                      <a:pt x="113" y="52"/>
                    </a:lnTo>
                    <a:lnTo>
                      <a:pt x="113" y="49"/>
                    </a:lnTo>
                    <a:lnTo>
                      <a:pt x="91" y="41"/>
                    </a:lnTo>
                    <a:lnTo>
                      <a:pt x="70" y="32"/>
                    </a:lnTo>
                    <a:lnTo>
                      <a:pt x="65" y="29"/>
                    </a:lnTo>
                    <a:lnTo>
                      <a:pt x="61" y="26"/>
                    </a:lnTo>
                    <a:lnTo>
                      <a:pt x="57" y="23"/>
                    </a:lnTo>
                    <a:lnTo>
                      <a:pt x="54" y="20"/>
                    </a:lnTo>
                    <a:lnTo>
                      <a:pt x="51" y="16"/>
                    </a:lnTo>
                    <a:lnTo>
                      <a:pt x="48" y="10"/>
                    </a:lnTo>
                    <a:lnTo>
                      <a:pt x="47" y="5"/>
                    </a:lnTo>
                    <a:lnTo>
                      <a:pt x="47" y="0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3" name="Freeform 415"/>
              <p:cNvSpPr>
                <a:spLocks/>
              </p:cNvSpPr>
              <p:nvPr/>
            </p:nvSpPr>
            <p:spPr bwMode="auto">
              <a:xfrm>
                <a:off x="1748" y="1188"/>
                <a:ext cx="29" cy="15"/>
              </a:xfrm>
              <a:custGeom>
                <a:avLst/>
                <a:gdLst>
                  <a:gd name="T0" fmla="*/ 0 w 93"/>
                  <a:gd name="T1" fmla="*/ 0 h 50"/>
                  <a:gd name="T2" fmla="*/ 1 w 93"/>
                  <a:gd name="T3" fmla="*/ 0 h 50"/>
                  <a:gd name="T4" fmla="*/ 1 w 93"/>
                  <a:gd name="T5" fmla="*/ 0 h 50"/>
                  <a:gd name="T6" fmla="*/ 1 w 93"/>
                  <a:gd name="T7" fmla="*/ 0 h 50"/>
                  <a:gd name="T8" fmla="*/ 2 w 93"/>
                  <a:gd name="T9" fmla="*/ 0 h 50"/>
                  <a:gd name="T10" fmla="*/ 2 w 93"/>
                  <a:gd name="T11" fmla="*/ 0 h 50"/>
                  <a:gd name="T12" fmla="*/ 2 w 93"/>
                  <a:gd name="T13" fmla="*/ 0 h 50"/>
                  <a:gd name="T14" fmla="*/ 2 w 93"/>
                  <a:gd name="T15" fmla="*/ 0 h 50"/>
                  <a:gd name="T16" fmla="*/ 2 w 93"/>
                  <a:gd name="T17" fmla="*/ 1 h 50"/>
                  <a:gd name="T18" fmla="*/ 2 w 93"/>
                  <a:gd name="T19" fmla="*/ 1 h 50"/>
                  <a:gd name="T20" fmla="*/ 3 w 93"/>
                  <a:gd name="T21" fmla="*/ 1 h 50"/>
                  <a:gd name="T22" fmla="*/ 3 w 93"/>
                  <a:gd name="T23" fmla="*/ 1 h 50"/>
                  <a:gd name="T24" fmla="*/ 3 w 93"/>
                  <a:gd name="T25" fmla="*/ 1 h 50"/>
                  <a:gd name="T26" fmla="*/ 2 w 93"/>
                  <a:gd name="T27" fmla="*/ 1 h 50"/>
                  <a:gd name="T28" fmla="*/ 2 w 93"/>
                  <a:gd name="T29" fmla="*/ 1 h 50"/>
                  <a:gd name="T30" fmla="*/ 2 w 93"/>
                  <a:gd name="T31" fmla="*/ 1 h 50"/>
                  <a:gd name="T32" fmla="*/ 2 w 93"/>
                  <a:gd name="T33" fmla="*/ 1 h 50"/>
                  <a:gd name="T34" fmla="*/ 1 w 93"/>
                  <a:gd name="T35" fmla="*/ 1 h 50"/>
                  <a:gd name="T36" fmla="*/ 1 w 93"/>
                  <a:gd name="T37" fmla="*/ 2 h 50"/>
                  <a:gd name="T38" fmla="*/ 1 w 93"/>
                  <a:gd name="T39" fmla="*/ 2 h 50"/>
                  <a:gd name="T40" fmla="*/ 1 w 93"/>
                  <a:gd name="T41" fmla="*/ 1 h 50"/>
                  <a:gd name="T42" fmla="*/ 1 w 93"/>
                  <a:gd name="T43" fmla="*/ 1 h 50"/>
                  <a:gd name="T44" fmla="*/ 1 w 93"/>
                  <a:gd name="T45" fmla="*/ 1 h 50"/>
                  <a:gd name="T46" fmla="*/ 1 w 93"/>
                  <a:gd name="T47" fmla="*/ 1 h 50"/>
                  <a:gd name="T48" fmla="*/ 1 w 93"/>
                  <a:gd name="T49" fmla="*/ 1 h 50"/>
                  <a:gd name="T50" fmla="*/ 1 w 93"/>
                  <a:gd name="T51" fmla="*/ 1 h 50"/>
                  <a:gd name="T52" fmla="*/ 1 w 93"/>
                  <a:gd name="T53" fmla="*/ 1 h 50"/>
                  <a:gd name="T54" fmla="*/ 1 w 93"/>
                  <a:gd name="T55" fmla="*/ 1 h 50"/>
                  <a:gd name="T56" fmla="*/ 1 w 93"/>
                  <a:gd name="T57" fmla="*/ 1 h 50"/>
                  <a:gd name="T58" fmla="*/ 0 w 93"/>
                  <a:gd name="T59" fmla="*/ 1 h 50"/>
                  <a:gd name="T60" fmla="*/ 0 w 93"/>
                  <a:gd name="T61" fmla="*/ 0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3" h="50">
                    <a:moveTo>
                      <a:pt x="0" y="0"/>
                    </a:moveTo>
                    <a:lnTo>
                      <a:pt x="15" y="0"/>
                    </a:lnTo>
                    <a:lnTo>
                      <a:pt x="30" y="1"/>
                    </a:lnTo>
                    <a:lnTo>
                      <a:pt x="45" y="2"/>
                    </a:lnTo>
                    <a:lnTo>
                      <a:pt x="59" y="5"/>
                    </a:lnTo>
                    <a:lnTo>
                      <a:pt x="64" y="7"/>
                    </a:lnTo>
                    <a:lnTo>
                      <a:pt x="71" y="9"/>
                    </a:lnTo>
                    <a:lnTo>
                      <a:pt x="75" y="12"/>
                    </a:lnTo>
                    <a:lnTo>
                      <a:pt x="81" y="16"/>
                    </a:lnTo>
                    <a:lnTo>
                      <a:pt x="85" y="20"/>
                    </a:lnTo>
                    <a:lnTo>
                      <a:pt x="89" y="25"/>
                    </a:lnTo>
                    <a:lnTo>
                      <a:pt x="91" y="30"/>
                    </a:lnTo>
                    <a:lnTo>
                      <a:pt x="93" y="37"/>
                    </a:lnTo>
                    <a:lnTo>
                      <a:pt x="79" y="37"/>
                    </a:lnTo>
                    <a:lnTo>
                      <a:pt x="68" y="39"/>
                    </a:lnTo>
                    <a:lnTo>
                      <a:pt x="60" y="41"/>
                    </a:lnTo>
                    <a:lnTo>
                      <a:pt x="52" y="43"/>
                    </a:lnTo>
                    <a:lnTo>
                      <a:pt x="42" y="47"/>
                    </a:lnTo>
                    <a:lnTo>
                      <a:pt x="33" y="50"/>
                    </a:lnTo>
                    <a:lnTo>
                      <a:pt x="30" y="50"/>
                    </a:lnTo>
                    <a:lnTo>
                      <a:pt x="28" y="48"/>
                    </a:lnTo>
                    <a:lnTo>
                      <a:pt x="26" y="47"/>
                    </a:lnTo>
                    <a:lnTo>
                      <a:pt x="25" y="45"/>
                    </a:lnTo>
                    <a:lnTo>
                      <a:pt x="23" y="41"/>
                    </a:lnTo>
                    <a:lnTo>
                      <a:pt x="22" y="36"/>
                    </a:lnTo>
                    <a:lnTo>
                      <a:pt x="22" y="31"/>
                    </a:lnTo>
                    <a:lnTo>
                      <a:pt x="23" y="26"/>
                    </a:lnTo>
                    <a:lnTo>
                      <a:pt x="24" y="22"/>
                    </a:lnTo>
                    <a:lnTo>
                      <a:pt x="26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4" name="Freeform 416"/>
              <p:cNvSpPr>
                <a:spLocks/>
              </p:cNvSpPr>
              <p:nvPr/>
            </p:nvSpPr>
            <p:spPr bwMode="auto">
              <a:xfrm>
                <a:off x="1436" y="1246"/>
                <a:ext cx="331" cy="198"/>
              </a:xfrm>
              <a:custGeom>
                <a:avLst/>
                <a:gdLst>
                  <a:gd name="T0" fmla="*/ 1 w 1029"/>
                  <a:gd name="T1" fmla="*/ 4 h 604"/>
                  <a:gd name="T2" fmla="*/ 2 w 1029"/>
                  <a:gd name="T3" fmla="*/ 2 h 604"/>
                  <a:gd name="T4" fmla="*/ 9 w 1029"/>
                  <a:gd name="T5" fmla="*/ 0 h 604"/>
                  <a:gd name="T6" fmla="*/ 7 w 1029"/>
                  <a:gd name="T7" fmla="*/ 2 h 604"/>
                  <a:gd name="T8" fmla="*/ 6 w 1029"/>
                  <a:gd name="T9" fmla="*/ 4 h 604"/>
                  <a:gd name="T10" fmla="*/ 9 w 1029"/>
                  <a:gd name="T11" fmla="*/ 2 h 604"/>
                  <a:gd name="T12" fmla="*/ 13 w 1029"/>
                  <a:gd name="T13" fmla="*/ 1 h 604"/>
                  <a:gd name="T14" fmla="*/ 14 w 1029"/>
                  <a:gd name="T15" fmla="*/ 1 h 604"/>
                  <a:gd name="T16" fmla="*/ 14 w 1029"/>
                  <a:gd name="T17" fmla="*/ 3 h 604"/>
                  <a:gd name="T18" fmla="*/ 19 w 1029"/>
                  <a:gd name="T19" fmla="*/ 3 h 604"/>
                  <a:gd name="T20" fmla="*/ 23 w 1029"/>
                  <a:gd name="T21" fmla="*/ 3 h 604"/>
                  <a:gd name="T22" fmla="*/ 25 w 1029"/>
                  <a:gd name="T23" fmla="*/ 4 h 604"/>
                  <a:gd name="T24" fmla="*/ 25 w 1029"/>
                  <a:gd name="T25" fmla="*/ 5 h 604"/>
                  <a:gd name="T26" fmla="*/ 24 w 1029"/>
                  <a:gd name="T27" fmla="*/ 7 h 604"/>
                  <a:gd name="T28" fmla="*/ 27 w 1029"/>
                  <a:gd name="T29" fmla="*/ 6 h 604"/>
                  <a:gd name="T30" fmla="*/ 29 w 1029"/>
                  <a:gd name="T31" fmla="*/ 7 h 604"/>
                  <a:gd name="T32" fmla="*/ 28 w 1029"/>
                  <a:gd name="T33" fmla="*/ 9 h 604"/>
                  <a:gd name="T34" fmla="*/ 26 w 1029"/>
                  <a:gd name="T35" fmla="*/ 9 h 604"/>
                  <a:gd name="T36" fmla="*/ 29 w 1029"/>
                  <a:gd name="T37" fmla="*/ 10 h 604"/>
                  <a:gd name="T38" fmla="*/ 30 w 1029"/>
                  <a:gd name="T39" fmla="*/ 11 h 604"/>
                  <a:gd name="T40" fmla="*/ 32 w 1029"/>
                  <a:gd name="T41" fmla="*/ 11 h 604"/>
                  <a:gd name="T42" fmla="*/ 34 w 1029"/>
                  <a:gd name="T43" fmla="*/ 12 h 604"/>
                  <a:gd name="T44" fmla="*/ 31 w 1029"/>
                  <a:gd name="T45" fmla="*/ 14 h 604"/>
                  <a:gd name="T46" fmla="*/ 30 w 1029"/>
                  <a:gd name="T47" fmla="*/ 15 h 604"/>
                  <a:gd name="T48" fmla="*/ 29 w 1029"/>
                  <a:gd name="T49" fmla="*/ 16 h 604"/>
                  <a:gd name="T50" fmla="*/ 28 w 1029"/>
                  <a:gd name="T51" fmla="*/ 15 h 604"/>
                  <a:gd name="T52" fmla="*/ 28 w 1029"/>
                  <a:gd name="T53" fmla="*/ 14 h 604"/>
                  <a:gd name="T54" fmla="*/ 26 w 1029"/>
                  <a:gd name="T55" fmla="*/ 13 h 604"/>
                  <a:gd name="T56" fmla="*/ 25 w 1029"/>
                  <a:gd name="T57" fmla="*/ 13 h 604"/>
                  <a:gd name="T58" fmla="*/ 25 w 1029"/>
                  <a:gd name="T59" fmla="*/ 14 h 604"/>
                  <a:gd name="T60" fmla="*/ 25 w 1029"/>
                  <a:gd name="T61" fmla="*/ 16 h 604"/>
                  <a:gd name="T62" fmla="*/ 26 w 1029"/>
                  <a:gd name="T63" fmla="*/ 18 h 604"/>
                  <a:gd name="T64" fmla="*/ 26 w 1029"/>
                  <a:gd name="T65" fmla="*/ 19 h 604"/>
                  <a:gd name="T66" fmla="*/ 23 w 1029"/>
                  <a:gd name="T67" fmla="*/ 20 h 604"/>
                  <a:gd name="T68" fmla="*/ 21 w 1029"/>
                  <a:gd name="T69" fmla="*/ 18 h 604"/>
                  <a:gd name="T70" fmla="*/ 22 w 1029"/>
                  <a:gd name="T71" fmla="*/ 20 h 604"/>
                  <a:gd name="T72" fmla="*/ 22 w 1029"/>
                  <a:gd name="T73" fmla="*/ 21 h 604"/>
                  <a:gd name="T74" fmla="*/ 17 w 1029"/>
                  <a:gd name="T75" fmla="*/ 20 h 604"/>
                  <a:gd name="T76" fmla="*/ 16 w 1029"/>
                  <a:gd name="T77" fmla="*/ 18 h 604"/>
                  <a:gd name="T78" fmla="*/ 14 w 1029"/>
                  <a:gd name="T79" fmla="*/ 17 h 604"/>
                  <a:gd name="T80" fmla="*/ 12 w 1029"/>
                  <a:gd name="T81" fmla="*/ 16 h 604"/>
                  <a:gd name="T82" fmla="*/ 13 w 1029"/>
                  <a:gd name="T83" fmla="*/ 15 h 604"/>
                  <a:gd name="T84" fmla="*/ 15 w 1029"/>
                  <a:gd name="T85" fmla="*/ 14 h 604"/>
                  <a:gd name="T86" fmla="*/ 17 w 1029"/>
                  <a:gd name="T87" fmla="*/ 13 h 604"/>
                  <a:gd name="T88" fmla="*/ 19 w 1029"/>
                  <a:gd name="T89" fmla="*/ 13 h 604"/>
                  <a:gd name="T90" fmla="*/ 21 w 1029"/>
                  <a:gd name="T91" fmla="*/ 14 h 604"/>
                  <a:gd name="T92" fmla="*/ 23 w 1029"/>
                  <a:gd name="T93" fmla="*/ 14 h 604"/>
                  <a:gd name="T94" fmla="*/ 19 w 1029"/>
                  <a:gd name="T95" fmla="*/ 12 h 604"/>
                  <a:gd name="T96" fmla="*/ 18 w 1029"/>
                  <a:gd name="T97" fmla="*/ 13 h 604"/>
                  <a:gd name="T98" fmla="*/ 18 w 1029"/>
                  <a:gd name="T99" fmla="*/ 12 h 604"/>
                  <a:gd name="T100" fmla="*/ 19 w 1029"/>
                  <a:gd name="T101" fmla="*/ 11 h 604"/>
                  <a:gd name="T102" fmla="*/ 19 w 1029"/>
                  <a:gd name="T103" fmla="*/ 10 h 604"/>
                  <a:gd name="T104" fmla="*/ 17 w 1029"/>
                  <a:gd name="T105" fmla="*/ 9 h 604"/>
                  <a:gd name="T106" fmla="*/ 16 w 1029"/>
                  <a:gd name="T107" fmla="*/ 7 h 604"/>
                  <a:gd name="T108" fmla="*/ 14 w 1029"/>
                  <a:gd name="T109" fmla="*/ 6 h 604"/>
                  <a:gd name="T110" fmla="*/ 14 w 1029"/>
                  <a:gd name="T111" fmla="*/ 6 h 604"/>
                  <a:gd name="T112" fmla="*/ 13 w 1029"/>
                  <a:gd name="T113" fmla="*/ 7 h 604"/>
                  <a:gd name="T114" fmla="*/ 7 w 1029"/>
                  <a:gd name="T115" fmla="*/ 6 h 604"/>
                  <a:gd name="T116" fmla="*/ 4 w 1029"/>
                  <a:gd name="T117" fmla="*/ 7 h 604"/>
                  <a:gd name="T118" fmla="*/ 3 w 1029"/>
                  <a:gd name="T119" fmla="*/ 7 h 604"/>
                  <a:gd name="T120" fmla="*/ 1 w 1029"/>
                  <a:gd name="T121" fmla="*/ 6 h 604"/>
                  <a:gd name="T122" fmla="*/ 0 w 1029"/>
                  <a:gd name="T123" fmla="*/ 6 h 604"/>
                  <a:gd name="T124" fmla="*/ 3 w 1029"/>
                  <a:gd name="T125" fmla="*/ 5 h 60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029" h="604">
                    <a:moveTo>
                      <a:pt x="73" y="129"/>
                    </a:moveTo>
                    <a:lnTo>
                      <a:pt x="34" y="129"/>
                    </a:lnTo>
                    <a:lnTo>
                      <a:pt x="28" y="128"/>
                    </a:lnTo>
                    <a:lnTo>
                      <a:pt x="24" y="125"/>
                    </a:lnTo>
                    <a:lnTo>
                      <a:pt x="22" y="121"/>
                    </a:lnTo>
                    <a:lnTo>
                      <a:pt x="20" y="117"/>
                    </a:lnTo>
                    <a:lnTo>
                      <a:pt x="20" y="112"/>
                    </a:lnTo>
                    <a:lnTo>
                      <a:pt x="22" y="107"/>
                    </a:lnTo>
                    <a:lnTo>
                      <a:pt x="24" y="102"/>
                    </a:lnTo>
                    <a:lnTo>
                      <a:pt x="26" y="97"/>
                    </a:lnTo>
                    <a:lnTo>
                      <a:pt x="34" y="87"/>
                    </a:lnTo>
                    <a:lnTo>
                      <a:pt x="42" y="77"/>
                    </a:lnTo>
                    <a:lnTo>
                      <a:pt x="54" y="69"/>
                    </a:lnTo>
                    <a:lnTo>
                      <a:pt x="67" y="60"/>
                    </a:lnTo>
                    <a:lnTo>
                      <a:pt x="81" y="52"/>
                    </a:lnTo>
                    <a:lnTo>
                      <a:pt x="96" y="45"/>
                    </a:lnTo>
                    <a:lnTo>
                      <a:pt x="128" y="30"/>
                    </a:lnTo>
                    <a:lnTo>
                      <a:pt x="160" y="18"/>
                    </a:lnTo>
                    <a:lnTo>
                      <a:pt x="190" y="8"/>
                    </a:lnTo>
                    <a:lnTo>
                      <a:pt x="213" y="0"/>
                    </a:lnTo>
                    <a:lnTo>
                      <a:pt x="266" y="0"/>
                    </a:lnTo>
                    <a:lnTo>
                      <a:pt x="264" y="7"/>
                    </a:lnTo>
                    <a:lnTo>
                      <a:pt x="260" y="14"/>
                    </a:lnTo>
                    <a:lnTo>
                      <a:pt x="255" y="19"/>
                    </a:lnTo>
                    <a:lnTo>
                      <a:pt x="250" y="24"/>
                    </a:lnTo>
                    <a:lnTo>
                      <a:pt x="236" y="32"/>
                    </a:lnTo>
                    <a:lnTo>
                      <a:pt x="220" y="40"/>
                    </a:lnTo>
                    <a:lnTo>
                      <a:pt x="205" y="47"/>
                    </a:lnTo>
                    <a:lnTo>
                      <a:pt x="192" y="55"/>
                    </a:lnTo>
                    <a:lnTo>
                      <a:pt x="187" y="60"/>
                    </a:lnTo>
                    <a:lnTo>
                      <a:pt x="183" y="66"/>
                    </a:lnTo>
                    <a:lnTo>
                      <a:pt x="181" y="72"/>
                    </a:lnTo>
                    <a:lnTo>
                      <a:pt x="180" y="80"/>
                    </a:lnTo>
                    <a:lnTo>
                      <a:pt x="180" y="95"/>
                    </a:lnTo>
                    <a:lnTo>
                      <a:pt x="180" y="105"/>
                    </a:lnTo>
                    <a:lnTo>
                      <a:pt x="198" y="104"/>
                    </a:lnTo>
                    <a:lnTo>
                      <a:pt x="216" y="101"/>
                    </a:lnTo>
                    <a:lnTo>
                      <a:pt x="233" y="97"/>
                    </a:lnTo>
                    <a:lnTo>
                      <a:pt x="252" y="93"/>
                    </a:lnTo>
                    <a:lnTo>
                      <a:pt x="252" y="82"/>
                    </a:lnTo>
                    <a:lnTo>
                      <a:pt x="252" y="67"/>
                    </a:lnTo>
                    <a:lnTo>
                      <a:pt x="274" y="60"/>
                    </a:lnTo>
                    <a:lnTo>
                      <a:pt x="295" y="51"/>
                    </a:lnTo>
                    <a:lnTo>
                      <a:pt x="316" y="42"/>
                    </a:lnTo>
                    <a:lnTo>
                      <a:pt x="336" y="32"/>
                    </a:lnTo>
                    <a:lnTo>
                      <a:pt x="355" y="24"/>
                    </a:lnTo>
                    <a:lnTo>
                      <a:pt x="376" y="18"/>
                    </a:lnTo>
                    <a:lnTo>
                      <a:pt x="386" y="15"/>
                    </a:lnTo>
                    <a:lnTo>
                      <a:pt x="397" y="14"/>
                    </a:lnTo>
                    <a:lnTo>
                      <a:pt x="408" y="12"/>
                    </a:lnTo>
                    <a:lnTo>
                      <a:pt x="419" y="12"/>
                    </a:lnTo>
                    <a:lnTo>
                      <a:pt x="422" y="12"/>
                    </a:lnTo>
                    <a:lnTo>
                      <a:pt x="426" y="14"/>
                    </a:lnTo>
                    <a:lnTo>
                      <a:pt x="429" y="15"/>
                    </a:lnTo>
                    <a:lnTo>
                      <a:pt x="432" y="18"/>
                    </a:lnTo>
                    <a:lnTo>
                      <a:pt x="438" y="23"/>
                    </a:lnTo>
                    <a:lnTo>
                      <a:pt x="443" y="30"/>
                    </a:lnTo>
                    <a:lnTo>
                      <a:pt x="450" y="44"/>
                    </a:lnTo>
                    <a:lnTo>
                      <a:pt x="452" y="49"/>
                    </a:lnTo>
                    <a:lnTo>
                      <a:pt x="443" y="57"/>
                    </a:lnTo>
                    <a:lnTo>
                      <a:pt x="437" y="64"/>
                    </a:lnTo>
                    <a:lnTo>
                      <a:pt x="434" y="68"/>
                    </a:lnTo>
                    <a:lnTo>
                      <a:pt x="433" y="71"/>
                    </a:lnTo>
                    <a:lnTo>
                      <a:pt x="432" y="75"/>
                    </a:lnTo>
                    <a:lnTo>
                      <a:pt x="432" y="80"/>
                    </a:lnTo>
                    <a:lnTo>
                      <a:pt x="467" y="80"/>
                    </a:lnTo>
                    <a:lnTo>
                      <a:pt x="504" y="80"/>
                    </a:lnTo>
                    <a:lnTo>
                      <a:pt x="536" y="80"/>
                    </a:lnTo>
                    <a:lnTo>
                      <a:pt x="565" y="80"/>
                    </a:lnTo>
                    <a:lnTo>
                      <a:pt x="581" y="80"/>
                    </a:lnTo>
                    <a:lnTo>
                      <a:pt x="601" y="83"/>
                    </a:lnTo>
                    <a:lnTo>
                      <a:pt x="621" y="85"/>
                    </a:lnTo>
                    <a:lnTo>
                      <a:pt x="637" y="86"/>
                    </a:lnTo>
                    <a:lnTo>
                      <a:pt x="648" y="86"/>
                    </a:lnTo>
                    <a:lnTo>
                      <a:pt x="658" y="87"/>
                    </a:lnTo>
                    <a:lnTo>
                      <a:pt x="667" y="88"/>
                    </a:lnTo>
                    <a:lnTo>
                      <a:pt x="675" y="89"/>
                    </a:lnTo>
                    <a:lnTo>
                      <a:pt x="690" y="94"/>
                    </a:lnTo>
                    <a:lnTo>
                      <a:pt x="702" y="99"/>
                    </a:lnTo>
                    <a:lnTo>
                      <a:pt x="715" y="103"/>
                    </a:lnTo>
                    <a:lnTo>
                      <a:pt x="728" y="107"/>
                    </a:lnTo>
                    <a:lnTo>
                      <a:pt x="734" y="109"/>
                    </a:lnTo>
                    <a:lnTo>
                      <a:pt x="742" y="110"/>
                    </a:lnTo>
                    <a:lnTo>
                      <a:pt x="749" y="111"/>
                    </a:lnTo>
                    <a:lnTo>
                      <a:pt x="757" y="111"/>
                    </a:lnTo>
                    <a:lnTo>
                      <a:pt x="753" y="115"/>
                    </a:lnTo>
                    <a:lnTo>
                      <a:pt x="751" y="119"/>
                    </a:lnTo>
                    <a:lnTo>
                      <a:pt x="748" y="122"/>
                    </a:lnTo>
                    <a:lnTo>
                      <a:pt x="747" y="125"/>
                    </a:lnTo>
                    <a:lnTo>
                      <a:pt x="747" y="130"/>
                    </a:lnTo>
                    <a:lnTo>
                      <a:pt x="749" y="134"/>
                    </a:lnTo>
                    <a:lnTo>
                      <a:pt x="752" y="138"/>
                    </a:lnTo>
                    <a:lnTo>
                      <a:pt x="754" y="142"/>
                    </a:lnTo>
                    <a:lnTo>
                      <a:pt x="754" y="145"/>
                    </a:lnTo>
                    <a:lnTo>
                      <a:pt x="754" y="147"/>
                    </a:lnTo>
                    <a:lnTo>
                      <a:pt x="753" y="151"/>
                    </a:lnTo>
                    <a:lnTo>
                      <a:pt x="751" y="154"/>
                    </a:lnTo>
                    <a:lnTo>
                      <a:pt x="711" y="184"/>
                    </a:lnTo>
                    <a:lnTo>
                      <a:pt x="728" y="179"/>
                    </a:lnTo>
                    <a:lnTo>
                      <a:pt x="746" y="172"/>
                    </a:lnTo>
                    <a:lnTo>
                      <a:pt x="764" y="166"/>
                    </a:lnTo>
                    <a:lnTo>
                      <a:pt x="777" y="160"/>
                    </a:lnTo>
                    <a:lnTo>
                      <a:pt x="798" y="160"/>
                    </a:lnTo>
                    <a:lnTo>
                      <a:pt x="797" y="164"/>
                    </a:lnTo>
                    <a:lnTo>
                      <a:pt x="799" y="168"/>
                    </a:lnTo>
                    <a:lnTo>
                      <a:pt x="802" y="172"/>
                    </a:lnTo>
                    <a:lnTo>
                      <a:pt x="807" y="174"/>
                    </a:lnTo>
                    <a:lnTo>
                      <a:pt x="820" y="179"/>
                    </a:lnTo>
                    <a:lnTo>
                      <a:pt x="834" y="183"/>
                    </a:lnTo>
                    <a:lnTo>
                      <a:pt x="848" y="186"/>
                    </a:lnTo>
                    <a:lnTo>
                      <a:pt x="860" y="189"/>
                    </a:lnTo>
                    <a:lnTo>
                      <a:pt x="866" y="191"/>
                    </a:lnTo>
                    <a:lnTo>
                      <a:pt x="869" y="192"/>
                    </a:lnTo>
                    <a:lnTo>
                      <a:pt x="870" y="194"/>
                    </a:lnTo>
                    <a:lnTo>
                      <a:pt x="870" y="196"/>
                    </a:lnTo>
                    <a:lnTo>
                      <a:pt x="864" y="234"/>
                    </a:lnTo>
                    <a:lnTo>
                      <a:pt x="863" y="236"/>
                    </a:lnTo>
                    <a:lnTo>
                      <a:pt x="860" y="238"/>
                    </a:lnTo>
                    <a:lnTo>
                      <a:pt x="856" y="239"/>
                    </a:lnTo>
                    <a:lnTo>
                      <a:pt x="852" y="240"/>
                    </a:lnTo>
                    <a:lnTo>
                      <a:pt x="838" y="242"/>
                    </a:lnTo>
                    <a:lnTo>
                      <a:pt x="824" y="243"/>
                    </a:lnTo>
                    <a:lnTo>
                      <a:pt x="809" y="244"/>
                    </a:lnTo>
                    <a:lnTo>
                      <a:pt x="797" y="246"/>
                    </a:lnTo>
                    <a:lnTo>
                      <a:pt x="791" y="247"/>
                    </a:lnTo>
                    <a:lnTo>
                      <a:pt x="788" y="248"/>
                    </a:lnTo>
                    <a:lnTo>
                      <a:pt x="785" y="250"/>
                    </a:lnTo>
                    <a:lnTo>
                      <a:pt x="784" y="252"/>
                    </a:lnTo>
                    <a:lnTo>
                      <a:pt x="799" y="262"/>
                    </a:lnTo>
                    <a:lnTo>
                      <a:pt x="813" y="269"/>
                    </a:lnTo>
                    <a:lnTo>
                      <a:pt x="827" y="275"/>
                    </a:lnTo>
                    <a:lnTo>
                      <a:pt x="843" y="280"/>
                    </a:lnTo>
                    <a:lnTo>
                      <a:pt x="859" y="284"/>
                    </a:lnTo>
                    <a:lnTo>
                      <a:pt x="877" y="287"/>
                    </a:lnTo>
                    <a:lnTo>
                      <a:pt x="896" y="289"/>
                    </a:lnTo>
                    <a:lnTo>
                      <a:pt x="916" y="289"/>
                    </a:lnTo>
                    <a:lnTo>
                      <a:pt x="915" y="298"/>
                    </a:lnTo>
                    <a:lnTo>
                      <a:pt x="913" y="307"/>
                    </a:lnTo>
                    <a:lnTo>
                      <a:pt x="909" y="317"/>
                    </a:lnTo>
                    <a:lnTo>
                      <a:pt x="903" y="327"/>
                    </a:lnTo>
                    <a:lnTo>
                      <a:pt x="914" y="330"/>
                    </a:lnTo>
                    <a:lnTo>
                      <a:pt x="925" y="333"/>
                    </a:lnTo>
                    <a:lnTo>
                      <a:pt x="937" y="333"/>
                    </a:lnTo>
                    <a:lnTo>
                      <a:pt x="948" y="333"/>
                    </a:lnTo>
                    <a:lnTo>
                      <a:pt x="959" y="332"/>
                    </a:lnTo>
                    <a:lnTo>
                      <a:pt x="969" y="331"/>
                    </a:lnTo>
                    <a:lnTo>
                      <a:pt x="977" y="329"/>
                    </a:lnTo>
                    <a:lnTo>
                      <a:pt x="983" y="327"/>
                    </a:lnTo>
                    <a:lnTo>
                      <a:pt x="987" y="333"/>
                    </a:lnTo>
                    <a:lnTo>
                      <a:pt x="991" y="337"/>
                    </a:lnTo>
                    <a:lnTo>
                      <a:pt x="995" y="341"/>
                    </a:lnTo>
                    <a:lnTo>
                      <a:pt x="1002" y="343"/>
                    </a:lnTo>
                    <a:lnTo>
                      <a:pt x="1015" y="347"/>
                    </a:lnTo>
                    <a:lnTo>
                      <a:pt x="1029" y="351"/>
                    </a:lnTo>
                    <a:lnTo>
                      <a:pt x="1012" y="360"/>
                    </a:lnTo>
                    <a:lnTo>
                      <a:pt x="997" y="371"/>
                    </a:lnTo>
                    <a:lnTo>
                      <a:pt x="983" y="382"/>
                    </a:lnTo>
                    <a:lnTo>
                      <a:pt x="971" y="391"/>
                    </a:lnTo>
                    <a:lnTo>
                      <a:pt x="959" y="400"/>
                    </a:lnTo>
                    <a:lnTo>
                      <a:pt x="947" y="406"/>
                    </a:lnTo>
                    <a:lnTo>
                      <a:pt x="939" y="409"/>
                    </a:lnTo>
                    <a:lnTo>
                      <a:pt x="933" y="411"/>
                    </a:lnTo>
                    <a:lnTo>
                      <a:pt x="925" y="412"/>
                    </a:lnTo>
                    <a:lnTo>
                      <a:pt x="916" y="412"/>
                    </a:lnTo>
                    <a:lnTo>
                      <a:pt x="911" y="413"/>
                    </a:lnTo>
                    <a:lnTo>
                      <a:pt x="907" y="414"/>
                    </a:lnTo>
                    <a:lnTo>
                      <a:pt x="902" y="415"/>
                    </a:lnTo>
                    <a:lnTo>
                      <a:pt x="899" y="417"/>
                    </a:lnTo>
                    <a:lnTo>
                      <a:pt x="893" y="422"/>
                    </a:lnTo>
                    <a:lnTo>
                      <a:pt x="889" y="428"/>
                    </a:lnTo>
                    <a:lnTo>
                      <a:pt x="885" y="434"/>
                    </a:lnTo>
                    <a:lnTo>
                      <a:pt x="881" y="439"/>
                    </a:lnTo>
                    <a:lnTo>
                      <a:pt x="879" y="441"/>
                    </a:lnTo>
                    <a:lnTo>
                      <a:pt x="877" y="442"/>
                    </a:lnTo>
                    <a:lnTo>
                      <a:pt x="874" y="443"/>
                    </a:lnTo>
                    <a:lnTo>
                      <a:pt x="870" y="444"/>
                    </a:lnTo>
                    <a:lnTo>
                      <a:pt x="865" y="442"/>
                    </a:lnTo>
                    <a:lnTo>
                      <a:pt x="857" y="439"/>
                    </a:lnTo>
                    <a:lnTo>
                      <a:pt x="849" y="435"/>
                    </a:lnTo>
                    <a:lnTo>
                      <a:pt x="842" y="429"/>
                    </a:lnTo>
                    <a:lnTo>
                      <a:pt x="835" y="422"/>
                    </a:lnTo>
                    <a:lnTo>
                      <a:pt x="830" y="414"/>
                    </a:lnTo>
                    <a:lnTo>
                      <a:pt x="827" y="411"/>
                    </a:lnTo>
                    <a:lnTo>
                      <a:pt x="825" y="407"/>
                    </a:lnTo>
                    <a:lnTo>
                      <a:pt x="824" y="404"/>
                    </a:lnTo>
                    <a:lnTo>
                      <a:pt x="824" y="400"/>
                    </a:lnTo>
                    <a:lnTo>
                      <a:pt x="840" y="400"/>
                    </a:lnTo>
                    <a:lnTo>
                      <a:pt x="851" y="400"/>
                    </a:lnTo>
                    <a:lnTo>
                      <a:pt x="851" y="393"/>
                    </a:lnTo>
                    <a:lnTo>
                      <a:pt x="851" y="382"/>
                    </a:lnTo>
                    <a:lnTo>
                      <a:pt x="837" y="382"/>
                    </a:lnTo>
                    <a:lnTo>
                      <a:pt x="827" y="382"/>
                    </a:lnTo>
                    <a:lnTo>
                      <a:pt x="816" y="382"/>
                    </a:lnTo>
                    <a:lnTo>
                      <a:pt x="804" y="382"/>
                    </a:lnTo>
                    <a:lnTo>
                      <a:pt x="798" y="381"/>
                    </a:lnTo>
                    <a:lnTo>
                      <a:pt x="792" y="379"/>
                    </a:lnTo>
                    <a:lnTo>
                      <a:pt x="788" y="376"/>
                    </a:lnTo>
                    <a:lnTo>
                      <a:pt x="784" y="373"/>
                    </a:lnTo>
                    <a:lnTo>
                      <a:pt x="780" y="369"/>
                    </a:lnTo>
                    <a:lnTo>
                      <a:pt x="776" y="366"/>
                    </a:lnTo>
                    <a:lnTo>
                      <a:pt x="770" y="364"/>
                    </a:lnTo>
                    <a:lnTo>
                      <a:pt x="764" y="363"/>
                    </a:lnTo>
                    <a:lnTo>
                      <a:pt x="759" y="364"/>
                    </a:lnTo>
                    <a:lnTo>
                      <a:pt x="755" y="366"/>
                    </a:lnTo>
                    <a:lnTo>
                      <a:pt x="752" y="369"/>
                    </a:lnTo>
                    <a:lnTo>
                      <a:pt x="749" y="374"/>
                    </a:lnTo>
                    <a:lnTo>
                      <a:pt x="747" y="379"/>
                    </a:lnTo>
                    <a:lnTo>
                      <a:pt x="745" y="384"/>
                    </a:lnTo>
                    <a:lnTo>
                      <a:pt x="744" y="389"/>
                    </a:lnTo>
                    <a:lnTo>
                      <a:pt x="744" y="394"/>
                    </a:lnTo>
                    <a:lnTo>
                      <a:pt x="711" y="394"/>
                    </a:lnTo>
                    <a:lnTo>
                      <a:pt x="711" y="412"/>
                    </a:lnTo>
                    <a:lnTo>
                      <a:pt x="715" y="414"/>
                    </a:lnTo>
                    <a:lnTo>
                      <a:pt x="720" y="418"/>
                    </a:lnTo>
                    <a:lnTo>
                      <a:pt x="726" y="423"/>
                    </a:lnTo>
                    <a:lnTo>
                      <a:pt x="733" y="430"/>
                    </a:lnTo>
                    <a:lnTo>
                      <a:pt x="747" y="445"/>
                    </a:lnTo>
                    <a:lnTo>
                      <a:pt x="762" y="462"/>
                    </a:lnTo>
                    <a:lnTo>
                      <a:pt x="775" y="478"/>
                    </a:lnTo>
                    <a:lnTo>
                      <a:pt x="787" y="494"/>
                    </a:lnTo>
                    <a:lnTo>
                      <a:pt x="795" y="505"/>
                    </a:lnTo>
                    <a:lnTo>
                      <a:pt x="798" y="511"/>
                    </a:lnTo>
                    <a:lnTo>
                      <a:pt x="797" y="517"/>
                    </a:lnTo>
                    <a:lnTo>
                      <a:pt x="795" y="523"/>
                    </a:lnTo>
                    <a:lnTo>
                      <a:pt x="795" y="527"/>
                    </a:lnTo>
                    <a:lnTo>
                      <a:pt x="795" y="530"/>
                    </a:lnTo>
                    <a:lnTo>
                      <a:pt x="796" y="533"/>
                    </a:lnTo>
                    <a:lnTo>
                      <a:pt x="798" y="535"/>
                    </a:lnTo>
                    <a:lnTo>
                      <a:pt x="788" y="539"/>
                    </a:lnTo>
                    <a:lnTo>
                      <a:pt x="779" y="543"/>
                    </a:lnTo>
                    <a:lnTo>
                      <a:pt x="771" y="547"/>
                    </a:lnTo>
                    <a:lnTo>
                      <a:pt x="765" y="551"/>
                    </a:lnTo>
                    <a:lnTo>
                      <a:pt x="758" y="554"/>
                    </a:lnTo>
                    <a:lnTo>
                      <a:pt x="752" y="558"/>
                    </a:lnTo>
                    <a:lnTo>
                      <a:pt x="745" y="560"/>
                    </a:lnTo>
                    <a:lnTo>
                      <a:pt x="737" y="560"/>
                    </a:lnTo>
                    <a:lnTo>
                      <a:pt x="723" y="559"/>
                    </a:lnTo>
                    <a:lnTo>
                      <a:pt x="708" y="556"/>
                    </a:lnTo>
                    <a:lnTo>
                      <a:pt x="695" y="552"/>
                    </a:lnTo>
                    <a:lnTo>
                      <a:pt x="681" y="546"/>
                    </a:lnTo>
                    <a:lnTo>
                      <a:pt x="669" y="540"/>
                    </a:lnTo>
                    <a:lnTo>
                      <a:pt x="659" y="531"/>
                    </a:lnTo>
                    <a:lnTo>
                      <a:pt x="651" y="524"/>
                    </a:lnTo>
                    <a:lnTo>
                      <a:pt x="644" y="517"/>
                    </a:lnTo>
                    <a:lnTo>
                      <a:pt x="618" y="517"/>
                    </a:lnTo>
                    <a:lnTo>
                      <a:pt x="621" y="525"/>
                    </a:lnTo>
                    <a:lnTo>
                      <a:pt x="624" y="531"/>
                    </a:lnTo>
                    <a:lnTo>
                      <a:pt x="629" y="538"/>
                    </a:lnTo>
                    <a:lnTo>
                      <a:pt x="634" y="543"/>
                    </a:lnTo>
                    <a:lnTo>
                      <a:pt x="645" y="552"/>
                    </a:lnTo>
                    <a:lnTo>
                      <a:pt x="657" y="560"/>
                    </a:lnTo>
                    <a:lnTo>
                      <a:pt x="668" y="567"/>
                    </a:lnTo>
                    <a:lnTo>
                      <a:pt x="678" y="575"/>
                    </a:lnTo>
                    <a:lnTo>
                      <a:pt x="683" y="580"/>
                    </a:lnTo>
                    <a:lnTo>
                      <a:pt x="687" y="585"/>
                    </a:lnTo>
                    <a:lnTo>
                      <a:pt x="689" y="590"/>
                    </a:lnTo>
                    <a:lnTo>
                      <a:pt x="691" y="598"/>
                    </a:lnTo>
                    <a:lnTo>
                      <a:pt x="678" y="601"/>
                    </a:lnTo>
                    <a:lnTo>
                      <a:pt x="665" y="604"/>
                    </a:lnTo>
                    <a:lnTo>
                      <a:pt x="644" y="603"/>
                    </a:lnTo>
                    <a:lnTo>
                      <a:pt x="618" y="599"/>
                    </a:lnTo>
                    <a:lnTo>
                      <a:pt x="589" y="592"/>
                    </a:lnTo>
                    <a:lnTo>
                      <a:pt x="558" y="584"/>
                    </a:lnTo>
                    <a:lnTo>
                      <a:pt x="544" y="580"/>
                    </a:lnTo>
                    <a:lnTo>
                      <a:pt x="531" y="575"/>
                    </a:lnTo>
                    <a:lnTo>
                      <a:pt x="518" y="570"/>
                    </a:lnTo>
                    <a:lnTo>
                      <a:pt x="507" y="565"/>
                    </a:lnTo>
                    <a:lnTo>
                      <a:pt x="497" y="559"/>
                    </a:lnTo>
                    <a:lnTo>
                      <a:pt x="488" y="554"/>
                    </a:lnTo>
                    <a:lnTo>
                      <a:pt x="483" y="548"/>
                    </a:lnTo>
                    <a:lnTo>
                      <a:pt x="478" y="542"/>
                    </a:lnTo>
                    <a:lnTo>
                      <a:pt x="475" y="532"/>
                    </a:lnTo>
                    <a:lnTo>
                      <a:pt x="471" y="523"/>
                    </a:lnTo>
                    <a:lnTo>
                      <a:pt x="464" y="513"/>
                    </a:lnTo>
                    <a:lnTo>
                      <a:pt x="457" y="504"/>
                    </a:lnTo>
                    <a:lnTo>
                      <a:pt x="451" y="496"/>
                    </a:lnTo>
                    <a:lnTo>
                      <a:pt x="444" y="489"/>
                    </a:lnTo>
                    <a:lnTo>
                      <a:pt x="438" y="484"/>
                    </a:lnTo>
                    <a:lnTo>
                      <a:pt x="432" y="480"/>
                    </a:lnTo>
                    <a:lnTo>
                      <a:pt x="410" y="473"/>
                    </a:lnTo>
                    <a:lnTo>
                      <a:pt x="388" y="468"/>
                    </a:lnTo>
                    <a:lnTo>
                      <a:pt x="384" y="467"/>
                    </a:lnTo>
                    <a:lnTo>
                      <a:pt x="379" y="465"/>
                    </a:lnTo>
                    <a:lnTo>
                      <a:pt x="375" y="463"/>
                    </a:lnTo>
                    <a:lnTo>
                      <a:pt x="372" y="460"/>
                    </a:lnTo>
                    <a:lnTo>
                      <a:pt x="370" y="457"/>
                    </a:lnTo>
                    <a:lnTo>
                      <a:pt x="367" y="453"/>
                    </a:lnTo>
                    <a:lnTo>
                      <a:pt x="366" y="449"/>
                    </a:lnTo>
                    <a:lnTo>
                      <a:pt x="365" y="444"/>
                    </a:lnTo>
                    <a:lnTo>
                      <a:pt x="366" y="441"/>
                    </a:lnTo>
                    <a:lnTo>
                      <a:pt x="368" y="439"/>
                    </a:lnTo>
                    <a:lnTo>
                      <a:pt x="373" y="437"/>
                    </a:lnTo>
                    <a:lnTo>
                      <a:pt x="378" y="436"/>
                    </a:lnTo>
                    <a:lnTo>
                      <a:pt x="392" y="433"/>
                    </a:lnTo>
                    <a:lnTo>
                      <a:pt x="406" y="430"/>
                    </a:lnTo>
                    <a:lnTo>
                      <a:pt x="435" y="427"/>
                    </a:lnTo>
                    <a:lnTo>
                      <a:pt x="452" y="424"/>
                    </a:lnTo>
                    <a:lnTo>
                      <a:pt x="452" y="416"/>
                    </a:lnTo>
                    <a:lnTo>
                      <a:pt x="454" y="409"/>
                    </a:lnTo>
                    <a:lnTo>
                      <a:pt x="456" y="404"/>
                    </a:lnTo>
                    <a:lnTo>
                      <a:pt x="459" y="399"/>
                    </a:lnTo>
                    <a:lnTo>
                      <a:pt x="461" y="394"/>
                    </a:lnTo>
                    <a:lnTo>
                      <a:pt x="463" y="390"/>
                    </a:lnTo>
                    <a:lnTo>
                      <a:pt x="465" y="386"/>
                    </a:lnTo>
                    <a:lnTo>
                      <a:pt x="465" y="382"/>
                    </a:lnTo>
                    <a:lnTo>
                      <a:pt x="479" y="382"/>
                    </a:lnTo>
                    <a:lnTo>
                      <a:pt x="490" y="380"/>
                    </a:lnTo>
                    <a:lnTo>
                      <a:pt x="500" y="378"/>
                    </a:lnTo>
                    <a:lnTo>
                      <a:pt x="508" y="375"/>
                    </a:lnTo>
                    <a:lnTo>
                      <a:pt x="521" y="368"/>
                    </a:lnTo>
                    <a:lnTo>
                      <a:pt x="532" y="363"/>
                    </a:lnTo>
                    <a:lnTo>
                      <a:pt x="572" y="363"/>
                    </a:lnTo>
                    <a:lnTo>
                      <a:pt x="573" y="369"/>
                    </a:lnTo>
                    <a:lnTo>
                      <a:pt x="575" y="376"/>
                    </a:lnTo>
                    <a:lnTo>
                      <a:pt x="577" y="380"/>
                    </a:lnTo>
                    <a:lnTo>
                      <a:pt x="580" y="384"/>
                    </a:lnTo>
                    <a:lnTo>
                      <a:pt x="583" y="387"/>
                    </a:lnTo>
                    <a:lnTo>
                      <a:pt x="587" y="389"/>
                    </a:lnTo>
                    <a:lnTo>
                      <a:pt x="590" y="391"/>
                    </a:lnTo>
                    <a:lnTo>
                      <a:pt x="595" y="393"/>
                    </a:lnTo>
                    <a:lnTo>
                      <a:pt x="603" y="394"/>
                    </a:lnTo>
                    <a:lnTo>
                      <a:pt x="614" y="395"/>
                    </a:lnTo>
                    <a:lnTo>
                      <a:pt x="625" y="394"/>
                    </a:lnTo>
                    <a:lnTo>
                      <a:pt x="637" y="394"/>
                    </a:lnTo>
                    <a:lnTo>
                      <a:pt x="650" y="394"/>
                    </a:lnTo>
                    <a:lnTo>
                      <a:pt x="659" y="393"/>
                    </a:lnTo>
                    <a:lnTo>
                      <a:pt x="668" y="392"/>
                    </a:lnTo>
                    <a:lnTo>
                      <a:pt x="675" y="390"/>
                    </a:lnTo>
                    <a:lnTo>
                      <a:pt x="687" y="387"/>
                    </a:lnTo>
                    <a:lnTo>
                      <a:pt x="698" y="382"/>
                    </a:lnTo>
                    <a:lnTo>
                      <a:pt x="698" y="373"/>
                    </a:lnTo>
                    <a:lnTo>
                      <a:pt x="698" y="363"/>
                    </a:lnTo>
                    <a:lnTo>
                      <a:pt x="605" y="351"/>
                    </a:lnTo>
                    <a:lnTo>
                      <a:pt x="596" y="351"/>
                    </a:lnTo>
                    <a:lnTo>
                      <a:pt x="588" y="353"/>
                    </a:lnTo>
                    <a:lnTo>
                      <a:pt x="581" y="355"/>
                    </a:lnTo>
                    <a:lnTo>
                      <a:pt x="576" y="357"/>
                    </a:lnTo>
                    <a:lnTo>
                      <a:pt x="572" y="359"/>
                    </a:lnTo>
                    <a:lnTo>
                      <a:pt x="567" y="361"/>
                    </a:lnTo>
                    <a:lnTo>
                      <a:pt x="563" y="362"/>
                    </a:lnTo>
                    <a:lnTo>
                      <a:pt x="558" y="363"/>
                    </a:lnTo>
                    <a:lnTo>
                      <a:pt x="550" y="362"/>
                    </a:lnTo>
                    <a:lnTo>
                      <a:pt x="542" y="361"/>
                    </a:lnTo>
                    <a:lnTo>
                      <a:pt x="540" y="360"/>
                    </a:lnTo>
                    <a:lnTo>
                      <a:pt x="536" y="360"/>
                    </a:lnTo>
                    <a:lnTo>
                      <a:pt x="534" y="361"/>
                    </a:lnTo>
                    <a:lnTo>
                      <a:pt x="532" y="363"/>
                    </a:lnTo>
                    <a:lnTo>
                      <a:pt x="533" y="358"/>
                    </a:lnTo>
                    <a:lnTo>
                      <a:pt x="535" y="354"/>
                    </a:lnTo>
                    <a:lnTo>
                      <a:pt x="539" y="350"/>
                    </a:lnTo>
                    <a:lnTo>
                      <a:pt x="542" y="347"/>
                    </a:lnTo>
                    <a:lnTo>
                      <a:pt x="550" y="339"/>
                    </a:lnTo>
                    <a:lnTo>
                      <a:pt x="557" y="332"/>
                    </a:lnTo>
                    <a:lnTo>
                      <a:pt x="565" y="324"/>
                    </a:lnTo>
                    <a:lnTo>
                      <a:pt x="572" y="316"/>
                    </a:lnTo>
                    <a:lnTo>
                      <a:pt x="574" y="311"/>
                    </a:lnTo>
                    <a:lnTo>
                      <a:pt x="576" y="306"/>
                    </a:lnTo>
                    <a:lnTo>
                      <a:pt x="577" y="301"/>
                    </a:lnTo>
                    <a:lnTo>
                      <a:pt x="578" y="295"/>
                    </a:lnTo>
                    <a:lnTo>
                      <a:pt x="577" y="290"/>
                    </a:lnTo>
                    <a:lnTo>
                      <a:pt x="576" y="283"/>
                    </a:lnTo>
                    <a:lnTo>
                      <a:pt x="575" y="280"/>
                    </a:lnTo>
                    <a:lnTo>
                      <a:pt x="575" y="277"/>
                    </a:lnTo>
                    <a:lnTo>
                      <a:pt x="576" y="274"/>
                    </a:lnTo>
                    <a:lnTo>
                      <a:pt x="578" y="271"/>
                    </a:lnTo>
                    <a:lnTo>
                      <a:pt x="568" y="271"/>
                    </a:lnTo>
                    <a:lnTo>
                      <a:pt x="558" y="269"/>
                    </a:lnTo>
                    <a:lnTo>
                      <a:pt x="550" y="267"/>
                    </a:lnTo>
                    <a:lnTo>
                      <a:pt x="541" y="263"/>
                    </a:lnTo>
                    <a:lnTo>
                      <a:pt x="533" y="258"/>
                    </a:lnTo>
                    <a:lnTo>
                      <a:pt x="524" y="254"/>
                    </a:lnTo>
                    <a:lnTo>
                      <a:pt x="518" y="248"/>
                    </a:lnTo>
                    <a:lnTo>
                      <a:pt x="511" y="243"/>
                    </a:lnTo>
                    <a:lnTo>
                      <a:pt x="499" y="231"/>
                    </a:lnTo>
                    <a:lnTo>
                      <a:pt x="489" y="219"/>
                    </a:lnTo>
                    <a:lnTo>
                      <a:pt x="483" y="208"/>
                    </a:lnTo>
                    <a:lnTo>
                      <a:pt x="478" y="196"/>
                    </a:lnTo>
                    <a:lnTo>
                      <a:pt x="473" y="198"/>
                    </a:lnTo>
                    <a:lnTo>
                      <a:pt x="467" y="198"/>
                    </a:lnTo>
                    <a:lnTo>
                      <a:pt x="463" y="198"/>
                    </a:lnTo>
                    <a:lnTo>
                      <a:pt x="459" y="196"/>
                    </a:lnTo>
                    <a:lnTo>
                      <a:pt x="452" y="190"/>
                    </a:lnTo>
                    <a:lnTo>
                      <a:pt x="446" y="183"/>
                    </a:lnTo>
                    <a:lnTo>
                      <a:pt x="441" y="175"/>
                    </a:lnTo>
                    <a:lnTo>
                      <a:pt x="434" y="168"/>
                    </a:lnTo>
                    <a:lnTo>
                      <a:pt x="431" y="165"/>
                    </a:lnTo>
                    <a:lnTo>
                      <a:pt x="428" y="162"/>
                    </a:lnTo>
                    <a:lnTo>
                      <a:pt x="423" y="161"/>
                    </a:lnTo>
                    <a:lnTo>
                      <a:pt x="419" y="160"/>
                    </a:lnTo>
                    <a:lnTo>
                      <a:pt x="415" y="161"/>
                    </a:lnTo>
                    <a:lnTo>
                      <a:pt x="411" y="162"/>
                    </a:lnTo>
                    <a:lnTo>
                      <a:pt x="408" y="163"/>
                    </a:lnTo>
                    <a:lnTo>
                      <a:pt x="404" y="165"/>
                    </a:lnTo>
                    <a:lnTo>
                      <a:pt x="397" y="170"/>
                    </a:lnTo>
                    <a:lnTo>
                      <a:pt x="392" y="177"/>
                    </a:lnTo>
                    <a:lnTo>
                      <a:pt x="386" y="184"/>
                    </a:lnTo>
                    <a:lnTo>
                      <a:pt x="382" y="191"/>
                    </a:lnTo>
                    <a:lnTo>
                      <a:pt x="379" y="197"/>
                    </a:lnTo>
                    <a:lnTo>
                      <a:pt x="378" y="203"/>
                    </a:lnTo>
                    <a:lnTo>
                      <a:pt x="339" y="203"/>
                    </a:lnTo>
                    <a:lnTo>
                      <a:pt x="317" y="194"/>
                    </a:lnTo>
                    <a:lnTo>
                      <a:pt x="295" y="188"/>
                    </a:lnTo>
                    <a:lnTo>
                      <a:pt x="273" y="182"/>
                    </a:lnTo>
                    <a:lnTo>
                      <a:pt x="252" y="178"/>
                    </a:lnTo>
                    <a:lnTo>
                      <a:pt x="230" y="176"/>
                    </a:lnTo>
                    <a:lnTo>
                      <a:pt x="207" y="174"/>
                    </a:lnTo>
                    <a:lnTo>
                      <a:pt x="184" y="173"/>
                    </a:lnTo>
                    <a:lnTo>
                      <a:pt x="160" y="172"/>
                    </a:lnTo>
                    <a:lnTo>
                      <a:pt x="148" y="173"/>
                    </a:lnTo>
                    <a:lnTo>
                      <a:pt x="138" y="176"/>
                    </a:lnTo>
                    <a:lnTo>
                      <a:pt x="129" y="180"/>
                    </a:lnTo>
                    <a:lnTo>
                      <a:pt x="121" y="184"/>
                    </a:lnTo>
                    <a:lnTo>
                      <a:pt x="114" y="189"/>
                    </a:lnTo>
                    <a:lnTo>
                      <a:pt x="107" y="193"/>
                    </a:lnTo>
                    <a:lnTo>
                      <a:pt x="101" y="195"/>
                    </a:lnTo>
                    <a:lnTo>
                      <a:pt x="93" y="196"/>
                    </a:lnTo>
                    <a:lnTo>
                      <a:pt x="88" y="196"/>
                    </a:lnTo>
                    <a:lnTo>
                      <a:pt x="84" y="194"/>
                    </a:lnTo>
                    <a:lnTo>
                      <a:pt x="81" y="190"/>
                    </a:lnTo>
                    <a:lnTo>
                      <a:pt x="79" y="187"/>
                    </a:lnTo>
                    <a:lnTo>
                      <a:pt x="74" y="179"/>
                    </a:lnTo>
                    <a:lnTo>
                      <a:pt x="73" y="172"/>
                    </a:lnTo>
                    <a:lnTo>
                      <a:pt x="50" y="177"/>
                    </a:lnTo>
                    <a:lnTo>
                      <a:pt x="29" y="181"/>
                    </a:lnTo>
                    <a:lnTo>
                      <a:pt x="25" y="181"/>
                    </a:lnTo>
                    <a:lnTo>
                      <a:pt x="20" y="180"/>
                    </a:lnTo>
                    <a:lnTo>
                      <a:pt x="16" y="180"/>
                    </a:lnTo>
                    <a:lnTo>
                      <a:pt x="13" y="178"/>
                    </a:lnTo>
                    <a:lnTo>
                      <a:pt x="8" y="176"/>
                    </a:lnTo>
                    <a:lnTo>
                      <a:pt x="6" y="174"/>
                    </a:lnTo>
                    <a:lnTo>
                      <a:pt x="3" y="170"/>
                    </a:lnTo>
                    <a:lnTo>
                      <a:pt x="0" y="166"/>
                    </a:lnTo>
                    <a:lnTo>
                      <a:pt x="4" y="162"/>
                    </a:lnTo>
                    <a:lnTo>
                      <a:pt x="9" y="158"/>
                    </a:lnTo>
                    <a:lnTo>
                      <a:pt x="14" y="155"/>
                    </a:lnTo>
                    <a:lnTo>
                      <a:pt x="20" y="152"/>
                    </a:lnTo>
                    <a:lnTo>
                      <a:pt x="32" y="149"/>
                    </a:lnTo>
                    <a:lnTo>
                      <a:pt x="46" y="146"/>
                    </a:lnTo>
                    <a:lnTo>
                      <a:pt x="59" y="145"/>
                    </a:lnTo>
                    <a:lnTo>
                      <a:pt x="70" y="147"/>
                    </a:lnTo>
                    <a:lnTo>
                      <a:pt x="75" y="149"/>
                    </a:lnTo>
                    <a:lnTo>
                      <a:pt x="80" y="150"/>
                    </a:lnTo>
                    <a:lnTo>
                      <a:pt x="83" y="152"/>
                    </a:lnTo>
                    <a:lnTo>
                      <a:pt x="86" y="154"/>
                    </a:lnTo>
                    <a:lnTo>
                      <a:pt x="86" y="139"/>
                    </a:lnTo>
                    <a:lnTo>
                      <a:pt x="86" y="129"/>
                    </a:lnTo>
                    <a:lnTo>
                      <a:pt x="73" y="129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5" name="Freeform 417"/>
              <p:cNvSpPr>
                <a:spLocks/>
              </p:cNvSpPr>
              <p:nvPr/>
            </p:nvSpPr>
            <p:spPr bwMode="auto">
              <a:xfrm>
                <a:off x="1528" y="1110"/>
                <a:ext cx="409" cy="105"/>
              </a:xfrm>
              <a:custGeom>
                <a:avLst/>
                <a:gdLst>
                  <a:gd name="T0" fmla="*/ 27 w 1268"/>
                  <a:gd name="T1" fmla="*/ 1 h 321"/>
                  <a:gd name="T2" fmla="*/ 27 w 1268"/>
                  <a:gd name="T3" fmla="*/ 1 h 321"/>
                  <a:gd name="T4" fmla="*/ 28 w 1268"/>
                  <a:gd name="T5" fmla="*/ 0 h 321"/>
                  <a:gd name="T6" fmla="*/ 29 w 1268"/>
                  <a:gd name="T7" fmla="*/ 1 h 321"/>
                  <a:gd name="T8" fmla="*/ 32 w 1268"/>
                  <a:gd name="T9" fmla="*/ 1 h 321"/>
                  <a:gd name="T10" fmla="*/ 34 w 1268"/>
                  <a:gd name="T11" fmla="*/ 0 h 321"/>
                  <a:gd name="T12" fmla="*/ 36 w 1268"/>
                  <a:gd name="T13" fmla="*/ 1 h 321"/>
                  <a:gd name="T14" fmla="*/ 38 w 1268"/>
                  <a:gd name="T15" fmla="*/ 1 h 321"/>
                  <a:gd name="T16" fmla="*/ 43 w 1268"/>
                  <a:gd name="T17" fmla="*/ 1 h 321"/>
                  <a:gd name="T18" fmla="*/ 42 w 1268"/>
                  <a:gd name="T19" fmla="*/ 2 h 321"/>
                  <a:gd name="T20" fmla="*/ 39 w 1268"/>
                  <a:gd name="T21" fmla="*/ 2 h 321"/>
                  <a:gd name="T22" fmla="*/ 35 w 1268"/>
                  <a:gd name="T23" fmla="*/ 3 h 321"/>
                  <a:gd name="T24" fmla="*/ 35 w 1268"/>
                  <a:gd name="T25" fmla="*/ 3 h 321"/>
                  <a:gd name="T26" fmla="*/ 34 w 1268"/>
                  <a:gd name="T27" fmla="*/ 4 h 321"/>
                  <a:gd name="T28" fmla="*/ 32 w 1268"/>
                  <a:gd name="T29" fmla="*/ 4 h 321"/>
                  <a:gd name="T30" fmla="*/ 31 w 1268"/>
                  <a:gd name="T31" fmla="*/ 4 h 321"/>
                  <a:gd name="T32" fmla="*/ 25 w 1268"/>
                  <a:gd name="T33" fmla="*/ 5 h 321"/>
                  <a:gd name="T34" fmla="*/ 22 w 1268"/>
                  <a:gd name="T35" fmla="*/ 6 h 321"/>
                  <a:gd name="T36" fmla="*/ 21 w 1268"/>
                  <a:gd name="T37" fmla="*/ 6 h 321"/>
                  <a:gd name="T38" fmla="*/ 20 w 1268"/>
                  <a:gd name="T39" fmla="*/ 6 h 321"/>
                  <a:gd name="T40" fmla="*/ 19 w 1268"/>
                  <a:gd name="T41" fmla="*/ 6 h 321"/>
                  <a:gd name="T42" fmla="*/ 20 w 1268"/>
                  <a:gd name="T43" fmla="*/ 7 h 321"/>
                  <a:gd name="T44" fmla="*/ 18 w 1268"/>
                  <a:gd name="T45" fmla="*/ 9 h 321"/>
                  <a:gd name="T46" fmla="*/ 16 w 1268"/>
                  <a:gd name="T47" fmla="*/ 8 h 321"/>
                  <a:gd name="T48" fmla="*/ 14 w 1268"/>
                  <a:gd name="T49" fmla="*/ 9 h 321"/>
                  <a:gd name="T50" fmla="*/ 14 w 1268"/>
                  <a:gd name="T51" fmla="*/ 9 h 321"/>
                  <a:gd name="T52" fmla="*/ 13 w 1268"/>
                  <a:gd name="T53" fmla="*/ 10 h 321"/>
                  <a:gd name="T54" fmla="*/ 11 w 1268"/>
                  <a:gd name="T55" fmla="*/ 11 h 321"/>
                  <a:gd name="T56" fmla="*/ 10 w 1268"/>
                  <a:gd name="T57" fmla="*/ 10 h 321"/>
                  <a:gd name="T58" fmla="*/ 8 w 1268"/>
                  <a:gd name="T59" fmla="*/ 10 h 321"/>
                  <a:gd name="T60" fmla="*/ 3 w 1268"/>
                  <a:gd name="T61" fmla="*/ 9 h 321"/>
                  <a:gd name="T62" fmla="*/ 0 w 1268"/>
                  <a:gd name="T63" fmla="*/ 10 h 321"/>
                  <a:gd name="T64" fmla="*/ 0 w 1268"/>
                  <a:gd name="T65" fmla="*/ 9 h 321"/>
                  <a:gd name="T66" fmla="*/ 2 w 1268"/>
                  <a:gd name="T67" fmla="*/ 9 h 321"/>
                  <a:gd name="T68" fmla="*/ 5 w 1268"/>
                  <a:gd name="T69" fmla="*/ 8 h 321"/>
                  <a:gd name="T70" fmla="*/ 6 w 1268"/>
                  <a:gd name="T71" fmla="*/ 8 h 321"/>
                  <a:gd name="T72" fmla="*/ 6 w 1268"/>
                  <a:gd name="T73" fmla="*/ 8 h 321"/>
                  <a:gd name="T74" fmla="*/ 7 w 1268"/>
                  <a:gd name="T75" fmla="*/ 8 h 321"/>
                  <a:gd name="T76" fmla="*/ 8 w 1268"/>
                  <a:gd name="T77" fmla="*/ 9 h 321"/>
                  <a:gd name="T78" fmla="*/ 7 w 1268"/>
                  <a:gd name="T79" fmla="*/ 7 h 321"/>
                  <a:gd name="T80" fmla="*/ 6 w 1268"/>
                  <a:gd name="T81" fmla="*/ 7 h 321"/>
                  <a:gd name="T82" fmla="*/ 7 w 1268"/>
                  <a:gd name="T83" fmla="*/ 6 h 321"/>
                  <a:gd name="T84" fmla="*/ 8 w 1268"/>
                  <a:gd name="T85" fmla="*/ 6 h 321"/>
                  <a:gd name="T86" fmla="*/ 12 w 1268"/>
                  <a:gd name="T87" fmla="*/ 7 h 321"/>
                  <a:gd name="T88" fmla="*/ 14 w 1268"/>
                  <a:gd name="T89" fmla="*/ 6 h 321"/>
                  <a:gd name="T90" fmla="*/ 11 w 1268"/>
                  <a:gd name="T91" fmla="*/ 6 h 321"/>
                  <a:gd name="T92" fmla="*/ 10 w 1268"/>
                  <a:gd name="T93" fmla="*/ 5 h 321"/>
                  <a:gd name="T94" fmla="*/ 13 w 1268"/>
                  <a:gd name="T95" fmla="*/ 5 h 321"/>
                  <a:gd name="T96" fmla="*/ 15 w 1268"/>
                  <a:gd name="T97" fmla="*/ 6 h 321"/>
                  <a:gd name="T98" fmla="*/ 16 w 1268"/>
                  <a:gd name="T99" fmla="*/ 4 h 321"/>
                  <a:gd name="T100" fmla="*/ 22 w 1268"/>
                  <a:gd name="T101" fmla="*/ 3 h 321"/>
                  <a:gd name="T102" fmla="*/ 20 w 1268"/>
                  <a:gd name="T103" fmla="*/ 4 h 321"/>
                  <a:gd name="T104" fmla="*/ 15 w 1268"/>
                  <a:gd name="T105" fmla="*/ 4 h 321"/>
                  <a:gd name="T106" fmla="*/ 11 w 1268"/>
                  <a:gd name="T107" fmla="*/ 4 h 321"/>
                  <a:gd name="T108" fmla="*/ 8 w 1268"/>
                  <a:gd name="T109" fmla="*/ 4 h 321"/>
                  <a:gd name="T110" fmla="*/ 7 w 1268"/>
                  <a:gd name="T111" fmla="*/ 3 h 321"/>
                  <a:gd name="T112" fmla="*/ 8 w 1268"/>
                  <a:gd name="T113" fmla="*/ 3 h 321"/>
                  <a:gd name="T114" fmla="*/ 15 w 1268"/>
                  <a:gd name="T115" fmla="*/ 2 h 321"/>
                  <a:gd name="T116" fmla="*/ 21 w 1268"/>
                  <a:gd name="T117" fmla="*/ 1 h 321"/>
                  <a:gd name="T118" fmla="*/ 23 w 1268"/>
                  <a:gd name="T119" fmla="*/ 1 h 321"/>
                  <a:gd name="T120" fmla="*/ 25 w 1268"/>
                  <a:gd name="T121" fmla="*/ 1 h 32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68" h="321">
                    <a:moveTo>
                      <a:pt x="764" y="26"/>
                    </a:moveTo>
                    <a:lnTo>
                      <a:pt x="770" y="30"/>
                    </a:lnTo>
                    <a:lnTo>
                      <a:pt x="778" y="34"/>
                    </a:lnTo>
                    <a:lnTo>
                      <a:pt x="787" y="37"/>
                    </a:lnTo>
                    <a:lnTo>
                      <a:pt x="797" y="38"/>
                    </a:lnTo>
                    <a:lnTo>
                      <a:pt x="797" y="35"/>
                    </a:lnTo>
                    <a:lnTo>
                      <a:pt x="799" y="31"/>
                    </a:lnTo>
                    <a:lnTo>
                      <a:pt x="803" y="26"/>
                    </a:lnTo>
                    <a:lnTo>
                      <a:pt x="807" y="20"/>
                    </a:lnTo>
                    <a:lnTo>
                      <a:pt x="813" y="16"/>
                    </a:lnTo>
                    <a:lnTo>
                      <a:pt x="819" y="11"/>
                    </a:lnTo>
                    <a:lnTo>
                      <a:pt x="828" y="9"/>
                    </a:lnTo>
                    <a:lnTo>
                      <a:pt x="837" y="8"/>
                    </a:lnTo>
                    <a:lnTo>
                      <a:pt x="841" y="8"/>
                    </a:lnTo>
                    <a:lnTo>
                      <a:pt x="846" y="10"/>
                    </a:lnTo>
                    <a:lnTo>
                      <a:pt x="850" y="13"/>
                    </a:lnTo>
                    <a:lnTo>
                      <a:pt x="853" y="17"/>
                    </a:lnTo>
                    <a:lnTo>
                      <a:pt x="858" y="20"/>
                    </a:lnTo>
                    <a:lnTo>
                      <a:pt x="861" y="23"/>
                    </a:lnTo>
                    <a:lnTo>
                      <a:pt x="865" y="25"/>
                    </a:lnTo>
                    <a:lnTo>
                      <a:pt x="870" y="26"/>
                    </a:lnTo>
                    <a:lnTo>
                      <a:pt x="888" y="25"/>
                    </a:lnTo>
                    <a:lnTo>
                      <a:pt x="906" y="22"/>
                    </a:lnTo>
                    <a:lnTo>
                      <a:pt x="921" y="18"/>
                    </a:lnTo>
                    <a:lnTo>
                      <a:pt x="938" y="14"/>
                    </a:lnTo>
                    <a:lnTo>
                      <a:pt x="953" y="9"/>
                    </a:lnTo>
                    <a:lnTo>
                      <a:pt x="970" y="4"/>
                    </a:lnTo>
                    <a:lnTo>
                      <a:pt x="988" y="2"/>
                    </a:lnTo>
                    <a:lnTo>
                      <a:pt x="1009" y="0"/>
                    </a:lnTo>
                    <a:lnTo>
                      <a:pt x="1020" y="1"/>
                    </a:lnTo>
                    <a:lnTo>
                      <a:pt x="1032" y="3"/>
                    </a:lnTo>
                    <a:lnTo>
                      <a:pt x="1045" y="7"/>
                    </a:lnTo>
                    <a:lnTo>
                      <a:pt x="1059" y="11"/>
                    </a:lnTo>
                    <a:lnTo>
                      <a:pt x="1072" y="14"/>
                    </a:lnTo>
                    <a:lnTo>
                      <a:pt x="1084" y="17"/>
                    </a:lnTo>
                    <a:lnTo>
                      <a:pt x="1094" y="19"/>
                    </a:lnTo>
                    <a:lnTo>
                      <a:pt x="1103" y="20"/>
                    </a:lnTo>
                    <a:lnTo>
                      <a:pt x="1115" y="20"/>
                    </a:lnTo>
                    <a:lnTo>
                      <a:pt x="1123" y="20"/>
                    </a:lnTo>
                    <a:lnTo>
                      <a:pt x="1133" y="20"/>
                    </a:lnTo>
                    <a:lnTo>
                      <a:pt x="1149" y="20"/>
                    </a:lnTo>
                    <a:lnTo>
                      <a:pt x="1180" y="21"/>
                    </a:lnTo>
                    <a:lnTo>
                      <a:pt x="1209" y="23"/>
                    </a:lnTo>
                    <a:lnTo>
                      <a:pt x="1236" y="27"/>
                    </a:lnTo>
                    <a:lnTo>
                      <a:pt x="1268" y="32"/>
                    </a:lnTo>
                    <a:lnTo>
                      <a:pt x="1266" y="36"/>
                    </a:lnTo>
                    <a:lnTo>
                      <a:pt x="1263" y="39"/>
                    </a:lnTo>
                    <a:lnTo>
                      <a:pt x="1258" y="42"/>
                    </a:lnTo>
                    <a:lnTo>
                      <a:pt x="1253" y="45"/>
                    </a:lnTo>
                    <a:lnTo>
                      <a:pt x="1242" y="50"/>
                    </a:lnTo>
                    <a:lnTo>
                      <a:pt x="1229" y="54"/>
                    </a:lnTo>
                    <a:lnTo>
                      <a:pt x="1213" y="57"/>
                    </a:lnTo>
                    <a:lnTo>
                      <a:pt x="1198" y="59"/>
                    </a:lnTo>
                    <a:lnTo>
                      <a:pt x="1180" y="62"/>
                    </a:lnTo>
                    <a:lnTo>
                      <a:pt x="1163" y="64"/>
                    </a:lnTo>
                    <a:lnTo>
                      <a:pt x="1128" y="66"/>
                    </a:lnTo>
                    <a:lnTo>
                      <a:pt x="1094" y="69"/>
                    </a:lnTo>
                    <a:lnTo>
                      <a:pt x="1078" y="71"/>
                    </a:lnTo>
                    <a:lnTo>
                      <a:pt x="1065" y="74"/>
                    </a:lnTo>
                    <a:lnTo>
                      <a:pt x="1053" y="77"/>
                    </a:lnTo>
                    <a:lnTo>
                      <a:pt x="1043" y="81"/>
                    </a:lnTo>
                    <a:lnTo>
                      <a:pt x="1039" y="84"/>
                    </a:lnTo>
                    <a:lnTo>
                      <a:pt x="1034" y="87"/>
                    </a:lnTo>
                    <a:lnTo>
                      <a:pt x="1031" y="91"/>
                    </a:lnTo>
                    <a:lnTo>
                      <a:pt x="1029" y="96"/>
                    </a:lnTo>
                    <a:lnTo>
                      <a:pt x="1026" y="99"/>
                    </a:lnTo>
                    <a:lnTo>
                      <a:pt x="1021" y="102"/>
                    </a:lnTo>
                    <a:lnTo>
                      <a:pt x="1016" y="105"/>
                    </a:lnTo>
                    <a:lnTo>
                      <a:pt x="1009" y="105"/>
                    </a:lnTo>
                    <a:lnTo>
                      <a:pt x="999" y="104"/>
                    </a:lnTo>
                    <a:lnTo>
                      <a:pt x="991" y="102"/>
                    </a:lnTo>
                    <a:lnTo>
                      <a:pt x="983" y="98"/>
                    </a:lnTo>
                    <a:lnTo>
                      <a:pt x="976" y="93"/>
                    </a:lnTo>
                    <a:lnTo>
                      <a:pt x="943" y="93"/>
                    </a:lnTo>
                    <a:lnTo>
                      <a:pt x="942" y="102"/>
                    </a:lnTo>
                    <a:lnTo>
                      <a:pt x="939" y="110"/>
                    </a:lnTo>
                    <a:lnTo>
                      <a:pt x="937" y="113"/>
                    </a:lnTo>
                    <a:lnTo>
                      <a:pt x="935" y="115"/>
                    </a:lnTo>
                    <a:lnTo>
                      <a:pt x="932" y="118"/>
                    </a:lnTo>
                    <a:lnTo>
                      <a:pt x="930" y="118"/>
                    </a:lnTo>
                    <a:lnTo>
                      <a:pt x="902" y="119"/>
                    </a:lnTo>
                    <a:lnTo>
                      <a:pt x="862" y="120"/>
                    </a:lnTo>
                    <a:lnTo>
                      <a:pt x="818" y="124"/>
                    </a:lnTo>
                    <a:lnTo>
                      <a:pt x="771" y="129"/>
                    </a:lnTo>
                    <a:lnTo>
                      <a:pt x="747" y="133"/>
                    </a:lnTo>
                    <a:lnTo>
                      <a:pt x="725" y="137"/>
                    </a:lnTo>
                    <a:lnTo>
                      <a:pt x="703" y="143"/>
                    </a:lnTo>
                    <a:lnTo>
                      <a:pt x="683" y="149"/>
                    </a:lnTo>
                    <a:lnTo>
                      <a:pt x="674" y="153"/>
                    </a:lnTo>
                    <a:lnTo>
                      <a:pt x="666" y="156"/>
                    </a:lnTo>
                    <a:lnTo>
                      <a:pt x="658" y="160"/>
                    </a:lnTo>
                    <a:lnTo>
                      <a:pt x="651" y="165"/>
                    </a:lnTo>
                    <a:lnTo>
                      <a:pt x="645" y="169"/>
                    </a:lnTo>
                    <a:lnTo>
                      <a:pt x="639" y="175"/>
                    </a:lnTo>
                    <a:lnTo>
                      <a:pt x="635" y="181"/>
                    </a:lnTo>
                    <a:lnTo>
                      <a:pt x="630" y="186"/>
                    </a:lnTo>
                    <a:lnTo>
                      <a:pt x="604" y="186"/>
                    </a:lnTo>
                    <a:lnTo>
                      <a:pt x="604" y="177"/>
                    </a:lnTo>
                    <a:lnTo>
                      <a:pt x="604" y="167"/>
                    </a:lnTo>
                    <a:lnTo>
                      <a:pt x="591" y="167"/>
                    </a:lnTo>
                    <a:lnTo>
                      <a:pt x="579" y="167"/>
                    </a:lnTo>
                    <a:lnTo>
                      <a:pt x="562" y="167"/>
                    </a:lnTo>
                    <a:lnTo>
                      <a:pt x="538" y="167"/>
                    </a:lnTo>
                    <a:lnTo>
                      <a:pt x="556" y="175"/>
                    </a:lnTo>
                    <a:lnTo>
                      <a:pt x="570" y="181"/>
                    </a:lnTo>
                    <a:lnTo>
                      <a:pt x="577" y="185"/>
                    </a:lnTo>
                    <a:lnTo>
                      <a:pt x="583" y="190"/>
                    </a:lnTo>
                    <a:lnTo>
                      <a:pt x="591" y="196"/>
                    </a:lnTo>
                    <a:lnTo>
                      <a:pt x="597" y="204"/>
                    </a:lnTo>
                    <a:lnTo>
                      <a:pt x="590" y="207"/>
                    </a:lnTo>
                    <a:lnTo>
                      <a:pt x="581" y="212"/>
                    </a:lnTo>
                    <a:lnTo>
                      <a:pt x="571" y="218"/>
                    </a:lnTo>
                    <a:lnTo>
                      <a:pt x="562" y="225"/>
                    </a:lnTo>
                    <a:lnTo>
                      <a:pt x="552" y="232"/>
                    </a:lnTo>
                    <a:lnTo>
                      <a:pt x="545" y="237"/>
                    </a:lnTo>
                    <a:lnTo>
                      <a:pt x="537" y="240"/>
                    </a:lnTo>
                    <a:lnTo>
                      <a:pt x="532" y="241"/>
                    </a:lnTo>
                    <a:lnTo>
                      <a:pt x="517" y="241"/>
                    </a:lnTo>
                    <a:lnTo>
                      <a:pt x="502" y="238"/>
                    </a:lnTo>
                    <a:lnTo>
                      <a:pt x="483" y="236"/>
                    </a:lnTo>
                    <a:lnTo>
                      <a:pt x="458" y="235"/>
                    </a:lnTo>
                    <a:lnTo>
                      <a:pt x="442" y="236"/>
                    </a:lnTo>
                    <a:lnTo>
                      <a:pt x="427" y="237"/>
                    </a:lnTo>
                    <a:lnTo>
                      <a:pt x="415" y="240"/>
                    </a:lnTo>
                    <a:lnTo>
                      <a:pt x="404" y="242"/>
                    </a:lnTo>
                    <a:lnTo>
                      <a:pt x="384" y="248"/>
                    </a:lnTo>
                    <a:lnTo>
                      <a:pt x="365" y="254"/>
                    </a:lnTo>
                    <a:lnTo>
                      <a:pt x="382" y="257"/>
                    </a:lnTo>
                    <a:lnTo>
                      <a:pt x="394" y="258"/>
                    </a:lnTo>
                    <a:lnTo>
                      <a:pt x="405" y="257"/>
                    </a:lnTo>
                    <a:lnTo>
                      <a:pt x="418" y="254"/>
                    </a:lnTo>
                    <a:lnTo>
                      <a:pt x="418" y="272"/>
                    </a:lnTo>
                    <a:lnTo>
                      <a:pt x="413" y="277"/>
                    </a:lnTo>
                    <a:lnTo>
                      <a:pt x="404" y="285"/>
                    </a:lnTo>
                    <a:lnTo>
                      <a:pt x="392" y="293"/>
                    </a:lnTo>
                    <a:lnTo>
                      <a:pt x="379" y="301"/>
                    </a:lnTo>
                    <a:lnTo>
                      <a:pt x="356" y="315"/>
                    </a:lnTo>
                    <a:lnTo>
                      <a:pt x="345" y="321"/>
                    </a:lnTo>
                    <a:lnTo>
                      <a:pt x="339" y="321"/>
                    </a:lnTo>
                    <a:lnTo>
                      <a:pt x="333" y="320"/>
                    </a:lnTo>
                    <a:lnTo>
                      <a:pt x="327" y="318"/>
                    </a:lnTo>
                    <a:lnTo>
                      <a:pt x="322" y="315"/>
                    </a:lnTo>
                    <a:lnTo>
                      <a:pt x="312" y="310"/>
                    </a:lnTo>
                    <a:lnTo>
                      <a:pt x="301" y="303"/>
                    </a:lnTo>
                    <a:lnTo>
                      <a:pt x="290" y="296"/>
                    </a:lnTo>
                    <a:lnTo>
                      <a:pt x="279" y="290"/>
                    </a:lnTo>
                    <a:lnTo>
                      <a:pt x="272" y="288"/>
                    </a:lnTo>
                    <a:lnTo>
                      <a:pt x="266" y="286"/>
                    </a:lnTo>
                    <a:lnTo>
                      <a:pt x="259" y="285"/>
                    </a:lnTo>
                    <a:lnTo>
                      <a:pt x="253" y="285"/>
                    </a:lnTo>
                    <a:lnTo>
                      <a:pt x="215" y="283"/>
                    </a:lnTo>
                    <a:lnTo>
                      <a:pt x="182" y="281"/>
                    </a:lnTo>
                    <a:lnTo>
                      <a:pt x="152" y="279"/>
                    </a:lnTo>
                    <a:lnTo>
                      <a:pt x="123" y="277"/>
                    </a:lnTo>
                    <a:lnTo>
                      <a:pt x="96" y="276"/>
                    </a:lnTo>
                    <a:lnTo>
                      <a:pt x="66" y="276"/>
                    </a:lnTo>
                    <a:lnTo>
                      <a:pt x="51" y="277"/>
                    </a:lnTo>
                    <a:lnTo>
                      <a:pt x="35" y="279"/>
                    </a:lnTo>
                    <a:lnTo>
                      <a:pt x="18" y="281"/>
                    </a:lnTo>
                    <a:lnTo>
                      <a:pt x="0" y="285"/>
                    </a:lnTo>
                    <a:lnTo>
                      <a:pt x="0" y="281"/>
                    </a:lnTo>
                    <a:lnTo>
                      <a:pt x="1" y="277"/>
                    </a:lnTo>
                    <a:lnTo>
                      <a:pt x="2" y="274"/>
                    </a:lnTo>
                    <a:lnTo>
                      <a:pt x="5" y="271"/>
                    </a:lnTo>
                    <a:lnTo>
                      <a:pt x="10" y="266"/>
                    </a:lnTo>
                    <a:lnTo>
                      <a:pt x="17" y="261"/>
                    </a:lnTo>
                    <a:lnTo>
                      <a:pt x="25" y="257"/>
                    </a:lnTo>
                    <a:lnTo>
                      <a:pt x="35" y="253"/>
                    </a:lnTo>
                    <a:lnTo>
                      <a:pt x="45" y="249"/>
                    </a:lnTo>
                    <a:lnTo>
                      <a:pt x="56" y="246"/>
                    </a:lnTo>
                    <a:lnTo>
                      <a:pt x="79" y="241"/>
                    </a:lnTo>
                    <a:lnTo>
                      <a:pt x="101" y="238"/>
                    </a:lnTo>
                    <a:lnTo>
                      <a:pt x="120" y="236"/>
                    </a:lnTo>
                    <a:lnTo>
                      <a:pt x="133" y="235"/>
                    </a:lnTo>
                    <a:lnTo>
                      <a:pt x="143" y="235"/>
                    </a:lnTo>
                    <a:lnTo>
                      <a:pt x="159" y="235"/>
                    </a:lnTo>
                    <a:lnTo>
                      <a:pt x="162" y="235"/>
                    </a:lnTo>
                    <a:lnTo>
                      <a:pt x="164" y="233"/>
                    </a:lnTo>
                    <a:lnTo>
                      <a:pt x="167" y="230"/>
                    </a:lnTo>
                    <a:lnTo>
                      <a:pt x="170" y="225"/>
                    </a:lnTo>
                    <a:lnTo>
                      <a:pt x="174" y="222"/>
                    </a:lnTo>
                    <a:lnTo>
                      <a:pt x="177" y="219"/>
                    </a:lnTo>
                    <a:lnTo>
                      <a:pt x="181" y="217"/>
                    </a:lnTo>
                    <a:lnTo>
                      <a:pt x="186" y="216"/>
                    </a:lnTo>
                    <a:lnTo>
                      <a:pt x="190" y="217"/>
                    </a:lnTo>
                    <a:lnTo>
                      <a:pt x="196" y="218"/>
                    </a:lnTo>
                    <a:lnTo>
                      <a:pt x="200" y="219"/>
                    </a:lnTo>
                    <a:lnTo>
                      <a:pt x="203" y="221"/>
                    </a:lnTo>
                    <a:lnTo>
                      <a:pt x="211" y="226"/>
                    </a:lnTo>
                    <a:lnTo>
                      <a:pt x="219" y="232"/>
                    </a:lnTo>
                    <a:lnTo>
                      <a:pt x="226" y="238"/>
                    </a:lnTo>
                    <a:lnTo>
                      <a:pt x="234" y="243"/>
                    </a:lnTo>
                    <a:lnTo>
                      <a:pt x="238" y="245"/>
                    </a:lnTo>
                    <a:lnTo>
                      <a:pt x="243" y="246"/>
                    </a:lnTo>
                    <a:lnTo>
                      <a:pt x="247" y="247"/>
                    </a:lnTo>
                    <a:lnTo>
                      <a:pt x="253" y="247"/>
                    </a:lnTo>
                    <a:lnTo>
                      <a:pt x="253" y="204"/>
                    </a:lnTo>
                    <a:lnTo>
                      <a:pt x="232" y="206"/>
                    </a:lnTo>
                    <a:lnTo>
                      <a:pt x="212" y="207"/>
                    </a:lnTo>
                    <a:lnTo>
                      <a:pt x="208" y="207"/>
                    </a:lnTo>
                    <a:lnTo>
                      <a:pt x="204" y="207"/>
                    </a:lnTo>
                    <a:lnTo>
                      <a:pt x="201" y="206"/>
                    </a:lnTo>
                    <a:lnTo>
                      <a:pt x="198" y="204"/>
                    </a:lnTo>
                    <a:lnTo>
                      <a:pt x="196" y="202"/>
                    </a:lnTo>
                    <a:lnTo>
                      <a:pt x="193" y="200"/>
                    </a:lnTo>
                    <a:lnTo>
                      <a:pt x="192" y="196"/>
                    </a:lnTo>
                    <a:lnTo>
                      <a:pt x="192" y="192"/>
                    </a:lnTo>
                    <a:lnTo>
                      <a:pt x="193" y="188"/>
                    </a:lnTo>
                    <a:lnTo>
                      <a:pt x="194" y="184"/>
                    </a:lnTo>
                    <a:lnTo>
                      <a:pt x="197" y="181"/>
                    </a:lnTo>
                    <a:lnTo>
                      <a:pt x="199" y="179"/>
                    </a:lnTo>
                    <a:lnTo>
                      <a:pt x="205" y="176"/>
                    </a:lnTo>
                    <a:lnTo>
                      <a:pt x="214" y="174"/>
                    </a:lnTo>
                    <a:lnTo>
                      <a:pt x="232" y="172"/>
                    </a:lnTo>
                    <a:lnTo>
                      <a:pt x="246" y="174"/>
                    </a:lnTo>
                    <a:lnTo>
                      <a:pt x="265" y="176"/>
                    </a:lnTo>
                    <a:lnTo>
                      <a:pt x="290" y="180"/>
                    </a:lnTo>
                    <a:lnTo>
                      <a:pt x="315" y="184"/>
                    </a:lnTo>
                    <a:lnTo>
                      <a:pt x="338" y="186"/>
                    </a:lnTo>
                    <a:lnTo>
                      <a:pt x="365" y="186"/>
                    </a:lnTo>
                    <a:lnTo>
                      <a:pt x="386" y="184"/>
                    </a:lnTo>
                    <a:lnTo>
                      <a:pt x="394" y="183"/>
                    </a:lnTo>
                    <a:lnTo>
                      <a:pt x="403" y="181"/>
                    </a:lnTo>
                    <a:lnTo>
                      <a:pt x="411" y="178"/>
                    </a:lnTo>
                    <a:lnTo>
                      <a:pt x="418" y="174"/>
                    </a:lnTo>
                    <a:lnTo>
                      <a:pt x="379" y="172"/>
                    </a:lnTo>
                    <a:lnTo>
                      <a:pt x="344" y="172"/>
                    </a:lnTo>
                    <a:lnTo>
                      <a:pt x="336" y="172"/>
                    </a:lnTo>
                    <a:lnTo>
                      <a:pt x="328" y="171"/>
                    </a:lnTo>
                    <a:lnTo>
                      <a:pt x="322" y="169"/>
                    </a:lnTo>
                    <a:lnTo>
                      <a:pt x="315" y="167"/>
                    </a:lnTo>
                    <a:lnTo>
                      <a:pt x="310" y="164"/>
                    </a:lnTo>
                    <a:lnTo>
                      <a:pt x="305" y="160"/>
                    </a:lnTo>
                    <a:lnTo>
                      <a:pt x="302" y="155"/>
                    </a:lnTo>
                    <a:lnTo>
                      <a:pt x="299" y="149"/>
                    </a:lnTo>
                    <a:lnTo>
                      <a:pt x="309" y="145"/>
                    </a:lnTo>
                    <a:lnTo>
                      <a:pt x="320" y="142"/>
                    </a:lnTo>
                    <a:lnTo>
                      <a:pt x="331" y="140"/>
                    </a:lnTo>
                    <a:lnTo>
                      <a:pt x="345" y="138"/>
                    </a:lnTo>
                    <a:lnTo>
                      <a:pt x="378" y="137"/>
                    </a:lnTo>
                    <a:lnTo>
                      <a:pt x="425" y="137"/>
                    </a:lnTo>
                    <a:lnTo>
                      <a:pt x="426" y="141"/>
                    </a:lnTo>
                    <a:lnTo>
                      <a:pt x="429" y="146"/>
                    </a:lnTo>
                    <a:lnTo>
                      <a:pt x="434" y="150"/>
                    </a:lnTo>
                    <a:lnTo>
                      <a:pt x="438" y="155"/>
                    </a:lnTo>
                    <a:lnTo>
                      <a:pt x="484" y="155"/>
                    </a:lnTo>
                    <a:lnTo>
                      <a:pt x="483" y="146"/>
                    </a:lnTo>
                    <a:lnTo>
                      <a:pt x="481" y="137"/>
                    </a:lnTo>
                    <a:lnTo>
                      <a:pt x="479" y="130"/>
                    </a:lnTo>
                    <a:lnTo>
                      <a:pt x="478" y="124"/>
                    </a:lnTo>
                    <a:lnTo>
                      <a:pt x="645" y="124"/>
                    </a:lnTo>
                    <a:lnTo>
                      <a:pt x="648" y="109"/>
                    </a:lnTo>
                    <a:lnTo>
                      <a:pt x="651" y="101"/>
                    </a:lnTo>
                    <a:lnTo>
                      <a:pt x="657" y="95"/>
                    </a:lnTo>
                    <a:lnTo>
                      <a:pt x="664" y="87"/>
                    </a:lnTo>
                    <a:lnTo>
                      <a:pt x="653" y="91"/>
                    </a:lnTo>
                    <a:lnTo>
                      <a:pt x="638" y="99"/>
                    </a:lnTo>
                    <a:lnTo>
                      <a:pt x="622" y="108"/>
                    </a:lnTo>
                    <a:lnTo>
                      <a:pt x="611" y="111"/>
                    </a:lnTo>
                    <a:lnTo>
                      <a:pt x="589" y="110"/>
                    </a:lnTo>
                    <a:lnTo>
                      <a:pt x="556" y="108"/>
                    </a:lnTo>
                    <a:lnTo>
                      <a:pt x="522" y="106"/>
                    </a:lnTo>
                    <a:lnTo>
                      <a:pt x="491" y="105"/>
                    </a:lnTo>
                    <a:lnTo>
                      <a:pt x="476" y="107"/>
                    </a:lnTo>
                    <a:lnTo>
                      <a:pt x="449" y="111"/>
                    </a:lnTo>
                    <a:lnTo>
                      <a:pt x="414" y="115"/>
                    </a:lnTo>
                    <a:lnTo>
                      <a:pt x="376" y="119"/>
                    </a:lnTo>
                    <a:lnTo>
                      <a:pt x="355" y="120"/>
                    </a:lnTo>
                    <a:lnTo>
                      <a:pt x="333" y="119"/>
                    </a:lnTo>
                    <a:lnTo>
                      <a:pt x="312" y="116"/>
                    </a:lnTo>
                    <a:lnTo>
                      <a:pt x="291" y="113"/>
                    </a:lnTo>
                    <a:lnTo>
                      <a:pt x="281" y="111"/>
                    </a:lnTo>
                    <a:lnTo>
                      <a:pt x="271" y="108"/>
                    </a:lnTo>
                    <a:lnTo>
                      <a:pt x="261" y="105"/>
                    </a:lnTo>
                    <a:lnTo>
                      <a:pt x="253" y="101"/>
                    </a:lnTo>
                    <a:lnTo>
                      <a:pt x="244" y="97"/>
                    </a:lnTo>
                    <a:lnTo>
                      <a:pt x="235" y="92"/>
                    </a:lnTo>
                    <a:lnTo>
                      <a:pt x="226" y="87"/>
                    </a:lnTo>
                    <a:lnTo>
                      <a:pt x="219" y="81"/>
                    </a:lnTo>
                    <a:lnTo>
                      <a:pt x="219" y="80"/>
                    </a:lnTo>
                    <a:lnTo>
                      <a:pt x="221" y="79"/>
                    </a:lnTo>
                    <a:lnTo>
                      <a:pt x="223" y="78"/>
                    </a:lnTo>
                    <a:lnTo>
                      <a:pt x="227" y="76"/>
                    </a:lnTo>
                    <a:lnTo>
                      <a:pt x="238" y="74"/>
                    </a:lnTo>
                    <a:lnTo>
                      <a:pt x="253" y="71"/>
                    </a:lnTo>
                    <a:lnTo>
                      <a:pt x="290" y="66"/>
                    </a:lnTo>
                    <a:lnTo>
                      <a:pt x="334" y="60"/>
                    </a:lnTo>
                    <a:lnTo>
                      <a:pt x="378" y="55"/>
                    </a:lnTo>
                    <a:lnTo>
                      <a:pt x="417" y="50"/>
                    </a:lnTo>
                    <a:lnTo>
                      <a:pt x="446" y="47"/>
                    </a:lnTo>
                    <a:lnTo>
                      <a:pt x="458" y="44"/>
                    </a:lnTo>
                    <a:lnTo>
                      <a:pt x="545" y="44"/>
                    </a:lnTo>
                    <a:lnTo>
                      <a:pt x="591" y="32"/>
                    </a:lnTo>
                    <a:lnTo>
                      <a:pt x="605" y="33"/>
                    </a:lnTo>
                    <a:lnTo>
                      <a:pt x="618" y="32"/>
                    </a:lnTo>
                    <a:lnTo>
                      <a:pt x="631" y="31"/>
                    </a:lnTo>
                    <a:lnTo>
                      <a:pt x="642" y="28"/>
                    </a:lnTo>
                    <a:lnTo>
                      <a:pt x="653" y="25"/>
                    </a:lnTo>
                    <a:lnTo>
                      <a:pt x="664" y="22"/>
                    </a:lnTo>
                    <a:lnTo>
                      <a:pt x="674" y="20"/>
                    </a:lnTo>
                    <a:lnTo>
                      <a:pt x="684" y="20"/>
                    </a:lnTo>
                    <a:lnTo>
                      <a:pt x="707" y="21"/>
                    </a:lnTo>
                    <a:lnTo>
                      <a:pt x="723" y="23"/>
                    </a:lnTo>
                    <a:lnTo>
                      <a:pt x="737" y="25"/>
                    </a:lnTo>
                    <a:lnTo>
                      <a:pt x="757" y="26"/>
                    </a:lnTo>
                    <a:lnTo>
                      <a:pt x="764" y="26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6" name="Freeform 418"/>
              <p:cNvSpPr>
                <a:spLocks/>
              </p:cNvSpPr>
              <p:nvPr/>
            </p:nvSpPr>
            <p:spPr bwMode="auto">
              <a:xfrm>
                <a:off x="553" y="1660"/>
                <a:ext cx="51" cy="38"/>
              </a:xfrm>
              <a:custGeom>
                <a:avLst/>
                <a:gdLst>
                  <a:gd name="T0" fmla="*/ 0 w 160"/>
                  <a:gd name="T1" fmla="*/ 0 h 117"/>
                  <a:gd name="T2" fmla="*/ 0 w 160"/>
                  <a:gd name="T3" fmla="*/ 0 h 117"/>
                  <a:gd name="T4" fmla="*/ 0 w 160"/>
                  <a:gd name="T5" fmla="*/ 1 h 117"/>
                  <a:gd name="T6" fmla="*/ 0 w 160"/>
                  <a:gd name="T7" fmla="*/ 1 h 117"/>
                  <a:gd name="T8" fmla="*/ 1 w 160"/>
                  <a:gd name="T9" fmla="*/ 1 h 117"/>
                  <a:gd name="T10" fmla="*/ 1 w 160"/>
                  <a:gd name="T11" fmla="*/ 2 h 117"/>
                  <a:gd name="T12" fmla="*/ 1 w 160"/>
                  <a:gd name="T13" fmla="*/ 2 h 117"/>
                  <a:gd name="T14" fmla="*/ 1 w 160"/>
                  <a:gd name="T15" fmla="*/ 2 h 117"/>
                  <a:gd name="T16" fmla="*/ 2 w 160"/>
                  <a:gd name="T17" fmla="*/ 3 h 117"/>
                  <a:gd name="T18" fmla="*/ 2 w 160"/>
                  <a:gd name="T19" fmla="*/ 3 h 117"/>
                  <a:gd name="T20" fmla="*/ 2 w 160"/>
                  <a:gd name="T21" fmla="*/ 3 h 117"/>
                  <a:gd name="T22" fmla="*/ 3 w 160"/>
                  <a:gd name="T23" fmla="*/ 3 h 117"/>
                  <a:gd name="T24" fmla="*/ 3 w 160"/>
                  <a:gd name="T25" fmla="*/ 4 h 117"/>
                  <a:gd name="T26" fmla="*/ 4 w 160"/>
                  <a:gd name="T27" fmla="*/ 4 h 117"/>
                  <a:gd name="T28" fmla="*/ 4 w 160"/>
                  <a:gd name="T29" fmla="*/ 4 h 117"/>
                  <a:gd name="T30" fmla="*/ 4 w 160"/>
                  <a:gd name="T31" fmla="*/ 4 h 117"/>
                  <a:gd name="T32" fmla="*/ 4 w 160"/>
                  <a:gd name="T33" fmla="*/ 4 h 117"/>
                  <a:gd name="T34" fmla="*/ 4 w 160"/>
                  <a:gd name="T35" fmla="*/ 4 h 117"/>
                  <a:gd name="T36" fmla="*/ 5 w 160"/>
                  <a:gd name="T37" fmla="*/ 4 h 117"/>
                  <a:gd name="T38" fmla="*/ 5 w 160"/>
                  <a:gd name="T39" fmla="*/ 4 h 117"/>
                  <a:gd name="T40" fmla="*/ 5 w 160"/>
                  <a:gd name="T41" fmla="*/ 4 h 117"/>
                  <a:gd name="T42" fmla="*/ 5 w 160"/>
                  <a:gd name="T43" fmla="*/ 3 h 117"/>
                  <a:gd name="T44" fmla="*/ 4 w 160"/>
                  <a:gd name="T45" fmla="*/ 3 h 117"/>
                  <a:gd name="T46" fmla="*/ 4 w 160"/>
                  <a:gd name="T47" fmla="*/ 3 h 117"/>
                  <a:gd name="T48" fmla="*/ 4 w 160"/>
                  <a:gd name="T49" fmla="*/ 2 h 117"/>
                  <a:gd name="T50" fmla="*/ 4 w 160"/>
                  <a:gd name="T51" fmla="*/ 2 h 117"/>
                  <a:gd name="T52" fmla="*/ 4 w 160"/>
                  <a:gd name="T53" fmla="*/ 2 h 117"/>
                  <a:gd name="T54" fmla="*/ 4 w 160"/>
                  <a:gd name="T55" fmla="*/ 2 h 117"/>
                  <a:gd name="T56" fmla="*/ 4 w 160"/>
                  <a:gd name="T57" fmla="*/ 2 h 117"/>
                  <a:gd name="T58" fmla="*/ 4 w 160"/>
                  <a:gd name="T59" fmla="*/ 1 h 117"/>
                  <a:gd name="T60" fmla="*/ 3 w 160"/>
                  <a:gd name="T61" fmla="*/ 1 h 117"/>
                  <a:gd name="T62" fmla="*/ 3 w 160"/>
                  <a:gd name="T63" fmla="*/ 1 h 117"/>
                  <a:gd name="T64" fmla="*/ 3 w 160"/>
                  <a:gd name="T65" fmla="*/ 1 h 117"/>
                  <a:gd name="T66" fmla="*/ 3 w 160"/>
                  <a:gd name="T67" fmla="*/ 1 h 117"/>
                  <a:gd name="T68" fmla="*/ 2 w 160"/>
                  <a:gd name="T69" fmla="*/ 0 h 117"/>
                  <a:gd name="T70" fmla="*/ 2 w 160"/>
                  <a:gd name="T71" fmla="*/ 0 h 117"/>
                  <a:gd name="T72" fmla="*/ 2 w 160"/>
                  <a:gd name="T73" fmla="*/ 0 h 117"/>
                  <a:gd name="T74" fmla="*/ 2 w 160"/>
                  <a:gd name="T75" fmla="*/ 0 h 117"/>
                  <a:gd name="T76" fmla="*/ 2 w 160"/>
                  <a:gd name="T77" fmla="*/ 0 h 117"/>
                  <a:gd name="T78" fmla="*/ 1 w 160"/>
                  <a:gd name="T79" fmla="*/ 0 h 117"/>
                  <a:gd name="T80" fmla="*/ 1 w 160"/>
                  <a:gd name="T81" fmla="*/ 0 h 117"/>
                  <a:gd name="T82" fmla="*/ 0 w 160"/>
                  <a:gd name="T83" fmla="*/ 0 h 11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0" h="117">
                    <a:moveTo>
                      <a:pt x="0" y="0"/>
                    </a:moveTo>
                    <a:lnTo>
                      <a:pt x="1" y="10"/>
                    </a:lnTo>
                    <a:lnTo>
                      <a:pt x="4" y="19"/>
                    </a:lnTo>
                    <a:lnTo>
                      <a:pt x="9" y="29"/>
                    </a:lnTo>
                    <a:lnTo>
                      <a:pt x="15" y="39"/>
                    </a:lnTo>
                    <a:lnTo>
                      <a:pt x="22" y="48"/>
                    </a:lnTo>
                    <a:lnTo>
                      <a:pt x="31" y="59"/>
                    </a:lnTo>
                    <a:lnTo>
                      <a:pt x="41" y="68"/>
                    </a:lnTo>
                    <a:lnTo>
                      <a:pt x="51" y="77"/>
                    </a:lnTo>
                    <a:lnTo>
                      <a:pt x="62" y="85"/>
                    </a:lnTo>
                    <a:lnTo>
                      <a:pt x="73" y="93"/>
                    </a:lnTo>
                    <a:lnTo>
                      <a:pt x="84" y="99"/>
                    </a:lnTo>
                    <a:lnTo>
                      <a:pt x="95" y="105"/>
                    </a:lnTo>
                    <a:lnTo>
                      <a:pt x="106" y="111"/>
                    </a:lnTo>
                    <a:lnTo>
                      <a:pt x="116" y="114"/>
                    </a:lnTo>
                    <a:lnTo>
                      <a:pt x="124" y="117"/>
                    </a:lnTo>
                    <a:lnTo>
                      <a:pt x="133" y="117"/>
                    </a:lnTo>
                    <a:lnTo>
                      <a:pt x="139" y="116"/>
                    </a:lnTo>
                    <a:lnTo>
                      <a:pt x="146" y="113"/>
                    </a:lnTo>
                    <a:lnTo>
                      <a:pt x="153" y="110"/>
                    </a:lnTo>
                    <a:lnTo>
                      <a:pt x="160" y="104"/>
                    </a:lnTo>
                    <a:lnTo>
                      <a:pt x="150" y="91"/>
                    </a:lnTo>
                    <a:lnTo>
                      <a:pt x="141" y="79"/>
                    </a:lnTo>
                    <a:lnTo>
                      <a:pt x="138" y="73"/>
                    </a:lnTo>
                    <a:lnTo>
                      <a:pt x="135" y="66"/>
                    </a:lnTo>
                    <a:lnTo>
                      <a:pt x="133" y="58"/>
                    </a:lnTo>
                    <a:lnTo>
                      <a:pt x="133" y="49"/>
                    </a:lnTo>
                    <a:lnTo>
                      <a:pt x="127" y="48"/>
                    </a:lnTo>
                    <a:lnTo>
                      <a:pt x="118" y="45"/>
                    </a:lnTo>
                    <a:lnTo>
                      <a:pt x="108" y="40"/>
                    </a:lnTo>
                    <a:lnTo>
                      <a:pt x="97" y="34"/>
                    </a:lnTo>
                    <a:lnTo>
                      <a:pt x="87" y="28"/>
                    </a:lnTo>
                    <a:lnTo>
                      <a:pt x="77" y="21"/>
                    </a:lnTo>
                    <a:lnTo>
                      <a:pt x="74" y="17"/>
                    </a:lnTo>
                    <a:lnTo>
                      <a:pt x="71" y="13"/>
                    </a:lnTo>
                    <a:lnTo>
                      <a:pt x="68" y="10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2" y="6"/>
                    </a:lnTo>
                    <a:lnTo>
                      <a:pt x="43" y="4"/>
                    </a:lnTo>
                    <a:lnTo>
                      <a:pt x="33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7" name="Freeform 419"/>
              <p:cNvSpPr>
                <a:spLocks/>
              </p:cNvSpPr>
              <p:nvPr/>
            </p:nvSpPr>
            <p:spPr bwMode="auto">
              <a:xfrm>
                <a:off x="527" y="1592"/>
                <a:ext cx="26" cy="46"/>
              </a:xfrm>
              <a:custGeom>
                <a:avLst/>
                <a:gdLst>
                  <a:gd name="T0" fmla="*/ 1 w 80"/>
                  <a:gd name="T1" fmla="*/ 4 h 141"/>
                  <a:gd name="T2" fmla="*/ 3 w 80"/>
                  <a:gd name="T3" fmla="*/ 1 h 141"/>
                  <a:gd name="T4" fmla="*/ 3 w 80"/>
                  <a:gd name="T5" fmla="*/ 1 h 141"/>
                  <a:gd name="T6" fmla="*/ 2 w 80"/>
                  <a:gd name="T7" fmla="*/ 1 h 141"/>
                  <a:gd name="T8" fmla="*/ 2 w 80"/>
                  <a:gd name="T9" fmla="*/ 1 h 141"/>
                  <a:gd name="T10" fmla="*/ 2 w 80"/>
                  <a:gd name="T11" fmla="*/ 1 h 141"/>
                  <a:gd name="T12" fmla="*/ 2 w 80"/>
                  <a:gd name="T13" fmla="*/ 0 h 141"/>
                  <a:gd name="T14" fmla="*/ 2 w 80"/>
                  <a:gd name="T15" fmla="*/ 0 h 141"/>
                  <a:gd name="T16" fmla="*/ 2 w 80"/>
                  <a:gd name="T17" fmla="*/ 0 h 141"/>
                  <a:gd name="T18" fmla="*/ 1 w 80"/>
                  <a:gd name="T19" fmla="*/ 0 h 141"/>
                  <a:gd name="T20" fmla="*/ 1 w 80"/>
                  <a:gd name="T21" fmla="*/ 0 h 141"/>
                  <a:gd name="T22" fmla="*/ 0 w 80"/>
                  <a:gd name="T23" fmla="*/ 0 h 141"/>
                  <a:gd name="T24" fmla="*/ 0 w 80"/>
                  <a:gd name="T25" fmla="*/ 1 h 141"/>
                  <a:gd name="T26" fmla="*/ 0 w 80"/>
                  <a:gd name="T27" fmla="*/ 1 h 141"/>
                  <a:gd name="T28" fmla="*/ 0 w 80"/>
                  <a:gd name="T29" fmla="*/ 2 h 141"/>
                  <a:gd name="T30" fmla="*/ 0 w 80"/>
                  <a:gd name="T31" fmla="*/ 2 h 141"/>
                  <a:gd name="T32" fmla="*/ 0 w 80"/>
                  <a:gd name="T33" fmla="*/ 3 h 141"/>
                  <a:gd name="T34" fmla="*/ 0 w 80"/>
                  <a:gd name="T35" fmla="*/ 3 h 141"/>
                  <a:gd name="T36" fmla="*/ 0 w 80"/>
                  <a:gd name="T37" fmla="*/ 3 h 141"/>
                  <a:gd name="T38" fmla="*/ 0 w 80"/>
                  <a:gd name="T39" fmla="*/ 3 h 141"/>
                  <a:gd name="T40" fmla="*/ 1 w 80"/>
                  <a:gd name="T41" fmla="*/ 4 h 141"/>
                  <a:gd name="T42" fmla="*/ 1 w 80"/>
                  <a:gd name="T43" fmla="*/ 5 h 141"/>
                  <a:gd name="T44" fmla="*/ 1 w 80"/>
                  <a:gd name="T45" fmla="*/ 5 h 141"/>
                  <a:gd name="T46" fmla="*/ 1 w 80"/>
                  <a:gd name="T47" fmla="*/ 5 h 141"/>
                  <a:gd name="T48" fmla="*/ 1 w 80"/>
                  <a:gd name="T49" fmla="*/ 4 h 141"/>
                  <a:gd name="T50" fmla="*/ 1 w 80"/>
                  <a:gd name="T51" fmla="*/ 4 h 141"/>
                  <a:gd name="T52" fmla="*/ 1 w 80"/>
                  <a:gd name="T53" fmla="*/ 4 h 141"/>
                  <a:gd name="T54" fmla="*/ 1 w 80"/>
                  <a:gd name="T55" fmla="*/ 4 h 1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80" h="141">
                    <a:moveTo>
                      <a:pt x="40" y="123"/>
                    </a:moveTo>
                    <a:lnTo>
                      <a:pt x="80" y="36"/>
                    </a:lnTo>
                    <a:lnTo>
                      <a:pt x="80" y="18"/>
                    </a:lnTo>
                    <a:lnTo>
                      <a:pt x="68" y="17"/>
                    </a:lnTo>
                    <a:lnTo>
                      <a:pt x="59" y="16"/>
                    </a:lnTo>
                    <a:lnTo>
                      <a:pt x="53" y="14"/>
                    </a:lnTo>
                    <a:lnTo>
                      <a:pt x="47" y="11"/>
                    </a:lnTo>
                    <a:lnTo>
                      <a:pt x="44" y="8"/>
                    </a:lnTo>
                    <a:lnTo>
                      <a:pt x="42" y="5"/>
                    </a:lnTo>
                    <a:lnTo>
                      <a:pt x="41" y="2"/>
                    </a:lnTo>
                    <a:lnTo>
                      <a:pt x="40" y="0"/>
                    </a:lnTo>
                    <a:lnTo>
                      <a:pt x="0" y="0"/>
                    </a:lnTo>
                    <a:lnTo>
                      <a:pt x="0" y="23"/>
                    </a:lnTo>
                    <a:lnTo>
                      <a:pt x="0" y="40"/>
                    </a:lnTo>
                    <a:lnTo>
                      <a:pt x="0" y="52"/>
                    </a:lnTo>
                    <a:lnTo>
                      <a:pt x="0" y="61"/>
                    </a:lnTo>
                    <a:lnTo>
                      <a:pt x="1" y="69"/>
                    </a:lnTo>
                    <a:lnTo>
                      <a:pt x="3" y="78"/>
                    </a:lnTo>
                    <a:lnTo>
                      <a:pt x="7" y="88"/>
                    </a:lnTo>
                    <a:lnTo>
                      <a:pt x="11" y="99"/>
                    </a:lnTo>
                    <a:lnTo>
                      <a:pt x="20" y="121"/>
                    </a:lnTo>
                    <a:lnTo>
                      <a:pt x="27" y="141"/>
                    </a:lnTo>
                    <a:lnTo>
                      <a:pt x="31" y="135"/>
                    </a:lnTo>
                    <a:lnTo>
                      <a:pt x="33" y="129"/>
                    </a:lnTo>
                    <a:lnTo>
                      <a:pt x="34" y="127"/>
                    </a:lnTo>
                    <a:lnTo>
                      <a:pt x="36" y="125"/>
                    </a:lnTo>
                    <a:lnTo>
                      <a:pt x="38" y="123"/>
                    </a:lnTo>
                    <a:lnTo>
                      <a:pt x="40" y="12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8" name="Freeform 420"/>
              <p:cNvSpPr>
                <a:spLocks/>
              </p:cNvSpPr>
              <p:nvPr/>
            </p:nvSpPr>
            <p:spPr bwMode="auto">
              <a:xfrm>
                <a:off x="1379" y="1383"/>
                <a:ext cx="83" cy="41"/>
              </a:xfrm>
              <a:custGeom>
                <a:avLst/>
                <a:gdLst>
                  <a:gd name="T0" fmla="*/ 0 w 259"/>
                  <a:gd name="T1" fmla="*/ 3 h 124"/>
                  <a:gd name="T2" fmla="*/ 0 w 259"/>
                  <a:gd name="T3" fmla="*/ 4 h 124"/>
                  <a:gd name="T4" fmla="*/ 0 w 259"/>
                  <a:gd name="T5" fmla="*/ 4 h 124"/>
                  <a:gd name="T6" fmla="*/ 0 w 259"/>
                  <a:gd name="T7" fmla="*/ 4 h 124"/>
                  <a:gd name="T8" fmla="*/ 0 w 259"/>
                  <a:gd name="T9" fmla="*/ 4 h 124"/>
                  <a:gd name="T10" fmla="*/ 0 w 259"/>
                  <a:gd name="T11" fmla="*/ 4 h 124"/>
                  <a:gd name="T12" fmla="*/ 1 w 259"/>
                  <a:gd name="T13" fmla="*/ 4 h 124"/>
                  <a:gd name="T14" fmla="*/ 1 w 259"/>
                  <a:gd name="T15" fmla="*/ 4 h 124"/>
                  <a:gd name="T16" fmla="*/ 1 w 259"/>
                  <a:gd name="T17" fmla="*/ 4 h 124"/>
                  <a:gd name="T18" fmla="*/ 2 w 259"/>
                  <a:gd name="T19" fmla="*/ 5 h 124"/>
                  <a:gd name="T20" fmla="*/ 2 w 259"/>
                  <a:gd name="T21" fmla="*/ 5 h 124"/>
                  <a:gd name="T22" fmla="*/ 2 w 259"/>
                  <a:gd name="T23" fmla="*/ 5 h 124"/>
                  <a:gd name="T24" fmla="*/ 3 w 259"/>
                  <a:gd name="T25" fmla="*/ 5 h 124"/>
                  <a:gd name="T26" fmla="*/ 3 w 259"/>
                  <a:gd name="T27" fmla="*/ 4 h 124"/>
                  <a:gd name="T28" fmla="*/ 3 w 259"/>
                  <a:gd name="T29" fmla="*/ 4 h 124"/>
                  <a:gd name="T30" fmla="*/ 3 w 259"/>
                  <a:gd name="T31" fmla="*/ 4 h 124"/>
                  <a:gd name="T32" fmla="*/ 4 w 259"/>
                  <a:gd name="T33" fmla="*/ 4 h 124"/>
                  <a:gd name="T34" fmla="*/ 4 w 259"/>
                  <a:gd name="T35" fmla="*/ 4 h 124"/>
                  <a:gd name="T36" fmla="*/ 4 w 259"/>
                  <a:gd name="T37" fmla="*/ 4 h 124"/>
                  <a:gd name="T38" fmla="*/ 4 w 259"/>
                  <a:gd name="T39" fmla="*/ 4 h 124"/>
                  <a:gd name="T40" fmla="*/ 4 w 259"/>
                  <a:gd name="T41" fmla="*/ 3 h 124"/>
                  <a:gd name="T42" fmla="*/ 5 w 259"/>
                  <a:gd name="T43" fmla="*/ 3 h 124"/>
                  <a:gd name="T44" fmla="*/ 5 w 259"/>
                  <a:gd name="T45" fmla="*/ 3 h 124"/>
                  <a:gd name="T46" fmla="*/ 5 w 259"/>
                  <a:gd name="T47" fmla="*/ 3 h 124"/>
                  <a:gd name="T48" fmla="*/ 6 w 259"/>
                  <a:gd name="T49" fmla="*/ 4 h 124"/>
                  <a:gd name="T50" fmla="*/ 6 w 259"/>
                  <a:gd name="T51" fmla="*/ 4 h 124"/>
                  <a:gd name="T52" fmla="*/ 6 w 259"/>
                  <a:gd name="T53" fmla="*/ 4 h 124"/>
                  <a:gd name="T54" fmla="*/ 7 w 259"/>
                  <a:gd name="T55" fmla="*/ 4 h 124"/>
                  <a:gd name="T56" fmla="*/ 7 w 259"/>
                  <a:gd name="T57" fmla="*/ 4 h 124"/>
                  <a:gd name="T58" fmla="*/ 9 w 259"/>
                  <a:gd name="T59" fmla="*/ 4 h 124"/>
                  <a:gd name="T60" fmla="*/ 9 w 259"/>
                  <a:gd name="T61" fmla="*/ 4 h 124"/>
                  <a:gd name="T62" fmla="*/ 8 w 259"/>
                  <a:gd name="T63" fmla="*/ 4 h 124"/>
                  <a:gd name="T64" fmla="*/ 8 w 259"/>
                  <a:gd name="T65" fmla="*/ 4 h 124"/>
                  <a:gd name="T66" fmla="*/ 8 w 259"/>
                  <a:gd name="T67" fmla="*/ 3 h 124"/>
                  <a:gd name="T68" fmla="*/ 7 w 259"/>
                  <a:gd name="T69" fmla="*/ 3 h 124"/>
                  <a:gd name="T70" fmla="*/ 8 w 259"/>
                  <a:gd name="T71" fmla="*/ 3 h 124"/>
                  <a:gd name="T72" fmla="*/ 8 w 259"/>
                  <a:gd name="T73" fmla="*/ 3 h 124"/>
                  <a:gd name="T74" fmla="*/ 8 w 259"/>
                  <a:gd name="T75" fmla="*/ 3 h 124"/>
                  <a:gd name="T76" fmla="*/ 8 w 259"/>
                  <a:gd name="T77" fmla="*/ 3 h 124"/>
                  <a:gd name="T78" fmla="*/ 8 w 259"/>
                  <a:gd name="T79" fmla="*/ 2 h 124"/>
                  <a:gd name="T80" fmla="*/ 8 w 259"/>
                  <a:gd name="T81" fmla="*/ 2 h 124"/>
                  <a:gd name="T82" fmla="*/ 7 w 259"/>
                  <a:gd name="T83" fmla="*/ 2 h 124"/>
                  <a:gd name="T84" fmla="*/ 7 w 259"/>
                  <a:gd name="T85" fmla="*/ 2 h 124"/>
                  <a:gd name="T86" fmla="*/ 6 w 259"/>
                  <a:gd name="T87" fmla="*/ 1 h 124"/>
                  <a:gd name="T88" fmla="*/ 6 w 259"/>
                  <a:gd name="T89" fmla="*/ 1 h 124"/>
                  <a:gd name="T90" fmla="*/ 5 w 259"/>
                  <a:gd name="T91" fmla="*/ 1 h 124"/>
                  <a:gd name="T92" fmla="*/ 5 w 259"/>
                  <a:gd name="T93" fmla="*/ 1 h 124"/>
                  <a:gd name="T94" fmla="*/ 5 w 259"/>
                  <a:gd name="T95" fmla="*/ 0 h 124"/>
                  <a:gd name="T96" fmla="*/ 4 w 259"/>
                  <a:gd name="T97" fmla="*/ 0 h 124"/>
                  <a:gd name="T98" fmla="*/ 4 w 259"/>
                  <a:gd name="T99" fmla="*/ 0 h 124"/>
                  <a:gd name="T100" fmla="*/ 4 w 259"/>
                  <a:gd name="T101" fmla="*/ 0 h 124"/>
                  <a:gd name="T102" fmla="*/ 4 w 259"/>
                  <a:gd name="T103" fmla="*/ 0 h 124"/>
                  <a:gd name="T104" fmla="*/ 4 w 259"/>
                  <a:gd name="T105" fmla="*/ 0 h 124"/>
                  <a:gd name="T106" fmla="*/ 4 w 259"/>
                  <a:gd name="T107" fmla="*/ 0 h 124"/>
                  <a:gd name="T108" fmla="*/ 3 w 259"/>
                  <a:gd name="T109" fmla="*/ 1 h 124"/>
                  <a:gd name="T110" fmla="*/ 3 w 259"/>
                  <a:gd name="T111" fmla="*/ 1 h 124"/>
                  <a:gd name="T112" fmla="*/ 2 w 259"/>
                  <a:gd name="T113" fmla="*/ 2 h 124"/>
                  <a:gd name="T114" fmla="*/ 1 w 259"/>
                  <a:gd name="T115" fmla="*/ 2 h 124"/>
                  <a:gd name="T116" fmla="*/ 1 w 259"/>
                  <a:gd name="T117" fmla="*/ 3 h 124"/>
                  <a:gd name="T118" fmla="*/ 0 w 259"/>
                  <a:gd name="T119" fmla="*/ 3 h 124"/>
                  <a:gd name="T120" fmla="*/ 0 w 259"/>
                  <a:gd name="T121" fmla="*/ 3 h 12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59" h="124">
                    <a:moveTo>
                      <a:pt x="0" y="93"/>
                    </a:moveTo>
                    <a:lnTo>
                      <a:pt x="0" y="96"/>
                    </a:lnTo>
                    <a:lnTo>
                      <a:pt x="2" y="100"/>
                    </a:lnTo>
                    <a:lnTo>
                      <a:pt x="4" y="103"/>
                    </a:lnTo>
                    <a:lnTo>
                      <a:pt x="6" y="106"/>
                    </a:lnTo>
                    <a:lnTo>
                      <a:pt x="14" y="111"/>
                    </a:lnTo>
                    <a:lnTo>
                      <a:pt x="23" y="115"/>
                    </a:lnTo>
                    <a:lnTo>
                      <a:pt x="31" y="120"/>
                    </a:lnTo>
                    <a:lnTo>
                      <a:pt x="41" y="122"/>
                    </a:lnTo>
                    <a:lnTo>
                      <a:pt x="51" y="124"/>
                    </a:lnTo>
                    <a:lnTo>
                      <a:pt x="60" y="124"/>
                    </a:lnTo>
                    <a:lnTo>
                      <a:pt x="68" y="124"/>
                    </a:lnTo>
                    <a:lnTo>
                      <a:pt x="75" y="123"/>
                    </a:lnTo>
                    <a:lnTo>
                      <a:pt x="81" y="122"/>
                    </a:lnTo>
                    <a:lnTo>
                      <a:pt x="87" y="120"/>
                    </a:lnTo>
                    <a:lnTo>
                      <a:pt x="97" y="114"/>
                    </a:lnTo>
                    <a:lnTo>
                      <a:pt x="106" y="108"/>
                    </a:lnTo>
                    <a:lnTo>
                      <a:pt x="115" y="103"/>
                    </a:lnTo>
                    <a:lnTo>
                      <a:pt x="125" y="98"/>
                    </a:lnTo>
                    <a:lnTo>
                      <a:pt x="130" y="96"/>
                    </a:lnTo>
                    <a:lnTo>
                      <a:pt x="137" y="94"/>
                    </a:lnTo>
                    <a:lnTo>
                      <a:pt x="145" y="93"/>
                    </a:lnTo>
                    <a:lnTo>
                      <a:pt x="152" y="93"/>
                    </a:lnTo>
                    <a:lnTo>
                      <a:pt x="162" y="94"/>
                    </a:lnTo>
                    <a:lnTo>
                      <a:pt x="171" y="96"/>
                    </a:lnTo>
                    <a:lnTo>
                      <a:pt x="180" y="99"/>
                    </a:lnTo>
                    <a:lnTo>
                      <a:pt x="188" y="103"/>
                    </a:lnTo>
                    <a:lnTo>
                      <a:pt x="204" y="111"/>
                    </a:lnTo>
                    <a:lnTo>
                      <a:pt x="219" y="117"/>
                    </a:lnTo>
                    <a:lnTo>
                      <a:pt x="259" y="117"/>
                    </a:lnTo>
                    <a:lnTo>
                      <a:pt x="259" y="99"/>
                    </a:lnTo>
                    <a:lnTo>
                      <a:pt x="252" y="98"/>
                    </a:lnTo>
                    <a:lnTo>
                      <a:pt x="244" y="96"/>
                    </a:lnTo>
                    <a:lnTo>
                      <a:pt x="236" y="94"/>
                    </a:lnTo>
                    <a:lnTo>
                      <a:pt x="226" y="93"/>
                    </a:lnTo>
                    <a:lnTo>
                      <a:pt x="230" y="85"/>
                    </a:lnTo>
                    <a:lnTo>
                      <a:pt x="236" y="79"/>
                    </a:lnTo>
                    <a:lnTo>
                      <a:pt x="240" y="74"/>
                    </a:lnTo>
                    <a:lnTo>
                      <a:pt x="246" y="69"/>
                    </a:lnTo>
                    <a:lnTo>
                      <a:pt x="238" y="61"/>
                    </a:lnTo>
                    <a:lnTo>
                      <a:pt x="230" y="56"/>
                    </a:lnTo>
                    <a:lnTo>
                      <a:pt x="222" y="50"/>
                    </a:lnTo>
                    <a:lnTo>
                      <a:pt x="214" y="46"/>
                    </a:lnTo>
                    <a:lnTo>
                      <a:pt x="197" y="37"/>
                    </a:lnTo>
                    <a:lnTo>
                      <a:pt x="182" y="30"/>
                    </a:lnTo>
                    <a:lnTo>
                      <a:pt x="166" y="23"/>
                    </a:lnTo>
                    <a:lnTo>
                      <a:pt x="153" y="17"/>
                    </a:lnTo>
                    <a:lnTo>
                      <a:pt x="147" y="13"/>
                    </a:lnTo>
                    <a:lnTo>
                      <a:pt x="141" y="10"/>
                    </a:lnTo>
                    <a:lnTo>
                      <a:pt x="137" y="5"/>
                    </a:lnTo>
                    <a:lnTo>
                      <a:pt x="132" y="0"/>
                    </a:lnTo>
                    <a:lnTo>
                      <a:pt x="124" y="3"/>
                    </a:lnTo>
                    <a:lnTo>
                      <a:pt x="114" y="7"/>
                    </a:lnTo>
                    <a:lnTo>
                      <a:pt x="105" y="12"/>
                    </a:lnTo>
                    <a:lnTo>
                      <a:pt x="95" y="17"/>
                    </a:lnTo>
                    <a:lnTo>
                      <a:pt x="75" y="29"/>
                    </a:lnTo>
                    <a:lnTo>
                      <a:pt x="57" y="42"/>
                    </a:lnTo>
                    <a:lnTo>
                      <a:pt x="38" y="56"/>
                    </a:lnTo>
                    <a:lnTo>
                      <a:pt x="23" y="70"/>
                    </a:lnTo>
                    <a:lnTo>
                      <a:pt x="9" y="83"/>
                    </a:lnTo>
                    <a:lnTo>
                      <a:pt x="0" y="9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9" name="Freeform 421"/>
              <p:cNvSpPr>
                <a:spLocks/>
              </p:cNvSpPr>
              <p:nvPr/>
            </p:nvSpPr>
            <p:spPr bwMode="auto">
              <a:xfrm>
                <a:off x="1509" y="1389"/>
                <a:ext cx="38" cy="19"/>
              </a:xfrm>
              <a:custGeom>
                <a:avLst/>
                <a:gdLst>
                  <a:gd name="T0" fmla="*/ 0 w 119"/>
                  <a:gd name="T1" fmla="*/ 1 h 57"/>
                  <a:gd name="T2" fmla="*/ 0 w 119"/>
                  <a:gd name="T3" fmla="*/ 1 h 57"/>
                  <a:gd name="T4" fmla="*/ 0 w 119"/>
                  <a:gd name="T5" fmla="*/ 1 h 57"/>
                  <a:gd name="T6" fmla="*/ 1 w 119"/>
                  <a:gd name="T7" fmla="*/ 2 h 57"/>
                  <a:gd name="T8" fmla="*/ 1 w 119"/>
                  <a:gd name="T9" fmla="*/ 2 h 57"/>
                  <a:gd name="T10" fmla="*/ 1 w 119"/>
                  <a:gd name="T11" fmla="*/ 2 h 57"/>
                  <a:gd name="T12" fmla="*/ 1 w 119"/>
                  <a:gd name="T13" fmla="*/ 2 h 57"/>
                  <a:gd name="T14" fmla="*/ 1 w 119"/>
                  <a:gd name="T15" fmla="*/ 2 h 57"/>
                  <a:gd name="T16" fmla="*/ 2 w 119"/>
                  <a:gd name="T17" fmla="*/ 2 h 57"/>
                  <a:gd name="T18" fmla="*/ 2 w 119"/>
                  <a:gd name="T19" fmla="*/ 2 h 57"/>
                  <a:gd name="T20" fmla="*/ 2 w 119"/>
                  <a:gd name="T21" fmla="*/ 2 h 57"/>
                  <a:gd name="T22" fmla="*/ 2 w 119"/>
                  <a:gd name="T23" fmla="*/ 2 h 57"/>
                  <a:gd name="T24" fmla="*/ 3 w 119"/>
                  <a:gd name="T25" fmla="*/ 2 h 57"/>
                  <a:gd name="T26" fmla="*/ 3 w 119"/>
                  <a:gd name="T27" fmla="*/ 2 h 57"/>
                  <a:gd name="T28" fmla="*/ 3 w 119"/>
                  <a:gd name="T29" fmla="*/ 2 h 57"/>
                  <a:gd name="T30" fmla="*/ 3 w 119"/>
                  <a:gd name="T31" fmla="*/ 2 h 57"/>
                  <a:gd name="T32" fmla="*/ 3 w 119"/>
                  <a:gd name="T33" fmla="*/ 1 h 57"/>
                  <a:gd name="T34" fmla="*/ 4 w 119"/>
                  <a:gd name="T35" fmla="*/ 1 h 57"/>
                  <a:gd name="T36" fmla="*/ 4 w 119"/>
                  <a:gd name="T37" fmla="*/ 1 h 57"/>
                  <a:gd name="T38" fmla="*/ 4 w 119"/>
                  <a:gd name="T39" fmla="*/ 0 h 57"/>
                  <a:gd name="T40" fmla="*/ 4 w 119"/>
                  <a:gd name="T41" fmla="*/ 0 h 57"/>
                  <a:gd name="T42" fmla="*/ 3 w 119"/>
                  <a:gd name="T43" fmla="*/ 0 h 57"/>
                  <a:gd name="T44" fmla="*/ 3 w 119"/>
                  <a:gd name="T45" fmla="*/ 0 h 57"/>
                  <a:gd name="T46" fmla="*/ 2 w 119"/>
                  <a:gd name="T47" fmla="*/ 0 h 57"/>
                  <a:gd name="T48" fmla="*/ 1 w 119"/>
                  <a:gd name="T49" fmla="*/ 0 h 57"/>
                  <a:gd name="T50" fmla="*/ 1 w 119"/>
                  <a:gd name="T51" fmla="*/ 0 h 57"/>
                  <a:gd name="T52" fmla="*/ 1 w 119"/>
                  <a:gd name="T53" fmla="*/ 0 h 57"/>
                  <a:gd name="T54" fmla="*/ 1 w 119"/>
                  <a:gd name="T55" fmla="*/ 0 h 57"/>
                  <a:gd name="T56" fmla="*/ 1 w 119"/>
                  <a:gd name="T57" fmla="*/ 1 h 57"/>
                  <a:gd name="T58" fmla="*/ 0 w 119"/>
                  <a:gd name="T59" fmla="*/ 1 h 57"/>
                  <a:gd name="T60" fmla="*/ 0 w 119"/>
                  <a:gd name="T61" fmla="*/ 1 h 57"/>
                  <a:gd name="T62" fmla="*/ 0 w 119"/>
                  <a:gd name="T63" fmla="*/ 1 h 57"/>
                  <a:gd name="T64" fmla="*/ 0 w 119"/>
                  <a:gd name="T65" fmla="*/ 1 h 5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9" h="57">
                    <a:moveTo>
                      <a:pt x="0" y="32"/>
                    </a:moveTo>
                    <a:lnTo>
                      <a:pt x="7" y="35"/>
                    </a:lnTo>
                    <a:lnTo>
                      <a:pt x="14" y="38"/>
                    </a:lnTo>
                    <a:lnTo>
                      <a:pt x="20" y="42"/>
                    </a:lnTo>
                    <a:lnTo>
                      <a:pt x="26" y="47"/>
                    </a:lnTo>
                    <a:lnTo>
                      <a:pt x="32" y="51"/>
                    </a:lnTo>
                    <a:lnTo>
                      <a:pt x="36" y="54"/>
                    </a:lnTo>
                    <a:lnTo>
                      <a:pt x="41" y="56"/>
                    </a:lnTo>
                    <a:lnTo>
                      <a:pt x="47" y="57"/>
                    </a:lnTo>
                    <a:lnTo>
                      <a:pt x="55" y="57"/>
                    </a:lnTo>
                    <a:lnTo>
                      <a:pt x="62" y="56"/>
                    </a:lnTo>
                    <a:lnTo>
                      <a:pt x="70" y="55"/>
                    </a:lnTo>
                    <a:lnTo>
                      <a:pt x="77" y="53"/>
                    </a:lnTo>
                    <a:lnTo>
                      <a:pt x="83" y="50"/>
                    </a:lnTo>
                    <a:lnTo>
                      <a:pt x="89" y="48"/>
                    </a:lnTo>
                    <a:lnTo>
                      <a:pt x="93" y="44"/>
                    </a:lnTo>
                    <a:lnTo>
                      <a:pt x="97" y="40"/>
                    </a:lnTo>
                    <a:lnTo>
                      <a:pt x="106" y="32"/>
                    </a:lnTo>
                    <a:lnTo>
                      <a:pt x="112" y="23"/>
                    </a:lnTo>
                    <a:lnTo>
                      <a:pt x="116" y="13"/>
                    </a:lnTo>
                    <a:lnTo>
                      <a:pt x="119" y="1"/>
                    </a:lnTo>
                    <a:lnTo>
                      <a:pt x="101" y="0"/>
                    </a:lnTo>
                    <a:lnTo>
                      <a:pt x="82" y="0"/>
                    </a:lnTo>
                    <a:lnTo>
                      <a:pt x="63" y="2"/>
                    </a:lnTo>
                    <a:lnTo>
                      <a:pt x="45" y="5"/>
                    </a:lnTo>
                    <a:lnTo>
                      <a:pt x="36" y="7"/>
                    </a:lnTo>
                    <a:lnTo>
                      <a:pt x="28" y="10"/>
                    </a:lnTo>
                    <a:lnTo>
                      <a:pt x="22" y="13"/>
                    </a:lnTo>
                    <a:lnTo>
                      <a:pt x="15" y="16"/>
                    </a:lnTo>
                    <a:lnTo>
                      <a:pt x="10" y="19"/>
                    </a:lnTo>
                    <a:lnTo>
                      <a:pt x="5" y="23"/>
                    </a:lnTo>
                    <a:lnTo>
                      <a:pt x="2" y="27"/>
                    </a:lnTo>
                    <a:lnTo>
                      <a:pt x="0" y="32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0" name="Freeform 422"/>
              <p:cNvSpPr>
                <a:spLocks/>
              </p:cNvSpPr>
              <p:nvPr/>
            </p:nvSpPr>
            <p:spPr bwMode="auto">
              <a:xfrm>
                <a:off x="1554" y="1335"/>
                <a:ext cx="34" cy="17"/>
              </a:xfrm>
              <a:custGeom>
                <a:avLst/>
                <a:gdLst>
                  <a:gd name="T0" fmla="*/ 0 w 107"/>
                  <a:gd name="T1" fmla="*/ 2 h 52"/>
                  <a:gd name="T2" fmla="*/ 0 w 107"/>
                  <a:gd name="T3" fmla="*/ 2 h 52"/>
                  <a:gd name="T4" fmla="*/ 0 w 107"/>
                  <a:gd name="T5" fmla="*/ 2 h 52"/>
                  <a:gd name="T6" fmla="*/ 0 w 107"/>
                  <a:gd name="T7" fmla="*/ 2 h 52"/>
                  <a:gd name="T8" fmla="*/ 1 w 107"/>
                  <a:gd name="T9" fmla="*/ 2 h 52"/>
                  <a:gd name="T10" fmla="*/ 1 w 107"/>
                  <a:gd name="T11" fmla="*/ 2 h 52"/>
                  <a:gd name="T12" fmla="*/ 1 w 107"/>
                  <a:gd name="T13" fmla="*/ 2 h 52"/>
                  <a:gd name="T14" fmla="*/ 1 w 107"/>
                  <a:gd name="T15" fmla="*/ 2 h 52"/>
                  <a:gd name="T16" fmla="*/ 2 w 107"/>
                  <a:gd name="T17" fmla="*/ 2 h 52"/>
                  <a:gd name="T18" fmla="*/ 2 w 107"/>
                  <a:gd name="T19" fmla="*/ 2 h 52"/>
                  <a:gd name="T20" fmla="*/ 2 w 107"/>
                  <a:gd name="T21" fmla="*/ 2 h 52"/>
                  <a:gd name="T22" fmla="*/ 3 w 107"/>
                  <a:gd name="T23" fmla="*/ 1 h 52"/>
                  <a:gd name="T24" fmla="*/ 3 w 107"/>
                  <a:gd name="T25" fmla="*/ 1 h 52"/>
                  <a:gd name="T26" fmla="*/ 3 w 107"/>
                  <a:gd name="T27" fmla="*/ 1 h 52"/>
                  <a:gd name="T28" fmla="*/ 3 w 107"/>
                  <a:gd name="T29" fmla="*/ 1 h 52"/>
                  <a:gd name="T30" fmla="*/ 3 w 107"/>
                  <a:gd name="T31" fmla="*/ 0 h 52"/>
                  <a:gd name="T32" fmla="*/ 3 w 107"/>
                  <a:gd name="T33" fmla="*/ 0 h 52"/>
                  <a:gd name="T34" fmla="*/ 3 w 107"/>
                  <a:gd name="T35" fmla="*/ 0 h 52"/>
                  <a:gd name="T36" fmla="*/ 2 w 107"/>
                  <a:gd name="T37" fmla="*/ 0 h 52"/>
                  <a:gd name="T38" fmla="*/ 2 w 107"/>
                  <a:gd name="T39" fmla="*/ 0 h 52"/>
                  <a:gd name="T40" fmla="*/ 1 w 107"/>
                  <a:gd name="T41" fmla="*/ 1 h 52"/>
                  <a:gd name="T42" fmla="*/ 1 w 107"/>
                  <a:gd name="T43" fmla="*/ 1 h 52"/>
                  <a:gd name="T44" fmla="*/ 1 w 107"/>
                  <a:gd name="T45" fmla="*/ 1 h 52"/>
                  <a:gd name="T46" fmla="*/ 0 w 107"/>
                  <a:gd name="T47" fmla="*/ 1 h 52"/>
                  <a:gd name="T48" fmla="*/ 0 w 107"/>
                  <a:gd name="T49" fmla="*/ 2 h 52"/>
                  <a:gd name="T50" fmla="*/ 0 w 107"/>
                  <a:gd name="T51" fmla="*/ 2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07" h="52">
                    <a:moveTo>
                      <a:pt x="0" y="50"/>
                    </a:moveTo>
                    <a:lnTo>
                      <a:pt x="6" y="51"/>
                    </a:lnTo>
                    <a:lnTo>
                      <a:pt x="9" y="52"/>
                    </a:lnTo>
                    <a:lnTo>
                      <a:pt x="13" y="52"/>
                    </a:lnTo>
                    <a:lnTo>
                      <a:pt x="17" y="52"/>
                    </a:lnTo>
                    <a:lnTo>
                      <a:pt x="24" y="50"/>
                    </a:lnTo>
                    <a:lnTo>
                      <a:pt x="34" y="50"/>
                    </a:lnTo>
                    <a:lnTo>
                      <a:pt x="43" y="49"/>
                    </a:lnTo>
                    <a:lnTo>
                      <a:pt x="53" y="48"/>
                    </a:lnTo>
                    <a:lnTo>
                      <a:pt x="62" y="47"/>
                    </a:lnTo>
                    <a:lnTo>
                      <a:pt x="70" y="43"/>
                    </a:lnTo>
                    <a:lnTo>
                      <a:pt x="79" y="40"/>
                    </a:lnTo>
                    <a:lnTo>
                      <a:pt x="88" y="36"/>
                    </a:lnTo>
                    <a:lnTo>
                      <a:pt x="97" y="31"/>
                    </a:lnTo>
                    <a:lnTo>
                      <a:pt x="107" y="24"/>
                    </a:lnTo>
                    <a:lnTo>
                      <a:pt x="107" y="0"/>
                    </a:lnTo>
                    <a:lnTo>
                      <a:pt x="98" y="1"/>
                    </a:lnTo>
                    <a:lnTo>
                      <a:pt x="86" y="3"/>
                    </a:lnTo>
                    <a:lnTo>
                      <a:pt x="72" y="7"/>
                    </a:lnTo>
                    <a:lnTo>
                      <a:pt x="56" y="13"/>
                    </a:lnTo>
                    <a:lnTo>
                      <a:pt x="41" y="20"/>
                    </a:lnTo>
                    <a:lnTo>
                      <a:pt x="25" y="28"/>
                    </a:lnTo>
                    <a:lnTo>
                      <a:pt x="19" y="33"/>
                    </a:lnTo>
                    <a:lnTo>
                      <a:pt x="12" y="38"/>
                    </a:lnTo>
                    <a:lnTo>
                      <a:pt x="6" y="43"/>
                    </a:lnTo>
                    <a:lnTo>
                      <a:pt x="0" y="50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1" name="Freeform 423"/>
              <p:cNvSpPr>
                <a:spLocks/>
              </p:cNvSpPr>
              <p:nvPr/>
            </p:nvSpPr>
            <p:spPr bwMode="auto">
              <a:xfrm>
                <a:off x="1381" y="1244"/>
                <a:ext cx="79" cy="32"/>
              </a:xfrm>
              <a:custGeom>
                <a:avLst/>
                <a:gdLst>
                  <a:gd name="T0" fmla="*/ 1 w 246"/>
                  <a:gd name="T1" fmla="*/ 3 h 99"/>
                  <a:gd name="T2" fmla="*/ 1 w 246"/>
                  <a:gd name="T3" fmla="*/ 3 h 99"/>
                  <a:gd name="T4" fmla="*/ 1 w 246"/>
                  <a:gd name="T5" fmla="*/ 3 h 99"/>
                  <a:gd name="T6" fmla="*/ 0 w 246"/>
                  <a:gd name="T7" fmla="*/ 3 h 99"/>
                  <a:gd name="T8" fmla="*/ 0 w 246"/>
                  <a:gd name="T9" fmla="*/ 3 h 99"/>
                  <a:gd name="T10" fmla="*/ 0 w 246"/>
                  <a:gd name="T11" fmla="*/ 3 h 99"/>
                  <a:gd name="T12" fmla="*/ 0 w 246"/>
                  <a:gd name="T13" fmla="*/ 3 h 99"/>
                  <a:gd name="T14" fmla="*/ 0 w 246"/>
                  <a:gd name="T15" fmla="*/ 3 h 99"/>
                  <a:gd name="T16" fmla="*/ 0 w 246"/>
                  <a:gd name="T17" fmla="*/ 3 h 99"/>
                  <a:gd name="T18" fmla="*/ 0 w 246"/>
                  <a:gd name="T19" fmla="*/ 2 h 99"/>
                  <a:gd name="T20" fmla="*/ 0 w 246"/>
                  <a:gd name="T21" fmla="*/ 2 h 99"/>
                  <a:gd name="T22" fmla="*/ 0 w 246"/>
                  <a:gd name="T23" fmla="*/ 2 h 99"/>
                  <a:gd name="T24" fmla="*/ 0 w 246"/>
                  <a:gd name="T25" fmla="*/ 2 h 99"/>
                  <a:gd name="T26" fmla="*/ 0 w 246"/>
                  <a:gd name="T27" fmla="*/ 2 h 99"/>
                  <a:gd name="T28" fmla="*/ 1 w 246"/>
                  <a:gd name="T29" fmla="*/ 1 h 99"/>
                  <a:gd name="T30" fmla="*/ 1 w 246"/>
                  <a:gd name="T31" fmla="*/ 1 h 99"/>
                  <a:gd name="T32" fmla="*/ 1 w 246"/>
                  <a:gd name="T33" fmla="*/ 1 h 99"/>
                  <a:gd name="T34" fmla="*/ 2 w 246"/>
                  <a:gd name="T35" fmla="*/ 1 h 99"/>
                  <a:gd name="T36" fmla="*/ 2 w 246"/>
                  <a:gd name="T37" fmla="*/ 1 h 99"/>
                  <a:gd name="T38" fmla="*/ 2 w 246"/>
                  <a:gd name="T39" fmla="*/ 1 h 99"/>
                  <a:gd name="T40" fmla="*/ 3 w 246"/>
                  <a:gd name="T41" fmla="*/ 0 h 99"/>
                  <a:gd name="T42" fmla="*/ 3 w 246"/>
                  <a:gd name="T43" fmla="*/ 0 h 99"/>
                  <a:gd name="T44" fmla="*/ 4 w 246"/>
                  <a:gd name="T45" fmla="*/ 0 h 99"/>
                  <a:gd name="T46" fmla="*/ 4 w 246"/>
                  <a:gd name="T47" fmla="*/ 0 h 99"/>
                  <a:gd name="T48" fmla="*/ 4 w 246"/>
                  <a:gd name="T49" fmla="*/ 0 h 99"/>
                  <a:gd name="T50" fmla="*/ 5 w 246"/>
                  <a:gd name="T51" fmla="*/ 0 h 99"/>
                  <a:gd name="T52" fmla="*/ 6 w 246"/>
                  <a:gd name="T53" fmla="*/ 0 h 99"/>
                  <a:gd name="T54" fmla="*/ 7 w 246"/>
                  <a:gd name="T55" fmla="*/ 0 h 99"/>
                  <a:gd name="T56" fmla="*/ 8 w 246"/>
                  <a:gd name="T57" fmla="*/ 0 h 99"/>
                  <a:gd name="T58" fmla="*/ 8 w 246"/>
                  <a:gd name="T59" fmla="*/ 0 h 99"/>
                  <a:gd name="T60" fmla="*/ 8 w 246"/>
                  <a:gd name="T61" fmla="*/ 1 h 99"/>
                  <a:gd name="T62" fmla="*/ 8 w 246"/>
                  <a:gd name="T63" fmla="*/ 1 h 99"/>
                  <a:gd name="T64" fmla="*/ 8 w 246"/>
                  <a:gd name="T65" fmla="*/ 1 h 99"/>
                  <a:gd name="T66" fmla="*/ 7 w 246"/>
                  <a:gd name="T67" fmla="*/ 1 h 99"/>
                  <a:gd name="T68" fmla="*/ 7 w 246"/>
                  <a:gd name="T69" fmla="*/ 2 h 99"/>
                  <a:gd name="T70" fmla="*/ 6 w 246"/>
                  <a:gd name="T71" fmla="*/ 2 h 99"/>
                  <a:gd name="T72" fmla="*/ 5 w 246"/>
                  <a:gd name="T73" fmla="*/ 2 h 99"/>
                  <a:gd name="T74" fmla="*/ 5 w 246"/>
                  <a:gd name="T75" fmla="*/ 2 h 99"/>
                  <a:gd name="T76" fmla="*/ 5 w 246"/>
                  <a:gd name="T77" fmla="*/ 2 h 99"/>
                  <a:gd name="T78" fmla="*/ 4 w 246"/>
                  <a:gd name="T79" fmla="*/ 2 h 99"/>
                  <a:gd name="T80" fmla="*/ 4 w 246"/>
                  <a:gd name="T81" fmla="*/ 2 h 99"/>
                  <a:gd name="T82" fmla="*/ 4 w 246"/>
                  <a:gd name="T83" fmla="*/ 2 h 99"/>
                  <a:gd name="T84" fmla="*/ 4 w 246"/>
                  <a:gd name="T85" fmla="*/ 2 h 99"/>
                  <a:gd name="T86" fmla="*/ 3 w 246"/>
                  <a:gd name="T87" fmla="*/ 2 h 99"/>
                  <a:gd name="T88" fmla="*/ 3 w 246"/>
                  <a:gd name="T89" fmla="*/ 2 h 99"/>
                  <a:gd name="T90" fmla="*/ 3 w 246"/>
                  <a:gd name="T91" fmla="*/ 2 h 99"/>
                  <a:gd name="T92" fmla="*/ 3 w 246"/>
                  <a:gd name="T93" fmla="*/ 2 h 99"/>
                  <a:gd name="T94" fmla="*/ 2 w 246"/>
                  <a:gd name="T95" fmla="*/ 3 h 99"/>
                  <a:gd name="T96" fmla="*/ 2 w 246"/>
                  <a:gd name="T97" fmla="*/ 3 h 99"/>
                  <a:gd name="T98" fmla="*/ 2 w 246"/>
                  <a:gd name="T99" fmla="*/ 3 h 99"/>
                  <a:gd name="T100" fmla="*/ 1 w 246"/>
                  <a:gd name="T101" fmla="*/ 3 h 99"/>
                  <a:gd name="T102" fmla="*/ 1 w 246"/>
                  <a:gd name="T103" fmla="*/ 3 h 99"/>
                  <a:gd name="T104" fmla="*/ 1 w 246"/>
                  <a:gd name="T105" fmla="*/ 3 h 9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6" h="99">
                    <a:moveTo>
                      <a:pt x="27" y="99"/>
                    </a:moveTo>
                    <a:lnTo>
                      <a:pt x="22" y="97"/>
                    </a:lnTo>
                    <a:lnTo>
                      <a:pt x="17" y="96"/>
                    </a:lnTo>
                    <a:lnTo>
                      <a:pt x="12" y="93"/>
                    </a:lnTo>
                    <a:lnTo>
                      <a:pt x="9" y="90"/>
                    </a:lnTo>
                    <a:lnTo>
                      <a:pt x="6" y="86"/>
                    </a:lnTo>
                    <a:lnTo>
                      <a:pt x="2" y="82"/>
                    </a:lnTo>
                    <a:lnTo>
                      <a:pt x="1" y="78"/>
                    </a:lnTo>
                    <a:lnTo>
                      <a:pt x="0" y="73"/>
                    </a:lnTo>
                    <a:lnTo>
                      <a:pt x="0" y="69"/>
                    </a:lnTo>
                    <a:lnTo>
                      <a:pt x="1" y="65"/>
                    </a:lnTo>
                    <a:lnTo>
                      <a:pt x="3" y="60"/>
                    </a:lnTo>
                    <a:lnTo>
                      <a:pt x="5" y="56"/>
                    </a:lnTo>
                    <a:lnTo>
                      <a:pt x="10" y="49"/>
                    </a:lnTo>
                    <a:lnTo>
                      <a:pt x="18" y="41"/>
                    </a:lnTo>
                    <a:lnTo>
                      <a:pt x="25" y="34"/>
                    </a:lnTo>
                    <a:lnTo>
                      <a:pt x="35" y="28"/>
                    </a:lnTo>
                    <a:lnTo>
                      <a:pt x="46" y="23"/>
                    </a:lnTo>
                    <a:lnTo>
                      <a:pt x="57" y="18"/>
                    </a:lnTo>
                    <a:lnTo>
                      <a:pt x="69" y="14"/>
                    </a:lnTo>
                    <a:lnTo>
                      <a:pt x="81" y="10"/>
                    </a:lnTo>
                    <a:lnTo>
                      <a:pt x="92" y="7"/>
                    </a:lnTo>
                    <a:lnTo>
                      <a:pt x="104" y="4"/>
                    </a:lnTo>
                    <a:lnTo>
                      <a:pt x="124" y="1"/>
                    </a:lnTo>
                    <a:lnTo>
                      <a:pt x="140" y="0"/>
                    </a:lnTo>
                    <a:lnTo>
                      <a:pt x="168" y="0"/>
                    </a:lnTo>
                    <a:lnTo>
                      <a:pt x="193" y="1"/>
                    </a:lnTo>
                    <a:lnTo>
                      <a:pt x="219" y="2"/>
                    </a:lnTo>
                    <a:lnTo>
                      <a:pt x="246" y="6"/>
                    </a:lnTo>
                    <a:lnTo>
                      <a:pt x="244" y="11"/>
                    </a:lnTo>
                    <a:lnTo>
                      <a:pt x="241" y="15"/>
                    </a:lnTo>
                    <a:lnTo>
                      <a:pt x="236" y="20"/>
                    </a:lnTo>
                    <a:lnTo>
                      <a:pt x="231" y="26"/>
                    </a:lnTo>
                    <a:lnTo>
                      <a:pt x="215" y="36"/>
                    </a:lnTo>
                    <a:lnTo>
                      <a:pt x="199" y="46"/>
                    </a:lnTo>
                    <a:lnTo>
                      <a:pt x="180" y="55"/>
                    </a:lnTo>
                    <a:lnTo>
                      <a:pt x="162" y="61"/>
                    </a:lnTo>
                    <a:lnTo>
                      <a:pt x="152" y="64"/>
                    </a:lnTo>
                    <a:lnTo>
                      <a:pt x="143" y="66"/>
                    </a:lnTo>
                    <a:lnTo>
                      <a:pt x="134" y="67"/>
                    </a:lnTo>
                    <a:lnTo>
                      <a:pt x="126" y="67"/>
                    </a:lnTo>
                    <a:lnTo>
                      <a:pt x="120" y="67"/>
                    </a:lnTo>
                    <a:lnTo>
                      <a:pt x="110" y="67"/>
                    </a:lnTo>
                    <a:lnTo>
                      <a:pt x="100" y="67"/>
                    </a:lnTo>
                    <a:lnTo>
                      <a:pt x="93" y="67"/>
                    </a:lnTo>
                    <a:lnTo>
                      <a:pt x="88" y="69"/>
                    </a:lnTo>
                    <a:lnTo>
                      <a:pt x="80" y="72"/>
                    </a:lnTo>
                    <a:lnTo>
                      <a:pt x="72" y="77"/>
                    </a:lnTo>
                    <a:lnTo>
                      <a:pt x="63" y="83"/>
                    </a:lnTo>
                    <a:lnTo>
                      <a:pt x="53" y="88"/>
                    </a:lnTo>
                    <a:lnTo>
                      <a:pt x="44" y="93"/>
                    </a:lnTo>
                    <a:lnTo>
                      <a:pt x="35" y="96"/>
                    </a:lnTo>
                    <a:lnTo>
                      <a:pt x="27" y="99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2" name="Freeform 424"/>
              <p:cNvSpPr>
                <a:spLocks/>
              </p:cNvSpPr>
              <p:nvPr/>
            </p:nvSpPr>
            <p:spPr bwMode="auto">
              <a:xfrm>
                <a:off x="1294" y="1248"/>
                <a:ext cx="76" cy="40"/>
              </a:xfrm>
              <a:custGeom>
                <a:avLst/>
                <a:gdLst>
                  <a:gd name="T0" fmla="*/ 1 w 233"/>
                  <a:gd name="T1" fmla="*/ 3 h 123"/>
                  <a:gd name="T2" fmla="*/ 0 w 233"/>
                  <a:gd name="T3" fmla="*/ 3 h 123"/>
                  <a:gd name="T4" fmla="*/ 0 w 233"/>
                  <a:gd name="T5" fmla="*/ 2 h 123"/>
                  <a:gd name="T6" fmla="*/ 1 w 233"/>
                  <a:gd name="T7" fmla="*/ 1 h 123"/>
                  <a:gd name="T8" fmla="*/ 1 w 233"/>
                  <a:gd name="T9" fmla="*/ 1 h 123"/>
                  <a:gd name="T10" fmla="*/ 2 w 233"/>
                  <a:gd name="T11" fmla="*/ 1 h 123"/>
                  <a:gd name="T12" fmla="*/ 3 w 233"/>
                  <a:gd name="T13" fmla="*/ 1 h 123"/>
                  <a:gd name="T14" fmla="*/ 3 w 233"/>
                  <a:gd name="T15" fmla="*/ 1 h 123"/>
                  <a:gd name="T16" fmla="*/ 4 w 233"/>
                  <a:gd name="T17" fmla="*/ 1 h 123"/>
                  <a:gd name="T18" fmla="*/ 4 w 233"/>
                  <a:gd name="T19" fmla="*/ 0 h 123"/>
                  <a:gd name="T20" fmla="*/ 5 w 233"/>
                  <a:gd name="T21" fmla="*/ 0 h 123"/>
                  <a:gd name="T22" fmla="*/ 6 w 233"/>
                  <a:gd name="T23" fmla="*/ 0 h 123"/>
                  <a:gd name="T24" fmla="*/ 6 w 233"/>
                  <a:gd name="T25" fmla="*/ 0 h 123"/>
                  <a:gd name="T26" fmla="*/ 7 w 233"/>
                  <a:gd name="T27" fmla="*/ 0 h 123"/>
                  <a:gd name="T28" fmla="*/ 7 w 233"/>
                  <a:gd name="T29" fmla="*/ 0 h 123"/>
                  <a:gd name="T30" fmla="*/ 8 w 233"/>
                  <a:gd name="T31" fmla="*/ 0 h 123"/>
                  <a:gd name="T32" fmla="*/ 8 w 233"/>
                  <a:gd name="T33" fmla="*/ 0 h 123"/>
                  <a:gd name="T34" fmla="*/ 8 w 233"/>
                  <a:gd name="T35" fmla="*/ 1 h 123"/>
                  <a:gd name="T36" fmla="*/ 8 w 233"/>
                  <a:gd name="T37" fmla="*/ 1 h 123"/>
                  <a:gd name="T38" fmla="*/ 7 w 233"/>
                  <a:gd name="T39" fmla="*/ 1 h 123"/>
                  <a:gd name="T40" fmla="*/ 7 w 233"/>
                  <a:gd name="T41" fmla="*/ 2 h 123"/>
                  <a:gd name="T42" fmla="*/ 7 w 233"/>
                  <a:gd name="T43" fmla="*/ 2 h 123"/>
                  <a:gd name="T44" fmla="*/ 7 w 233"/>
                  <a:gd name="T45" fmla="*/ 3 h 123"/>
                  <a:gd name="T46" fmla="*/ 6 w 233"/>
                  <a:gd name="T47" fmla="*/ 3 h 123"/>
                  <a:gd name="T48" fmla="*/ 5 w 233"/>
                  <a:gd name="T49" fmla="*/ 3 h 123"/>
                  <a:gd name="T50" fmla="*/ 4 w 233"/>
                  <a:gd name="T51" fmla="*/ 4 h 123"/>
                  <a:gd name="T52" fmla="*/ 3 w 233"/>
                  <a:gd name="T53" fmla="*/ 4 h 123"/>
                  <a:gd name="T54" fmla="*/ 3 w 233"/>
                  <a:gd name="T55" fmla="*/ 4 h 123"/>
                  <a:gd name="T56" fmla="*/ 2 w 233"/>
                  <a:gd name="T57" fmla="*/ 4 h 123"/>
                  <a:gd name="T58" fmla="*/ 2 w 233"/>
                  <a:gd name="T59" fmla="*/ 4 h 123"/>
                  <a:gd name="T60" fmla="*/ 2 w 233"/>
                  <a:gd name="T61" fmla="*/ 4 h 123"/>
                  <a:gd name="T62" fmla="*/ 2 w 233"/>
                  <a:gd name="T63" fmla="*/ 4 h 1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33" h="123">
                    <a:moveTo>
                      <a:pt x="47" y="93"/>
                    </a:moveTo>
                    <a:lnTo>
                      <a:pt x="33" y="88"/>
                    </a:lnTo>
                    <a:lnTo>
                      <a:pt x="21" y="83"/>
                    </a:lnTo>
                    <a:lnTo>
                      <a:pt x="10" y="78"/>
                    </a:lnTo>
                    <a:lnTo>
                      <a:pt x="0" y="74"/>
                    </a:lnTo>
                    <a:lnTo>
                      <a:pt x="0" y="55"/>
                    </a:lnTo>
                    <a:lnTo>
                      <a:pt x="10" y="46"/>
                    </a:lnTo>
                    <a:lnTo>
                      <a:pt x="20" y="37"/>
                    </a:lnTo>
                    <a:lnTo>
                      <a:pt x="30" y="37"/>
                    </a:lnTo>
                    <a:lnTo>
                      <a:pt x="40" y="37"/>
                    </a:lnTo>
                    <a:lnTo>
                      <a:pt x="51" y="37"/>
                    </a:lnTo>
                    <a:lnTo>
                      <a:pt x="61" y="37"/>
                    </a:lnTo>
                    <a:lnTo>
                      <a:pt x="66" y="37"/>
                    </a:lnTo>
                    <a:lnTo>
                      <a:pt x="72" y="36"/>
                    </a:lnTo>
                    <a:lnTo>
                      <a:pt x="77" y="35"/>
                    </a:lnTo>
                    <a:lnTo>
                      <a:pt x="83" y="33"/>
                    </a:lnTo>
                    <a:lnTo>
                      <a:pt x="94" y="28"/>
                    </a:lnTo>
                    <a:lnTo>
                      <a:pt x="104" y="23"/>
                    </a:lnTo>
                    <a:lnTo>
                      <a:pt x="114" y="17"/>
                    </a:lnTo>
                    <a:lnTo>
                      <a:pt x="123" y="11"/>
                    </a:lnTo>
                    <a:lnTo>
                      <a:pt x="134" y="5"/>
                    </a:lnTo>
                    <a:lnTo>
                      <a:pt x="146" y="0"/>
                    </a:lnTo>
                    <a:lnTo>
                      <a:pt x="153" y="4"/>
                    </a:lnTo>
                    <a:lnTo>
                      <a:pt x="161" y="8"/>
                    </a:lnTo>
                    <a:lnTo>
                      <a:pt x="171" y="11"/>
                    </a:lnTo>
                    <a:lnTo>
                      <a:pt x="181" y="12"/>
                    </a:lnTo>
                    <a:lnTo>
                      <a:pt x="185" y="12"/>
                    </a:lnTo>
                    <a:lnTo>
                      <a:pt x="190" y="10"/>
                    </a:lnTo>
                    <a:lnTo>
                      <a:pt x="196" y="8"/>
                    </a:lnTo>
                    <a:lnTo>
                      <a:pt x="201" y="6"/>
                    </a:lnTo>
                    <a:lnTo>
                      <a:pt x="210" y="2"/>
                    </a:lnTo>
                    <a:lnTo>
                      <a:pt x="213" y="0"/>
                    </a:lnTo>
                    <a:lnTo>
                      <a:pt x="233" y="0"/>
                    </a:lnTo>
                    <a:lnTo>
                      <a:pt x="232" y="6"/>
                    </a:lnTo>
                    <a:lnTo>
                      <a:pt x="231" y="12"/>
                    </a:lnTo>
                    <a:lnTo>
                      <a:pt x="228" y="18"/>
                    </a:lnTo>
                    <a:lnTo>
                      <a:pt x="224" y="22"/>
                    </a:lnTo>
                    <a:lnTo>
                      <a:pt x="219" y="25"/>
                    </a:lnTo>
                    <a:lnTo>
                      <a:pt x="213" y="28"/>
                    </a:lnTo>
                    <a:lnTo>
                      <a:pt x="207" y="30"/>
                    </a:lnTo>
                    <a:lnTo>
                      <a:pt x="200" y="30"/>
                    </a:lnTo>
                    <a:lnTo>
                      <a:pt x="201" y="43"/>
                    </a:lnTo>
                    <a:lnTo>
                      <a:pt x="204" y="52"/>
                    </a:lnTo>
                    <a:lnTo>
                      <a:pt x="206" y="62"/>
                    </a:lnTo>
                    <a:lnTo>
                      <a:pt x="207" y="74"/>
                    </a:lnTo>
                    <a:lnTo>
                      <a:pt x="185" y="85"/>
                    </a:lnTo>
                    <a:lnTo>
                      <a:pt x="166" y="93"/>
                    </a:lnTo>
                    <a:lnTo>
                      <a:pt x="157" y="96"/>
                    </a:lnTo>
                    <a:lnTo>
                      <a:pt x="149" y="98"/>
                    </a:lnTo>
                    <a:lnTo>
                      <a:pt x="139" y="98"/>
                    </a:lnTo>
                    <a:lnTo>
                      <a:pt x="127" y="99"/>
                    </a:lnTo>
                    <a:lnTo>
                      <a:pt x="116" y="100"/>
                    </a:lnTo>
                    <a:lnTo>
                      <a:pt x="105" y="103"/>
                    </a:lnTo>
                    <a:lnTo>
                      <a:pt x="96" y="106"/>
                    </a:lnTo>
                    <a:lnTo>
                      <a:pt x="88" y="111"/>
                    </a:lnTo>
                    <a:lnTo>
                      <a:pt x="82" y="115"/>
                    </a:lnTo>
                    <a:lnTo>
                      <a:pt x="74" y="119"/>
                    </a:lnTo>
                    <a:lnTo>
                      <a:pt x="67" y="122"/>
                    </a:lnTo>
                    <a:lnTo>
                      <a:pt x="61" y="123"/>
                    </a:lnTo>
                    <a:lnTo>
                      <a:pt x="58" y="122"/>
                    </a:lnTo>
                    <a:lnTo>
                      <a:pt x="55" y="119"/>
                    </a:lnTo>
                    <a:lnTo>
                      <a:pt x="53" y="115"/>
                    </a:lnTo>
                    <a:lnTo>
                      <a:pt x="51" y="110"/>
                    </a:lnTo>
                    <a:lnTo>
                      <a:pt x="48" y="100"/>
                    </a:lnTo>
                    <a:lnTo>
                      <a:pt x="47" y="9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3" name="Freeform 425"/>
              <p:cNvSpPr>
                <a:spLocks/>
              </p:cNvSpPr>
              <p:nvPr/>
            </p:nvSpPr>
            <p:spPr bwMode="auto">
              <a:xfrm>
                <a:off x="983" y="1236"/>
                <a:ext cx="157" cy="56"/>
              </a:xfrm>
              <a:custGeom>
                <a:avLst/>
                <a:gdLst>
                  <a:gd name="T0" fmla="*/ 0 w 484"/>
                  <a:gd name="T1" fmla="*/ 5 h 172"/>
                  <a:gd name="T2" fmla="*/ 0 w 484"/>
                  <a:gd name="T3" fmla="*/ 6 h 172"/>
                  <a:gd name="T4" fmla="*/ 0 w 484"/>
                  <a:gd name="T5" fmla="*/ 6 h 172"/>
                  <a:gd name="T6" fmla="*/ 1 w 484"/>
                  <a:gd name="T7" fmla="*/ 6 h 172"/>
                  <a:gd name="T8" fmla="*/ 1 w 484"/>
                  <a:gd name="T9" fmla="*/ 6 h 172"/>
                  <a:gd name="T10" fmla="*/ 2 w 484"/>
                  <a:gd name="T11" fmla="*/ 6 h 172"/>
                  <a:gd name="T12" fmla="*/ 3 w 484"/>
                  <a:gd name="T13" fmla="*/ 6 h 172"/>
                  <a:gd name="T14" fmla="*/ 3 w 484"/>
                  <a:gd name="T15" fmla="*/ 6 h 172"/>
                  <a:gd name="T16" fmla="*/ 5 w 484"/>
                  <a:gd name="T17" fmla="*/ 6 h 172"/>
                  <a:gd name="T18" fmla="*/ 6 w 484"/>
                  <a:gd name="T19" fmla="*/ 5 h 172"/>
                  <a:gd name="T20" fmla="*/ 8 w 484"/>
                  <a:gd name="T21" fmla="*/ 4 h 172"/>
                  <a:gd name="T22" fmla="*/ 10 w 484"/>
                  <a:gd name="T23" fmla="*/ 4 h 172"/>
                  <a:gd name="T24" fmla="*/ 12 w 484"/>
                  <a:gd name="T25" fmla="*/ 3 h 172"/>
                  <a:gd name="T26" fmla="*/ 14 w 484"/>
                  <a:gd name="T27" fmla="*/ 3 h 172"/>
                  <a:gd name="T28" fmla="*/ 15 w 484"/>
                  <a:gd name="T29" fmla="*/ 2 h 172"/>
                  <a:gd name="T30" fmla="*/ 16 w 484"/>
                  <a:gd name="T31" fmla="*/ 2 h 172"/>
                  <a:gd name="T32" fmla="*/ 16 w 484"/>
                  <a:gd name="T33" fmla="*/ 2 h 172"/>
                  <a:gd name="T34" fmla="*/ 17 w 484"/>
                  <a:gd name="T35" fmla="*/ 1 h 172"/>
                  <a:gd name="T36" fmla="*/ 15 w 484"/>
                  <a:gd name="T37" fmla="*/ 1 h 172"/>
                  <a:gd name="T38" fmla="*/ 13 w 484"/>
                  <a:gd name="T39" fmla="*/ 1 h 172"/>
                  <a:gd name="T40" fmla="*/ 11 w 484"/>
                  <a:gd name="T41" fmla="*/ 0 h 172"/>
                  <a:gd name="T42" fmla="*/ 9 w 484"/>
                  <a:gd name="T43" fmla="*/ 0 h 172"/>
                  <a:gd name="T44" fmla="*/ 8 w 484"/>
                  <a:gd name="T45" fmla="*/ 0 h 172"/>
                  <a:gd name="T46" fmla="*/ 7 w 484"/>
                  <a:gd name="T47" fmla="*/ 0 h 172"/>
                  <a:gd name="T48" fmla="*/ 6 w 484"/>
                  <a:gd name="T49" fmla="*/ 0 h 172"/>
                  <a:gd name="T50" fmla="*/ 6 w 484"/>
                  <a:gd name="T51" fmla="*/ 0 h 172"/>
                  <a:gd name="T52" fmla="*/ 6 w 484"/>
                  <a:gd name="T53" fmla="*/ 0 h 172"/>
                  <a:gd name="T54" fmla="*/ 6 w 484"/>
                  <a:gd name="T55" fmla="*/ 0 h 172"/>
                  <a:gd name="T56" fmla="*/ 6 w 484"/>
                  <a:gd name="T57" fmla="*/ 1 h 172"/>
                  <a:gd name="T58" fmla="*/ 5 w 484"/>
                  <a:gd name="T59" fmla="*/ 1 h 172"/>
                  <a:gd name="T60" fmla="*/ 5 w 484"/>
                  <a:gd name="T61" fmla="*/ 2 h 172"/>
                  <a:gd name="T62" fmla="*/ 4 w 484"/>
                  <a:gd name="T63" fmla="*/ 2 h 172"/>
                  <a:gd name="T64" fmla="*/ 3 w 484"/>
                  <a:gd name="T65" fmla="*/ 2 h 172"/>
                  <a:gd name="T66" fmla="*/ 2 w 484"/>
                  <a:gd name="T67" fmla="*/ 3 h 172"/>
                  <a:gd name="T68" fmla="*/ 1 w 484"/>
                  <a:gd name="T69" fmla="*/ 3 h 172"/>
                  <a:gd name="T70" fmla="*/ 1 w 484"/>
                  <a:gd name="T71" fmla="*/ 3 h 172"/>
                  <a:gd name="T72" fmla="*/ 0 w 484"/>
                  <a:gd name="T73" fmla="*/ 4 h 172"/>
                  <a:gd name="T74" fmla="*/ 0 w 484"/>
                  <a:gd name="T75" fmla="*/ 4 h 172"/>
                  <a:gd name="T76" fmla="*/ 0 w 484"/>
                  <a:gd name="T77" fmla="*/ 5 h 1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484" h="172">
                    <a:moveTo>
                      <a:pt x="0" y="142"/>
                    </a:moveTo>
                    <a:lnTo>
                      <a:pt x="0" y="147"/>
                    </a:lnTo>
                    <a:lnTo>
                      <a:pt x="1" y="152"/>
                    </a:lnTo>
                    <a:lnTo>
                      <a:pt x="3" y="156"/>
                    </a:lnTo>
                    <a:lnTo>
                      <a:pt x="6" y="159"/>
                    </a:lnTo>
                    <a:lnTo>
                      <a:pt x="9" y="162"/>
                    </a:lnTo>
                    <a:lnTo>
                      <a:pt x="13" y="165"/>
                    </a:lnTo>
                    <a:lnTo>
                      <a:pt x="17" y="167"/>
                    </a:lnTo>
                    <a:lnTo>
                      <a:pt x="21" y="168"/>
                    </a:lnTo>
                    <a:lnTo>
                      <a:pt x="31" y="170"/>
                    </a:lnTo>
                    <a:lnTo>
                      <a:pt x="41" y="172"/>
                    </a:lnTo>
                    <a:lnTo>
                      <a:pt x="51" y="172"/>
                    </a:lnTo>
                    <a:lnTo>
                      <a:pt x="59" y="172"/>
                    </a:lnTo>
                    <a:lnTo>
                      <a:pt x="73" y="172"/>
                    </a:lnTo>
                    <a:lnTo>
                      <a:pt x="86" y="170"/>
                    </a:lnTo>
                    <a:lnTo>
                      <a:pt x="99" y="167"/>
                    </a:lnTo>
                    <a:lnTo>
                      <a:pt x="113" y="164"/>
                    </a:lnTo>
                    <a:lnTo>
                      <a:pt x="139" y="156"/>
                    </a:lnTo>
                    <a:lnTo>
                      <a:pt x="164" y="146"/>
                    </a:lnTo>
                    <a:lnTo>
                      <a:pt x="189" y="135"/>
                    </a:lnTo>
                    <a:lnTo>
                      <a:pt x="215" y="124"/>
                    </a:lnTo>
                    <a:lnTo>
                      <a:pt x="240" y="113"/>
                    </a:lnTo>
                    <a:lnTo>
                      <a:pt x="265" y="104"/>
                    </a:lnTo>
                    <a:lnTo>
                      <a:pt x="287" y="100"/>
                    </a:lnTo>
                    <a:lnTo>
                      <a:pt x="316" y="94"/>
                    </a:lnTo>
                    <a:lnTo>
                      <a:pt x="350" y="87"/>
                    </a:lnTo>
                    <a:lnTo>
                      <a:pt x="385" y="80"/>
                    </a:lnTo>
                    <a:lnTo>
                      <a:pt x="401" y="75"/>
                    </a:lnTo>
                    <a:lnTo>
                      <a:pt x="418" y="70"/>
                    </a:lnTo>
                    <a:lnTo>
                      <a:pt x="434" y="64"/>
                    </a:lnTo>
                    <a:lnTo>
                      <a:pt x="449" y="58"/>
                    </a:lnTo>
                    <a:lnTo>
                      <a:pt x="461" y="52"/>
                    </a:lnTo>
                    <a:lnTo>
                      <a:pt x="471" y="46"/>
                    </a:lnTo>
                    <a:lnTo>
                      <a:pt x="475" y="42"/>
                    </a:lnTo>
                    <a:lnTo>
                      <a:pt x="479" y="39"/>
                    </a:lnTo>
                    <a:lnTo>
                      <a:pt x="482" y="35"/>
                    </a:lnTo>
                    <a:lnTo>
                      <a:pt x="484" y="31"/>
                    </a:lnTo>
                    <a:lnTo>
                      <a:pt x="449" y="26"/>
                    </a:lnTo>
                    <a:lnTo>
                      <a:pt x="417" y="21"/>
                    </a:lnTo>
                    <a:lnTo>
                      <a:pt x="387" y="16"/>
                    </a:lnTo>
                    <a:lnTo>
                      <a:pt x="359" y="10"/>
                    </a:lnTo>
                    <a:lnTo>
                      <a:pt x="331" y="6"/>
                    </a:lnTo>
                    <a:lnTo>
                      <a:pt x="303" y="3"/>
                    </a:lnTo>
                    <a:lnTo>
                      <a:pt x="272" y="0"/>
                    </a:lnTo>
                    <a:lnTo>
                      <a:pt x="239" y="0"/>
                    </a:lnTo>
                    <a:lnTo>
                      <a:pt x="225" y="0"/>
                    </a:lnTo>
                    <a:lnTo>
                      <a:pt x="213" y="2"/>
                    </a:lnTo>
                    <a:lnTo>
                      <a:pt x="203" y="4"/>
                    </a:lnTo>
                    <a:lnTo>
                      <a:pt x="195" y="6"/>
                    </a:lnTo>
                    <a:lnTo>
                      <a:pt x="186" y="8"/>
                    </a:lnTo>
                    <a:lnTo>
                      <a:pt x="180" y="7"/>
                    </a:lnTo>
                    <a:lnTo>
                      <a:pt x="176" y="6"/>
                    </a:lnTo>
                    <a:lnTo>
                      <a:pt x="173" y="5"/>
                    </a:lnTo>
                    <a:lnTo>
                      <a:pt x="169" y="3"/>
                    </a:lnTo>
                    <a:lnTo>
                      <a:pt x="165" y="0"/>
                    </a:lnTo>
                    <a:lnTo>
                      <a:pt x="165" y="8"/>
                    </a:lnTo>
                    <a:lnTo>
                      <a:pt x="163" y="17"/>
                    </a:lnTo>
                    <a:lnTo>
                      <a:pt x="161" y="24"/>
                    </a:lnTo>
                    <a:lnTo>
                      <a:pt x="159" y="31"/>
                    </a:lnTo>
                    <a:lnTo>
                      <a:pt x="154" y="36"/>
                    </a:lnTo>
                    <a:lnTo>
                      <a:pt x="150" y="42"/>
                    </a:lnTo>
                    <a:lnTo>
                      <a:pt x="144" y="46"/>
                    </a:lnTo>
                    <a:lnTo>
                      <a:pt x="139" y="50"/>
                    </a:lnTo>
                    <a:lnTo>
                      <a:pt x="127" y="58"/>
                    </a:lnTo>
                    <a:lnTo>
                      <a:pt x="113" y="63"/>
                    </a:lnTo>
                    <a:lnTo>
                      <a:pt x="97" y="69"/>
                    </a:lnTo>
                    <a:lnTo>
                      <a:pt x="82" y="73"/>
                    </a:lnTo>
                    <a:lnTo>
                      <a:pt x="66" y="78"/>
                    </a:lnTo>
                    <a:lnTo>
                      <a:pt x="52" y="82"/>
                    </a:lnTo>
                    <a:lnTo>
                      <a:pt x="38" y="88"/>
                    </a:lnTo>
                    <a:lnTo>
                      <a:pt x="25" y="94"/>
                    </a:lnTo>
                    <a:lnTo>
                      <a:pt x="19" y="98"/>
                    </a:lnTo>
                    <a:lnTo>
                      <a:pt x="15" y="103"/>
                    </a:lnTo>
                    <a:lnTo>
                      <a:pt x="10" y="107"/>
                    </a:lnTo>
                    <a:lnTo>
                      <a:pt x="6" y="113"/>
                    </a:lnTo>
                    <a:lnTo>
                      <a:pt x="3" y="119"/>
                    </a:lnTo>
                    <a:lnTo>
                      <a:pt x="1" y="126"/>
                    </a:lnTo>
                    <a:lnTo>
                      <a:pt x="0" y="134"/>
                    </a:lnTo>
                    <a:lnTo>
                      <a:pt x="0" y="142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4" name="Freeform 426"/>
              <p:cNvSpPr>
                <a:spLocks/>
              </p:cNvSpPr>
              <p:nvPr/>
            </p:nvSpPr>
            <p:spPr bwMode="auto">
              <a:xfrm>
                <a:off x="1043" y="1255"/>
                <a:ext cx="221" cy="79"/>
              </a:xfrm>
              <a:custGeom>
                <a:avLst/>
                <a:gdLst>
                  <a:gd name="T0" fmla="*/ 11 w 684"/>
                  <a:gd name="T1" fmla="*/ 0 h 240"/>
                  <a:gd name="T2" fmla="*/ 10 w 684"/>
                  <a:gd name="T3" fmla="*/ 1 h 240"/>
                  <a:gd name="T4" fmla="*/ 10 w 684"/>
                  <a:gd name="T5" fmla="*/ 1 h 240"/>
                  <a:gd name="T6" fmla="*/ 10 w 684"/>
                  <a:gd name="T7" fmla="*/ 2 h 240"/>
                  <a:gd name="T8" fmla="*/ 11 w 684"/>
                  <a:gd name="T9" fmla="*/ 1 h 240"/>
                  <a:gd name="T10" fmla="*/ 13 w 684"/>
                  <a:gd name="T11" fmla="*/ 1 h 240"/>
                  <a:gd name="T12" fmla="*/ 13 w 684"/>
                  <a:gd name="T13" fmla="*/ 1 h 240"/>
                  <a:gd name="T14" fmla="*/ 13 w 684"/>
                  <a:gd name="T15" fmla="*/ 2 h 240"/>
                  <a:gd name="T16" fmla="*/ 14 w 684"/>
                  <a:gd name="T17" fmla="*/ 3 h 240"/>
                  <a:gd name="T18" fmla="*/ 17 w 684"/>
                  <a:gd name="T19" fmla="*/ 2 h 240"/>
                  <a:gd name="T20" fmla="*/ 17 w 684"/>
                  <a:gd name="T21" fmla="*/ 3 h 240"/>
                  <a:gd name="T22" fmla="*/ 18 w 684"/>
                  <a:gd name="T23" fmla="*/ 2 h 240"/>
                  <a:gd name="T24" fmla="*/ 19 w 684"/>
                  <a:gd name="T25" fmla="*/ 2 h 240"/>
                  <a:gd name="T26" fmla="*/ 19 w 684"/>
                  <a:gd name="T27" fmla="*/ 1 h 240"/>
                  <a:gd name="T28" fmla="*/ 19 w 684"/>
                  <a:gd name="T29" fmla="*/ 0 h 240"/>
                  <a:gd name="T30" fmla="*/ 19 w 684"/>
                  <a:gd name="T31" fmla="*/ 0 h 240"/>
                  <a:gd name="T32" fmla="*/ 21 w 684"/>
                  <a:gd name="T33" fmla="*/ 0 h 240"/>
                  <a:gd name="T34" fmla="*/ 22 w 684"/>
                  <a:gd name="T35" fmla="*/ 0 h 240"/>
                  <a:gd name="T36" fmla="*/ 22 w 684"/>
                  <a:gd name="T37" fmla="*/ 1 h 240"/>
                  <a:gd name="T38" fmla="*/ 22 w 684"/>
                  <a:gd name="T39" fmla="*/ 3 h 240"/>
                  <a:gd name="T40" fmla="*/ 22 w 684"/>
                  <a:gd name="T41" fmla="*/ 4 h 240"/>
                  <a:gd name="T42" fmla="*/ 21 w 684"/>
                  <a:gd name="T43" fmla="*/ 4 h 240"/>
                  <a:gd name="T44" fmla="*/ 22 w 684"/>
                  <a:gd name="T45" fmla="*/ 5 h 240"/>
                  <a:gd name="T46" fmla="*/ 23 w 684"/>
                  <a:gd name="T47" fmla="*/ 5 h 240"/>
                  <a:gd name="T48" fmla="*/ 23 w 684"/>
                  <a:gd name="T49" fmla="*/ 6 h 240"/>
                  <a:gd name="T50" fmla="*/ 22 w 684"/>
                  <a:gd name="T51" fmla="*/ 7 h 240"/>
                  <a:gd name="T52" fmla="*/ 20 w 684"/>
                  <a:gd name="T53" fmla="*/ 7 h 240"/>
                  <a:gd name="T54" fmla="*/ 19 w 684"/>
                  <a:gd name="T55" fmla="*/ 6 h 240"/>
                  <a:gd name="T56" fmla="*/ 19 w 684"/>
                  <a:gd name="T57" fmla="*/ 7 h 240"/>
                  <a:gd name="T58" fmla="*/ 18 w 684"/>
                  <a:gd name="T59" fmla="*/ 7 h 240"/>
                  <a:gd name="T60" fmla="*/ 18 w 684"/>
                  <a:gd name="T61" fmla="*/ 8 h 240"/>
                  <a:gd name="T62" fmla="*/ 16 w 684"/>
                  <a:gd name="T63" fmla="*/ 8 h 240"/>
                  <a:gd name="T64" fmla="*/ 15 w 684"/>
                  <a:gd name="T65" fmla="*/ 7 h 240"/>
                  <a:gd name="T66" fmla="*/ 14 w 684"/>
                  <a:gd name="T67" fmla="*/ 7 h 240"/>
                  <a:gd name="T68" fmla="*/ 11 w 684"/>
                  <a:gd name="T69" fmla="*/ 8 h 240"/>
                  <a:gd name="T70" fmla="*/ 8 w 684"/>
                  <a:gd name="T71" fmla="*/ 8 h 240"/>
                  <a:gd name="T72" fmla="*/ 6 w 684"/>
                  <a:gd name="T73" fmla="*/ 9 h 240"/>
                  <a:gd name="T74" fmla="*/ 4 w 684"/>
                  <a:gd name="T75" fmla="*/ 9 h 240"/>
                  <a:gd name="T76" fmla="*/ 3 w 684"/>
                  <a:gd name="T77" fmla="*/ 8 h 240"/>
                  <a:gd name="T78" fmla="*/ 2 w 684"/>
                  <a:gd name="T79" fmla="*/ 7 h 240"/>
                  <a:gd name="T80" fmla="*/ 1 w 684"/>
                  <a:gd name="T81" fmla="*/ 7 h 240"/>
                  <a:gd name="T82" fmla="*/ 0 w 684"/>
                  <a:gd name="T83" fmla="*/ 6 h 240"/>
                  <a:gd name="T84" fmla="*/ 2 w 684"/>
                  <a:gd name="T85" fmla="*/ 6 h 240"/>
                  <a:gd name="T86" fmla="*/ 3 w 684"/>
                  <a:gd name="T87" fmla="*/ 6 h 240"/>
                  <a:gd name="T88" fmla="*/ 5 w 684"/>
                  <a:gd name="T89" fmla="*/ 6 h 240"/>
                  <a:gd name="T90" fmla="*/ 7 w 684"/>
                  <a:gd name="T91" fmla="*/ 6 h 240"/>
                  <a:gd name="T92" fmla="*/ 7 w 684"/>
                  <a:gd name="T93" fmla="*/ 6 h 240"/>
                  <a:gd name="T94" fmla="*/ 1 w 684"/>
                  <a:gd name="T95" fmla="*/ 5 h 240"/>
                  <a:gd name="T96" fmla="*/ 2 w 684"/>
                  <a:gd name="T97" fmla="*/ 5 h 240"/>
                  <a:gd name="T98" fmla="*/ 4 w 684"/>
                  <a:gd name="T99" fmla="*/ 4 h 240"/>
                  <a:gd name="T100" fmla="*/ 5 w 684"/>
                  <a:gd name="T101" fmla="*/ 4 h 240"/>
                  <a:gd name="T102" fmla="*/ 6 w 684"/>
                  <a:gd name="T103" fmla="*/ 4 h 240"/>
                  <a:gd name="T104" fmla="*/ 5 w 684"/>
                  <a:gd name="T105" fmla="*/ 3 h 240"/>
                  <a:gd name="T106" fmla="*/ 4 w 684"/>
                  <a:gd name="T107" fmla="*/ 4 h 240"/>
                  <a:gd name="T108" fmla="*/ 2 w 684"/>
                  <a:gd name="T109" fmla="*/ 4 h 240"/>
                  <a:gd name="T110" fmla="*/ 2 w 684"/>
                  <a:gd name="T111" fmla="*/ 4 h 240"/>
                  <a:gd name="T112" fmla="*/ 2 w 684"/>
                  <a:gd name="T113" fmla="*/ 3 h 240"/>
                  <a:gd name="T114" fmla="*/ 2 w 684"/>
                  <a:gd name="T115" fmla="*/ 3 h 240"/>
                  <a:gd name="T116" fmla="*/ 2 w 684"/>
                  <a:gd name="T117" fmla="*/ 3 h 24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684" h="240">
                    <a:moveTo>
                      <a:pt x="60" y="75"/>
                    </a:moveTo>
                    <a:lnTo>
                      <a:pt x="320" y="0"/>
                    </a:lnTo>
                    <a:lnTo>
                      <a:pt x="317" y="5"/>
                    </a:lnTo>
                    <a:lnTo>
                      <a:pt x="314" y="13"/>
                    </a:lnTo>
                    <a:lnTo>
                      <a:pt x="310" y="20"/>
                    </a:lnTo>
                    <a:lnTo>
                      <a:pt x="304" y="27"/>
                    </a:lnTo>
                    <a:lnTo>
                      <a:pt x="300" y="33"/>
                    </a:lnTo>
                    <a:lnTo>
                      <a:pt x="297" y="39"/>
                    </a:lnTo>
                    <a:lnTo>
                      <a:pt x="297" y="41"/>
                    </a:lnTo>
                    <a:lnTo>
                      <a:pt x="297" y="42"/>
                    </a:lnTo>
                    <a:lnTo>
                      <a:pt x="298" y="43"/>
                    </a:lnTo>
                    <a:lnTo>
                      <a:pt x="299" y="43"/>
                    </a:lnTo>
                    <a:lnTo>
                      <a:pt x="315" y="43"/>
                    </a:lnTo>
                    <a:lnTo>
                      <a:pt x="327" y="41"/>
                    </a:lnTo>
                    <a:lnTo>
                      <a:pt x="337" y="39"/>
                    </a:lnTo>
                    <a:lnTo>
                      <a:pt x="346" y="36"/>
                    </a:lnTo>
                    <a:lnTo>
                      <a:pt x="359" y="28"/>
                    </a:lnTo>
                    <a:lnTo>
                      <a:pt x="372" y="19"/>
                    </a:lnTo>
                    <a:lnTo>
                      <a:pt x="376" y="26"/>
                    </a:lnTo>
                    <a:lnTo>
                      <a:pt x="378" y="32"/>
                    </a:lnTo>
                    <a:lnTo>
                      <a:pt x="379" y="38"/>
                    </a:lnTo>
                    <a:lnTo>
                      <a:pt x="378" y="44"/>
                    </a:lnTo>
                    <a:lnTo>
                      <a:pt x="378" y="49"/>
                    </a:lnTo>
                    <a:lnTo>
                      <a:pt x="377" y="55"/>
                    </a:lnTo>
                    <a:lnTo>
                      <a:pt x="378" y="61"/>
                    </a:lnTo>
                    <a:lnTo>
                      <a:pt x="379" y="69"/>
                    </a:lnTo>
                    <a:lnTo>
                      <a:pt x="405" y="69"/>
                    </a:lnTo>
                    <a:lnTo>
                      <a:pt x="512" y="19"/>
                    </a:lnTo>
                    <a:lnTo>
                      <a:pt x="511" y="36"/>
                    </a:lnTo>
                    <a:lnTo>
                      <a:pt x="511" y="51"/>
                    </a:lnTo>
                    <a:lnTo>
                      <a:pt x="511" y="58"/>
                    </a:lnTo>
                    <a:lnTo>
                      <a:pt x="512" y="65"/>
                    </a:lnTo>
                    <a:lnTo>
                      <a:pt x="514" y="70"/>
                    </a:lnTo>
                    <a:lnTo>
                      <a:pt x="518" y="75"/>
                    </a:lnTo>
                    <a:lnTo>
                      <a:pt x="531" y="68"/>
                    </a:lnTo>
                    <a:lnTo>
                      <a:pt x="541" y="63"/>
                    </a:lnTo>
                    <a:lnTo>
                      <a:pt x="549" y="57"/>
                    </a:lnTo>
                    <a:lnTo>
                      <a:pt x="553" y="51"/>
                    </a:lnTo>
                    <a:lnTo>
                      <a:pt x="557" y="45"/>
                    </a:lnTo>
                    <a:lnTo>
                      <a:pt x="558" y="38"/>
                    </a:lnTo>
                    <a:lnTo>
                      <a:pt x="558" y="30"/>
                    </a:lnTo>
                    <a:lnTo>
                      <a:pt x="558" y="19"/>
                    </a:lnTo>
                    <a:lnTo>
                      <a:pt x="559" y="15"/>
                    </a:lnTo>
                    <a:lnTo>
                      <a:pt x="560" y="11"/>
                    </a:lnTo>
                    <a:lnTo>
                      <a:pt x="563" y="8"/>
                    </a:lnTo>
                    <a:lnTo>
                      <a:pt x="566" y="5"/>
                    </a:lnTo>
                    <a:lnTo>
                      <a:pt x="572" y="1"/>
                    </a:lnTo>
                    <a:lnTo>
                      <a:pt x="579" y="0"/>
                    </a:lnTo>
                    <a:lnTo>
                      <a:pt x="600" y="1"/>
                    </a:lnTo>
                    <a:lnTo>
                      <a:pt x="616" y="2"/>
                    </a:lnTo>
                    <a:lnTo>
                      <a:pt x="624" y="3"/>
                    </a:lnTo>
                    <a:lnTo>
                      <a:pt x="630" y="3"/>
                    </a:lnTo>
                    <a:lnTo>
                      <a:pt x="637" y="2"/>
                    </a:lnTo>
                    <a:lnTo>
                      <a:pt x="645" y="0"/>
                    </a:lnTo>
                    <a:lnTo>
                      <a:pt x="650" y="15"/>
                    </a:lnTo>
                    <a:lnTo>
                      <a:pt x="653" y="28"/>
                    </a:lnTo>
                    <a:lnTo>
                      <a:pt x="657" y="39"/>
                    </a:lnTo>
                    <a:lnTo>
                      <a:pt x="658" y="50"/>
                    </a:lnTo>
                    <a:lnTo>
                      <a:pt x="657" y="59"/>
                    </a:lnTo>
                    <a:lnTo>
                      <a:pt x="653" y="70"/>
                    </a:lnTo>
                    <a:lnTo>
                      <a:pt x="649" y="81"/>
                    </a:lnTo>
                    <a:lnTo>
                      <a:pt x="643" y="91"/>
                    </a:lnTo>
                    <a:lnTo>
                      <a:pt x="637" y="101"/>
                    </a:lnTo>
                    <a:lnTo>
                      <a:pt x="630" y="110"/>
                    </a:lnTo>
                    <a:lnTo>
                      <a:pt x="624" y="119"/>
                    </a:lnTo>
                    <a:lnTo>
                      <a:pt x="618" y="124"/>
                    </a:lnTo>
                    <a:lnTo>
                      <a:pt x="628" y="130"/>
                    </a:lnTo>
                    <a:lnTo>
                      <a:pt x="638" y="134"/>
                    </a:lnTo>
                    <a:lnTo>
                      <a:pt x="648" y="137"/>
                    </a:lnTo>
                    <a:lnTo>
                      <a:pt x="657" y="139"/>
                    </a:lnTo>
                    <a:lnTo>
                      <a:pt x="664" y="142"/>
                    </a:lnTo>
                    <a:lnTo>
                      <a:pt x="672" y="145"/>
                    </a:lnTo>
                    <a:lnTo>
                      <a:pt x="679" y="149"/>
                    </a:lnTo>
                    <a:lnTo>
                      <a:pt x="684" y="154"/>
                    </a:lnTo>
                    <a:lnTo>
                      <a:pt x="684" y="180"/>
                    </a:lnTo>
                    <a:lnTo>
                      <a:pt x="665" y="183"/>
                    </a:lnTo>
                    <a:lnTo>
                      <a:pt x="650" y="185"/>
                    </a:lnTo>
                    <a:lnTo>
                      <a:pt x="639" y="185"/>
                    </a:lnTo>
                    <a:lnTo>
                      <a:pt x="629" y="184"/>
                    </a:lnTo>
                    <a:lnTo>
                      <a:pt x="619" y="183"/>
                    </a:lnTo>
                    <a:lnTo>
                      <a:pt x="608" y="181"/>
                    </a:lnTo>
                    <a:lnTo>
                      <a:pt x="595" y="180"/>
                    </a:lnTo>
                    <a:lnTo>
                      <a:pt x="579" y="180"/>
                    </a:lnTo>
                    <a:lnTo>
                      <a:pt x="574" y="180"/>
                    </a:lnTo>
                    <a:lnTo>
                      <a:pt x="571" y="181"/>
                    </a:lnTo>
                    <a:lnTo>
                      <a:pt x="568" y="182"/>
                    </a:lnTo>
                    <a:lnTo>
                      <a:pt x="564" y="184"/>
                    </a:lnTo>
                    <a:lnTo>
                      <a:pt x="557" y="189"/>
                    </a:lnTo>
                    <a:lnTo>
                      <a:pt x="550" y="195"/>
                    </a:lnTo>
                    <a:lnTo>
                      <a:pt x="542" y="200"/>
                    </a:lnTo>
                    <a:lnTo>
                      <a:pt x="534" y="205"/>
                    </a:lnTo>
                    <a:lnTo>
                      <a:pt x="528" y="207"/>
                    </a:lnTo>
                    <a:lnTo>
                      <a:pt x="524" y="209"/>
                    </a:lnTo>
                    <a:lnTo>
                      <a:pt x="518" y="210"/>
                    </a:lnTo>
                    <a:lnTo>
                      <a:pt x="512" y="210"/>
                    </a:lnTo>
                    <a:lnTo>
                      <a:pt x="493" y="209"/>
                    </a:lnTo>
                    <a:lnTo>
                      <a:pt x="478" y="208"/>
                    </a:lnTo>
                    <a:lnTo>
                      <a:pt x="463" y="206"/>
                    </a:lnTo>
                    <a:lnTo>
                      <a:pt x="452" y="204"/>
                    </a:lnTo>
                    <a:lnTo>
                      <a:pt x="441" y="202"/>
                    </a:lnTo>
                    <a:lnTo>
                      <a:pt x="432" y="200"/>
                    </a:lnTo>
                    <a:lnTo>
                      <a:pt x="422" y="198"/>
                    </a:lnTo>
                    <a:lnTo>
                      <a:pt x="412" y="198"/>
                    </a:lnTo>
                    <a:lnTo>
                      <a:pt x="389" y="202"/>
                    </a:lnTo>
                    <a:lnTo>
                      <a:pt x="337" y="211"/>
                    </a:lnTo>
                    <a:lnTo>
                      <a:pt x="283" y="221"/>
                    </a:lnTo>
                    <a:lnTo>
                      <a:pt x="253" y="228"/>
                    </a:lnTo>
                    <a:lnTo>
                      <a:pt x="231" y="230"/>
                    </a:lnTo>
                    <a:lnTo>
                      <a:pt x="209" y="232"/>
                    </a:lnTo>
                    <a:lnTo>
                      <a:pt x="189" y="235"/>
                    </a:lnTo>
                    <a:lnTo>
                      <a:pt x="169" y="238"/>
                    </a:lnTo>
                    <a:lnTo>
                      <a:pt x="150" y="240"/>
                    </a:lnTo>
                    <a:lnTo>
                      <a:pt x="132" y="239"/>
                    </a:lnTo>
                    <a:lnTo>
                      <a:pt x="124" y="238"/>
                    </a:lnTo>
                    <a:lnTo>
                      <a:pt x="115" y="236"/>
                    </a:lnTo>
                    <a:lnTo>
                      <a:pt x="108" y="233"/>
                    </a:lnTo>
                    <a:lnTo>
                      <a:pt x="100" y="228"/>
                    </a:lnTo>
                    <a:lnTo>
                      <a:pt x="100" y="210"/>
                    </a:lnTo>
                    <a:lnTo>
                      <a:pt x="84" y="209"/>
                    </a:lnTo>
                    <a:lnTo>
                      <a:pt x="67" y="208"/>
                    </a:lnTo>
                    <a:lnTo>
                      <a:pt x="53" y="205"/>
                    </a:lnTo>
                    <a:lnTo>
                      <a:pt x="41" y="201"/>
                    </a:lnTo>
                    <a:lnTo>
                      <a:pt x="29" y="196"/>
                    </a:lnTo>
                    <a:lnTo>
                      <a:pt x="18" y="189"/>
                    </a:lnTo>
                    <a:lnTo>
                      <a:pt x="9" y="182"/>
                    </a:lnTo>
                    <a:lnTo>
                      <a:pt x="0" y="173"/>
                    </a:lnTo>
                    <a:lnTo>
                      <a:pt x="28" y="167"/>
                    </a:lnTo>
                    <a:lnTo>
                      <a:pt x="53" y="161"/>
                    </a:lnTo>
                    <a:lnTo>
                      <a:pt x="64" y="159"/>
                    </a:lnTo>
                    <a:lnTo>
                      <a:pt x="76" y="156"/>
                    </a:lnTo>
                    <a:lnTo>
                      <a:pt x="88" y="155"/>
                    </a:lnTo>
                    <a:lnTo>
                      <a:pt x="100" y="154"/>
                    </a:lnTo>
                    <a:lnTo>
                      <a:pt x="121" y="155"/>
                    </a:lnTo>
                    <a:lnTo>
                      <a:pt x="140" y="157"/>
                    </a:lnTo>
                    <a:lnTo>
                      <a:pt x="156" y="160"/>
                    </a:lnTo>
                    <a:lnTo>
                      <a:pt x="171" y="162"/>
                    </a:lnTo>
                    <a:lnTo>
                      <a:pt x="186" y="164"/>
                    </a:lnTo>
                    <a:lnTo>
                      <a:pt x="201" y="165"/>
                    </a:lnTo>
                    <a:lnTo>
                      <a:pt x="209" y="164"/>
                    </a:lnTo>
                    <a:lnTo>
                      <a:pt x="216" y="164"/>
                    </a:lnTo>
                    <a:lnTo>
                      <a:pt x="224" y="162"/>
                    </a:lnTo>
                    <a:lnTo>
                      <a:pt x="233" y="160"/>
                    </a:lnTo>
                    <a:lnTo>
                      <a:pt x="126" y="142"/>
                    </a:lnTo>
                    <a:lnTo>
                      <a:pt x="26" y="136"/>
                    </a:lnTo>
                    <a:lnTo>
                      <a:pt x="34" y="133"/>
                    </a:lnTo>
                    <a:lnTo>
                      <a:pt x="42" y="130"/>
                    </a:lnTo>
                    <a:lnTo>
                      <a:pt x="52" y="128"/>
                    </a:lnTo>
                    <a:lnTo>
                      <a:pt x="62" y="125"/>
                    </a:lnTo>
                    <a:lnTo>
                      <a:pt x="85" y="122"/>
                    </a:lnTo>
                    <a:lnTo>
                      <a:pt x="109" y="117"/>
                    </a:lnTo>
                    <a:lnTo>
                      <a:pt x="133" y="114"/>
                    </a:lnTo>
                    <a:lnTo>
                      <a:pt x="155" y="110"/>
                    </a:lnTo>
                    <a:lnTo>
                      <a:pt x="165" y="108"/>
                    </a:lnTo>
                    <a:lnTo>
                      <a:pt x="174" y="105"/>
                    </a:lnTo>
                    <a:lnTo>
                      <a:pt x="180" y="102"/>
                    </a:lnTo>
                    <a:lnTo>
                      <a:pt x="187" y="99"/>
                    </a:lnTo>
                    <a:lnTo>
                      <a:pt x="180" y="96"/>
                    </a:lnTo>
                    <a:lnTo>
                      <a:pt x="172" y="94"/>
                    </a:lnTo>
                    <a:lnTo>
                      <a:pt x="166" y="93"/>
                    </a:lnTo>
                    <a:lnTo>
                      <a:pt x="158" y="93"/>
                    </a:lnTo>
                    <a:lnTo>
                      <a:pt x="142" y="95"/>
                    </a:lnTo>
                    <a:lnTo>
                      <a:pt x="125" y="98"/>
                    </a:lnTo>
                    <a:lnTo>
                      <a:pt x="107" y="102"/>
                    </a:lnTo>
                    <a:lnTo>
                      <a:pt x="89" y="107"/>
                    </a:lnTo>
                    <a:lnTo>
                      <a:pt x="71" y="110"/>
                    </a:lnTo>
                    <a:lnTo>
                      <a:pt x="54" y="111"/>
                    </a:lnTo>
                    <a:lnTo>
                      <a:pt x="52" y="110"/>
                    </a:lnTo>
                    <a:lnTo>
                      <a:pt x="52" y="106"/>
                    </a:lnTo>
                    <a:lnTo>
                      <a:pt x="53" y="102"/>
                    </a:lnTo>
                    <a:lnTo>
                      <a:pt x="54" y="96"/>
                    </a:lnTo>
                    <a:lnTo>
                      <a:pt x="55" y="90"/>
                    </a:lnTo>
                    <a:lnTo>
                      <a:pt x="55" y="86"/>
                    </a:lnTo>
                    <a:lnTo>
                      <a:pt x="55" y="82"/>
                    </a:lnTo>
                    <a:lnTo>
                      <a:pt x="54" y="81"/>
                    </a:lnTo>
                    <a:lnTo>
                      <a:pt x="55" y="81"/>
                    </a:lnTo>
                    <a:lnTo>
                      <a:pt x="57" y="80"/>
                    </a:lnTo>
                    <a:lnTo>
                      <a:pt x="59" y="78"/>
                    </a:lnTo>
                    <a:lnTo>
                      <a:pt x="60" y="75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5" name="Freeform 427"/>
              <p:cNvSpPr>
                <a:spLocks/>
              </p:cNvSpPr>
              <p:nvPr/>
            </p:nvSpPr>
            <p:spPr bwMode="auto">
              <a:xfrm>
                <a:off x="1645" y="1643"/>
                <a:ext cx="108" cy="93"/>
              </a:xfrm>
              <a:custGeom>
                <a:avLst/>
                <a:gdLst>
                  <a:gd name="T0" fmla="*/ 6 w 332"/>
                  <a:gd name="T1" fmla="*/ 1 h 287"/>
                  <a:gd name="T2" fmla="*/ 7 w 332"/>
                  <a:gd name="T3" fmla="*/ 1 h 287"/>
                  <a:gd name="T4" fmla="*/ 8 w 332"/>
                  <a:gd name="T5" fmla="*/ 0 h 287"/>
                  <a:gd name="T6" fmla="*/ 8 w 332"/>
                  <a:gd name="T7" fmla="*/ 0 h 287"/>
                  <a:gd name="T8" fmla="*/ 8 w 332"/>
                  <a:gd name="T9" fmla="*/ 0 h 287"/>
                  <a:gd name="T10" fmla="*/ 8 w 332"/>
                  <a:gd name="T11" fmla="*/ 0 h 287"/>
                  <a:gd name="T12" fmla="*/ 8 w 332"/>
                  <a:gd name="T13" fmla="*/ 1 h 287"/>
                  <a:gd name="T14" fmla="*/ 7 w 332"/>
                  <a:gd name="T15" fmla="*/ 2 h 287"/>
                  <a:gd name="T16" fmla="*/ 7 w 332"/>
                  <a:gd name="T17" fmla="*/ 2 h 287"/>
                  <a:gd name="T18" fmla="*/ 7 w 332"/>
                  <a:gd name="T19" fmla="*/ 2 h 287"/>
                  <a:gd name="T20" fmla="*/ 7 w 332"/>
                  <a:gd name="T21" fmla="*/ 3 h 287"/>
                  <a:gd name="T22" fmla="*/ 7 w 332"/>
                  <a:gd name="T23" fmla="*/ 3 h 287"/>
                  <a:gd name="T24" fmla="*/ 7 w 332"/>
                  <a:gd name="T25" fmla="*/ 2 h 287"/>
                  <a:gd name="T26" fmla="*/ 8 w 332"/>
                  <a:gd name="T27" fmla="*/ 3 h 287"/>
                  <a:gd name="T28" fmla="*/ 7 w 332"/>
                  <a:gd name="T29" fmla="*/ 3 h 287"/>
                  <a:gd name="T30" fmla="*/ 7 w 332"/>
                  <a:gd name="T31" fmla="*/ 3 h 287"/>
                  <a:gd name="T32" fmla="*/ 7 w 332"/>
                  <a:gd name="T33" fmla="*/ 4 h 287"/>
                  <a:gd name="T34" fmla="*/ 8 w 332"/>
                  <a:gd name="T35" fmla="*/ 4 h 287"/>
                  <a:gd name="T36" fmla="*/ 11 w 332"/>
                  <a:gd name="T37" fmla="*/ 4 h 287"/>
                  <a:gd name="T38" fmla="*/ 11 w 332"/>
                  <a:gd name="T39" fmla="*/ 5 h 287"/>
                  <a:gd name="T40" fmla="*/ 11 w 332"/>
                  <a:gd name="T41" fmla="*/ 5 h 287"/>
                  <a:gd name="T42" fmla="*/ 10 w 332"/>
                  <a:gd name="T43" fmla="*/ 5 h 287"/>
                  <a:gd name="T44" fmla="*/ 10 w 332"/>
                  <a:gd name="T45" fmla="*/ 5 h 287"/>
                  <a:gd name="T46" fmla="*/ 10 w 332"/>
                  <a:gd name="T47" fmla="*/ 6 h 287"/>
                  <a:gd name="T48" fmla="*/ 11 w 332"/>
                  <a:gd name="T49" fmla="*/ 6 h 287"/>
                  <a:gd name="T50" fmla="*/ 11 w 332"/>
                  <a:gd name="T51" fmla="*/ 6 h 287"/>
                  <a:gd name="T52" fmla="*/ 11 w 332"/>
                  <a:gd name="T53" fmla="*/ 6 h 287"/>
                  <a:gd name="T54" fmla="*/ 10 w 332"/>
                  <a:gd name="T55" fmla="*/ 7 h 287"/>
                  <a:gd name="T56" fmla="*/ 8 w 332"/>
                  <a:gd name="T57" fmla="*/ 8 h 287"/>
                  <a:gd name="T58" fmla="*/ 7 w 332"/>
                  <a:gd name="T59" fmla="*/ 9 h 287"/>
                  <a:gd name="T60" fmla="*/ 6 w 332"/>
                  <a:gd name="T61" fmla="*/ 8 h 287"/>
                  <a:gd name="T62" fmla="*/ 6 w 332"/>
                  <a:gd name="T63" fmla="*/ 8 h 287"/>
                  <a:gd name="T64" fmla="*/ 7 w 332"/>
                  <a:gd name="T65" fmla="*/ 8 h 287"/>
                  <a:gd name="T66" fmla="*/ 7 w 332"/>
                  <a:gd name="T67" fmla="*/ 8 h 287"/>
                  <a:gd name="T68" fmla="*/ 5 w 332"/>
                  <a:gd name="T69" fmla="*/ 8 h 287"/>
                  <a:gd name="T70" fmla="*/ 4 w 332"/>
                  <a:gd name="T71" fmla="*/ 8 h 287"/>
                  <a:gd name="T72" fmla="*/ 2 w 332"/>
                  <a:gd name="T73" fmla="*/ 8 h 287"/>
                  <a:gd name="T74" fmla="*/ 1 w 332"/>
                  <a:gd name="T75" fmla="*/ 8 h 287"/>
                  <a:gd name="T76" fmla="*/ 0 w 332"/>
                  <a:gd name="T77" fmla="*/ 8 h 287"/>
                  <a:gd name="T78" fmla="*/ 0 w 332"/>
                  <a:gd name="T79" fmla="*/ 7 h 287"/>
                  <a:gd name="T80" fmla="*/ 0 w 332"/>
                  <a:gd name="T81" fmla="*/ 7 h 287"/>
                  <a:gd name="T82" fmla="*/ 0 w 332"/>
                  <a:gd name="T83" fmla="*/ 7 h 287"/>
                  <a:gd name="T84" fmla="*/ 0 w 332"/>
                  <a:gd name="T85" fmla="*/ 7 h 287"/>
                  <a:gd name="T86" fmla="*/ 1 w 332"/>
                  <a:gd name="T87" fmla="*/ 6 h 287"/>
                  <a:gd name="T88" fmla="*/ 3 w 332"/>
                  <a:gd name="T89" fmla="*/ 6 h 287"/>
                  <a:gd name="T90" fmla="*/ 3 w 332"/>
                  <a:gd name="T91" fmla="*/ 5 h 287"/>
                  <a:gd name="T92" fmla="*/ 3 w 332"/>
                  <a:gd name="T93" fmla="*/ 5 h 287"/>
                  <a:gd name="T94" fmla="*/ 4 w 332"/>
                  <a:gd name="T95" fmla="*/ 5 h 287"/>
                  <a:gd name="T96" fmla="*/ 4 w 332"/>
                  <a:gd name="T97" fmla="*/ 4 h 287"/>
                  <a:gd name="T98" fmla="*/ 5 w 332"/>
                  <a:gd name="T99" fmla="*/ 3 h 287"/>
                  <a:gd name="T100" fmla="*/ 5 w 332"/>
                  <a:gd name="T101" fmla="*/ 2 h 287"/>
                  <a:gd name="T102" fmla="*/ 5 w 332"/>
                  <a:gd name="T103" fmla="*/ 2 h 287"/>
                  <a:gd name="T104" fmla="*/ 6 w 332"/>
                  <a:gd name="T105" fmla="*/ 2 h 287"/>
                  <a:gd name="T106" fmla="*/ 6 w 332"/>
                  <a:gd name="T107" fmla="*/ 1 h 287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332" h="287">
                    <a:moveTo>
                      <a:pt x="173" y="40"/>
                    </a:moveTo>
                    <a:lnTo>
                      <a:pt x="180" y="38"/>
                    </a:lnTo>
                    <a:lnTo>
                      <a:pt x="190" y="32"/>
                    </a:lnTo>
                    <a:lnTo>
                      <a:pt x="202" y="24"/>
                    </a:lnTo>
                    <a:lnTo>
                      <a:pt x="215" y="15"/>
                    </a:lnTo>
                    <a:lnTo>
                      <a:pt x="226" y="7"/>
                    </a:lnTo>
                    <a:lnTo>
                      <a:pt x="237" y="2"/>
                    </a:lnTo>
                    <a:lnTo>
                      <a:pt x="240" y="1"/>
                    </a:lnTo>
                    <a:lnTo>
                      <a:pt x="243" y="0"/>
                    </a:lnTo>
                    <a:lnTo>
                      <a:pt x="246" y="1"/>
                    </a:lnTo>
                    <a:lnTo>
                      <a:pt x="246" y="4"/>
                    </a:lnTo>
                    <a:lnTo>
                      <a:pt x="245" y="12"/>
                    </a:lnTo>
                    <a:lnTo>
                      <a:pt x="240" y="22"/>
                    </a:lnTo>
                    <a:lnTo>
                      <a:pt x="234" y="33"/>
                    </a:lnTo>
                    <a:lnTo>
                      <a:pt x="226" y="44"/>
                    </a:lnTo>
                    <a:lnTo>
                      <a:pt x="217" y="55"/>
                    </a:lnTo>
                    <a:lnTo>
                      <a:pt x="207" y="64"/>
                    </a:lnTo>
                    <a:lnTo>
                      <a:pt x="202" y="67"/>
                    </a:lnTo>
                    <a:lnTo>
                      <a:pt x="196" y="69"/>
                    </a:lnTo>
                    <a:lnTo>
                      <a:pt x="191" y="71"/>
                    </a:lnTo>
                    <a:lnTo>
                      <a:pt x="186" y="71"/>
                    </a:lnTo>
                    <a:lnTo>
                      <a:pt x="191" y="73"/>
                    </a:lnTo>
                    <a:lnTo>
                      <a:pt x="196" y="74"/>
                    </a:lnTo>
                    <a:lnTo>
                      <a:pt x="201" y="74"/>
                    </a:lnTo>
                    <a:lnTo>
                      <a:pt x="206" y="74"/>
                    </a:lnTo>
                    <a:lnTo>
                      <a:pt x="216" y="72"/>
                    </a:lnTo>
                    <a:lnTo>
                      <a:pt x="226" y="71"/>
                    </a:lnTo>
                    <a:lnTo>
                      <a:pt x="224" y="77"/>
                    </a:lnTo>
                    <a:lnTo>
                      <a:pt x="219" y="84"/>
                    </a:lnTo>
                    <a:lnTo>
                      <a:pt x="217" y="88"/>
                    </a:lnTo>
                    <a:lnTo>
                      <a:pt x="215" y="93"/>
                    </a:lnTo>
                    <a:lnTo>
                      <a:pt x="214" y="97"/>
                    </a:lnTo>
                    <a:lnTo>
                      <a:pt x="213" y="102"/>
                    </a:lnTo>
                    <a:lnTo>
                      <a:pt x="217" y="105"/>
                    </a:lnTo>
                    <a:lnTo>
                      <a:pt x="230" y="109"/>
                    </a:lnTo>
                    <a:lnTo>
                      <a:pt x="249" y="113"/>
                    </a:lnTo>
                    <a:lnTo>
                      <a:pt x="269" y="117"/>
                    </a:lnTo>
                    <a:lnTo>
                      <a:pt x="308" y="124"/>
                    </a:lnTo>
                    <a:lnTo>
                      <a:pt x="326" y="127"/>
                    </a:lnTo>
                    <a:lnTo>
                      <a:pt x="322" y="131"/>
                    </a:lnTo>
                    <a:lnTo>
                      <a:pt x="319" y="136"/>
                    </a:lnTo>
                    <a:lnTo>
                      <a:pt x="315" y="140"/>
                    </a:lnTo>
                    <a:lnTo>
                      <a:pt x="310" y="144"/>
                    </a:lnTo>
                    <a:lnTo>
                      <a:pt x="303" y="149"/>
                    </a:lnTo>
                    <a:lnTo>
                      <a:pt x="299" y="151"/>
                    </a:lnTo>
                    <a:lnTo>
                      <a:pt x="299" y="154"/>
                    </a:lnTo>
                    <a:lnTo>
                      <a:pt x="301" y="157"/>
                    </a:lnTo>
                    <a:lnTo>
                      <a:pt x="302" y="160"/>
                    </a:lnTo>
                    <a:lnTo>
                      <a:pt x="304" y="164"/>
                    </a:lnTo>
                    <a:lnTo>
                      <a:pt x="308" y="168"/>
                    </a:lnTo>
                    <a:lnTo>
                      <a:pt x="314" y="173"/>
                    </a:lnTo>
                    <a:lnTo>
                      <a:pt x="319" y="176"/>
                    </a:lnTo>
                    <a:lnTo>
                      <a:pt x="325" y="180"/>
                    </a:lnTo>
                    <a:lnTo>
                      <a:pt x="329" y="184"/>
                    </a:lnTo>
                    <a:lnTo>
                      <a:pt x="332" y="188"/>
                    </a:lnTo>
                    <a:lnTo>
                      <a:pt x="290" y="211"/>
                    </a:lnTo>
                    <a:lnTo>
                      <a:pt x="257" y="231"/>
                    </a:lnTo>
                    <a:lnTo>
                      <a:pt x="241" y="241"/>
                    </a:lnTo>
                    <a:lnTo>
                      <a:pt x="225" y="253"/>
                    </a:lnTo>
                    <a:lnTo>
                      <a:pt x="207" y="268"/>
                    </a:lnTo>
                    <a:lnTo>
                      <a:pt x="186" y="287"/>
                    </a:lnTo>
                    <a:lnTo>
                      <a:pt x="173" y="244"/>
                    </a:lnTo>
                    <a:lnTo>
                      <a:pt x="178" y="244"/>
                    </a:lnTo>
                    <a:lnTo>
                      <a:pt x="182" y="243"/>
                    </a:lnTo>
                    <a:lnTo>
                      <a:pt x="185" y="242"/>
                    </a:lnTo>
                    <a:lnTo>
                      <a:pt x="189" y="240"/>
                    </a:lnTo>
                    <a:lnTo>
                      <a:pt x="194" y="236"/>
                    </a:lnTo>
                    <a:lnTo>
                      <a:pt x="200" y="232"/>
                    </a:lnTo>
                    <a:lnTo>
                      <a:pt x="174" y="232"/>
                    </a:lnTo>
                    <a:lnTo>
                      <a:pt x="149" y="232"/>
                    </a:lnTo>
                    <a:lnTo>
                      <a:pt x="125" y="232"/>
                    </a:lnTo>
                    <a:lnTo>
                      <a:pt x="101" y="232"/>
                    </a:lnTo>
                    <a:lnTo>
                      <a:pt x="79" y="232"/>
                    </a:lnTo>
                    <a:lnTo>
                      <a:pt x="58" y="232"/>
                    </a:lnTo>
                    <a:lnTo>
                      <a:pt x="41" y="232"/>
                    </a:lnTo>
                    <a:lnTo>
                      <a:pt x="27" y="232"/>
                    </a:lnTo>
                    <a:lnTo>
                      <a:pt x="19" y="231"/>
                    </a:lnTo>
                    <a:lnTo>
                      <a:pt x="11" y="227"/>
                    </a:lnTo>
                    <a:lnTo>
                      <a:pt x="6" y="225"/>
                    </a:lnTo>
                    <a:lnTo>
                      <a:pt x="3" y="222"/>
                    </a:lnTo>
                    <a:lnTo>
                      <a:pt x="1" y="218"/>
                    </a:lnTo>
                    <a:lnTo>
                      <a:pt x="0" y="213"/>
                    </a:lnTo>
                    <a:lnTo>
                      <a:pt x="1" y="209"/>
                    </a:lnTo>
                    <a:lnTo>
                      <a:pt x="4" y="205"/>
                    </a:lnTo>
                    <a:lnTo>
                      <a:pt x="7" y="201"/>
                    </a:lnTo>
                    <a:lnTo>
                      <a:pt x="13" y="197"/>
                    </a:lnTo>
                    <a:lnTo>
                      <a:pt x="26" y="188"/>
                    </a:lnTo>
                    <a:lnTo>
                      <a:pt x="41" y="179"/>
                    </a:lnTo>
                    <a:lnTo>
                      <a:pt x="58" y="170"/>
                    </a:lnTo>
                    <a:lnTo>
                      <a:pt x="73" y="162"/>
                    </a:lnTo>
                    <a:lnTo>
                      <a:pt x="80" y="156"/>
                    </a:lnTo>
                    <a:lnTo>
                      <a:pt x="85" y="152"/>
                    </a:lnTo>
                    <a:lnTo>
                      <a:pt x="90" y="149"/>
                    </a:lnTo>
                    <a:lnTo>
                      <a:pt x="93" y="145"/>
                    </a:lnTo>
                    <a:lnTo>
                      <a:pt x="100" y="138"/>
                    </a:lnTo>
                    <a:lnTo>
                      <a:pt x="106" y="130"/>
                    </a:lnTo>
                    <a:lnTo>
                      <a:pt x="112" y="122"/>
                    </a:lnTo>
                    <a:lnTo>
                      <a:pt x="116" y="114"/>
                    </a:lnTo>
                    <a:lnTo>
                      <a:pt x="124" y="96"/>
                    </a:lnTo>
                    <a:lnTo>
                      <a:pt x="130" y="79"/>
                    </a:lnTo>
                    <a:lnTo>
                      <a:pt x="134" y="71"/>
                    </a:lnTo>
                    <a:lnTo>
                      <a:pt x="138" y="64"/>
                    </a:lnTo>
                    <a:lnTo>
                      <a:pt x="141" y="58"/>
                    </a:lnTo>
                    <a:lnTo>
                      <a:pt x="147" y="52"/>
                    </a:lnTo>
                    <a:lnTo>
                      <a:pt x="151" y="47"/>
                    </a:lnTo>
                    <a:lnTo>
                      <a:pt x="158" y="43"/>
                    </a:lnTo>
                    <a:lnTo>
                      <a:pt x="164" y="41"/>
                    </a:lnTo>
                    <a:lnTo>
                      <a:pt x="173" y="40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6" name="Freeform 428"/>
              <p:cNvSpPr>
                <a:spLocks/>
              </p:cNvSpPr>
              <p:nvPr/>
            </p:nvSpPr>
            <p:spPr bwMode="auto">
              <a:xfrm>
                <a:off x="1102" y="1190"/>
                <a:ext cx="111" cy="27"/>
              </a:xfrm>
              <a:custGeom>
                <a:avLst/>
                <a:gdLst>
                  <a:gd name="T0" fmla="*/ 4 w 345"/>
                  <a:gd name="T1" fmla="*/ 3 h 86"/>
                  <a:gd name="T2" fmla="*/ 4 w 345"/>
                  <a:gd name="T3" fmla="*/ 3 h 86"/>
                  <a:gd name="T4" fmla="*/ 5 w 345"/>
                  <a:gd name="T5" fmla="*/ 3 h 86"/>
                  <a:gd name="T6" fmla="*/ 5 w 345"/>
                  <a:gd name="T7" fmla="*/ 2 h 86"/>
                  <a:gd name="T8" fmla="*/ 5 w 345"/>
                  <a:gd name="T9" fmla="*/ 2 h 86"/>
                  <a:gd name="T10" fmla="*/ 6 w 345"/>
                  <a:gd name="T11" fmla="*/ 2 h 86"/>
                  <a:gd name="T12" fmla="*/ 8 w 345"/>
                  <a:gd name="T13" fmla="*/ 2 h 86"/>
                  <a:gd name="T14" fmla="*/ 8 w 345"/>
                  <a:gd name="T15" fmla="*/ 2 h 86"/>
                  <a:gd name="T16" fmla="*/ 9 w 345"/>
                  <a:gd name="T17" fmla="*/ 2 h 86"/>
                  <a:gd name="T18" fmla="*/ 9 w 345"/>
                  <a:gd name="T19" fmla="*/ 1 h 86"/>
                  <a:gd name="T20" fmla="*/ 10 w 345"/>
                  <a:gd name="T21" fmla="*/ 1 h 86"/>
                  <a:gd name="T22" fmla="*/ 10 w 345"/>
                  <a:gd name="T23" fmla="*/ 1 h 86"/>
                  <a:gd name="T24" fmla="*/ 11 w 345"/>
                  <a:gd name="T25" fmla="*/ 1 h 86"/>
                  <a:gd name="T26" fmla="*/ 11 w 345"/>
                  <a:gd name="T27" fmla="*/ 1 h 86"/>
                  <a:gd name="T28" fmla="*/ 12 w 345"/>
                  <a:gd name="T29" fmla="*/ 0 h 86"/>
                  <a:gd name="T30" fmla="*/ 11 w 345"/>
                  <a:gd name="T31" fmla="*/ 0 h 86"/>
                  <a:gd name="T32" fmla="*/ 11 w 345"/>
                  <a:gd name="T33" fmla="*/ 0 h 86"/>
                  <a:gd name="T34" fmla="*/ 11 w 345"/>
                  <a:gd name="T35" fmla="*/ 0 h 86"/>
                  <a:gd name="T36" fmla="*/ 10 w 345"/>
                  <a:gd name="T37" fmla="*/ 0 h 86"/>
                  <a:gd name="T38" fmla="*/ 10 w 345"/>
                  <a:gd name="T39" fmla="*/ 0 h 86"/>
                  <a:gd name="T40" fmla="*/ 10 w 345"/>
                  <a:gd name="T41" fmla="*/ 0 h 86"/>
                  <a:gd name="T42" fmla="*/ 9 w 345"/>
                  <a:gd name="T43" fmla="*/ 0 h 86"/>
                  <a:gd name="T44" fmla="*/ 9 w 345"/>
                  <a:gd name="T45" fmla="*/ 0 h 86"/>
                  <a:gd name="T46" fmla="*/ 9 w 345"/>
                  <a:gd name="T47" fmla="*/ 0 h 86"/>
                  <a:gd name="T48" fmla="*/ 8 w 345"/>
                  <a:gd name="T49" fmla="*/ 0 h 86"/>
                  <a:gd name="T50" fmla="*/ 7 w 345"/>
                  <a:gd name="T51" fmla="*/ 0 h 86"/>
                  <a:gd name="T52" fmla="*/ 7 w 345"/>
                  <a:gd name="T53" fmla="*/ 0 h 86"/>
                  <a:gd name="T54" fmla="*/ 5 w 345"/>
                  <a:gd name="T55" fmla="*/ 1 h 86"/>
                  <a:gd name="T56" fmla="*/ 4 w 345"/>
                  <a:gd name="T57" fmla="*/ 1 h 86"/>
                  <a:gd name="T58" fmla="*/ 4 w 345"/>
                  <a:gd name="T59" fmla="*/ 1 h 86"/>
                  <a:gd name="T60" fmla="*/ 3 w 345"/>
                  <a:gd name="T61" fmla="*/ 1 h 86"/>
                  <a:gd name="T62" fmla="*/ 2 w 345"/>
                  <a:gd name="T63" fmla="*/ 2 h 86"/>
                  <a:gd name="T64" fmla="*/ 2 w 345"/>
                  <a:gd name="T65" fmla="*/ 2 h 86"/>
                  <a:gd name="T66" fmla="*/ 1 w 345"/>
                  <a:gd name="T67" fmla="*/ 2 h 86"/>
                  <a:gd name="T68" fmla="*/ 1 w 345"/>
                  <a:gd name="T69" fmla="*/ 2 h 86"/>
                  <a:gd name="T70" fmla="*/ 0 w 345"/>
                  <a:gd name="T71" fmla="*/ 3 h 86"/>
                  <a:gd name="T72" fmla="*/ 0 w 345"/>
                  <a:gd name="T73" fmla="*/ 3 h 86"/>
                  <a:gd name="T74" fmla="*/ 4 w 345"/>
                  <a:gd name="T75" fmla="*/ 3 h 8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45" h="86">
                    <a:moveTo>
                      <a:pt x="106" y="86"/>
                    </a:moveTo>
                    <a:lnTo>
                      <a:pt x="119" y="81"/>
                    </a:lnTo>
                    <a:lnTo>
                      <a:pt x="133" y="76"/>
                    </a:lnTo>
                    <a:lnTo>
                      <a:pt x="148" y="72"/>
                    </a:lnTo>
                    <a:lnTo>
                      <a:pt x="164" y="69"/>
                    </a:lnTo>
                    <a:lnTo>
                      <a:pt x="197" y="63"/>
                    </a:lnTo>
                    <a:lnTo>
                      <a:pt x="231" y="57"/>
                    </a:lnTo>
                    <a:lnTo>
                      <a:pt x="247" y="53"/>
                    </a:lnTo>
                    <a:lnTo>
                      <a:pt x="264" y="50"/>
                    </a:lnTo>
                    <a:lnTo>
                      <a:pt x="279" y="46"/>
                    </a:lnTo>
                    <a:lnTo>
                      <a:pt x="294" y="40"/>
                    </a:lnTo>
                    <a:lnTo>
                      <a:pt x="309" y="35"/>
                    </a:lnTo>
                    <a:lnTo>
                      <a:pt x="322" y="28"/>
                    </a:lnTo>
                    <a:lnTo>
                      <a:pt x="334" y="21"/>
                    </a:lnTo>
                    <a:lnTo>
                      <a:pt x="345" y="13"/>
                    </a:lnTo>
                    <a:lnTo>
                      <a:pt x="335" y="12"/>
                    </a:lnTo>
                    <a:lnTo>
                      <a:pt x="326" y="11"/>
                    </a:lnTo>
                    <a:lnTo>
                      <a:pt x="317" y="9"/>
                    </a:lnTo>
                    <a:lnTo>
                      <a:pt x="309" y="6"/>
                    </a:lnTo>
                    <a:lnTo>
                      <a:pt x="300" y="4"/>
                    </a:lnTo>
                    <a:lnTo>
                      <a:pt x="291" y="2"/>
                    </a:lnTo>
                    <a:lnTo>
                      <a:pt x="281" y="1"/>
                    </a:lnTo>
                    <a:lnTo>
                      <a:pt x="272" y="0"/>
                    </a:lnTo>
                    <a:lnTo>
                      <a:pt x="259" y="1"/>
                    </a:lnTo>
                    <a:lnTo>
                      <a:pt x="245" y="3"/>
                    </a:lnTo>
                    <a:lnTo>
                      <a:pt x="227" y="5"/>
                    </a:lnTo>
                    <a:lnTo>
                      <a:pt x="209" y="9"/>
                    </a:lnTo>
                    <a:lnTo>
                      <a:pt x="168" y="18"/>
                    </a:lnTo>
                    <a:lnTo>
                      <a:pt x="126" y="29"/>
                    </a:lnTo>
                    <a:lnTo>
                      <a:pt x="104" y="36"/>
                    </a:lnTo>
                    <a:lnTo>
                      <a:pt x="85" y="42"/>
                    </a:lnTo>
                    <a:lnTo>
                      <a:pt x="66" y="50"/>
                    </a:lnTo>
                    <a:lnTo>
                      <a:pt x="47" y="58"/>
                    </a:lnTo>
                    <a:lnTo>
                      <a:pt x="32" y="65"/>
                    </a:lnTo>
                    <a:lnTo>
                      <a:pt x="19" y="72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106" y="86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7" name="Freeform 429"/>
              <p:cNvSpPr>
                <a:spLocks/>
              </p:cNvSpPr>
              <p:nvPr/>
            </p:nvSpPr>
            <p:spPr bwMode="auto">
              <a:xfrm>
                <a:off x="1158" y="1199"/>
                <a:ext cx="149" cy="43"/>
              </a:xfrm>
              <a:custGeom>
                <a:avLst/>
                <a:gdLst>
                  <a:gd name="T0" fmla="*/ 1 w 464"/>
                  <a:gd name="T1" fmla="*/ 3 h 130"/>
                  <a:gd name="T2" fmla="*/ 3 w 464"/>
                  <a:gd name="T3" fmla="*/ 3 h 130"/>
                  <a:gd name="T4" fmla="*/ 4 w 464"/>
                  <a:gd name="T5" fmla="*/ 3 h 130"/>
                  <a:gd name="T6" fmla="*/ 3 w 464"/>
                  <a:gd name="T7" fmla="*/ 3 h 130"/>
                  <a:gd name="T8" fmla="*/ 3 w 464"/>
                  <a:gd name="T9" fmla="*/ 4 h 130"/>
                  <a:gd name="T10" fmla="*/ 2 w 464"/>
                  <a:gd name="T11" fmla="*/ 4 h 130"/>
                  <a:gd name="T12" fmla="*/ 2 w 464"/>
                  <a:gd name="T13" fmla="*/ 4 h 130"/>
                  <a:gd name="T14" fmla="*/ 3 w 464"/>
                  <a:gd name="T15" fmla="*/ 5 h 130"/>
                  <a:gd name="T16" fmla="*/ 3 w 464"/>
                  <a:gd name="T17" fmla="*/ 5 h 130"/>
                  <a:gd name="T18" fmla="*/ 4 w 464"/>
                  <a:gd name="T19" fmla="*/ 5 h 130"/>
                  <a:gd name="T20" fmla="*/ 4 w 464"/>
                  <a:gd name="T21" fmla="*/ 5 h 130"/>
                  <a:gd name="T22" fmla="*/ 5 w 464"/>
                  <a:gd name="T23" fmla="*/ 4 h 130"/>
                  <a:gd name="T24" fmla="*/ 6 w 464"/>
                  <a:gd name="T25" fmla="*/ 4 h 130"/>
                  <a:gd name="T26" fmla="*/ 7 w 464"/>
                  <a:gd name="T27" fmla="*/ 4 h 130"/>
                  <a:gd name="T28" fmla="*/ 8 w 464"/>
                  <a:gd name="T29" fmla="*/ 4 h 130"/>
                  <a:gd name="T30" fmla="*/ 9 w 464"/>
                  <a:gd name="T31" fmla="*/ 4 h 130"/>
                  <a:gd name="T32" fmla="*/ 10 w 464"/>
                  <a:gd name="T33" fmla="*/ 4 h 130"/>
                  <a:gd name="T34" fmla="*/ 11 w 464"/>
                  <a:gd name="T35" fmla="*/ 4 h 130"/>
                  <a:gd name="T36" fmla="*/ 13 w 464"/>
                  <a:gd name="T37" fmla="*/ 3 h 130"/>
                  <a:gd name="T38" fmla="*/ 14 w 464"/>
                  <a:gd name="T39" fmla="*/ 3 h 130"/>
                  <a:gd name="T40" fmla="*/ 15 w 464"/>
                  <a:gd name="T41" fmla="*/ 2 h 130"/>
                  <a:gd name="T42" fmla="*/ 15 w 464"/>
                  <a:gd name="T43" fmla="*/ 2 h 130"/>
                  <a:gd name="T44" fmla="*/ 14 w 464"/>
                  <a:gd name="T45" fmla="*/ 2 h 130"/>
                  <a:gd name="T46" fmla="*/ 14 w 464"/>
                  <a:gd name="T47" fmla="*/ 2 h 130"/>
                  <a:gd name="T48" fmla="*/ 13 w 464"/>
                  <a:gd name="T49" fmla="*/ 2 h 130"/>
                  <a:gd name="T50" fmla="*/ 13 w 464"/>
                  <a:gd name="T51" fmla="*/ 1 h 130"/>
                  <a:gd name="T52" fmla="*/ 14 w 464"/>
                  <a:gd name="T53" fmla="*/ 1 h 130"/>
                  <a:gd name="T54" fmla="*/ 14 w 464"/>
                  <a:gd name="T55" fmla="*/ 0 h 130"/>
                  <a:gd name="T56" fmla="*/ 13 w 464"/>
                  <a:gd name="T57" fmla="*/ 0 h 130"/>
                  <a:gd name="T58" fmla="*/ 12 w 464"/>
                  <a:gd name="T59" fmla="*/ 1 h 130"/>
                  <a:gd name="T60" fmla="*/ 11 w 464"/>
                  <a:gd name="T61" fmla="*/ 2 h 130"/>
                  <a:gd name="T62" fmla="*/ 11 w 464"/>
                  <a:gd name="T63" fmla="*/ 2 h 130"/>
                  <a:gd name="T64" fmla="*/ 10 w 464"/>
                  <a:gd name="T65" fmla="*/ 2 h 130"/>
                  <a:gd name="T66" fmla="*/ 10 w 464"/>
                  <a:gd name="T67" fmla="*/ 2 h 130"/>
                  <a:gd name="T68" fmla="*/ 9 w 464"/>
                  <a:gd name="T69" fmla="*/ 2 h 130"/>
                  <a:gd name="T70" fmla="*/ 9 w 464"/>
                  <a:gd name="T71" fmla="*/ 2 h 130"/>
                  <a:gd name="T72" fmla="*/ 8 w 464"/>
                  <a:gd name="T73" fmla="*/ 2 h 130"/>
                  <a:gd name="T74" fmla="*/ 7 w 464"/>
                  <a:gd name="T75" fmla="*/ 1 h 130"/>
                  <a:gd name="T76" fmla="*/ 6 w 464"/>
                  <a:gd name="T77" fmla="*/ 1 h 130"/>
                  <a:gd name="T78" fmla="*/ 5 w 464"/>
                  <a:gd name="T79" fmla="*/ 1 h 130"/>
                  <a:gd name="T80" fmla="*/ 4 w 464"/>
                  <a:gd name="T81" fmla="*/ 1 h 130"/>
                  <a:gd name="T82" fmla="*/ 3 w 464"/>
                  <a:gd name="T83" fmla="*/ 2 h 130"/>
                  <a:gd name="T84" fmla="*/ 2 w 464"/>
                  <a:gd name="T85" fmla="*/ 2 h 130"/>
                  <a:gd name="T86" fmla="*/ 1 w 464"/>
                  <a:gd name="T87" fmla="*/ 2 h 130"/>
                  <a:gd name="T88" fmla="*/ 0 w 464"/>
                  <a:gd name="T89" fmla="*/ 3 h 130"/>
                  <a:gd name="T90" fmla="*/ 0 w 464"/>
                  <a:gd name="T91" fmla="*/ 3 h 13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464" h="130">
                    <a:moveTo>
                      <a:pt x="0" y="86"/>
                    </a:moveTo>
                    <a:lnTo>
                      <a:pt x="19" y="86"/>
                    </a:lnTo>
                    <a:lnTo>
                      <a:pt x="48" y="83"/>
                    </a:lnTo>
                    <a:lnTo>
                      <a:pt x="77" y="81"/>
                    </a:lnTo>
                    <a:lnTo>
                      <a:pt x="106" y="80"/>
                    </a:lnTo>
                    <a:lnTo>
                      <a:pt x="103" y="81"/>
                    </a:lnTo>
                    <a:lnTo>
                      <a:pt x="97" y="84"/>
                    </a:lnTo>
                    <a:lnTo>
                      <a:pt x="92" y="89"/>
                    </a:lnTo>
                    <a:lnTo>
                      <a:pt x="86" y="94"/>
                    </a:lnTo>
                    <a:lnTo>
                      <a:pt x="81" y="100"/>
                    </a:lnTo>
                    <a:lnTo>
                      <a:pt x="76" y="106"/>
                    </a:lnTo>
                    <a:lnTo>
                      <a:pt x="73" y="112"/>
                    </a:lnTo>
                    <a:lnTo>
                      <a:pt x="72" y="117"/>
                    </a:lnTo>
                    <a:lnTo>
                      <a:pt x="73" y="119"/>
                    </a:lnTo>
                    <a:lnTo>
                      <a:pt x="75" y="121"/>
                    </a:lnTo>
                    <a:lnTo>
                      <a:pt x="79" y="124"/>
                    </a:lnTo>
                    <a:lnTo>
                      <a:pt x="83" y="126"/>
                    </a:lnTo>
                    <a:lnTo>
                      <a:pt x="92" y="129"/>
                    </a:lnTo>
                    <a:lnTo>
                      <a:pt x="99" y="130"/>
                    </a:lnTo>
                    <a:lnTo>
                      <a:pt x="109" y="129"/>
                    </a:lnTo>
                    <a:lnTo>
                      <a:pt x="119" y="129"/>
                    </a:lnTo>
                    <a:lnTo>
                      <a:pt x="128" y="127"/>
                    </a:lnTo>
                    <a:lnTo>
                      <a:pt x="138" y="125"/>
                    </a:lnTo>
                    <a:lnTo>
                      <a:pt x="157" y="119"/>
                    </a:lnTo>
                    <a:lnTo>
                      <a:pt x="176" y="114"/>
                    </a:lnTo>
                    <a:lnTo>
                      <a:pt x="196" y="108"/>
                    </a:lnTo>
                    <a:lnTo>
                      <a:pt x="216" y="103"/>
                    </a:lnTo>
                    <a:lnTo>
                      <a:pt x="226" y="101"/>
                    </a:lnTo>
                    <a:lnTo>
                      <a:pt x="237" y="100"/>
                    </a:lnTo>
                    <a:lnTo>
                      <a:pt x="248" y="99"/>
                    </a:lnTo>
                    <a:lnTo>
                      <a:pt x="259" y="99"/>
                    </a:lnTo>
                    <a:lnTo>
                      <a:pt x="266" y="99"/>
                    </a:lnTo>
                    <a:lnTo>
                      <a:pt x="285" y="99"/>
                    </a:lnTo>
                    <a:lnTo>
                      <a:pt x="304" y="99"/>
                    </a:lnTo>
                    <a:lnTo>
                      <a:pt x="311" y="99"/>
                    </a:lnTo>
                    <a:lnTo>
                      <a:pt x="333" y="98"/>
                    </a:lnTo>
                    <a:lnTo>
                      <a:pt x="355" y="96"/>
                    </a:lnTo>
                    <a:lnTo>
                      <a:pt x="376" y="93"/>
                    </a:lnTo>
                    <a:lnTo>
                      <a:pt x="396" y="89"/>
                    </a:lnTo>
                    <a:lnTo>
                      <a:pt x="415" y="83"/>
                    </a:lnTo>
                    <a:lnTo>
                      <a:pt x="432" y="76"/>
                    </a:lnTo>
                    <a:lnTo>
                      <a:pt x="449" y="66"/>
                    </a:lnTo>
                    <a:lnTo>
                      <a:pt x="464" y="55"/>
                    </a:lnTo>
                    <a:lnTo>
                      <a:pt x="455" y="51"/>
                    </a:lnTo>
                    <a:lnTo>
                      <a:pt x="446" y="49"/>
                    </a:lnTo>
                    <a:lnTo>
                      <a:pt x="439" y="48"/>
                    </a:lnTo>
                    <a:lnTo>
                      <a:pt x="430" y="48"/>
                    </a:lnTo>
                    <a:lnTo>
                      <a:pt x="413" y="48"/>
                    </a:lnTo>
                    <a:lnTo>
                      <a:pt x="392" y="49"/>
                    </a:lnTo>
                    <a:lnTo>
                      <a:pt x="396" y="46"/>
                    </a:lnTo>
                    <a:lnTo>
                      <a:pt x="401" y="42"/>
                    </a:lnTo>
                    <a:lnTo>
                      <a:pt x="406" y="36"/>
                    </a:lnTo>
                    <a:lnTo>
                      <a:pt x="410" y="29"/>
                    </a:lnTo>
                    <a:lnTo>
                      <a:pt x="413" y="22"/>
                    </a:lnTo>
                    <a:lnTo>
                      <a:pt x="416" y="15"/>
                    </a:lnTo>
                    <a:lnTo>
                      <a:pt x="418" y="7"/>
                    </a:lnTo>
                    <a:lnTo>
                      <a:pt x="418" y="0"/>
                    </a:lnTo>
                    <a:lnTo>
                      <a:pt x="378" y="0"/>
                    </a:lnTo>
                    <a:lnTo>
                      <a:pt x="368" y="8"/>
                    </a:lnTo>
                    <a:lnTo>
                      <a:pt x="360" y="19"/>
                    </a:lnTo>
                    <a:lnTo>
                      <a:pt x="352" y="30"/>
                    </a:lnTo>
                    <a:lnTo>
                      <a:pt x="343" y="41"/>
                    </a:lnTo>
                    <a:lnTo>
                      <a:pt x="334" y="51"/>
                    </a:lnTo>
                    <a:lnTo>
                      <a:pt x="323" y="59"/>
                    </a:lnTo>
                    <a:lnTo>
                      <a:pt x="318" y="63"/>
                    </a:lnTo>
                    <a:lnTo>
                      <a:pt x="312" y="65"/>
                    </a:lnTo>
                    <a:lnTo>
                      <a:pt x="306" y="68"/>
                    </a:lnTo>
                    <a:lnTo>
                      <a:pt x="298" y="68"/>
                    </a:lnTo>
                    <a:lnTo>
                      <a:pt x="287" y="68"/>
                    </a:lnTo>
                    <a:lnTo>
                      <a:pt x="278" y="66"/>
                    </a:lnTo>
                    <a:lnTo>
                      <a:pt x="270" y="65"/>
                    </a:lnTo>
                    <a:lnTo>
                      <a:pt x="262" y="63"/>
                    </a:lnTo>
                    <a:lnTo>
                      <a:pt x="250" y="59"/>
                    </a:lnTo>
                    <a:lnTo>
                      <a:pt x="239" y="54"/>
                    </a:lnTo>
                    <a:lnTo>
                      <a:pt x="222" y="42"/>
                    </a:lnTo>
                    <a:lnTo>
                      <a:pt x="205" y="31"/>
                    </a:lnTo>
                    <a:lnTo>
                      <a:pt x="193" y="29"/>
                    </a:lnTo>
                    <a:lnTo>
                      <a:pt x="180" y="29"/>
                    </a:lnTo>
                    <a:lnTo>
                      <a:pt x="165" y="29"/>
                    </a:lnTo>
                    <a:lnTo>
                      <a:pt x="150" y="31"/>
                    </a:lnTo>
                    <a:lnTo>
                      <a:pt x="133" y="33"/>
                    </a:lnTo>
                    <a:lnTo>
                      <a:pt x="117" y="37"/>
                    </a:lnTo>
                    <a:lnTo>
                      <a:pt x="101" y="40"/>
                    </a:lnTo>
                    <a:lnTo>
                      <a:pt x="85" y="45"/>
                    </a:lnTo>
                    <a:lnTo>
                      <a:pt x="70" y="49"/>
                    </a:lnTo>
                    <a:lnTo>
                      <a:pt x="54" y="54"/>
                    </a:lnTo>
                    <a:lnTo>
                      <a:pt x="41" y="60"/>
                    </a:lnTo>
                    <a:lnTo>
                      <a:pt x="29" y="65"/>
                    </a:lnTo>
                    <a:lnTo>
                      <a:pt x="18" y="71"/>
                    </a:lnTo>
                    <a:lnTo>
                      <a:pt x="9" y="77"/>
                    </a:lnTo>
                    <a:lnTo>
                      <a:pt x="3" y="82"/>
                    </a:lnTo>
                    <a:lnTo>
                      <a:pt x="0" y="86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8" name="Freeform 430"/>
              <p:cNvSpPr>
                <a:spLocks/>
              </p:cNvSpPr>
              <p:nvPr/>
            </p:nvSpPr>
            <p:spPr bwMode="auto">
              <a:xfrm>
                <a:off x="1472" y="1205"/>
                <a:ext cx="153" cy="31"/>
              </a:xfrm>
              <a:custGeom>
                <a:avLst/>
                <a:gdLst>
                  <a:gd name="T0" fmla="*/ 2 w 472"/>
                  <a:gd name="T1" fmla="*/ 0 h 92"/>
                  <a:gd name="T2" fmla="*/ 2 w 472"/>
                  <a:gd name="T3" fmla="*/ 0 h 92"/>
                  <a:gd name="T4" fmla="*/ 1 w 472"/>
                  <a:gd name="T5" fmla="*/ 0 h 92"/>
                  <a:gd name="T6" fmla="*/ 0 w 472"/>
                  <a:gd name="T7" fmla="*/ 0 h 92"/>
                  <a:gd name="T8" fmla="*/ 0 w 472"/>
                  <a:gd name="T9" fmla="*/ 0 h 92"/>
                  <a:gd name="T10" fmla="*/ 0 w 472"/>
                  <a:gd name="T11" fmla="*/ 1 h 92"/>
                  <a:gd name="T12" fmla="*/ 0 w 472"/>
                  <a:gd name="T13" fmla="*/ 1 h 92"/>
                  <a:gd name="T14" fmla="*/ 1 w 472"/>
                  <a:gd name="T15" fmla="*/ 1 h 92"/>
                  <a:gd name="T16" fmla="*/ 1 w 472"/>
                  <a:gd name="T17" fmla="*/ 2 h 92"/>
                  <a:gd name="T18" fmla="*/ 0 w 472"/>
                  <a:gd name="T19" fmla="*/ 2 h 92"/>
                  <a:gd name="T20" fmla="*/ 0 w 472"/>
                  <a:gd name="T21" fmla="*/ 2 h 92"/>
                  <a:gd name="T22" fmla="*/ 0 w 472"/>
                  <a:gd name="T23" fmla="*/ 2 h 92"/>
                  <a:gd name="T24" fmla="*/ 1 w 472"/>
                  <a:gd name="T25" fmla="*/ 3 h 92"/>
                  <a:gd name="T26" fmla="*/ 2 w 472"/>
                  <a:gd name="T27" fmla="*/ 3 h 92"/>
                  <a:gd name="T28" fmla="*/ 4 w 472"/>
                  <a:gd name="T29" fmla="*/ 3 h 92"/>
                  <a:gd name="T30" fmla="*/ 6 w 472"/>
                  <a:gd name="T31" fmla="*/ 3 h 92"/>
                  <a:gd name="T32" fmla="*/ 12 w 472"/>
                  <a:gd name="T33" fmla="*/ 3 h 92"/>
                  <a:gd name="T34" fmla="*/ 13 w 472"/>
                  <a:gd name="T35" fmla="*/ 3 h 92"/>
                  <a:gd name="T36" fmla="*/ 13 w 472"/>
                  <a:gd name="T37" fmla="*/ 3 h 92"/>
                  <a:gd name="T38" fmla="*/ 14 w 472"/>
                  <a:gd name="T39" fmla="*/ 3 h 92"/>
                  <a:gd name="T40" fmla="*/ 14 w 472"/>
                  <a:gd name="T41" fmla="*/ 3 h 92"/>
                  <a:gd name="T42" fmla="*/ 15 w 472"/>
                  <a:gd name="T43" fmla="*/ 3 h 92"/>
                  <a:gd name="T44" fmla="*/ 16 w 472"/>
                  <a:gd name="T45" fmla="*/ 3 h 92"/>
                  <a:gd name="T46" fmla="*/ 16 w 472"/>
                  <a:gd name="T47" fmla="*/ 3 h 92"/>
                  <a:gd name="T48" fmla="*/ 16 w 472"/>
                  <a:gd name="T49" fmla="*/ 1 h 92"/>
                  <a:gd name="T50" fmla="*/ 16 w 472"/>
                  <a:gd name="T51" fmla="*/ 1 h 92"/>
                  <a:gd name="T52" fmla="*/ 15 w 472"/>
                  <a:gd name="T53" fmla="*/ 1 h 92"/>
                  <a:gd name="T54" fmla="*/ 15 w 472"/>
                  <a:gd name="T55" fmla="*/ 0 h 92"/>
                  <a:gd name="T56" fmla="*/ 14 w 472"/>
                  <a:gd name="T57" fmla="*/ 0 h 92"/>
                  <a:gd name="T58" fmla="*/ 13 w 472"/>
                  <a:gd name="T59" fmla="*/ 1 h 92"/>
                  <a:gd name="T60" fmla="*/ 13 w 472"/>
                  <a:gd name="T61" fmla="*/ 1 h 92"/>
                  <a:gd name="T62" fmla="*/ 11 w 472"/>
                  <a:gd name="T63" fmla="*/ 1 h 92"/>
                  <a:gd name="T64" fmla="*/ 10 w 472"/>
                  <a:gd name="T65" fmla="*/ 1 h 92"/>
                  <a:gd name="T66" fmla="*/ 9 w 472"/>
                  <a:gd name="T67" fmla="*/ 2 h 92"/>
                  <a:gd name="T68" fmla="*/ 8 w 472"/>
                  <a:gd name="T69" fmla="*/ 2 h 92"/>
                  <a:gd name="T70" fmla="*/ 6 w 472"/>
                  <a:gd name="T71" fmla="*/ 2 h 92"/>
                  <a:gd name="T72" fmla="*/ 6 w 472"/>
                  <a:gd name="T73" fmla="*/ 2 h 92"/>
                  <a:gd name="T74" fmla="*/ 4 w 472"/>
                  <a:gd name="T75" fmla="*/ 2 h 92"/>
                  <a:gd name="T76" fmla="*/ 3 w 472"/>
                  <a:gd name="T77" fmla="*/ 2 h 92"/>
                  <a:gd name="T78" fmla="*/ 3 w 472"/>
                  <a:gd name="T79" fmla="*/ 1 h 92"/>
                  <a:gd name="T80" fmla="*/ 2 w 472"/>
                  <a:gd name="T81" fmla="*/ 1 h 92"/>
                  <a:gd name="T82" fmla="*/ 2 w 472"/>
                  <a:gd name="T83" fmla="*/ 1 h 92"/>
                  <a:gd name="T84" fmla="*/ 2 w 472"/>
                  <a:gd name="T85" fmla="*/ 0 h 92"/>
                  <a:gd name="T86" fmla="*/ 3 w 472"/>
                  <a:gd name="T87" fmla="*/ 0 h 92"/>
                  <a:gd name="T88" fmla="*/ 3 w 472"/>
                  <a:gd name="T89" fmla="*/ 0 h 9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472" h="92">
                    <a:moveTo>
                      <a:pt x="73" y="0"/>
                    </a:moveTo>
                    <a:lnTo>
                      <a:pt x="63" y="0"/>
                    </a:lnTo>
                    <a:lnTo>
                      <a:pt x="53" y="0"/>
                    </a:lnTo>
                    <a:lnTo>
                      <a:pt x="44" y="0"/>
                    </a:lnTo>
                    <a:lnTo>
                      <a:pt x="34" y="0"/>
                    </a:lnTo>
                    <a:lnTo>
                      <a:pt x="24" y="0"/>
                    </a:lnTo>
                    <a:lnTo>
                      <a:pt x="15" y="1"/>
                    </a:lnTo>
                    <a:lnTo>
                      <a:pt x="12" y="3"/>
                    </a:lnTo>
                    <a:lnTo>
                      <a:pt x="8" y="5"/>
                    </a:lnTo>
                    <a:lnTo>
                      <a:pt x="7" y="8"/>
                    </a:lnTo>
                    <a:lnTo>
                      <a:pt x="6" y="12"/>
                    </a:lnTo>
                    <a:lnTo>
                      <a:pt x="7" y="16"/>
                    </a:lnTo>
                    <a:lnTo>
                      <a:pt x="7" y="20"/>
                    </a:lnTo>
                    <a:lnTo>
                      <a:pt x="10" y="23"/>
                    </a:lnTo>
                    <a:lnTo>
                      <a:pt x="11" y="26"/>
                    </a:lnTo>
                    <a:lnTo>
                      <a:pt x="15" y="32"/>
                    </a:lnTo>
                    <a:lnTo>
                      <a:pt x="19" y="36"/>
                    </a:lnTo>
                    <a:lnTo>
                      <a:pt x="14" y="41"/>
                    </a:lnTo>
                    <a:lnTo>
                      <a:pt x="7" y="46"/>
                    </a:lnTo>
                    <a:lnTo>
                      <a:pt x="4" y="50"/>
                    </a:lnTo>
                    <a:lnTo>
                      <a:pt x="2" y="53"/>
                    </a:lnTo>
                    <a:lnTo>
                      <a:pt x="1" y="57"/>
                    </a:lnTo>
                    <a:lnTo>
                      <a:pt x="0" y="61"/>
                    </a:lnTo>
                    <a:lnTo>
                      <a:pt x="2" y="64"/>
                    </a:lnTo>
                    <a:lnTo>
                      <a:pt x="6" y="66"/>
                    </a:lnTo>
                    <a:lnTo>
                      <a:pt x="14" y="69"/>
                    </a:lnTo>
                    <a:lnTo>
                      <a:pt x="24" y="71"/>
                    </a:lnTo>
                    <a:lnTo>
                      <a:pt x="48" y="76"/>
                    </a:lnTo>
                    <a:lnTo>
                      <a:pt x="78" y="81"/>
                    </a:lnTo>
                    <a:lnTo>
                      <a:pt x="109" y="85"/>
                    </a:lnTo>
                    <a:lnTo>
                      <a:pt x="140" y="89"/>
                    </a:lnTo>
                    <a:lnTo>
                      <a:pt x="167" y="91"/>
                    </a:lnTo>
                    <a:lnTo>
                      <a:pt x="186" y="92"/>
                    </a:lnTo>
                    <a:lnTo>
                      <a:pt x="365" y="92"/>
                    </a:lnTo>
                    <a:lnTo>
                      <a:pt x="370" y="86"/>
                    </a:lnTo>
                    <a:lnTo>
                      <a:pt x="374" y="81"/>
                    </a:lnTo>
                    <a:lnTo>
                      <a:pt x="380" y="78"/>
                    </a:lnTo>
                    <a:lnTo>
                      <a:pt x="385" y="75"/>
                    </a:lnTo>
                    <a:lnTo>
                      <a:pt x="391" y="74"/>
                    </a:lnTo>
                    <a:lnTo>
                      <a:pt x="397" y="73"/>
                    </a:lnTo>
                    <a:lnTo>
                      <a:pt x="404" y="73"/>
                    </a:lnTo>
                    <a:lnTo>
                      <a:pt x="411" y="73"/>
                    </a:lnTo>
                    <a:lnTo>
                      <a:pt x="426" y="75"/>
                    </a:lnTo>
                    <a:lnTo>
                      <a:pt x="441" y="76"/>
                    </a:lnTo>
                    <a:lnTo>
                      <a:pt x="449" y="77"/>
                    </a:lnTo>
                    <a:lnTo>
                      <a:pt x="456" y="76"/>
                    </a:lnTo>
                    <a:lnTo>
                      <a:pt x="464" y="75"/>
                    </a:lnTo>
                    <a:lnTo>
                      <a:pt x="472" y="73"/>
                    </a:lnTo>
                    <a:lnTo>
                      <a:pt x="472" y="36"/>
                    </a:lnTo>
                    <a:lnTo>
                      <a:pt x="465" y="33"/>
                    </a:lnTo>
                    <a:lnTo>
                      <a:pt x="459" y="30"/>
                    </a:lnTo>
                    <a:lnTo>
                      <a:pt x="453" y="26"/>
                    </a:lnTo>
                    <a:lnTo>
                      <a:pt x="449" y="22"/>
                    </a:lnTo>
                    <a:lnTo>
                      <a:pt x="443" y="18"/>
                    </a:lnTo>
                    <a:lnTo>
                      <a:pt x="438" y="15"/>
                    </a:lnTo>
                    <a:lnTo>
                      <a:pt x="432" y="13"/>
                    </a:lnTo>
                    <a:lnTo>
                      <a:pt x="426" y="12"/>
                    </a:lnTo>
                    <a:lnTo>
                      <a:pt x="416" y="12"/>
                    </a:lnTo>
                    <a:lnTo>
                      <a:pt x="406" y="13"/>
                    </a:lnTo>
                    <a:lnTo>
                      <a:pt x="396" y="15"/>
                    </a:lnTo>
                    <a:lnTo>
                      <a:pt x="386" y="17"/>
                    </a:lnTo>
                    <a:lnTo>
                      <a:pt x="367" y="22"/>
                    </a:lnTo>
                    <a:lnTo>
                      <a:pt x="348" y="27"/>
                    </a:lnTo>
                    <a:lnTo>
                      <a:pt x="328" y="33"/>
                    </a:lnTo>
                    <a:lnTo>
                      <a:pt x="308" y="38"/>
                    </a:lnTo>
                    <a:lnTo>
                      <a:pt x="298" y="39"/>
                    </a:lnTo>
                    <a:lnTo>
                      <a:pt x="287" y="41"/>
                    </a:lnTo>
                    <a:lnTo>
                      <a:pt x="276" y="42"/>
                    </a:lnTo>
                    <a:lnTo>
                      <a:pt x="265" y="42"/>
                    </a:lnTo>
                    <a:lnTo>
                      <a:pt x="236" y="42"/>
                    </a:lnTo>
                    <a:lnTo>
                      <a:pt x="212" y="42"/>
                    </a:lnTo>
                    <a:lnTo>
                      <a:pt x="191" y="42"/>
                    </a:lnTo>
                    <a:lnTo>
                      <a:pt x="173" y="42"/>
                    </a:lnTo>
                    <a:lnTo>
                      <a:pt x="156" y="42"/>
                    </a:lnTo>
                    <a:lnTo>
                      <a:pt x="139" y="42"/>
                    </a:lnTo>
                    <a:lnTo>
                      <a:pt x="120" y="42"/>
                    </a:lnTo>
                    <a:lnTo>
                      <a:pt x="100" y="42"/>
                    </a:lnTo>
                    <a:lnTo>
                      <a:pt x="91" y="41"/>
                    </a:lnTo>
                    <a:lnTo>
                      <a:pt x="83" y="39"/>
                    </a:lnTo>
                    <a:lnTo>
                      <a:pt x="78" y="36"/>
                    </a:lnTo>
                    <a:lnTo>
                      <a:pt x="73" y="32"/>
                    </a:lnTo>
                    <a:lnTo>
                      <a:pt x="70" y="27"/>
                    </a:lnTo>
                    <a:lnTo>
                      <a:pt x="68" y="22"/>
                    </a:lnTo>
                    <a:lnTo>
                      <a:pt x="67" y="17"/>
                    </a:lnTo>
                    <a:lnTo>
                      <a:pt x="67" y="12"/>
                    </a:lnTo>
                    <a:lnTo>
                      <a:pt x="69" y="8"/>
                    </a:lnTo>
                    <a:lnTo>
                      <a:pt x="72" y="4"/>
                    </a:lnTo>
                    <a:lnTo>
                      <a:pt x="74" y="2"/>
                    </a:lnTo>
                    <a:lnTo>
                      <a:pt x="75" y="1"/>
                    </a:lnTo>
                    <a:lnTo>
                      <a:pt x="74" y="0"/>
                    </a:lnTo>
                    <a:lnTo>
                      <a:pt x="73" y="0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99" name="Freeform 431"/>
              <p:cNvSpPr>
                <a:spLocks/>
              </p:cNvSpPr>
              <p:nvPr/>
            </p:nvSpPr>
            <p:spPr bwMode="auto">
              <a:xfrm>
                <a:off x="1513" y="1136"/>
                <a:ext cx="106" cy="45"/>
              </a:xfrm>
              <a:custGeom>
                <a:avLst/>
                <a:gdLst>
                  <a:gd name="T0" fmla="*/ 5 w 326"/>
                  <a:gd name="T1" fmla="*/ 4 h 135"/>
                  <a:gd name="T2" fmla="*/ 7 w 326"/>
                  <a:gd name="T3" fmla="*/ 4 h 135"/>
                  <a:gd name="T4" fmla="*/ 9 w 326"/>
                  <a:gd name="T5" fmla="*/ 3 h 135"/>
                  <a:gd name="T6" fmla="*/ 10 w 326"/>
                  <a:gd name="T7" fmla="*/ 3 h 135"/>
                  <a:gd name="T8" fmla="*/ 11 w 326"/>
                  <a:gd name="T9" fmla="*/ 2 h 135"/>
                  <a:gd name="T10" fmla="*/ 11 w 326"/>
                  <a:gd name="T11" fmla="*/ 2 h 135"/>
                  <a:gd name="T12" fmla="*/ 11 w 326"/>
                  <a:gd name="T13" fmla="*/ 2 h 135"/>
                  <a:gd name="T14" fmla="*/ 10 w 326"/>
                  <a:gd name="T15" fmla="*/ 2 h 135"/>
                  <a:gd name="T16" fmla="*/ 10 w 326"/>
                  <a:gd name="T17" fmla="*/ 1 h 135"/>
                  <a:gd name="T18" fmla="*/ 9 w 326"/>
                  <a:gd name="T19" fmla="*/ 1 h 135"/>
                  <a:gd name="T20" fmla="*/ 8 w 326"/>
                  <a:gd name="T21" fmla="*/ 1 h 135"/>
                  <a:gd name="T22" fmla="*/ 7 w 326"/>
                  <a:gd name="T23" fmla="*/ 1 h 135"/>
                  <a:gd name="T24" fmla="*/ 7 w 326"/>
                  <a:gd name="T25" fmla="*/ 1 h 135"/>
                  <a:gd name="T26" fmla="*/ 7 w 326"/>
                  <a:gd name="T27" fmla="*/ 1 h 135"/>
                  <a:gd name="T28" fmla="*/ 7 w 326"/>
                  <a:gd name="T29" fmla="*/ 0 h 135"/>
                  <a:gd name="T30" fmla="*/ 6 w 326"/>
                  <a:gd name="T31" fmla="*/ 0 h 135"/>
                  <a:gd name="T32" fmla="*/ 6 w 326"/>
                  <a:gd name="T33" fmla="*/ 0 h 135"/>
                  <a:gd name="T34" fmla="*/ 5 w 326"/>
                  <a:gd name="T35" fmla="*/ 0 h 135"/>
                  <a:gd name="T36" fmla="*/ 3 w 326"/>
                  <a:gd name="T37" fmla="*/ 0 h 135"/>
                  <a:gd name="T38" fmla="*/ 2 w 326"/>
                  <a:gd name="T39" fmla="*/ 1 h 135"/>
                  <a:gd name="T40" fmla="*/ 1 w 326"/>
                  <a:gd name="T41" fmla="*/ 1 h 135"/>
                  <a:gd name="T42" fmla="*/ 0 w 326"/>
                  <a:gd name="T43" fmla="*/ 1 h 135"/>
                  <a:gd name="T44" fmla="*/ 0 w 326"/>
                  <a:gd name="T45" fmla="*/ 2 h 135"/>
                  <a:gd name="T46" fmla="*/ 0 w 326"/>
                  <a:gd name="T47" fmla="*/ 2 h 135"/>
                  <a:gd name="T48" fmla="*/ 1 w 326"/>
                  <a:gd name="T49" fmla="*/ 3 h 135"/>
                  <a:gd name="T50" fmla="*/ 2 w 326"/>
                  <a:gd name="T51" fmla="*/ 3 h 135"/>
                  <a:gd name="T52" fmla="*/ 1 w 326"/>
                  <a:gd name="T53" fmla="*/ 3 h 135"/>
                  <a:gd name="T54" fmla="*/ 1 w 326"/>
                  <a:gd name="T55" fmla="*/ 4 h 135"/>
                  <a:gd name="T56" fmla="*/ 2 w 326"/>
                  <a:gd name="T57" fmla="*/ 4 h 135"/>
                  <a:gd name="T58" fmla="*/ 2 w 326"/>
                  <a:gd name="T59" fmla="*/ 5 h 135"/>
                  <a:gd name="T60" fmla="*/ 2 w 326"/>
                  <a:gd name="T61" fmla="*/ 5 h 135"/>
                  <a:gd name="T62" fmla="*/ 2 w 326"/>
                  <a:gd name="T63" fmla="*/ 5 h 135"/>
                  <a:gd name="T64" fmla="*/ 3 w 326"/>
                  <a:gd name="T65" fmla="*/ 5 h 135"/>
                  <a:gd name="T66" fmla="*/ 4 w 326"/>
                  <a:gd name="T67" fmla="*/ 5 h 135"/>
                  <a:gd name="T68" fmla="*/ 4 w 326"/>
                  <a:gd name="T69" fmla="*/ 5 h 135"/>
                  <a:gd name="T70" fmla="*/ 4 w 326"/>
                  <a:gd name="T71" fmla="*/ 4 h 1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26" h="135">
                    <a:moveTo>
                      <a:pt x="120" y="111"/>
                    </a:moveTo>
                    <a:lnTo>
                      <a:pt x="145" y="107"/>
                    </a:lnTo>
                    <a:lnTo>
                      <a:pt x="172" y="102"/>
                    </a:lnTo>
                    <a:lnTo>
                      <a:pt x="203" y="97"/>
                    </a:lnTo>
                    <a:lnTo>
                      <a:pt x="233" y="90"/>
                    </a:lnTo>
                    <a:lnTo>
                      <a:pt x="262" y="84"/>
                    </a:lnTo>
                    <a:lnTo>
                      <a:pt x="288" y="78"/>
                    </a:lnTo>
                    <a:lnTo>
                      <a:pt x="300" y="74"/>
                    </a:lnTo>
                    <a:lnTo>
                      <a:pt x="310" y="70"/>
                    </a:lnTo>
                    <a:lnTo>
                      <a:pt x="318" y="66"/>
                    </a:lnTo>
                    <a:lnTo>
                      <a:pt x="326" y="62"/>
                    </a:lnTo>
                    <a:lnTo>
                      <a:pt x="322" y="56"/>
                    </a:lnTo>
                    <a:lnTo>
                      <a:pt x="317" y="52"/>
                    </a:lnTo>
                    <a:lnTo>
                      <a:pt x="312" y="48"/>
                    </a:lnTo>
                    <a:lnTo>
                      <a:pt x="306" y="44"/>
                    </a:lnTo>
                    <a:lnTo>
                      <a:pt x="300" y="41"/>
                    </a:lnTo>
                    <a:lnTo>
                      <a:pt x="293" y="39"/>
                    </a:lnTo>
                    <a:lnTo>
                      <a:pt x="286" y="37"/>
                    </a:lnTo>
                    <a:lnTo>
                      <a:pt x="279" y="34"/>
                    </a:lnTo>
                    <a:lnTo>
                      <a:pt x="263" y="32"/>
                    </a:lnTo>
                    <a:lnTo>
                      <a:pt x="247" y="31"/>
                    </a:lnTo>
                    <a:lnTo>
                      <a:pt x="230" y="30"/>
                    </a:lnTo>
                    <a:lnTo>
                      <a:pt x="213" y="30"/>
                    </a:lnTo>
                    <a:lnTo>
                      <a:pt x="209" y="30"/>
                    </a:lnTo>
                    <a:lnTo>
                      <a:pt x="205" y="27"/>
                    </a:lnTo>
                    <a:lnTo>
                      <a:pt x="202" y="24"/>
                    </a:lnTo>
                    <a:lnTo>
                      <a:pt x="200" y="21"/>
                    </a:lnTo>
                    <a:lnTo>
                      <a:pt x="196" y="17"/>
                    </a:lnTo>
                    <a:lnTo>
                      <a:pt x="194" y="13"/>
                    </a:lnTo>
                    <a:lnTo>
                      <a:pt x="191" y="9"/>
                    </a:lnTo>
                    <a:lnTo>
                      <a:pt x="187" y="6"/>
                    </a:lnTo>
                    <a:lnTo>
                      <a:pt x="180" y="5"/>
                    </a:lnTo>
                    <a:lnTo>
                      <a:pt x="172" y="3"/>
                    </a:lnTo>
                    <a:lnTo>
                      <a:pt x="162" y="1"/>
                    </a:lnTo>
                    <a:lnTo>
                      <a:pt x="153" y="0"/>
                    </a:lnTo>
                    <a:lnTo>
                      <a:pt x="135" y="1"/>
                    </a:lnTo>
                    <a:lnTo>
                      <a:pt x="112" y="4"/>
                    </a:lnTo>
                    <a:lnTo>
                      <a:pt x="87" y="8"/>
                    </a:lnTo>
                    <a:lnTo>
                      <a:pt x="61" y="14"/>
                    </a:lnTo>
                    <a:lnTo>
                      <a:pt x="49" y="17"/>
                    </a:lnTo>
                    <a:lnTo>
                      <a:pt x="38" y="21"/>
                    </a:lnTo>
                    <a:lnTo>
                      <a:pt x="27" y="26"/>
                    </a:lnTo>
                    <a:lnTo>
                      <a:pt x="19" y="31"/>
                    </a:lnTo>
                    <a:lnTo>
                      <a:pt x="11" y="37"/>
                    </a:lnTo>
                    <a:lnTo>
                      <a:pt x="5" y="43"/>
                    </a:lnTo>
                    <a:lnTo>
                      <a:pt x="3" y="46"/>
                    </a:lnTo>
                    <a:lnTo>
                      <a:pt x="1" y="49"/>
                    </a:lnTo>
                    <a:lnTo>
                      <a:pt x="1" y="52"/>
                    </a:lnTo>
                    <a:lnTo>
                      <a:pt x="0" y="56"/>
                    </a:lnTo>
                    <a:lnTo>
                      <a:pt x="34" y="74"/>
                    </a:lnTo>
                    <a:lnTo>
                      <a:pt x="73" y="74"/>
                    </a:lnTo>
                    <a:lnTo>
                      <a:pt x="56" y="81"/>
                    </a:lnTo>
                    <a:lnTo>
                      <a:pt x="44" y="87"/>
                    </a:lnTo>
                    <a:lnTo>
                      <a:pt x="41" y="90"/>
                    </a:lnTo>
                    <a:lnTo>
                      <a:pt x="38" y="94"/>
                    </a:lnTo>
                    <a:lnTo>
                      <a:pt x="38" y="99"/>
                    </a:lnTo>
                    <a:lnTo>
                      <a:pt x="41" y="105"/>
                    </a:lnTo>
                    <a:lnTo>
                      <a:pt x="44" y="114"/>
                    </a:lnTo>
                    <a:lnTo>
                      <a:pt x="47" y="123"/>
                    </a:lnTo>
                    <a:lnTo>
                      <a:pt x="48" y="128"/>
                    </a:lnTo>
                    <a:lnTo>
                      <a:pt x="50" y="131"/>
                    </a:lnTo>
                    <a:lnTo>
                      <a:pt x="55" y="134"/>
                    </a:lnTo>
                    <a:lnTo>
                      <a:pt x="60" y="135"/>
                    </a:lnTo>
                    <a:lnTo>
                      <a:pt x="69" y="135"/>
                    </a:lnTo>
                    <a:lnTo>
                      <a:pt x="78" y="133"/>
                    </a:lnTo>
                    <a:lnTo>
                      <a:pt x="86" y="131"/>
                    </a:lnTo>
                    <a:lnTo>
                      <a:pt x="93" y="129"/>
                    </a:lnTo>
                    <a:lnTo>
                      <a:pt x="101" y="127"/>
                    </a:lnTo>
                    <a:lnTo>
                      <a:pt x="109" y="125"/>
                    </a:lnTo>
                    <a:lnTo>
                      <a:pt x="117" y="124"/>
                    </a:lnTo>
                    <a:lnTo>
                      <a:pt x="126" y="123"/>
                    </a:lnTo>
                    <a:lnTo>
                      <a:pt x="120" y="111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00" name="Freeform 432"/>
              <p:cNvSpPr>
                <a:spLocks/>
              </p:cNvSpPr>
              <p:nvPr/>
            </p:nvSpPr>
            <p:spPr bwMode="auto">
              <a:xfrm>
                <a:off x="1584" y="1245"/>
                <a:ext cx="51" cy="18"/>
              </a:xfrm>
              <a:custGeom>
                <a:avLst/>
                <a:gdLst>
                  <a:gd name="T0" fmla="*/ 2 w 159"/>
                  <a:gd name="T1" fmla="*/ 2 h 56"/>
                  <a:gd name="T2" fmla="*/ 1 w 159"/>
                  <a:gd name="T3" fmla="*/ 2 h 56"/>
                  <a:gd name="T4" fmla="*/ 1 w 159"/>
                  <a:gd name="T5" fmla="*/ 2 h 56"/>
                  <a:gd name="T6" fmla="*/ 1 w 159"/>
                  <a:gd name="T7" fmla="*/ 2 h 56"/>
                  <a:gd name="T8" fmla="*/ 1 w 159"/>
                  <a:gd name="T9" fmla="*/ 1 h 56"/>
                  <a:gd name="T10" fmla="*/ 0 w 159"/>
                  <a:gd name="T11" fmla="*/ 1 h 56"/>
                  <a:gd name="T12" fmla="*/ 0 w 159"/>
                  <a:gd name="T13" fmla="*/ 1 h 56"/>
                  <a:gd name="T14" fmla="*/ 0 w 159"/>
                  <a:gd name="T15" fmla="*/ 1 h 56"/>
                  <a:gd name="T16" fmla="*/ 0 w 159"/>
                  <a:gd name="T17" fmla="*/ 1 h 56"/>
                  <a:gd name="T18" fmla="*/ 0 w 159"/>
                  <a:gd name="T19" fmla="*/ 0 h 56"/>
                  <a:gd name="T20" fmla="*/ 0 w 159"/>
                  <a:gd name="T21" fmla="*/ 0 h 56"/>
                  <a:gd name="T22" fmla="*/ 1 w 159"/>
                  <a:gd name="T23" fmla="*/ 0 h 56"/>
                  <a:gd name="T24" fmla="*/ 1 w 159"/>
                  <a:gd name="T25" fmla="*/ 0 h 56"/>
                  <a:gd name="T26" fmla="*/ 2 w 159"/>
                  <a:gd name="T27" fmla="*/ 0 h 56"/>
                  <a:gd name="T28" fmla="*/ 2 w 159"/>
                  <a:gd name="T29" fmla="*/ 0 h 56"/>
                  <a:gd name="T30" fmla="*/ 3 w 159"/>
                  <a:gd name="T31" fmla="*/ 0 h 56"/>
                  <a:gd name="T32" fmla="*/ 4 w 159"/>
                  <a:gd name="T33" fmla="*/ 0 h 56"/>
                  <a:gd name="T34" fmla="*/ 4 w 159"/>
                  <a:gd name="T35" fmla="*/ 0 h 56"/>
                  <a:gd name="T36" fmla="*/ 4 w 159"/>
                  <a:gd name="T37" fmla="*/ 0 h 56"/>
                  <a:gd name="T38" fmla="*/ 4 w 159"/>
                  <a:gd name="T39" fmla="*/ 0 h 56"/>
                  <a:gd name="T40" fmla="*/ 5 w 159"/>
                  <a:gd name="T41" fmla="*/ 0 h 56"/>
                  <a:gd name="T42" fmla="*/ 5 w 159"/>
                  <a:gd name="T43" fmla="*/ 0 h 56"/>
                  <a:gd name="T44" fmla="*/ 5 w 159"/>
                  <a:gd name="T45" fmla="*/ 0 h 56"/>
                  <a:gd name="T46" fmla="*/ 5 w 159"/>
                  <a:gd name="T47" fmla="*/ 1 h 56"/>
                  <a:gd name="T48" fmla="*/ 5 w 159"/>
                  <a:gd name="T49" fmla="*/ 1 h 56"/>
                  <a:gd name="T50" fmla="*/ 5 w 159"/>
                  <a:gd name="T51" fmla="*/ 1 h 56"/>
                  <a:gd name="T52" fmla="*/ 5 w 159"/>
                  <a:gd name="T53" fmla="*/ 1 h 56"/>
                  <a:gd name="T54" fmla="*/ 5 w 159"/>
                  <a:gd name="T55" fmla="*/ 2 h 56"/>
                  <a:gd name="T56" fmla="*/ 5 w 159"/>
                  <a:gd name="T57" fmla="*/ 2 h 56"/>
                  <a:gd name="T58" fmla="*/ 4 w 159"/>
                  <a:gd name="T59" fmla="*/ 2 h 56"/>
                  <a:gd name="T60" fmla="*/ 4 w 159"/>
                  <a:gd name="T61" fmla="*/ 2 h 56"/>
                  <a:gd name="T62" fmla="*/ 4 w 159"/>
                  <a:gd name="T63" fmla="*/ 2 h 56"/>
                  <a:gd name="T64" fmla="*/ 4 w 159"/>
                  <a:gd name="T65" fmla="*/ 2 h 56"/>
                  <a:gd name="T66" fmla="*/ 3 w 159"/>
                  <a:gd name="T67" fmla="*/ 2 h 56"/>
                  <a:gd name="T68" fmla="*/ 2 w 159"/>
                  <a:gd name="T69" fmla="*/ 2 h 5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59" h="56">
                    <a:moveTo>
                      <a:pt x="46" y="53"/>
                    </a:moveTo>
                    <a:lnTo>
                      <a:pt x="40" y="52"/>
                    </a:lnTo>
                    <a:lnTo>
                      <a:pt x="34" y="49"/>
                    </a:lnTo>
                    <a:lnTo>
                      <a:pt x="26" y="45"/>
                    </a:lnTo>
                    <a:lnTo>
                      <a:pt x="18" y="38"/>
                    </a:lnTo>
                    <a:lnTo>
                      <a:pt x="10" y="31"/>
                    </a:lnTo>
                    <a:lnTo>
                      <a:pt x="5" y="24"/>
                    </a:lnTo>
                    <a:lnTo>
                      <a:pt x="3" y="21"/>
                    </a:lnTo>
                    <a:lnTo>
                      <a:pt x="1" y="17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1" y="10"/>
                    </a:lnTo>
                    <a:lnTo>
                      <a:pt x="39" y="10"/>
                    </a:lnTo>
                    <a:lnTo>
                      <a:pt x="52" y="10"/>
                    </a:lnTo>
                    <a:lnTo>
                      <a:pt x="59" y="10"/>
                    </a:lnTo>
                    <a:lnTo>
                      <a:pt x="83" y="6"/>
                    </a:lnTo>
                    <a:lnTo>
                      <a:pt x="117" y="0"/>
                    </a:lnTo>
                    <a:lnTo>
                      <a:pt x="125" y="0"/>
                    </a:lnTo>
                    <a:lnTo>
                      <a:pt x="132" y="0"/>
                    </a:lnTo>
                    <a:lnTo>
                      <a:pt x="140" y="0"/>
                    </a:lnTo>
                    <a:lnTo>
                      <a:pt x="147" y="2"/>
                    </a:lnTo>
                    <a:lnTo>
                      <a:pt x="151" y="5"/>
                    </a:lnTo>
                    <a:lnTo>
                      <a:pt x="155" y="9"/>
                    </a:lnTo>
                    <a:lnTo>
                      <a:pt x="158" y="15"/>
                    </a:lnTo>
                    <a:lnTo>
                      <a:pt x="159" y="22"/>
                    </a:lnTo>
                    <a:lnTo>
                      <a:pt x="158" y="30"/>
                    </a:lnTo>
                    <a:lnTo>
                      <a:pt x="155" y="37"/>
                    </a:lnTo>
                    <a:lnTo>
                      <a:pt x="151" y="44"/>
                    </a:lnTo>
                    <a:lnTo>
                      <a:pt x="146" y="48"/>
                    </a:lnTo>
                    <a:lnTo>
                      <a:pt x="139" y="52"/>
                    </a:lnTo>
                    <a:lnTo>
                      <a:pt x="132" y="54"/>
                    </a:lnTo>
                    <a:lnTo>
                      <a:pt x="124" y="55"/>
                    </a:lnTo>
                    <a:lnTo>
                      <a:pt x="115" y="56"/>
                    </a:lnTo>
                    <a:lnTo>
                      <a:pt x="77" y="55"/>
                    </a:lnTo>
                    <a:lnTo>
                      <a:pt x="46" y="5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01" name="Freeform 433"/>
              <p:cNvSpPr>
                <a:spLocks/>
              </p:cNvSpPr>
              <p:nvPr/>
            </p:nvSpPr>
            <p:spPr bwMode="auto">
              <a:xfrm>
                <a:off x="534" y="1280"/>
                <a:ext cx="1205" cy="539"/>
              </a:xfrm>
              <a:custGeom>
                <a:avLst/>
                <a:gdLst>
                  <a:gd name="T0" fmla="*/ 98 w 3734"/>
                  <a:gd name="T1" fmla="*/ 48 h 1644"/>
                  <a:gd name="T2" fmla="*/ 86 w 3734"/>
                  <a:gd name="T3" fmla="*/ 54 h 1644"/>
                  <a:gd name="T4" fmla="*/ 78 w 3734"/>
                  <a:gd name="T5" fmla="*/ 56 h 1644"/>
                  <a:gd name="T6" fmla="*/ 77 w 3734"/>
                  <a:gd name="T7" fmla="*/ 58 h 1644"/>
                  <a:gd name="T8" fmla="*/ 73 w 3734"/>
                  <a:gd name="T9" fmla="*/ 57 h 1644"/>
                  <a:gd name="T10" fmla="*/ 76 w 3734"/>
                  <a:gd name="T11" fmla="*/ 53 h 1644"/>
                  <a:gd name="T12" fmla="*/ 73 w 3734"/>
                  <a:gd name="T13" fmla="*/ 50 h 1644"/>
                  <a:gd name="T14" fmla="*/ 70 w 3734"/>
                  <a:gd name="T15" fmla="*/ 46 h 1644"/>
                  <a:gd name="T16" fmla="*/ 66 w 3734"/>
                  <a:gd name="T17" fmla="*/ 47 h 1644"/>
                  <a:gd name="T18" fmla="*/ 60 w 3734"/>
                  <a:gd name="T19" fmla="*/ 45 h 1644"/>
                  <a:gd name="T20" fmla="*/ 9 w 3734"/>
                  <a:gd name="T21" fmla="*/ 44 h 1644"/>
                  <a:gd name="T22" fmla="*/ 4 w 3734"/>
                  <a:gd name="T23" fmla="*/ 40 h 1644"/>
                  <a:gd name="T24" fmla="*/ 5 w 3734"/>
                  <a:gd name="T25" fmla="*/ 37 h 1644"/>
                  <a:gd name="T26" fmla="*/ 5 w 3734"/>
                  <a:gd name="T27" fmla="*/ 33 h 1644"/>
                  <a:gd name="T28" fmla="*/ 9 w 3734"/>
                  <a:gd name="T29" fmla="*/ 30 h 1644"/>
                  <a:gd name="T30" fmla="*/ 8 w 3734"/>
                  <a:gd name="T31" fmla="*/ 26 h 1644"/>
                  <a:gd name="T32" fmla="*/ 4 w 3734"/>
                  <a:gd name="T33" fmla="*/ 23 h 1644"/>
                  <a:gd name="T34" fmla="*/ 20 w 3734"/>
                  <a:gd name="T35" fmla="*/ 4 h 1644"/>
                  <a:gd name="T36" fmla="*/ 38 w 3734"/>
                  <a:gd name="T37" fmla="*/ 4 h 1644"/>
                  <a:gd name="T38" fmla="*/ 44 w 3734"/>
                  <a:gd name="T39" fmla="*/ 4 h 1644"/>
                  <a:gd name="T40" fmla="*/ 55 w 3734"/>
                  <a:gd name="T41" fmla="*/ 6 h 1644"/>
                  <a:gd name="T42" fmla="*/ 60 w 3734"/>
                  <a:gd name="T43" fmla="*/ 7 h 1644"/>
                  <a:gd name="T44" fmla="*/ 70 w 3734"/>
                  <a:gd name="T45" fmla="*/ 7 h 1644"/>
                  <a:gd name="T46" fmla="*/ 77 w 3734"/>
                  <a:gd name="T47" fmla="*/ 8 h 1644"/>
                  <a:gd name="T48" fmla="*/ 79 w 3734"/>
                  <a:gd name="T49" fmla="*/ 8 h 1644"/>
                  <a:gd name="T50" fmla="*/ 85 w 3734"/>
                  <a:gd name="T51" fmla="*/ 4 h 1644"/>
                  <a:gd name="T52" fmla="*/ 87 w 3734"/>
                  <a:gd name="T53" fmla="*/ 0 h 1644"/>
                  <a:gd name="T54" fmla="*/ 89 w 3734"/>
                  <a:gd name="T55" fmla="*/ 4 h 1644"/>
                  <a:gd name="T56" fmla="*/ 90 w 3734"/>
                  <a:gd name="T57" fmla="*/ 6 h 1644"/>
                  <a:gd name="T58" fmla="*/ 91 w 3734"/>
                  <a:gd name="T59" fmla="*/ 7 h 1644"/>
                  <a:gd name="T60" fmla="*/ 97 w 3734"/>
                  <a:gd name="T61" fmla="*/ 4 h 1644"/>
                  <a:gd name="T62" fmla="*/ 102 w 3734"/>
                  <a:gd name="T63" fmla="*/ 5 h 1644"/>
                  <a:gd name="T64" fmla="*/ 97 w 3734"/>
                  <a:gd name="T65" fmla="*/ 10 h 1644"/>
                  <a:gd name="T66" fmla="*/ 94 w 3734"/>
                  <a:gd name="T67" fmla="*/ 10 h 1644"/>
                  <a:gd name="T68" fmla="*/ 86 w 3734"/>
                  <a:gd name="T69" fmla="*/ 11 h 1644"/>
                  <a:gd name="T70" fmla="*/ 84 w 3734"/>
                  <a:gd name="T71" fmla="*/ 14 h 1644"/>
                  <a:gd name="T72" fmla="*/ 78 w 3734"/>
                  <a:gd name="T73" fmla="*/ 16 h 1644"/>
                  <a:gd name="T74" fmla="*/ 70 w 3734"/>
                  <a:gd name="T75" fmla="*/ 22 h 1644"/>
                  <a:gd name="T76" fmla="*/ 71 w 3734"/>
                  <a:gd name="T77" fmla="*/ 28 h 1644"/>
                  <a:gd name="T78" fmla="*/ 79 w 3734"/>
                  <a:gd name="T79" fmla="*/ 32 h 1644"/>
                  <a:gd name="T80" fmla="*/ 82 w 3734"/>
                  <a:gd name="T81" fmla="*/ 37 h 1644"/>
                  <a:gd name="T82" fmla="*/ 88 w 3734"/>
                  <a:gd name="T83" fmla="*/ 35 h 1644"/>
                  <a:gd name="T84" fmla="*/ 96 w 3734"/>
                  <a:gd name="T85" fmla="*/ 28 h 1644"/>
                  <a:gd name="T86" fmla="*/ 97 w 3734"/>
                  <a:gd name="T87" fmla="*/ 21 h 1644"/>
                  <a:gd name="T88" fmla="*/ 106 w 3734"/>
                  <a:gd name="T89" fmla="*/ 18 h 1644"/>
                  <a:gd name="T90" fmla="*/ 110 w 3734"/>
                  <a:gd name="T91" fmla="*/ 21 h 1644"/>
                  <a:gd name="T92" fmla="*/ 108 w 3734"/>
                  <a:gd name="T93" fmla="*/ 26 h 1644"/>
                  <a:gd name="T94" fmla="*/ 117 w 3734"/>
                  <a:gd name="T95" fmla="*/ 22 h 1644"/>
                  <a:gd name="T96" fmla="*/ 119 w 3734"/>
                  <a:gd name="T97" fmla="*/ 27 h 1644"/>
                  <a:gd name="T98" fmla="*/ 123 w 3734"/>
                  <a:gd name="T99" fmla="*/ 32 h 1644"/>
                  <a:gd name="T100" fmla="*/ 122 w 3734"/>
                  <a:gd name="T101" fmla="*/ 34 h 1644"/>
                  <a:gd name="T102" fmla="*/ 124 w 3734"/>
                  <a:gd name="T103" fmla="*/ 36 h 1644"/>
                  <a:gd name="T104" fmla="*/ 119 w 3734"/>
                  <a:gd name="T105" fmla="*/ 39 h 1644"/>
                  <a:gd name="T106" fmla="*/ 106 w 3734"/>
                  <a:gd name="T107" fmla="*/ 41 h 1644"/>
                  <a:gd name="T108" fmla="*/ 96 w 3734"/>
                  <a:gd name="T109" fmla="*/ 47 h 1644"/>
                  <a:gd name="T110" fmla="*/ 97 w 3734"/>
                  <a:gd name="T111" fmla="*/ 47 h 1644"/>
                  <a:gd name="T112" fmla="*/ 108 w 3734"/>
                  <a:gd name="T113" fmla="*/ 44 h 1644"/>
                  <a:gd name="T114" fmla="*/ 103 w 3734"/>
                  <a:gd name="T115" fmla="*/ 46 h 1644"/>
                  <a:gd name="T116" fmla="*/ 106 w 3734"/>
                  <a:gd name="T117" fmla="*/ 49 h 1644"/>
                  <a:gd name="T118" fmla="*/ 109 w 3734"/>
                  <a:gd name="T119" fmla="*/ 52 h 1644"/>
                  <a:gd name="T120" fmla="*/ 101 w 3734"/>
                  <a:gd name="T121" fmla="*/ 55 h 1644"/>
                  <a:gd name="T122" fmla="*/ 107 w 3734"/>
                  <a:gd name="T123" fmla="*/ 52 h 1644"/>
                  <a:gd name="T124" fmla="*/ 101 w 3734"/>
                  <a:gd name="T125" fmla="*/ 52 h 164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734" h="1644">
                    <a:moveTo>
                      <a:pt x="3010" y="1478"/>
                    </a:moveTo>
                    <a:lnTo>
                      <a:pt x="3010" y="1410"/>
                    </a:lnTo>
                    <a:lnTo>
                      <a:pt x="3013" y="1407"/>
                    </a:lnTo>
                    <a:lnTo>
                      <a:pt x="3016" y="1400"/>
                    </a:lnTo>
                    <a:lnTo>
                      <a:pt x="3021" y="1391"/>
                    </a:lnTo>
                    <a:lnTo>
                      <a:pt x="3025" y="1382"/>
                    </a:lnTo>
                    <a:lnTo>
                      <a:pt x="3029" y="1370"/>
                    </a:lnTo>
                    <a:lnTo>
                      <a:pt x="3033" y="1360"/>
                    </a:lnTo>
                    <a:lnTo>
                      <a:pt x="3036" y="1351"/>
                    </a:lnTo>
                    <a:lnTo>
                      <a:pt x="3036" y="1343"/>
                    </a:lnTo>
                    <a:lnTo>
                      <a:pt x="3032" y="1345"/>
                    </a:lnTo>
                    <a:lnTo>
                      <a:pt x="3026" y="1345"/>
                    </a:lnTo>
                    <a:lnTo>
                      <a:pt x="3021" y="1346"/>
                    </a:lnTo>
                    <a:lnTo>
                      <a:pt x="3014" y="1345"/>
                    </a:lnTo>
                    <a:lnTo>
                      <a:pt x="2997" y="1344"/>
                    </a:lnTo>
                    <a:lnTo>
                      <a:pt x="2977" y="1343"/>
                    </a:lnTo>
                    <a:lnTo>
                      <a:pt x="2967" y="1343"/>
                    </a:lnTo>
                    <a:lnTo>
                      <a:pt x="2958" y="1345"/>
                    </a:lnTo>
                    <a:lnTo>
                      <a:pt x="2950" y="1348"/>
                    </a:lnTo>
                    <a:lnTo>
                      <a:pt x="2943" y="1352"/>
                    </a:lnTo>
                    <a:lnTo>
                      <a:pt x="2936" y="1356"/>
                    </a:lnTo>
                    <a:lnTo>
                      <a:pt x="2931" y="1362"/>
                    </a:lnTo>
                    <a:lnTo>
                      <a:pt x="2925" y="1368"/>
                    </a:lnTo>
                    <a:lnTo>
                      <a:pt x="2920" y="1374"/>
                    </a:lnTo>
                    <a:lnTo>
                      <a:pt x="2909" y="1388"/>
                    </a:lnTo>
                    <a:lnTo>
                      <a:pt x="2899" y="1403"/>
                    </a:lnTo>
                    <a:lnTo>
                      <a:pt x="2889" y="1416"/>
                    </a:lnTo>
                    <a:lnTo>
                      <a:pt x="2877" y="1429"/>
                    </a:lnTo>
                    <a:lnTo>
                      <a:pt x="2867" y="1438"/>
                    </a:lnTo>
                    <a:lnTo>
                      <a:pt x="2857" y="1445"/>
                    </a:lnTo>
                    <a:lnTo>
                      <a:pt x="2847" y="1451"/>
                    </a:lnTo>
                    <a:lnTo>
                      <a:pt x="2836" y="1456"/>
                    </a:lnTo>
                    <a:lnTo>
                      <a:pt x="2826" y="1460"/>
                    </a:lnTo>
                    <a:lnTo>
                      <a:pt x="2815" y="1463"/>
                    </a:lnTo>
                    <a:lnTo>
                      <a:pt x="2803" y="1465"/>
                    </a:lnTo>
                    <a:lnTo>
                      <a:pt x="2792" y="1467"/>
                    </a:lnTo>
                    <a:lnTo>
                      <a:pt x="2767" y="1470"/>
                    </a:lnTo>
                    <a:lnTo>
                      <a:pt x="2741" y="1472"/>
                    </a:lnTo>
                    <a:lnTo>
                      <a:pt x="2711" y="1474"/>
                    </a:lnTo>
                    <a:lnTo>
                      <a:pt x="2678" y="1478"/>
                    </a:lnTo>
                    <a:lnTo>
                      <a:pt x="2591" y="1478"/>
                    </a:lnTo>
                    <a:lnTo>
                      <a:pt x="2580" y="1494"/>
                    </a:lnTo>
                    <a:lnTo>
                      <a:pt x="2569" y="1508"/>
                    </a:lnTo>
                    <a:lnTo>
                      <a:pt x="2556" y="1522"/>
                    </a:lnTo>
                    <a:lnTo>
                      <a:pt x="2543" y="1534"/>
                    </a:lnTo>
                    <a:lnTo>
                      <a:pt x="2530" y="1547"/>
                    </a:lnTo>
                    <a:lnTo>
                      <a:pt x="2514" y="1558"/>
                    </a:lnTo>
                    <a:lnTo>
                      <a:pt x="2500" y="1568"/>
                    </a:lnTo>
                    <a:lnTo>
                      <a:pt x="2485" y="1577"/>
                    </a:lnTo>
                    <a:lnTo>
                      <a:pt x="2492" y="1571"/>
                    </a:lnTo>
                    <a:lnTo>
                      <a:pt x="2498" y="1565"/>
                    </a:lnTo>
                    <a:lnTo>
                      <a:pt x="2502" y="1559"/>
                    </a:lnTo>
                    <a:lnTo>
                      <a:pt x="2504" y="1553"/>
                    </a:lnTo>
                    <a:lnTo>
                      <a:pt x="2478" y="1546"/>
                    </a:lnTo>
                    <a:lnTo>
                      <a:pt x="2445" y="1559"/>
                    </a:lnTo>
                    <a:lnTo>
                      <a:pt x="2408" y="1562"/>
                    </a:lnTo>
                    <a:lnTo>
                      <a:pt x="2364" y="1565"/>
                    </a:lnTo>
                    <a:lnTo>
                      <a:pt x="2353" y="1567"/>
                    </a:lnTo>
                    <a:lnTo>
                      <a:pt x="2343" y="1569"/>
                    </a:lnTo>
                    <a:lnTo>
                      <a:pt x="2334" y="1572"/>
                    </a:lnTo>
                    <a:lnTo>
                      <a:pt x="2328" y="1575"/>
                    </a:lnTo>
                    <a:lnTo>
                      <a:pt x="2321" y="1579"/>
                    </a:lnTo>
                    <a:lnTo>
                      <a:pt x="2316" y="1583"/>
                    </a:lnTo>
                    <a:lnTo>
                      <a:pt x="2315" y="1586"/>
                    </a:lnTo>
                    <a:lnTo>
                      <a:pt x="2313" y="1589"/>
                    </a:lnTo>
                    <a:lnTo>
                      <a:pt x="2312" y="1592"/>
                    </a:lnTo>
                    <a:lnTo>
                      <a:pt x="2312" y="1595"/>
                    </a:lnTo>
                    <a:lnTo>
                      <a:pt x="2312" y="1598"/>
                    </a:lnTo>
                    <a:lnTo>
                      <a:pt x="2313" y="1602"/>
                    </a:lnTo>
                    <a:lnTo>
                      <a:pt x="2316" y="1604"/>
                    </a:lnTo>
                    <a:lnTo>
                      <a:pt x="2318" y="1605"/>
                    </a:lnTo>
                    <a:lnTo>
                      <a:pt x="2324" y="1608"/>
                    </a:lnTo>
                    <a:lnTo>
                      <a:pt x="2332" y="1609"/>
                    </a:lnTo>
                    <a:lnTo>
                      <a:pt x="2351" y="1609"/>
                    </a:lnTo>
                    <a:lnTo>
                      <a:pt x="2372" y="1608"/>
                    </a:lnTo>
                    <a:lnTo>
                      <a:pt x="2388" y="1607"/>
                    </a:lnTo>
                    <a:lnTo>
                      <a:pt x="2405" y="1605"/>
                    </a:lnTo>
                    <a:lnTo>
                      <a:pt x="2421" y="1602"/>
                    </a:lnTo>
                    <a:lnTo>
                      <a:pt x="2438" y="1597"/>
                    </a:lnTo>
                    <a:lnTo>
                      <a:pt x="2425" y="1602"/>
                    </a:lnTo>
                    <a:lnTo>
                      <a:pt x="2414" y="1605"/>
                    </a:lnTo>
                    <a:lnTo>
                      <a:pt x="2402" y="1607"/>
                    </a:lnTo>
                    <a:lnTo>
                      <a:pt x="2391" y="1608"/>
                    </a:lnTo>
                    <a:lnTo>
                      <a:pt x="2319" y="1626"/>
                    </a:lnTo>
                    <a:lnTo>
                      <a:pt x="2313" y="1629"/>
                    </a:lnTo>
                    <a:lnTo>
                      <a:pt x="2307" y="1631"/>
                    </a:lnTo>
                    <a:lnTo>
                      <a:pt x="2300" y="1633"/>
                    </a:lnTo>
                    <a:lnTo>
                      <a:pt x="2294" y="1634"/>
                    </a:lnTo>
                    <a:lnTo>
                      <a:pt x="2296" y="1633"/>
                    </a:lnTo>
                    <a:lnTo>
                      <a:pt x="2299" y="1632"/>
                    </a:lnTo>
                    <a:lnTo>
                      <a:pt x="2290" y="1625"/>
                    </a:lnTo>
                    <a:lnTo>
                      <a:pt x="2283" y="1620"/>
                    </a:lnTo>
                    <a:lnTo>
                      <a:pt x="2273" y="1617"/>
                    </a:lnTo>
                    <a:lnTo>
                      <a:pt x="2263" y="1614"/>
                    </a:lnTo>
                    <a:lnTo>
                      <a:pt x="2253" y="1613"/>
                    </a:lnTo>
                    <a:lnTo>
                      <a:pt x="2243" y="1614"/>
                    </a:lnTo>
                    <a:lnTo>
                      <a:pt x="2233" y="1615"/>
                    </a:lnTo>
                    <a:lnTo>
                      <a:pt x="2224" y="1616"/>
                    </a:lnTo>
                    <a:lnTo>
                      <a:pt x="2207" y="1621"/>
                    </a:lnTo>
                    <a:lnTo>
                      <a:pt x="2193" y="1626"/>
                    </a:lnTo>
                    <a:lnTo>
                      <a:pt x="2183" y="1630"/>
                    </a:lnTo>
                    <a:lnTo>
                      <a:pt x="2179" y="1632"/>
                    </a:lnTo>
                    <a:lnTo>
                      <a:pt x="2172" y="1634"/>
                    </a:lnTo>
                    <a:lnTo>
                      <a:pt x="2162" y="1637"/>
                    </a:lnTo>
                    <a:lnTo>
                      <a:pt x="2150" y="1641"/>
                    </a:lnTo>
                    <a:lnTo>
                      <a:pt x="2137" y="1644"/>
                    </a:lnTo>
                    <a:lnTo>
                      <a:pt x="2147" y="1632"/>
                    </a:lnTo>
                    <a:lnTo>
                      <a:pt x="2156" y="1623"/>
                    </a:lnTo>
                    <a:lnTo>
                      <a:pt x="2167" y="1614"/>
                    </a:lnTo>
                    <a:lnTo>
                      <a:pt x="2177" y="1607"/>
                    </a:lnTo>
                    <a:lnTo>
                      <a:pt x="2187" y="1599"/>
                    </a:lnTo>
                    <a:lnTo>
                      <a:pt x="2196" y="1592"/>
                    </a:lnTo>
                    <a:lnTo>
                      <a:pt x="2200" y="1587"/>
                    </a:lnTo>
                    <a:lnTo>
                      <a:pt x="2205" y="1582"/>
                    </a:lnTo>
                    <a:lnTo>
                      <a:pt x="2209" y="1577"/>
                    </a:lnTo>
                    <a:lnTo>
                      <a:pt x="2212" y="1571"/>
                    </a:lnTo>
                    <a:lnTo>
                      <a:pt x="2219" y="1558"/>
                    </a:lnTo>
                    <a:lnTo>
                      <a:pt x="2222" y="1544"/>
                    </a:lnTo>
                    <a:lnTo>
                      <a:pt x="2224" y="1533"/>
                    </a:lnTo>
                    <a:lnTo>
                      <a:pt x="2228" y="1522"/>
                    </a:lnTo>
                    <a:lnTo>
                      <a:pt x="2230" y="1511"/>
                    </a:lnTo>
                    <a:lnTo>
                      <a:pt x="2234" y="1501"/>
                    </a:lnTo>
                    <a:lnTo>
                      <a:pt x="2238" y="1495"/>
                    </a:lnTo>
                    <a:lnTo>
                      <a:pt x="2242" y="1490"/>
                    </a:lnTo>
                    <a:lnTo>
                      <a:pt x="2246" y="1484"/>
                    </a:lnTo>
                    <a:lnTo>
                      <a:pt x="2252" y="1478"/>
                    </a:lnTo>
                    <a:lnTo>
                      <a:pt x="2265" y="1478"/>
                    </a:lnTo>
                    <a:lnTo>
                      <a:pt x="2266" y="1485"/>
                    </a:lnTo>
                    <a:lnTo>
                      <a:pt x="2267" y="1492"/>
                    </a:lnTo>
                    <a:lnTo>
                      <a:pt x="2271" y="1497"/>
                    </a:lnTo>
                    <a:lnTo>
                      <a:pt x="2273" y="1502"/>
                    </a:lnTo>
                    <a:lnTo>
                      <a:pt x="2279" y="1512"/>
                    </a:lnTo>
                    <a:lnTo>
                      <a:pt x="2286" y="1521"/>
                    </a:lnTo>
                    <a:lnTo>
                      <a:pt x="2298" y="1517"/>
                    </a:lnTo>
                    <a:lnTo>
                      <a:pt x="2310" y="1512"/>
                    </a:lnTo>
                    <a:lnTo>
                      <a:pt x="2324" y="1508"/>
                    </a:lnTo>
                    <a:lnTo>
                      <a:pt x="2345" y="1503"/>
                    </a:lnTo>
                    <a:lnTo>
                      <a:pt x="2345" y="1478"/>
                    </a:lnTo>
                    <a:lnTo>
                      <a:pt x="2331" y="1462"/>
                    </a:lnTo>
                    <a:lnTo>
                      <a:pt x="2317" y="1444"/>
                    </a:lnTo>
                    <a:lnTo>
                      <a:pt x="2309" y="1436"/>
                    </a:lnTo>
                    <a:lnTo>
                      <a:pt x="2300" y="1428"/>
                    </a:lnTo>
                    <a:lnTo>
                      <a:pt x="2296" y="1426"/>
                    </a:lnTo>
                    <a:lnTo>
                      <a:pt x="2290" y="1424"/>
                    </a:lnTo>
                    <a:lnTo>
                      <a:pt x="2285" y="1423"/>
                    </a:lnTo>
                    <a:lnTo>
                      <a:pt x="2279" y="1422"/>
                    </a:lnTo>
                    <a:lnTo>
                      <a:pt x="2249" y="1423"/>
                    </a:lnTo>
                    <a:lnTo>
                      <a:pt x="2215" y="1424"/>
                    </a:lnTo>
                    <a:lnTo>
                      <a:pt x="2199" y="1424"/>
                    </a:lnTo>
                    <a:lnTo>
                      <a:pt x="2185" y="1423"/>
                    </a:lnTo>
                    <a:lnTo>
                      <a:pt x="2178" y="1422"/>
                    </a:lnTo>
                    <a:lnTo>
                      <a:pt x="2173" y="1420"/>
                    </a:lnTo>
                    <a:lnTo>
                      <a:pt x="2168" y="1419"/>
                    </a:lnTo>
                    <a:lnTo>
                      <a:pt x="2166" y="1416"/>
                    </a:lnTo>
                    <a:lnTo>
                      <a:pt x="2163" y="1413"/>
                    </a:lnTo>
                    <a:lnTo>
                      <a:pt x="2161" y="1409"/>
                    </a:lnTo>
                    <a:lnTo>
                      <a:pt x="2159" y="1405"/>
                    </a:lnTo>
                    <a:lnTo>
                      <a:pt x="2159" y="1401"/>
                    </a:lnTo>
                    <a:lnTo>
                      <a:pt x="2159" y="1392"/>
                    </a:lnTo>
                    <a:lnTo>
                      <a:pt x="2160" y="1382"/>
                    </a:lnTo>
                    <a:lnTo>
                      <a:pt x="2161" y="1372"/>
                    </a:lnTo>
                    <a:lnTo>
                      <a:pt x="2161" y="1362"/>
                    </a:lnTo>
                    <a:lnTo>
                      <a:pt x="2160" y="1357"/>
                    </a:lnTo>
                    <a:lnTo>
                      <a:pt x="2159" y="1352"/>
                    </a:lnTo>
                    <a:lnTo>
                      <a:pt x="2155" y="1347"/>
                    </a:lnTo>
                    <a:lnTo>
                      <a:pt x="2153" y="1343"/>
                    </a:lnTo>
                    <a:lnTo>
                      <a:pt x="2149" y="1339"/>
                    </a:lnTo>
                    <a:lnTo>
                      <a:pt x="2144" y="1335"/>
                    </a:lnTo>
                    <a:lnTo>
                      <a:pt x="2139" y="1332"/>
                    </a:lnTo>
                    <a:lnTo>
                      <a:pt x="2133" y="1329"/>
                    </a:lnTo>
                    <a:lnTo>
                      <a:pt x="2122" y="1323"/>
                    </a:lnTo>
                    <a:lnTo>
                      <a:pt x="2111" y="1315"/>
                    </a:lnTo>
                    <a:lnTo>
                      <a:pt x="2107" y="1311"/>
                    </a:lnTo>
                    <a:lnTo>
                      <a:pt x="2102" y="1307"/>
                    </a:lnTo>
                    <a:lnTo>
                      <a:pt x="2097" y="1301"/>
                    </a:lnTo>
                    <a:lnTo>
                      <a:pt x="2094" y="1295"/>
                    </a:lnTo>
                    <a:lnTo>
                      <a:pt x="2091" y="1288"/>
                    </a:lnTo>
                    <a:lnTo>
                      <a:pt x="2088" y="1279"/>
                    </a:lnTo>
                    <a:lnTo>
                      <a:pt x="2087" y="1269"/>
                    </a:lnTo>
                    <a:lnTo>
                      <a:pt x="2086" y="1256"/>
                    </a:lnTo>
                    <a:lnTo>
                      <a:pt x="2060" y="1256"/>
                    </a:lnTo>
                    <a:lnTo>
                      <a:pt x="2046" y="1259"/>
                    </a:lnTo>
                    <a:lnTo>
                      <a:pt x="2027" y="1261"/>
                    </a:lnTo>
                    <a:lnTo>
                      <a:pt x="2017" y="1262"/>
                    </a:lnTo>
                    <a:lnTo>
                      <a:pt x="2007" y="1265"/>
                    </a:lnTo>
                    <a:lnTo>
                      <a:pt x="2003" y="1267"/>
                    </a:lnTo>
                    <a:lnTo>
                      <a:pt x="1999" y="1270"/>
                    </a:lnTo>
                    <a:lnTo>
                      <a:pt x="1996" y="1272"/>
                    </a:lnTo>
                    <a:lnTo>
                      <a:pt x="1993" y="1275"/>
                    </a:lnTo>
                    <a:lnTo>
                      <a:pt x="1985" y="1287"/>
                    </a:lnTo>
                    <a:lnTo>
                      <a:pt x="1976" y="1301"/>
                    </a:lnTo>
                    <a:lnTo>
                      <a:pt x="1974" y="1304"/>
                    </a:lnTo>
                    <a:lnTo>
                      <a:pt x="1971" y="1307"/>
                    </a:lnTo>
                    <a:lnTo>
                      <a:pt x="1968" y="1310"/>
                    </a:lnTo>
                    <a:lnTo>
                      <a:pt x="1963" y="1313"/>
                    </a:lnTo>
                    <a:lnTo>
                      <a:pt x="1959" y="1315"/>
                    </a:lnTo>
                    <a:lnTo>
                      <a:pt x="1953" y="1316"/>
                    </a:lnTo>
                    <a:lnTo>
                      <a:pt x="1947" y="1317"/>
                    </a:lnTo>
                    <a:lnTo>
                      <a:pt x="1940" y="1318"/>
                    </a:lnTo>
                    <a:lnTo>
                      <a:pt x="1930" y="1317"/>
                    </a:lnTo>
                    <a:lnTo>
                      <a:pt x="1920" y="1315"/>
                    </a:lnTo>
                    <a:lnTo>
                      <a:pt x="1910" y="1313"/>
                    </a:lnTo>
                    <a:lnTo>
                      <a:pt x="1901" y="1309"/>
                    </a:lnTo>
                    <a:lnTo>
                      <a:pt x="1892" y="1305"/>
                    </a:lnTo>
                    <a:lnTo>
                      <a:pt x="1883" y="1300"/>
                    </a:lnTo>
                    <a:lnTo>
                      <a:pt x="1874" y="1294"/>
                    </a:lnTo>
                    <a:lnTo>
                      <a:pt x="1867" y="1287"/>
                    </a:lnTo>
                    <a:lnTo>
                      <a:pt x="1864" y="1289"/>
                    </a:lnTo>
                    <a:lnTo>
                      <a:pt x="1860" y="1293"/>
                    </a:lnTo>
                    <a:lnTo>
                      <a:pt x="1853" y="1298"/>
                    </a:lnTo>
                    <a:lnTo>
                      <a:pt x="1847" y="1299"/>
                    </a:lnTo>
                    <a:lnTo>
                      <a:pt x="1840" y="1299"/>
                    </a:lnTo>
                    <a:lnTo>
                      <a:pt x="1833" y="1297"/>
                    </a:lnTo>
                    <a:lnTo>
                      <a:pt x="1826" y="1294"/>
                    </a:lnTo>
                    <a:lnTo>
                      <a:pt x="1819" y="1290"/>
                    </a:lnTo>
                    <a:lnTo>
                      <a:pt x="1813" y="1287"/>
                    </a:lnTo>
                    <a:lnTo>
                      <a:pt x="1805" y="1284"/>
                    </a:lnTo>
                    <a:lnTo>
                      <a:pt x="1796" y="1282"/>
                    </a:lnTo>
                    <a:lnTo>
                      <a:pt x="1787" y="1281"/>
                    </a:lnTo>
                    <a:lnTo>
                      <a:pt x="1771" y="1281"/>
                    </a:lnTo>
                    <a:lnTo>
                      <a:pt x="1761" y="1281"/>
                    </a:lnTo>
                    <a:lnTo>
                      <a:pt x="1756" y="1281"/>
                    </a:lnTo>
                    <a:lnTo>
                      <a:pt x="1751" y="1280"/>
                    </a:lnTo>
                    <a:lnTo>
                      <a:pt x="1747" y="1279"/>
                    </a:lnTo>
                    <a:lnTo>
                      <a:pt x="1742" y="1277"/>
                    </a:lnTo>
                    <a:lnTo>
                      <a:pt x="1734" y="1272"/>
                    </a:lnTo>
                    <a:lnTo>
                      <a:pt x="1727" y="1264"/>
                    </a:lnTo>
                    <a:lnTo>
                      <a:pt x="1722" y="1256"/>
                    </a:lnTo>
                    <a:lnTo>
                      <a:pt x="1717" y="1247"/>
                    </a:lnTo>
                    <a:lnTo>
                      <a:pt x="1715" y="1237"/>
                    </a:lnTo>
                    <a:lnTo>
                      <a:pt x="1714" y="1226"/>
                    </a:lnTo>
                    <a:lnTo>
                      <a:pt x="1681" y="1226"/>
                    </a:lnTo>
                    <a:lnTo>
                      <a:pt x="1682" y="1231"/>
                    </a:lnTo>
                    <a:lnTo>
                      <a:pt x="1684" y="1239"/>
                    </a:lnTo>
                    <a:lnTo>
                      <a:pt x="1686" y="1247"/>
                    </a:lnTo>
                    <a:lnTo>
                      <a:pt x="1688" y="1256"/>
                    </a:lnTo>
                    <a:lnTo>
                      <a:pt x="259" y="1256"/>
                    </a:lnTo>
                    <a:lnTo>
                      <a:pt x="263" y="1245"/>
                    </a:lnTo>
                    <a:lnTo>
                      <a:pt x="265" y="1239"/>
                    </a:lnTo>
                    <a:lnTo>
                      <a:pt x="265" y="1237"/>
                    </a:lnTo>
                    <a:lnTo>
                      <a:pt x="263" y="1236"/>
                    </a:lnTo>
                    <a:lnTo>
                      <a:pt x="261" y="1235"/>
                    </a:lnTo>
                    <a:lnTo>
                      <a:pt x="258" y="1233"/>
                    </a:lnTo>
                    <a:lnTo>
                      <a:pt x="256" y="1229"/>
                    </a:lnTo>
                    <a:lnTo>
                      <a:pt x="252" y="1220"/>
                    </a:lnTo>
                    <a:lnTo>
                      <a:pt x="247" y="1214"/>
                    </a:lnTo>
                    <a:lnTo>
                      <a:pt x="240" y="1207"/>
                    </a:lnTo>
                    <a:lnTo>
                      <a:pt x="235" y="1200"/>
                    </a:lnTo>
                    <a:lnTo>
                      <a:pt x="233" y="1195"/>
                    </a:lnTo>
                    <a:lnTo>
                      <a:pt x="226" y="1194"/>
                    </a:lnTo>
                    <a:lnTo>
                      <a:pt x="217" y="1190"/>
                    </a:lnTo>
                    <a:lnTo>
                      <a:pt x="213" y="1188"/>
                    </a:lnTo>
                    <a:lnTo>
                      <a:pt x="210" y="1184"/>
                    </a:lnTo>
                    <a:lnTo>
                      <a:pt x="206" y="1181"/>
                    </a:lnTo>
                    <a:lnTo>
                      <a:pt x="206" y="1176"/>
                    </a:lnTo>
                    <a:lnTo>
                      <a:pt x="195" y="1173"/>
                    </a:lnTo>
                    <a:lnTo>
                      <a:pt x="182" y="1168"/>
                    </a:lnTo>
                    <a:lnTo>
                      <a:pt x="169" y="1161"/>
                    </a:lnTo>
                    <a:lnTo>
                      <a:pt x="156" y="1153"/>
                    </a:lnTo>
                    <a:lnTo>
                      <a:pt x="145" y="1145"/>
                    </a:lnTo>
                    <a:lnTo>
                      <a:pt x="135" y="1136"/>
                    </a:lnTo>
                    <a:lnTo>
                      <a:pt x="132" y="1132"/>
                    </a:lnTo>
                    <a:lnTo>
                      <a:pt x="128" y="1128"/>
                    </a:lnTo>
                    <a:lnTo>
                      <a:pt x="127" y="1125"/>
                    </a:lnTo>
                    <a:lnTo>
                      <a:pt x="126" y="1121"/>
                    </a:lnTo>
                    <a:lnTo>
                      <a:pt x="127" y="1116"/>
                    </a:lnTo>
                    <a:lnTo>
                      <a:pt x="128" y="1111"/>
                    </a:lnTo>
                    <a:lnTo>
                      <a:pt x="132" y="1106"/>
                    </a:lnTo>
                    <a:lnTo>
                      <a:pt x="136" y="1102"/>
                    </a:lnTo>
                    <a:lnTo>
                      <a:pt x="146" y="1094"/>
                    </a:lnTo>
                    <a:lnTo>
                      <a:pt x="157" y="1088"/>
                    </a:lnTo>
                    <a:lnTo>
                      <a:pt x="169" y="1083"/>
                    </a:lnTo>
                    <a:lnTo>
                      <a:pt x="180" y="1077"/>
                    </a:lnTo>
                    <a:lnTo>
                      <a:pt x="184" y="1075"/>
                    </a:lnTo>
                    <a:lnTo>
                      <a:pt x="188" y="1072"/>
                    </a:lnTo>
                    <a:lnTo>
                      <a:pt x="191" y="1069"/>
                    </a:lnTo>
                    <a:lnTo>
                      <a:pt x="193" y="1066"/>
                    </a:lnTo>
                    <a:lnTo>
                      <a:pt x="183" y="1065"/>
                    </a:lnTo>
                    <a:lnTo>
                      <a:pt x="170" y="1064"/>
                    </a:lnTo>
                    <a:lnTo>
                      <a:pt x="164" y="1063"/>
                    </a:lnTo>
                    <a:lnTo>
                      <a:pt x="158" y="1060"/>
                    </a:lnTo>
                    <a:lnTo>
                      <a:pt x="156" y="1059"/>
                    </a:lnTo>
                    <a:lnTo>
                      <a:pt x="155" y="1057"/>
                    </a:lnTo>
                    <a:lnTo>
                      <a:pt x="154" y="1056"/>
                    </a:lnTo>
                    <a:lnTo>
                      <a:pt x="153" y="1053"/>
                    </a:lnTo>
                    <a:lnTo>
                      <a:pt x="151" y="1040"/>
                    </a:lnTo>
                    <a:lnTo>
                      <a:pt x="148" y="1029"/>
                    </a:lnTo>
                    <a:lnTo>
                      <a:pt x="147" y="1024"/>
                    </a:lnTo>
                    <a:lnTo>
                      <a:pt x="147" y="1019"/>
                    </a:lnTo>
                    <a:lnTo>
                      <a:pt x="149" y="1015"/>
                    </a:lnTo>
                    <a:lnTo>
                      <a:pt x="153" y="1010"/>
                    </a:lnTo>
                    <a:lnTo>
                      <a:pt x="126" y="1010"/>
                    </a:lnTo>
                    <a:lnTo>
                      <a:pt x="133" y="992"/>
                    </a:lnTo>
                    <a:lnTo>
                      <a:pt x="120" y="989"/>
                    </a:lnTo>
                    <a:lnTo>
                      <a:pt x="106" y="985"/>
                    </a:lnTo>
                    <a:lnTo>
                      <a:pt x="108" y="979"/>
                    </a:lnTo>
                    <a:lnTo>
                      <a:pt x="110" y="973"/>
                    </a:lnTo>
                    <a:lnTo>
                      <a:pt x="112" y="969"/>
                    </a:lnTo>
                    <a:lnTo>
                      <a:pt x="114" y="965"/>
                    </a:lnTo>
                    <a:lnTo>
                      <a:pt x="121" y="958"/>
                    </a:lnTo>
                    <a:lnTo>
                      <a:pt x="127" y="954"/>
                    </a:lnTo>
                    <a:lnTo>
                      <a:pt x="134" y="950"/>
                    </a:lnTo>
                    <a:lnTo>
                      <a:pt x="140" y="947"/>
                    </a:lnTo>
                    <a:lnTo>
                      <a:pt x="147" y="942"/>
                    </a:lnTo>
                    <a:lnTo>
                      <a:pt x="153" y="936"/>
                    </a:lnTo>
                    <a:lnTo>
                      <a:pt x="149" y="932"/>
                    </a:lnTo>
                    <a:lnTo>
                      <a:pt x="148" y="929"/>
                    </a:lnTo>
                    <a:lnTo>
                      <a:pt x="147" y="927"/>
                    </a:lnTo>
                    <a:lnTo>
                      <a:pt x="147" y="925"/>
                    </a:lnTo>
                    <a:lnTo>
                      <a:pt x="148" y="923"/>
                    </a:lnTo>
                    <a:lnTo>
                      <a:pt x="149" y="921"/>
                    </a:lnTo>
                    <a:lnTo>
                      <a:pt x="151" y="919"/>
                    </a:lnTo>
                    <a:lnTo>
                      <a:pt x="155" y="917"/>
                    </a:lnTo>
                    <a:lnTo>
                      <a:pt x="161" y="914"/>
                    </a:lnTo>
                    <a:lnTo>
                      <a:pt x="170" y="910"/>
                    </a:lnTo>
                    <a:lnTo>
                      <a:pt x="178" y="905"/>
                    </a:lnTo>
                    <a:lnTo>
                      <a:pt x="187" y="899"/>
                    </a:lnTo>
                    <a:lnTo>
                      <a:pt x="191" y="901"/>
                    </a:lnTo>
                    <a:lnTo>
                      <a:pt x="196" y="902"/>
                    </a:lnTo>
                    <a:lnTo>
                      <a:pt x="203" y="901"/>
                    </a:lnTo>
                    <a:lnTo>
                      <a:pt x="209" y="900"/>
                    </a:lnTo>
                    <a:lnTo>
                      <a:pt x="215" y="898"/>
                    </a:lnTo>
                    <a:lnTo>
                      <a:pt x="221" y="896"/>
                    </a:lnTo>
                    <a:lnTo>
                      <a:pt x="227" y="893"/>
                    </a:lnTo>
                    <a:lnTo>
                      <a:pt x="233" y="889"/>
                    </a:lnTo>
                    <a:lnTo>
                      <a:pt x="243" y="881"/>
                    </a:lnTo>
                    <a:lnTo>
                      <a:pt x="251" y="872"/>
                    </a:lnTo>
                    <a:lnTo>
                      <a:pt x="255" y="868"/>
                    </a:lnTo>
                    <a:lnTo>
                      <a:pt x="257" y="863"/>
                    </a:lnTo>
                    <a:lnTo>
                      <a:pt x="259" y="859"/>
                    </a:lnTo>
                    <a:lnTo>
                      <a:pt x="259" y="856"/>
                    </a:lnTo>
                    <a:lnTo>
                      <a:pt x="259" y="851"/>
                    </a:lnTo>
                    <a:lnTo>
                      <a:pt x="258" y="847"/>
                    </a:lnTo>
                    <a:lnTo>
                      <a:pt x="256" y="843"/>
                    </a:lnTo>
                    <a:lnTo>
                      <a:pt x="254" y="840"/>
                    </a:lnTo>
                    <a:lnTo>
                      <a:pt x="248" y="832"/>
                    </a:lnTo>
                    <a:lnTo>
                      <a:pt x="243" y="826"/>
                    </a:lnTo>
                    <a:lnTo>
                      <a:pt x="236" y="818"/>
                    </a:lnTo>
                    <a:lnTo>
                      <a:pt x="232" y="811"/>
                    </a:lnTo>
                    <a:lnTo>
                      <a:pt x="229" y="807"/>
                    </a:lnTo>
                    <a:lnTo>
                      <a:pt x="227" y="803"/>
                    </a:lnTo>
                    <a:lnTo>
                      <a:pt x="226" y="799"/>
                    </a:lnTo>
                    <a:lnTo>
                      <a:pt x="226" y="794"/>
                    </a:lnTo>
                    <a:lnTo>
                      <a:pt x="226" y="789"/>
                    </a:lnTo>
                    <a:lnTo>
                      <a:pt x="227" y="784"/>
                    </a:lnTo>
                    <a:lnTo>
                      <a:pt x="228" y="780"/>
                    </a:lnTo>
                    <a:lnTo>
                      <a:pt x="231" y="776"/>
                    </a:lnTo>
                    <a:lnTo>
                      <a:pt x="234" y="770"/>
                    </a:lnTo>
                    <a:lnTo>
                      <a:pt x="239" y="763"/>
                    </a:lnTo>
                    <a:lnTo>
                      <a:pt x="244" y="757"/>
                    </a:lnTo>
                    <a:lnTo>
                      <a:pt x="248" y="751"/>
                    </a:lnTo>
                    <a:lnTo>
                      <a:pt x="250" y="747"/>
                    </a:lnTo>
                    <a:lnTo>
                      <a:pt x="251" y="743"/>
                    </a:lnTo>
                    <a:lnTo>
                      <a:pt x="252" y="738"/>
                    </a:lnTo>
                    <a:lnTo>
                      <a:pt x="252" y="733"/>
                    </a:lnTo>
                    <a:lnTo>
                      <a:pt x="252" y="724"/>
                    </a:lnTo>
                    <a:lnTo>
                      <a:pt x="251" y="716"/>
                    </a:lnTo>
                    <a:lnTo>
                      <a:pt x="249" y="707"/>
                    </a:lnTo>
                    <a:lnTo>
                      <a:pt x="247" y="700"/>
                    </a:lnTo>
                    <a:lnTo>
                      <a:pt x="242" y="686"/>
                    </a:lnTo>
                    <a:lnTo>
                      <a:pt x="234" y="674"/>
                    </a:lnTo>
                    <a:lnTo>
                      <a:pt x="218" y="653"/>
                    </a:lnTo>
                    <a:lnTo>
                      <a:pt x="206" y="634"/>
                    </a:lnTo>
                    <a:lnTo>
                      <a:pt x="200" y="634"/>
                    </a:lnTo>
                    <a:lnTo>
                      <a:pt x="194" y="635"/>
                    </a:lnTo>
                    <a:lnTo>
                      <a:pt x="190" y="637"/>
                    </a:lnTo>
                    <a:lnTo>
                      <a:pt x="186" y="639"/>
                    </a:lnTo>
                    <a:lnTo>
                      <a:pt x="177" y="644"/>
                    </a:lnTo>
                    <a:lnTo>
                      <a:pt x="168" y="649"/>
                    </a:lnTo>
                    <a:lnTo>
                      <a:pt x="159" y="656"/>
                    </a:lnTo>
                    <a:lnTo>
                      <a:pt x="148" y="661"/>
                    </a:lnTo>
                    <a:lnTo>
                      <a:pt x="142" y="662"/>
                    </a:lnTo>
                    <a:lnTo>
                      <a:pt x="135" y="664"/>
                    </a:lnTo>
                    <a:lnTo>
                      <a:pt x="128" y="665"/>
                    </a:lnTo>
                    <a:lnTo>
                      <a:pt x="120" y="665"/>
                    </a:lnTo>
                    <a:lnTo>
                      <a:pt x="113" y="663"/>
                    </a:lnTo>
                    <a:lnTo>
                      <a:pt x="104" y="658"/>
                    </a:lnTo>
                    <a:lnTo>
                      <a:pt x="100" y="656"/>
                    </a:lnTo>
                    <a:lnTo>
                      <a:pt x="97" y="652"/>
                    </a:lnTo>
                    <a:lnTo>
                      <a:pt x="94" y="649"/>
                    </a:lnTo>
                    <a:lnTo>
                      <a:pt x="93" y="646"/>
                    </a:lnTo>
                    <a:lnTo>
                      <a:pt x="93" y="640"/>
                    </a:lnTo>
                    <a:lnTo>
                      <a:pt x="95" y="633"/>
                    </a:lnTo>
                    <a:lnTo>
                      <a:pt x="98" y="628"/>
                    </a:lnTo>
                    <a:lnTo>
                      <a:pt x="100" y="622"/>
                    </a:lnTo>
                    <a:lnTo>
                      <a:pt x="102" y="616"/>
                    </a:lnTo>
                    <a:lnTo>
                      <a:pt x="104" y="610"/>
                    </a:lnTo>
                    <a:lnTo>
                      <a:pt x="105" y="604"/>
                    </a:lnTo>
                    <a:lnTo>
                      <a:pt x="106" y="597"/>
                    </a:lnTo>
                    <a:lnTo>
                      <a:pt x="86" y="597"/>
                    </a:lnTo>
                    <a:lnTo>
                      <a:pt x="64" y="597"/>
                    </a:lnTo>
                    <a:lnTo>
                      <a:pt x="35" y="597"/>
                    </a:lnTo>
                    <a:lnTo>
                      <a:pt x="0" y="597"/>
                    </a:lnTo>
                    <a:lnTo>
                      <a:pt x="585" y="117"/>
                    </a:lnTo>
                    <a:lnTo>
                      <a:pt x="594" y="116"/>
                    </a:lnTo>
                    <a:lnTo>
                      <a:pt x="602" y="114"/>
                    </a:lnTo>
                    <a:lnTo>
                      <a:pt x="612" y="112"/>
                    </a:lnTo>
                    <a:lnTo>
                      <a:pt x="625" y="111"/>
                    </a:lnTo>
                    <a:lnTo>
                      <a:pt x="635" y="111"/>
                    </a:lnTo>
                    <a:lnTo>
                      <a:pt x="643" y="113"/>
                    </a:lnTo>
                    <a:lnTo>
                      <a:pt x="651" y="116"/>
                    </a:lnTo>
                    <a:lnTo>
                      <a:pt x="659" y="119"/>
                    </a:lnTo>
                    <a:lnTo>
                      <a:pt x="674" y="128"/>
                    </a:lnTo>
                    <a:lnTo>
                      <a:pt x="687" y="138"/>
                    </a:lnTo>
                    <a:lnTo>
                      <a:pt x="702" y="148"/>
                    </a:lnTo>
                    <a:lnTo>
                      <a:pt x="716" y="158"/>
                    </a:lnTo>
                    <a:lnTo>
                      <a:pt x="724" y="161"/>
                    </a:lnTo>
                    <a:lnTo>
                      <a:pt x="732" y="164"/>
                    </a:lnTo>
                    <a:lnTo>
                      <a:pt x="741" y="166"/>
                    </a:lnTo>
                    <a:lnTo>
                      <a:pt x="751" y="166"/>
                    </a:lnTo>
                    <a:lnTo>
                      <a:pt x="943" y="111"/>
                    </a:lnTo>
                    <a:lnTo>
                      <a:pt x="1096" y="111"/>
                    </a:lnTo>
                    <a:lnTo>
                      <a:pt x="1103" y="112"/>
                    </a:lnTo>
                    <a:lnTo>
                      <a:pt x="1110" y="113"/>
                    </a:lnTo>
                    <a:lnTo>
                      <a:pt x="1117" y="113"/>
                    </a:lnTo>
                    <a:lnTo>
                      <a:pt x="1123" y="113"/>
                    </a:lnTo>
                    <a:lnTo>
                      <a:pt x="1135" y="110"/>
                    </a:lnTo>
                    <a:lnTo>
                      <a:pt x="1146" y="105"/>
                    </a:lnTo>
                    <a:lnTo>
                      <a:pt x="1157" y="100"/>
                    </a:lnTo>
                    <a:lnTo>
                      <a:pt x="1169" y="93"/>
                    </a:lnTo>
                    <a:lnTo>
                      <a:pt x="1181" y="89"/>
                    </a:lnTo>
                    <a:lnTo>
                      <a:pt x="1196" y="85"/>
                    </a:lnTo>
                    <a:lnTo>
                      <a:pt x="1195" y="90"/>
                    </a:lnTo>
                    <a:lnTo>
                      <a:pt x="1195" y="94"/>
                    </a:lnTo>
                    <a:lnTo>
                      <a:pt x="1195" y="100"/>
                    </a:lnTo>
                    <a:lnTo>
                      <a:pt x="1196" y="104"/>
                    </a:lnTo>
                    <a:lnTo>
                      <a:pt x="1198" y="112"/>
                    </a:lnTo>
                    <a:lnTo>
                      <a:pt x="1202" y="120"/>
                    </a:lnTo>
                    <a:lnTo>
                      <a:pt x="1208" y="126"/>
                    </a:lnTo>
                    <a:lnTo>
                      <a:pt x="1214" y="131"/>
                    </a:lnTo>
                    <a:lnTo>
                      <a:pt x="1218" y="132"/>
                    </a:lnTo>
                    <a:lnTo>
                      <a:pt x="1222" y="134"/>
                    </a:lnTo>
                    <a:lnTo>
                      <a:pt x="1225" y="135"/>
                    </a:lnTo>
                    <a:lnTo>
                      <a:pt x="1230" y="135"/>
                    </a:lnTo>
                    <a:lnTo>
                      <a:pt x="1238" y="134"/>
                    </a:lnTo>
                    <a:lnTo>
                      <a:pt x="1247" y="133"/>
                    </a:lnTo>
                    <a:lnTo>
                      <a:pt x="1255" y="131"/>
                    </a:lnTo>
                    <a:lnTo>
                      <a:pt x="1263" y="128"/>
                    </a:lnTo>
                    <a:lnTo>
                      <a:pt x="1278" y="122"/>
                    </a:lnTo>
                    <a:lnTo>
                      <a:pt x="1296" y="117"/>
                    </a:lnTo>
                    <a:lnTo>
                      <a:pt x="1298" y="119"/>
                    </a:lnTo>
                    <a:lnTo>
                      <a:pt x="1300" y="120"/>
                    </a:lnTo>
                    <a:lnTo>
                      <a:pt x="1303" y="122"/>
                    </a:lnTo>
                    <a:lnTo>
                      <a:pt x="1308" y="123"/>
                    </a:lnTo>
                    <a:lnTo>
                      <a:pt x="1319" y="124"/>
                    </a:lnTo>
                    <a:lnTo>
                      <a:pt x="1331" y="124"/>
                    </a:lnTo>
                    <a:lnTo>
                      <a:pt x="1343" y="123"/>
                    </a:lnTo>
                    <a:lnTo>
                      <a:pt x="1355" y="121"/>
                    </a:lnTo>
                    <a:lnTo>
                      <a:pt x="1367" y="119"/>
                    </a:lnTo>
                    <a:lnTo>
                      <a:pt x="1376" y="117"/>
                    </a:lnTo>
                    <a:lnTo>
                      <a:pt x="1386" y="116"/>
                    </a:lnTo>
                    <a:lnTo>
                      <a:pt x="1397" y="114"/>
                    </a:lnTo>
                    <a:lnTo>
                      <a:pt x="1405" y="112"/>
                    </a:lnTo>
                    <a:lnTo>
                      <a:pt x="1409" y="111"/>
                    </a:lnTo>
                    <a:lnTo>
                      <a:pt x="1424" y="112"/>
                    </a:lnTo>
                    <a:lnTo>
                      <a:pt x="1450" y="117"/>
                    </a:lnTo>
                    <a:lnTo>
                      <a:pt x="1483" y="123"/>
                    </a:lnTo>
                    <a:lnTo>
                      <a:pt x="1520" y="131"/>
                    </a:lnTo>
                    <a:lnTo>
                      <a:pt x="1557" y="140"/>
                    </a:lnTo>
                    <a:lnTo>
                      <a:pt x="1592" y="149"/>
                    </a:lnTo>
                    <a:lnTo>
                      <a:pt x="1621" y="159"/>
                    </a:lnTo>
                    <a:lnTo>
                      <a:pt x="1641" y="166"/>
                    </a:lnTo>
                    <a:lnTo>
                      <a:pt x="1632" y="174"/>
                    </a:lnTo>
                    <a:lnTo>
                      <a:pt x="1623" y="179"/>
                    </a:lnTo>
                    <a:lnTo>
                      <a:pt x="1615" y="183"/>
                    </a:lnTo>
                    <a:lnTo>
                      <a:pt x="1607" y="187"/>
                    </a:lnTo>
                    <a:lnTo>
                      <a:pt x="1601" y="189"/>
                    </a:lnTo>
                    <a:lnTo>
                      <a:pt x="1592" y="193"/>
                    </a:lnTo>
                    <a:lnTo>
                      <a:pt x="1584" y="197"/>
                    </a:lnTo>
                    <a:lnTo>
                      <a:pt x="1574" y="202"/>
                    </a:lnTo>
                    <a:lnTo>
                      <a:pt x="1591" y="209"/>
                    </a:lnTo>
                    <a:lnTo>
                      <a:pt x="1606" y="215"/>
                    </a:lnTo>
                    <a:lnTo>
                      <a:pt x="1621" y="219"/>
                    </a:lnTo>
                    <a:lnTo>
                      <a:pt x="1635" y="222"/>
                    </a:lnTo>
                    <a:lnTo>
                      <a:pt x="1648" y="225"/>
                    </a:lnTo>
                    <a:lnTo>
                      <a:pt x="1662" y="226"/>
                    </a:lnTo>
                    <a:lnTo>
                      <a:pt x="1678" y="227"/>
                    </a:lnTo>
                    <a:lnTo>
                      <a:pt x="1694" y="228"/>
                    </a:lnTo>
                    <a:lnTo>
                      <a:pt x="1711" y="227"/>
                    </a:lnTo>
                    <a:lnTo>
                      <a:pt x="1725" y="224"/>
                    </a:lnTo>
                    <a:lnTo>
                      <a:pt x="1737" y="220"/>
                    </a:lnTo>
                    <a:lnTo>
                      <a:pt x="1749" y="216"/>
                    </a:lnTo>
                    <a:lnTo>
                      <a:pt x="1760" y="211"/>
                    </a:lnTo>
                    <a:lnTo>
                      <a:pt x="1771" y="206"/>
                    </a:lnTo>
                    <a:lnTo>
                      <a:pt x="1782" y="203"/>
                    </a:lnTo>
                    <a:lnTo>
                      <a:pt x="1794" y="202"/>
                    </a:lnTo>
                    <a:lnTo>
                      <a:pt x="1800" y="203"/>
                    </a:lnTo>
                    <a:lnTo>
                      <a:pt x="1805" y="204"/>
                    </a:lnTo>
                    <a:lnTo>
                      <a:pt x="1811" y="206"/>
                    </a:lnTo>
                    <a:lnTo>
                      <a:pt x="1816" y="209"/>
                    </a:lnTo>
                    <a:lnTo>
                      <a:pt x="1825" y="217"/>
                    </a:lnTo>
                    <a:lnTo>
                      <a:pt x="1833" y="225"/>
                    </a:lnTo>
                    <a:lnTo>
                      <a:pt x="1841" y="232"/>
                    </a:lnTo>
                    <a:lnTo>
                      <a:pt x="1849" y="239"/>
                    </a:lnTo>
                    <a:lnTo>
                      <a:pt x="1853" y="242"/>
                    </a:lnTo>
                    <a:lnTo>
                      <a:pt x="1858" y="244"/>
                    </a:lnTo>
                    <a:lnTo>
                      <a:pt x="1862" y="245"/>
                    </a:lnTo>
                    <a:lnTo>
                      <a:pt x="1867" y="246"/>
                    </a:lnTo>
                    <a:lnTo>
                      <a:pt x="1880" y="202"/>
                    </a:lnTo>
                    <a:lnTo>
                      <a:pt x="2006" y="178"/>
                    </a:lnTo>
                    <a:lnTo>
                      <a:pt x="2016" y="179"/>
                    </a:lnTo>
                    <a:lnTo>
                      <a:pt x="2026" y="180"/>
                    </a:lnTo>
                    <a:lnTo>
                      <a:pt x="2035" y="181"/>
                    </a:lnTo>
                    <a:lnTo>
                      <a:pt x="2043" y="183"/>
                    </a:lnTo>
                    <a:lnTo>
                      <a:pt x="2060" y="188"/>
                    </a:lnTo>
                    <a:lnTo>
                      <a:pt x="2076" y="193"/>
                    </a:lnTo>
                    <a:lnTo>
                      <a:pt x="2093" y="199"/>
                    </a:lnTo>
                    <a:lnTo>
                      <a:pt x="2109" y="204"/>
                    </a:lnTo>
                    <a:lnTo>
                      <a:pt x="2118" y="206"/>
                    </a:lnTo>
                    <a:lnTo>
                      <a:pt x="2127" y="207"/>
                    </a:lnTo>
                    <a:lnTo>
                      <a:pt x="2137" y="208"/>
                    </a:lnTo>
                    <a:lnTo>
                      <a:pt x="2147" y="208"/>
                    </a:lnTo>
                    <a:lnTo>
                      <a:pt x="2162" y="208"/>
                    </a:lnTo>
                    <a:lnTo>
                      <a:pt x="2173" y="207"/>
                    </a:lnTo>
                    <a:lnTo>
                      <a:pt x="2183" y="205"/>
                    </a:lnTo>
                    <a:lnTo>
                      <a:pt x="2190" y="202"/>
                    </a:lnTo>
                    <a:lnTo>
                      <a:pt x="2198" y="200"/>
                    </a:lnTo>
                    <a:lnTo>
                      <a:pt x="2206" y="198"/>
                    </a:lnTo>
                    <a:lnTo>
                      <a:pt x="2215" y="197"/>
                    </a:lnTo>
                    <a:lnTo>
                      <a:pt x="2226" y="196"/>
                    </a:lnTo>
                    <a:lnTo>
                      <a:pt x="2235" y="197"/>
                    </a:lnTo>
                    <a:lnTo>
                      <a:pt x="2244" y="199"/>
                    </a:lnTo>
                    <a:lnTo>
                      <a:pt x="2253" y="202"/>
                    </a:lnTo>
                    <a:lnTo>
                      <a:pt x="2261" y="205"/>
                    </a:lnTo>
                    <a:lnTo>
                      <a:pt x="2267" y="209"/>
                    </a:lnTo>
                    <a:lnTo>
                      <a:pt x="2274" y="213"/>
                    </a:lnTo>
                    <a:lnTo>
                      <a:pt x="2280" y="215"/>
                    </a:lnTo>
                    <a:lnTo>
                      <a:pt x="2286" y="216"/>
                    </a:lnTo>
                    <a:lnTo>
                      <a:pt x="2290" y="215"/>
                    </a:lnTo>
                    <a:lnTo>
                      <a:pt x="2296" y="213"/>
                    </a:lnTo>
                    <a:lnTo>
                      <a:pt x="2300" y="211"/>
                    </a:lnTo>
                    <a:lnTo>
                      <a:pt x="2305" y="206"/>
                    </a:lnTo>
                    <a:lnTo>
                      <a:pt x="2309" y="202"/>
                    </a:lnTo>
                    <a:lnTo>
                      <a:pt x="2312" y="197"/>
                    </a:lnTo>
                    <a:lnTo>
                      <a:pt x="2316" y="191"/>
                    </a:lnTo>
                    <a:lnTo>
                      <a:pt x="2319" y="184"/>
                    </a:lnTo>
                    <a:lnTo>
                      <a:pt x="2326" y="183"/>
                    </a:lnTo>
                    <a:lnTo>
                      <a:pt x="2334" y="180"/>
                    </a:lnTo>
                    <a:lnTo>
                      <a:pt x="2339" y="179"/>
                    </a:lnTo>
                    <a:lnTo>
                      <a:pt x="2342" y="177"/>
                    </a:lnTo>
                    <a:lnTo>
                      <a:pt x="2344" y="174"/>
                    </a:lnTo>
                    <a:lnTo>
                      <a:pt x="2345" y="172"/>
                    </a:lnTo>
                    <a:lnTo>
                      <a:pt x="2378" y="172"/>
                    </a:lnTo>
                    <a:lnTo>
                      <a:pt x="2376" y="178"/>
                    </a:lnTo>
                    <a:lnTo>
                      <a:pt x="2372" y="185"/>
                    </a:lnTo>
                    <a:lnTo>
                      <a:pt x="2369" y="189"/>
                    </a:lnTo>
                    <a:lnTo>
                      <a:pt x="2367" y="193"/>
                    </a:lnTo>
                    <a:lnTo>
                      <a:pt x="2366" y="198"/>
                    </a:lnTo>
                    <a:lnTo>
                      <a:pt x="2365" y="202"/>
                    </a:lnTo>
                    <a:lnTo>
                      <a:pt x="2365" y="216"/>
                    </a:lnTo>
                    <a:lnTo>
                      <a:pt x="2365" y="228"/>
                    </a:lnTo>
                    <a:lnTo>
                      <a:pt x="2405" y="228"/>
                    </a:lnTo>
                    <a:lnTo>
                      <a:pt x="2401" y="213"/>
                    </a:lnTo>
                    <a:lnTo>
                      <a:pt x="2400" y="203"/>
                    </a:lnTo>
                    <a:lnTo>
                      <a:pt x="2401" y="195"/>
                    </a:lnTo>
                    <a:lnTo>
                      <a:pt x="2405" y="184"/>
                    </a:lnTo>
                    <a:lnTo>
                      <a:pt x="2430" y="184"/>
                    </a:lnTo>
                    <a:lnTo>
                      <a:pt x="2454" y="182"/>
                    </a:lnTo>
                    <a:lnTo>
                      <a:pt x="2465" y="180"/>
                    </a:lnTo>
                    <a:lnTo>
                      <a:pt x="2476" y="178"/>
                    </a:lnTo>
                    <a:lnTo>
                      <a:pt x="2487" y="175"/>
                    </a:lnTo>
                    <a:lnTo>
                      <a:pt x="2497" y="172"/>
                    </a:lnTo>
                    <a:lnTo>
                      <a:pt x="2506" y="168"/>
                    </a:lnTo>
                    <a:lnTo>
                      <a:pt x="2513" y="164"/>
                    </a:lnTo>
                    <a:lnTo>
                      <a:pt x="2521" y="159"/>
                    </a:lnTo>
                    <a:lnTo>
                      <a:pt x="2526" y="153"/>
                    </a:lnTo>
                    <a:lnTo>
                      <a:pt x="2532" y="146"/>
                    </a:lnTo>
                    <a:lnTo>
                      <a:pt x="2535" y="139"/>
                    </a:lnTo>
                    <a:lnTo>
                      <a:pt x="2537" y="131"/>
                    </a:lnTo>
                    <a:lnTo>
                      <a:pt x="2539" y="123"/>
                    </a:lnTo>
                    <a:lnTo>
                      <a:pt x="2532" y="123"/>
                    </a:lnTo>
                    <a:lnTo>
                      <a:pt x="2518" y="123"/>
                    </a:lnTo>
                    <a:lnTo>
                      <a:pt x="2501" y="123"/>
                    </a:lnTo>
                    <a:lnTo>
                      <a:pt x="2491" y="123"/>
                    </a:lnTo>
                    <a:lnTo>
                      <a:pt x="2487" y="120"/>
                    </a:lnTo>
                    <a:lnTo>
                      <a:pt x="2483" y="115"/>
                    </a:lnTo>
                    <a:lnTo>
                      <a:pt x="2479" y="110"/>
                    </a:lnTo>
                    <a:lnTo>
                      <a:pt x="2477" y="105"/>
                    </a:lnTo>
                    <a:lnTo>
                      <a:pt x="2473" y="93"/>
                    </a:lnTo>
                    <a:lnTo>
                      <a:pt x="2472" y="85"/>
                    </a:lnTo>
                    <a:lnTo>
                      <a:pt x="2473" y="81"/>
                    </a:lnTo>
                    <a:lnTo>
                      <a:pt x="2476" y="75"/>
                    </a:lnTo>
                    <a:lnTo>
                      <a:pt x="2480" y="69"/>
                    </a:lnTo>
                    <a:lnTo>
                      <a:pt x="2487" y="62"/>
                    </a:lnTo>
                    <a:lnTo>
                      <a:pt x="2495" y="55"/>
                    </a:lnTo>
                    <a:lnTo>
                      <a:pt x="2503" y="48"/>
                    </a:lnTo>
                    <a:lnTo>
                      <a:pt x="2512" y="40"/>
                    </a:lnTo>
                    <a:lnTo>
                      <a:pt x="2523" y="33"/>
                    </a:lnTo>
                    <a:lnTo>
                      <a:pt x="2534" y="26"/>
                    </a:lnTo>
                    <a:lnTo>
                      <a:pt x="2545" y="20"/>
                    </a:lnTo>
                    <a:lnTo>
                      <a:pt x="2556" y="15"/>
                    </a:lnTo>
                    <a:lnTo>
                      <a:pt x="2567" y="10"/>
                    </a:lnTo>
                    <a:lnTo>
                      <a:pt x="2577" y="6"/>
                    </a:lnTo>
                    <a:lnTo>
                      <a:pt x="2587" y="2"/>
                    </a:lnTo>
                    <a:lnTo>
                      <a:pt x="2597" y="0"/>
                    </a:lnTo>
                    <a:lnTo>
                      <a:pt x="2604" y="0"/>
                    </a:lnTo>
                    <a:lnTo>
                      <a:pt x="2611" y="0"/>
                    </a:lnTo>
                    <a:lnTo>
                      <a:pt x="2621" y="0"/>
                    </a:lnTo>
                    <a:lnTo>
                      <a:pt x="2631" y="0"/>
                    </a:lnTo>
                    <a:lnTo>
                      <a:pt x="2637" y="0"/>
                    </a:lnTo>
                    <a:lnTo>
                      <a:pt x="2638" y="8"/>
                    </a:lnTo>
                    <a:lnTo>
                      <a:pt x="2638" y="16"/>
                    </a:lnTo>
                    <a:lnTo>
                      <a:pt x="2640" y="24"/>
                    </a:lnTo>
                    <a:lnTo>
                      <a:pt x="2642" y="30"/>
                    </a:lnTo>
                    <a:lnTo>
                      <a:pt x="2646" y="42"/>
                    </a:lnTo>
                    <a:lnTo>
                      <a:pt x="2651" y="53"/>
                    </a:lnTo>
                    <a:lnTo>
                      <a:pt x="2656" y="62"/>
                    </a:lnTo>
                    <a:lnTo>
                      <a:pt x="2660" y="71"/>
                    </a:lnTo>
                    <a:lnTo>
                      <a:pt x="2663" y="81"/>
                    </a:lnTo>
                    <a:lnTo>
                      <a:pt x="2664" y="91"/>
                    </a:lnTo>
                    <a:lnTo>
                      <a:pt x="2664" y="95"/>
                    </a:lnTo>
                    <a:lnTo>
                      <a:pt x="2663" y="97"/>
                    </a:lnTo>
                    <a:lnTo>
                      <a:pt x="2660" y="100"/>
                    </a:lnTo>
                    <a:lnTo>
                      <a:pt x="2658" y="101"/>
                    </a:lnTo>
                    <a:lnTo>
                      <a:pt x="2652" y="103"/>
                    </a:lnTo>
                    <a:lnTo>
                      <a:pt x="2644" y="105"/>
                    </a:lnTo>
                    <a:lnTo>
                      <a:pt x="2635" y="106"/>
                    </a:lnTo>
                    <a:lnTo>
                      <a:pt x="2627" y="108"/>
                    </a:lnTo>
                    <a:lnTo>
                      <a:pt x="2624" y="109"/>
                    </a:lnTo>
                    <a:lnTo>
                      <a:pt x="2622" y="111"/>
                    </a:lnTo>
                    <a:lnTo>
                      <a:pt x="2620" y="114"/>
                    </a:lnTo>
                    <a:lnTo>
                      <a:pt x="2618" y="117"/>
                    </a:lnTo>
                    <a:lnTo>
                      <a:pt x="2627" y="118"/>
                    </a:lnTo>
                    <a:lnTo>
                      <a:pt x="2637" y="120"/>
                    </a:lnTo>
                    <a:lnTo>
                      <a:pt x="2647" y="122"/>
                    </a:lnTo>
                    <a:lnTo>
                      <a:pt x="2657" y="123"/>
                    </a:lnTo>
                    <a:lnTo>
                      <a:pt x="2653" y="127"/>
                    </a:lnTo>
                    <a:lnTo>
                      <a:pt x="2649" y="132"/>
                    </a:lnTo>
                    <a:lnTo>
                      <a:pt x="2647" y="137"/>
                    </a:lnTo>
                    <a:lnTo>
                      <a:pt x="2646" y="142"/>
                    </a:lnTo>
                    <a:lnTo>
                      <a:pt x="2644" y="153"/>
                    </a:lnTo>
                    <a:lnTo>
                      <a:pt x="2644" y="166"/>
                    </a:lnTo>
                    <a:lnTo>
                      <a:pt x="2645" y="168"/>
                    </a:lnTo>
                    <a:lnTo>
                      <a:pt x="2646" y="169"/>
                    </a:lnTo>
                    <a:lnTo>
                      <a:pt x="2648" y="169"/>
                    </a:lnTo>
                    <a:lnTo>
                      <a:pt x="2652" y="168"/>
                    </a:lnTo>
                    <a:lnTo>
                      <a:pt x="2658" y="167"/>
                    </a:lnTo>
                    <a:lnTo>
                      <a:pt x="2664" y="166"/>
                    </a:lnTo>
                    <a:lnTo>
                      <a:pt x="2664" y="160"/>
                    </a:lnTo>
                    <a:lnTo>
                      <a:pt x="2664" y="153"/>
                    </a:lnTo>
                    <a:lnTo>
                      <a:pt x="2672" y="151"/>
                    </a:lnTo>
                    <a:lnTo>
                      <a:pt x="2680" y="148"/>
                    </a:lnTo>
                    <a:lnTo>
                      <a:pt x="2685" y="145"/>
                    </a:lnTo>
                    <a:lnTo>
                      <a:pt x="2689" y="142"/>
                    </a:lnTo>
                    <a:lnTo>
                      <a:pt x="2692" y="139"/>
                    </a:lnTo>
                    <a:lnTo>
                      <a:pt x="2696" y="137"/>
                    </a:lnTo>
                    <a:lnTo>
                      <a:pt x="2700" y="135"/>
                    </a:lnTo>
                    <a:lnTo>
                      <a:pt x="2704" y="135"/>
                    </a:lnTo>
                    <a:lnTo>
                      <a:pt x="2709" y="137"/>
                    </a:lnTo>
                    <a:lnTo>
                      <a:pt x="2715" y="138"/>
                    </a:lnTo>
                    <a:lnTo>
                      <a:pt x="2724" y="139"/>
                    </a:lnTo>
                    <a:lnTo>
                      <a:pt x="2733" y="140"/>
                    </a:lnTo>
                    <a:lnTo>
                      <a:pt x="2749" y="141"/>
                    </a:lnTo>
                    <a:lnTo>
                      <a:pt x="2757" y="141"/>
                    </a:lnTo>
                    <a:lnTo>
                      <a:pt x="2752" y="153"/>
                    </a:lnTo>
                    <a:lnTo>
                      <a:pt x="2745" y="164"/>
                    </a:lnTo>
                    <a:lnTo>
                      <a:pt x="2738" y="173"/>
                    </a:lnTo>
                    <a:lnTo>
                      <a:pt x="2731" y="180"/>
                    </a:lnTo>
                    <a:lnTo>
                      <a:pt x="2723" y="188"/>
                    </a:lnTo>
                    <a:lnTo>
                      <a:pt x="2716" y="196"/>
                    </a:lnTo>
                    <a:lnTo>
                      <a:pt x="2710" y="204"/>
                    </a:lnTo>
                    <a:lnTo>
                      <a:pt x="2704" y="216"/>
                    </a:lnTo>
                    <a:lnTo>
                      <a:pt x="2712" y="217"/>
                    </a:lnTo>
                    <a:lnTo>
                      <a:pt x="2719" y="218"/>
                    </a:lnTo>
                    <a:lnTo>
                      <a:pt x="2725" y="218"/>
                    </a:lnTo>
                    <a:lnTo>
                      <a:pt x="2732" y="218"/>
                    </a:lnTo>
                    <a:lnTo>
                      <a:pt x="2744" y="216"/>
                    </a:lnTo>
                    <a:lnTo>
                      <a:pt x="2750" y="216"/>
                    </a:lnTo>
                    <a:lnTo>
                      <a:pt x="2780" y="194"/>
                    </a:lnTo>
                    <a:lnTo>
                      <a:pt x="2810" y="172"/>
                    </a:lnTo>
                    <a:lnTo>
                      <a:pt x="2817" y="167"/>
                    </a:lnTo>
                    <a:lnTo>
                      <a:pt x="2825" y="163"/>
                    </a:lnTo>
                    <a:lnTo>
                      <a:pt x="2834" y="159"/>
                    </a:lnTo>
                    <a:lnTo>
                      <a:pt x="2843" y="155"/>
                    </a:lnTo>
                    <a:lnTo>
                      <a:pt x="2853" y="151"/>
                    </a:lnTo>
                    <a:lnTo>
                      <a:pt x="2862" y="149"/>
                    </a:lnTo>
                    <a:lnTo>
                      <a:pt x="2872" y="147"/>
                    </a:lnTo>
                    <a:lnTo>
                      <a:pt x="2883" y="147"/>
                    </a:lnTo>
                    <a:lnTo>
                      <a:pt x="2884" y="139"/>
                    </a:lnTo>
                    <a:lnTo>
                      <a:pt x="2885" y="132"/>
                    </a:lnTo>
                    <a:lnTo>
                      <a:pt x="2888" y="126"/>
                    </a:lnTo>
                    <a:lnTo>
                      <a:pt x="2891" y="121"/>
                    </a:lnTo>
                    <a:lnTo>
                      <a:pt x="2895" y="116"/>
                    </a:lnTo>
                    <a:lnTo>
                      <a:pt x="2900" y="111"/>
                    </a:lnTo>
                    <a:lnTo>
                      <a:pt x="2905" y="107"/>
                    </a:lnTo>
                    <a:lnTo>
                      <a:pt x="2912" y="104"/>
                    </a:lnTo>
                    <a:lnTo>
                      <a:pt x="2918" y="101"/>
                    </a:lnTo>
                    <a:lnTo>
                      <a:pt x="2925" y="98"/>
                    </a:lnTo>
                    <a:lnTo>
                      <a:pt x="2932" y="96"/>
                    </a:lnTo>
                    <a:lnTo>
                      <a:pt x="2939" y="94"/>
                    </a:lnTo>
                    <a:lnTo>
                      <a:pt x="2955" y="92"/>
                    </a:lnTo>
                    <a:lnTo>
                      <a:pt x="2970" y="91"/>
                    </a:lnTo>
                    <a:lnTo>
                      <a:pt x="2978" y="92"/>
                    </a:lnTo>
                    <a:lnTo>
                      <a:pt x="2984" y="93"/>
                    </a:lnTo>
                    <a:lnTo>
                      <a:pt x="2993" y="95"/>
                    </a:lnTo>
                    <a:lnTo>
                      <a:pt x="3001" y="98"/>
                    </a:lnTo>
                    <a:lnTo>
                      <a:pt x="3008" y="101"/>
                    </a:lnTo>
                    <a:lnTo>
                      <a:pt x="3017" y="103"/>
                    </a:lnTo>
                    <a:lnTo>
                      <a:pt x="3026" y="104"/>
                    </a:lnTo>
                    <a:lnTo>
                      <a:pt x="3036" y="105"/>
                    </a:lnTo>
                    <a:lnTo>
                      <a:pt x="3036" y="110"/>
                    </a:lnTo>
                    <a:lnTo>
                      <a:pt x="3036" y="117"/>
                    </a:lnTo>
                    <a:lnTo>
                      <a:pt x="3036" y="126"/>
                    </a:lnTo>
                    <a:lnTo>
                      <a:pt x="3036" y="135"/>
                    </a:lnTo>
                    <a:lnTo>
                      <a:pt x="3036" y="139"/>
                    </a:lnTo>
                    <a:lnTo>
                      <a:pt x="3035" y="143"/>
                    </a:lnTo>
                    <a:lnTo>
                      <a:pt x="3033" y="147"/>
                    </a:lnTo>
                    <a:lnTo>
                      <a:pt x="3030" y="150"/>
                    </a:lnTo>
                    <a:lnTo>
                      <a:pt x="3025" y="157"/>
                    </a:lnTo>
                    <a:lnTo>
                      <a:pt x="3018" y="162"/>
                    </a:lnTo>
                    <a:lnTo>
                      <a:pt x="3003" y="170"/>
                    </a:lnTo>
                    <a:lnTo>
                      <a:pt x="2990" y="178"/>
                    </a:lnTo>
                    <a:lnTo>
                      <a:pt x="2982" y="196"/>
                    </a:lnTo>
                    <a:lnTo>
                      <a:pt x="2973" y="214"/>
                    </a:lnTo>
                    <a:lnTo>
                      <a:pt x="2968" y="222"/>
                    </a:lnTo>
                    <a:lnTo>
                      <a:pt x="2963" y="229"/>
                    </a:lnTo>
                    <a:lnTo>
                      <a:pt x="2958" y="236"/>
                    </a:lnTo>
                    <a:lnTo>
                      <a:pt x="2951" y="243"/>
                    </a:lnTo>
                    <a:lnTo>
                      <a:pt x="2945" y="249"/>
                    </a:lnTo>
                    <a:lnTo>
                      <a:pt x="2938" y="254"/>
                    </a:lnTo>
                    <a:lnTo>
                      <a:pt x="2931" y="259"/>
                    </a:lnTo>
                    <a:lnTo>
                      <a:pt x="2923" y="263"/>
                    </a:lnTo>
                    <a:lnTo>
                      <a:pt x="2914" y="267"/>
                    </a:lnTo>
                    <a:lnTo>
                      <a:pt x="2904" y="269"/>
                    </a:lnTo>
                    <a:lnTo>
                      <a:pt x="2894" y="271"/>
                    </a:lnTo>
                    <a:lnTo>
                      <a:pt x="2883" y="271"/>
                    </a:lnTo>
                    <a:lnTo>
                      <a:pt x="2878" y="271"/>
                    </a:lnTo>
                    <a:lnTo>
                      <a:pt x="2872" y="270"/>
                    </a:lnTo>
                    <a:lnTo>
                      <a:pt x="2867" y="268"/>
                    </a:lnTo>
                    <a:lnTo>
                      <a:pt x="2861" y="266"/>
                    </a:lnTo>
                    <a:lnTo>
                      <a:pt x="2856" y="263"/>
                    </a:lnTo>
                    <a:lnTo>
                      <a:pt x="2850" y="260"/>
                    </a:lnTo>
                    <a:lnTo>
                      <a:pt x="2847" y="256"/>
                    </a:lnTo>
                    <a:lnTo>
                      <a:pt x="2844" y="252"/>
                    </a:lnTo>
                    <a:lnTo>
                      <a:pt x="2838" y="257"/>
                    </a:lnTo>
                    <a:lnTo>
                      <a:pt x="2835" y="264"/>
                    </a:lnTo>
                    <a:lnTo>
                      <a:pt x="2834" y="268"/>
                    </a:lnTo>
                    <a:lnTo>
                      <a:pt x="2834" y="272"/>
                    </a:lnTo>
                    <a:lnTo>
                      <a:pt x="2835" y="275"/>
                    </a:lnTo>
                    <a:lnTo>
                      <a:pt x="2837" y="277"/>
                    </a:lnTo>
                    <a:lnTo>
                      <a:pt x="2829" y="278"/>
                    </a:lnTo>
                    <a:lnTo>
                      <a:pt x="2823" y="279"/>
                    </a:lnTo>
                    <a:lnTo>
                      <a:pt x="2817" y="281"/>
                    </a:lnTo>
                    <a:lnTo>
                      <a:pt x="2811" y="283"/>
                    </a:lnTo>
                    <a:lnTo>
                      <a:pt x="2805" y="285"/>
                    </a:lnTo>
                    <a:lnTo>
                      <a:pt x="2801" y="287"/>
                    </a:lnTo>
                    <a:lnTo>
                      <a:pt x="2795" y="289"/>
                    </a:lnTo>
                    <a:lnTo>
                      <a:pt x="2790" y="289"/>
                    </a:lnTo>
                    <a:lnTo>
                      <a:pt x="2783" y="288"/>
                    </a:lnTo>
                    <a:lnTo>
                      <a:pt x="2777" y="286"/>
                    </a:lnTo>
                    <a:lnTo>
                      <a:pt x="2770" y="283"/>
                    </a:lnTo>
                    <a:lnTo>
                      <a:pt x="2765" y="279"/>
                    </a:lnTo>
                    <a:lnTo>
                      <a:pt x="2754" y="271"/>
                    </a:lnTo>
                    <a:lnTo>
                      <a:pt x="2744" y="264"/>
                    </a:lnTo>
                    <a:lnTo>
                      <a:pt x="2730" y="272"/>
                    </a:lnTo>
                    <a:lnTo>
                      <a:pt x="2717" y="281"/>
                    </a:lnTo>
                    <a:lnTo>
                      <a:pt x="2707" y="290"/>
                    </a:lnTo>
                    <a:lnTo>
                      <a:pt x="2696" y="299"/>
                    </a:lnTo>
                    <a:lnTo>
                      <a:pt x="2685" y="307"/>
                    </a:lnTo>
                    <a:lnTo>
                      <a:pt x="2671" y="313"/>
                    </a:lnTo>
                    <a:lnTo>
                      <a:pt x="2664" y="316"/>
                    </a:lnTo>
                    <a:lnTo>
                      <a:pt x="2656" y="318"/>
                    </a:lnTo>
                    <a:lnTo>
                      <a:pt x="2647" y="319"/>
                    </a:lnTo>
                    <a:lnTo>
                      <a:pt x="2637" y="319"/>
                    </a:lnTo>
                    <a:lnTo>
                      <a:pt x="2626" y="319"/>
                    </a:lnTo>
                    <a:lnTo>
                      <a:pt x="2615" y="317"/>
                    </a:lnTo>
                    <a:lnTo>
                      <a:pt x="2602" y="315"/>
                    </a:lnTo>
                    <a:lnTo>
                      <a:pt x="2590" y="312"/>
                    </a:lnTo>
                    <a:lnTo>
                      <a:pt x="2579" y="308"/>
                    </a:lnTo>
                    <a:lnTo>
                      <a:pt x="2569" y="304"/>
                    </a:lnTo>
                    <a:lnTo>
                      <a:pt x="2562" y="300"/>
                    </a:lnTo>
                    <a:lnTo>
                      <a:pt x="2558" y="295"/>
                    </a:lnTo>
                    <a:lnTo>
                      <a:pt x="2518" y="295"/>
                    </a:lnTo>
                    <a:lnTo>
                      <a:pt x="2521" y="303"/>
                    </a:lnTo>
                    <a:lnTo>
                      <a:pt x="2525" y="309"/>
                    </a:lnTo>
                    <a:lnTo>
                      <a:pt x="2530" y="314"/>
                    </a:lnTo>
                    <a:lnTo>
                      <a:pt x="2536" y="318"/>
                    </a:lnTo>
                    <a:lnTo>
                      <a:pt x="2542" y="322"/>
                    </a:lnTo>
                    <a:lnTo>
                      <a:pt x="2550" y="324"/>
                    </a:lnTo>
                    <a:lnTo>
                      <a:pt x="2557" y="326"/>
                    </a:lnTo>
                    <a:lnTo>
                      <a:pt x="2565" y="327"/>
                    </a:lnTo>
                    <a:lnTo>
                      <a:pt x="2601" y="328"/>
                    </a:lnTo>
                    <a:lnTo>
                      <a:pt x="2637" y="326"/>
                    </a:lnTo>
                    <a:lnTo>
                      <a:pt x="2637" y="335"/>
                    </a:lnTo>
                    <a:lnTo>
                      <a:pt x="2638" y="342"/>
                    </a:lnTo>
                    <a:lnTo>
                      <a:pt x="2641" y="349"/>
                    </a:lnTo>
                    <a:lnTo>
                      <a:pt x="2644" y="357"/>
                    </a:lnTo>
                    <a:lnTo>
                      <a:pt x="2619" y="363"/>
                    </a:lnTo>
                    <a:lnTo>
                      <a:pt x="2590" y="371"/>
                    </a:lnTo>
                    <a:lnTo>
                      <a:pt x="2562" y="382"/>
                    </a:lnTo>
                    <a:lnTo>
                      <a:pt x="2531" y="392"/>
                    </a:lnTo>
                    <a:lnTo>
                      <a:pt x="2501" y="402"/>
                    </a:lnTo>
                    <a:lnTo>
                      <a:pt x="2473" y="410"/>
                    </a:lnTo>
                    <a:lnTo>
                      <a:pt x="2458" y="414"/>
                    </a:lnTo>
                    <a:lnTo>
                      <a:pt x="2444" y="416"/>
                    </a:lnTo>
                    <a:lnTo>
                      <a:pt x="2431" y="418"/>
                    </a:lnTo>
                    <a:lnTo>
                      <a:pt x="2419" y="418"/>
                    </a:lnTo>
                    <a:lnTo>
                      <a:pt x="2339" y="400"/>
                    </a:lnTo>
                    <a:lnTo>
                      <a:pt x="2319" y="400"/>
                    </a:lnTo>
                    <a:lnTo>
                      <a:pt x="2340" y="408"/>
                    </a:lnTo>
                    <a:lnTo>
                      <a:pt x="2361" y="416"/>
                    </a:lnTo>
                    <a:lnTo>
                      <a:pt x="2372" y="420"/>
                    </a:lnTo>
                    <a:lnTo>
                      <a:pt x="2382" y="425"/>
                    </a:lnTo>
                    <a:lnTo>
                      <a:pt x="2390" y="430"/>
                    </a:lnTo>
                    <a:lnTo>
                      <a:pt x="2398" y="437"/>
                    </a:lnTo>
                    <a:lnTo>
                      <a:pt x="2394" y="444"/>
                    </a:lnTo>
                    <a:lnTo>
                      <a:pt x="2388" y="449"/>
                    </a:lnTo>
                    <a:lnTo>
                      <a:pt x="2384" y="454"/>
                    </a:lnTo>
                    <a:lnTo>
                      <a:pt x="2378" y="457"/>
                    </a:lnTo>
                    <a:lnTo>
                      <a:pt x="2373" y="461"/>
                    </a:lnTo>
                    <a:lnTo>
                      <a:pt x="2368" y="463"/>
                    </a:lnTo>
                    <a:lnTo>
                      <a:pt x="2363" y="465"/>
                    </a:lnTo>
                    <a:lnTo>
                      <a:pt x="2357" y="467"/>
                    </a:lnTo>
                    <a:lnTo>
                      <a:pt x="2333" y="471"/>
                    </a:lnTo>
                    <a:lnTo>
                      <a:pt x="2306" y="474"/>
                    </a:lnTo>
                    <a:lnTo>
                      <a:pt x="2296" y="477"/>
                    </a:lnTo>
                    <a:lnTo>
                      <a:pt x="2286" y="481"/>
                    </a:lnTo>
                    <a:lnTo>
                      <a:pt x="2277" y="486"/>
                    </a:lnTo>
                    <a:lnTo>
                      <a:pt x="2268" y="492"/>
                    </a:lnTo>
                    <a:lnTo>
                      <a:pt x="2260" y="497"/>
                    </a:lnTo>
                    <a:lnTo>
                      <a:pt x="2251" y="501"/>
                    </a:lnTo>
                    <a:lnTo>
                      <a:pt x="2242" y="504"/>
                    </a:lnTo>
                    <a:lnTo>
                      <a:pt x="2232" y="505"/>
                    </a:lnTo>
                    <a:lnTo>
                      <a:pt x="2232" y="517"/>
                    </a:lnTo>
                    <a:lnTo>
                      <a:pt x="2232" y="529"/>
                    </a:lnTo>
                    <a:lnTo>
                      <a:pt x="2220" y="532"/>
                    </a:lnTo>
                    <a:lnTo>
                      <a:pt x="2208" y="537"/>
                    </a:lnTo>
                    <a:lnTo>
                      <a:pt x="2194" y="542"/>
                    </a:lnTo>
                    <a:lnTo>
                      <a:pt x="2181" y="550"/>
                    </a:lnTo>
                    <a:lnTo>
                      <a:pt x="2166" y="559"/>
                    </a:lnTo>
                    <a:lnTo>
                      <a:pt x="2151" y="568"/>
                    </a:lnTo>
                    <a:lnTo>
                      <a:pt x="2138" y="578"/>
                    </a:lnTo>
                    <a:lnTo>
                      <a:pt x="2123" y="588"/>
                    </a:lnTo>
                    <a:lnTo>
                      <a:pt x="2110" y="601"/>
                    </a:lnTo>
                    <a:lnTo>
                      <a:pt x="2098" y="613"/>
                    </a:lnTo>
                    <a:lnTo>
                      <a:pt x="2087" y="625"/>
                    </a:lnTo>
                    <a:lnTo>
                      <a:pt x="2078" y="637"/>
                    </a:lnTo>
                    <a:lnTo>
                      <a:pt x="2071" y="650"/>
                    </a:lnTo>
                    <a:lnTo>
                      <a:pt x="2064" y="664"/>
                    </a:lnTo>
                    <a:lnTo>
                      <a:pt x="2062" y="670"/>
                    </a:lnTo>
                    <a:lnTo>
                      <a:pt x="2061" y="677"/>
                    </a:lnTo>
                    <a:lnTo>
                      <a:pt x="2060" y="683"/>
                    </a:lnTo>
                    <a:lnTo>
                      <a:pt x="2060" y="689"/>
                    </a:lnTo>
                    <a:lnTo>
                      <a:pt x="2106" y="689"/>
                    </a:lnTo>
                    <a:lnTo>
                      <a:pt x="2104" y="714"/>
                    </a:lnTo>
                    <a:lnTo>
                      <a:pt x="2102" y="736"/>
                    </a:lnTo>
                    <a:lnTo>
                      <a:pt x="2100" y="745"/>
                    </a:lnTo>
                    <a:lnTo>
                      <a:pt x="2100" y="753"/>
                    </a:lnTo>
                    <a:lnTo>
                      <a:pt x="2102" y="757"/>
                    </a:lnTo>
                    <a:lnTo>
                      <a:pt x="2103" y="759"/>
                    </a:lnTo>
                    <a:lnTo>
                      <a:pt x="2104" y="762"/>
                    </a:lnTo>
                    <a:lnTo>
                      <a:pt x="2106" y="763"/>
                    </a:lnTo>
                    <a:lnTo>
                      <a:pt x="2086" y="776"/>
                    </a:lnTo>
                    <a:lnTo>
                      <a:pt x="2087" y="780"/>
                    </a:lnTo>
                    <a:lnTo>
                      <a:pt x="2089" y="784"/>
                    </a:lnTo>
                    <a:lnTo>
                      <a:pt x="2093" y="787"/>
                    </a:lnTo>
                    <a:lnTo>
                      <a:pt x="2097" y="790"/>
                    </a:lnTo>
                    <a:lnTo>
                      <a:pt x="2106" y="793"/>
                    </a:lnTo>
                    <a:lnTo>
                      <a:pt x="2112" y="794"/>
                    </a:lnTo>
                    <a:lnTo>
                      <a:pt x="2193" y="776"/>
                    </a:lnTo>
                    <a:lnTo>
                      <a:pt x="2204" y="782"/>
                    </a:lnTo>
                    <a:lnTo>
                      <a:pt x="2214" y="789"/>
                    </a:lnTo>
                    <a:lnTo>
                      <a:pt x="2223" y="796"/>
                    </a:lnTo>
                    <a:lnTo>
                      <a:pt x="2232" y="803"/>
                    </a:lnTo>
                    <a:lnTo>
                      <a:pt x="2250" y="819"/>
                    </a:lnTo>
                    <a:lnTo>
                      <a:pt x="2266" y="836"/>
                    </a:lnTo>
                    <a:lnTo>
                      <a:pt x="2284" y="852"/>
                    </a:lnTo>
                    <a:lnTo>
                      <a:pt x="2301" y="866"/>
                    </a:lnTo>
                    <a:lnTo>
                      <a:pt x="2311" y="872"/>
                    </a:lnTo>
                    <a:lnTo>
                      <a:pt x="2322" y="878"/>
                    </a:lnTo>
                    <a:lnTo>
                      <a:pt x="2333" y="883"/>
                    </a:lnTo>
                    <a:lnTo>
                      <a:pt x="2345" y="887"/>
                    </a:lnTo>
                    <a:lnTo>
                      <a:pt x="2345" y="891"/>
                    </a:lnTo>
                    <a:lnTo>
                      <a:pt x="2346" y="895"/>
                    </a:lnTo>
                    <a:lnTo>
                      <a:pt x="2347" y="898"/>
                    </a:lnTo>
                    <a:lnTo>
                      <a:pt x="2350" y="901"/>
                    </a:lnTo>
                    <a:lnTo>
                      <a:pt x="2352" y="903"/>
                    </a:lnTo>
                    <a:lnTo>
                      <a:pt x="2354" y="905"/>
                    </a:lnTo>
                    <a:lnTo>
                      <a:pt x="2356" y="906"/>
                    </a:lnTo>
                    <a:lnTo>
                      <a:pt x="2360" y="907"/>
                    </a:lnTo>
                    <a:lnTo>
                      <a:pt x="2367" y="909"/>
                    </a:lnTo>
                    <a:lnTo>
                      <a:pt x="2375" y="908"/>
                    </a:lnTo>
                    <a:lnTo>
                      <a:pt x="2383" y="907"/>
                    </a:lnTo>
                    <a:lnTo>
                      <a:pt x="2391" y="905"/>
                    </a:lnTo>
                    <a:lnTo>
                      <a:pt x="2409" y="900"/>
                    </a:lnTo>
                    <a:lnTo>
                      <a:pt x="2423" y="894"/>
                    </a:lnTo>
                    <a:lnTo>
                      <a:pt x="2434" y="889"/>
                    </a:lnTo>
                    <a:lnTo>
                      <a:pt x="2439" y="887"/>
                    </a:lnTo>
                    <a:lnTo>
                      <a:pt x="2485" y="905"/>
                    </a:lnTo>
                    <a:lnTo>
                      <a:pt x="2479" y="917"/>
                    </a:lnTo>
                    <a:lnTo>
                      <a:pt x="2474" y="925"/>
                    </a:lnTo>
                    <a:lnTo>
                      <a:pt x="2467" y="931"/>
                    </a:lnTo>
                    <a:lnTo>
                      <a:pt x="2458" y="936"/>
                    </a:lnTo>
                    <a:lnTo>
                      <a:pt x="2472" y="949"/>
                    </a:lnTo>
                    <a:lnTo>
                      <a:pt x="2461" y="971"/>
                    </a:lnTo>
                    <a:lnTo>
                      <a:pt x="2450" y="995"/>
                    </a:lnTo>
                    <a:lnTo>
                      <a:pt x="2445" y="1006"/>
                    </a:lnTo>
                    <a:lnTo>
                      <a:pt x="2442" y="1018"/>
                    </a:lnTo>
                    <a:lnTo>
                      <a:pt x="2440" y="1029"/>
                    </a:lnTo>
                    <a:lnTo>
                      <a:pt x="2439" y="1040"/>
                    </a:lnTo>
                    <a:lnTo>
                      <a:pt x="2440" y="1049"/>
                    </a:lnTo>
                    <a:lnTo>
                      <a:pt x="2443" y="1059"/>
                    </a:lnTo>
                    <a:lnTo>
                      <a:pt x="2447" y="1070"/>
                    </a:lnTo>
                    <a:lnTo>
                      <a:pt x="2454" y="1081"/>
                    </a:lnTo>
                    <a:lnTo>
                      <a:pt x="2462" y="1092"/>
                    </a:lnTo>
                    <a:lnTo>
                      <a:pt x="2469" y="1101"/>
                    </a:lnTo>
                    <a:lnTo>
                      <a:pt x="2473" y="1104"/>
                    </a:lnTo>
                    <a:lnTo>
                      <a:pt x="2477" y="1107"/>
                    </a:lnTo>
                    <a:lnTo>
                      <a:pt x="2481" y="1108"/>
                    </a:lnTo>
                    <a:lnTo>
                      <a:pt x="2485" y="1109"/>
                    </a:lnTo>
                    <a:lnTo>
                      <a:pt x="2487" y="1114"/>
                    </a:lnTo>
                    <a:lnTo>
                      <a:pt x="2492" y="1121"/>
                    </a:lnTo>
                    <a:lnTo>
                      <a:pt x="2499" y="1128"/>
                    </a:lnTo>
                    <a:lnTo>
                      <a:pt x="2504" y="1133"/>
                    </a:lnTo>
                    <a:lnTo>
                      <a:pt x="2528" y="1113"/>
                    </a:lnTo>
                    <a:lnTo>
                      <a:pt x="2548" y="1091"/>
                    </a:lnTo>
                    <a:lnTo>
                      <a:pt x="2559" y="1080"/>
                    </a:lnTo>
                    <a:lnTo>
                      <a:pt x="2569" y="1068"/>
                    </a:lnTo>
                    <a:lnTo>
                      <a:pt x="2578" y="1057"/>
                    </a:lnTo>
                    <a:lnTo>
                      <a:pt x="2587" y="1043"/>
                    </a:lnTo>
                    <a:lnTo>
                      <a:pt x="2595" y="1031"/>
                    </a:lnTo>
                    <a:lnTo>
                      <a:pt x="2602" y="1017"/>
                    </a:lnTo>
                    <a:lnTo>
                      <a:pt x="2609" y="1003"/>
                    </a:lnTo>
                    <a:lnTo>
                      <a:pt x="2614" y="987"/>
                    </a:lnTo>
                    <a:lnTo>
                      <a:pt x="2619" y="971"/>
                    </a:lnTo>
                    <a:lnTo>
                      <a:pt x="2622" y="955"/>
                    </a:lnTo>
                    <a:lnTo>
                      <a:pt x="2624" y="937"/>
                    </a:lnTo>
                    <a:lnTo>
                      <a:pt x="2624" y="917"/>
                    </a:lnTo>
                    <a:lnTo>
                      <a:pt x="2638" y="917"/>
                    </a:lnTo>
                    <a:lnTo>
                      <a:pt x="2655" y="914"/>
                    </a:lnTo>
                    <a:lnTo>
                      <a:pt x="2672" y="911"/>
                    </a:lnTo>
                    <a:lnTo>
                      <a:pt x="2690" y="906"/>
                    </a:lnTo>
                    <a:lnTo>
                      <a:pt x="2709" y="900"/>
                    </a:lnTo>
                    <a:lnTo>
                      <a:pt x="2727" y="892"/>
                    </a:lnTo>
                    <a:lnTo>
                      <a:pt x="2746" y="884"/>
                    </a:lnTo>
                    <a:lnTo>
                      <a:pt x="2765" y="873"/>
                    </a:lnTo>
                    <a:lnTo>
                      <a:pt x="2782" y="863"/>
                    </a:lnTo>
                    <a:lnTo>
                      <a:pt x="2798" y="852"/>
                    </a:lnTo>
                    <a:lnTo>
                      <a:pt x="2813" y="840"/>
                    </a:lnTo>
                    <a:lnTo>
                      <a:pt x="2825" y="827"/>
                    </a:lnTo>
                    <a:lnTo>
                      <a:pt x="2831" y="819"/>
                    </a:lnTo>
                    <a:lnTo>
                      <a:pt x="2836" y="813"/>
                    </a:lnTo>
                    <a:lnTo>
                      <a:pt x="2839" y="806"/>
                    </a:lnTo>
                    <a:lnTo>
                      <a:pt x="2844" y="799"/>
                    </a:lnTo>
                    <a:lnTo>
                      <a:pt x="2846" y="792"/>
                    </a:lnTo>
                    <a:lnTo>
                      <a:pt x="2848" y="785"/>
                    </a:lnTo>
                    <a:lnTo>
                      <a:pt x="2849" y="777"/>
                    </a:lnTo>
                    <a:lnTo>
                      <a:pt x="2850" y="770"/>
                    </a:lnTo>
                    <a:lnTo>
                      <a:pt x="2849" y="763"/>
                    </a:lnTo>
                    <a:lnTo>
                      <a:pt x="2848" y="757"/>
                    </a:lnTo>
                    <a:lnTo>
                      <a:pt x="2846" y="752"/>
                    </a:lnTo>
                    <a:lnTo>
                      <a:pt x="2843" y="747"/>
                    </a:lnTo>
                    <a:lnTo>
                      <a:pt x="2835" y="738"/>
                    </a:lnTo>
                    <a:lnTo>
                      <a:pt x="2827" y="731"/>
                    </a:lnTo>
                    <a:lnTo>
                      <a:pt x="2819" y="725"/>
                    </a:lnTo>
                    <a:lnTo>
                      <a:pt x="2811" y="718"/>
                    </a:lnTo>
                    <a:lnTo>
                      <a:pt x="2808" y="715"/>
                    </a:lnTo>
                    <a:lnTo>
                      <a:pt x="2805" y="711"/>
                    </a:lnTo>
                    <a:lnTo>
                      <a:pt x="2804" y="706"/>
                    </a:lnTo>
                    <a:lnTo>
                      <a:pt x="2804" y="702"/>
                    </a:lnTo>
                    <a:lnTo>
                      <a:pt x="2804" y="698"/>
                    </a:lnTo>
                    <a:lnTo>
                      <a:pt x="2808" y="694"/>
                    </a:lnTo>
                    <a:lnTo>
                      <a:pt x="2812" y="688"/>
                    </a:lnTo>
                    <a:lnTo>
                      <a:pt x="2819" y="680"/>
                    </a:lnTo>
                    <a:lnTo>
                      <a:pt x="2833" y="664"/>
                    </a:lnTo>
                    <a:lnTo>
                      <a:pt x="2850" y="645"/>
                    </a:lnTo>
                    <a:lnTo>
                      <a:pt x="2882" y="612"/>
                    </a:lnTo>
                    <a:lnTo>
                      <a:pt x="2896" y="597"/>
                    </a:lnTo>
                    <a:lnTo>
                      <a:pt x="2894" y="593"/>
                    </a:lnTo>
                    <a:lnTo>
                      <a:pt x="2892" y="589"/>
                    </a:lnTo>
                    <a:lnTo>
                      <a:pt x="2891" y="585"/>
                    </a:lnTo>
                    <a:lnTo>
                      <a:pt x="2890" y="581"/>
                    </a:lnTo>
                    <a:lnTo>
                      <a:pt x="2890" y="573"/>
                    </a:lnTo>
                    <a:lnTo>
                      <a:pt x="2892" y="566"/>
                    </a:lnTo>
                    <a:lnTo>
                      <a:pt x="2896" y="558"/>
                    </a:lnTo>
                    <a:lnTo>
                      <a:pt x="2902" y="551"/>
                    </a:lnTo>
                    <a:lnTo>
                      <a:pt x="2909" y="544"/>
                    </a:lnTo>
                    <a:lnTo>
                      <a:pt x="2916" y="535"/>
                    </a:lnTo>
                    <a:lnTo>
                      <a:pt x="2934" y="520"/>
                    </a:lnTo>
                    <a:lnTo>
                      <a:pt x="2951" y="505"/>
                    </a:lnTo>
                    <a:lnTo>
                      <a:pt x="2959" y="498"/>
                    </a:lnTo>
                    <a:lnTo>
                      <a:pt x="2966" y="490"/>
                    </a:lnTo>
                    <a:lnTo>
                      <a:pt x="2972" y="482"/>
                    </a:lnTo>
                    <a:lnTo>
                      <a:pt x="2977" y="474"/>
                    </a:lnTo>
                    <a:lnTo>
                      <a:pt x="3149" y="480"/>
                    </a:lnTo>
                    <a:lnTo>
                      <a:pt x="3149" y="485"/>
                    </a:lnTo>
                    <a:lnTo>
                      <a:pt x="3150" y="490"/>
                    </a:lnTo>
                    <a:lnTo>
                      <a:pt x="3151" y="494"/>
                    </a:lnTo>
                    <a:lnTo>
                      <a:pt x="3153" y="497"/>
                    </a:lnTo>
                    <a:lnTo>
                      <a:pt x="3156" y="500"/>
                    </a:lnTo>
                    <a:lnTo>
                      <a:pt x="3159" y="502"/>
                    </a:lnTo>
                    <a:lnTo>
                      <a:pt x="3161" y="503"/>
                    </a:lnTo>
                    <a:lnTo>
                      <a:pt x="3165" y="504"/>
                    </a:lnTo>
                    <a:lnTo>
                      <a:pt x="3180" y="505"/>
                    </a:lnTo>
                    <a:lnTo>
                      <a:pt x="3196" y="505"/>
                    </a:lnTo>
                    <a:lnTo>
                      <a:pt x="3201" y="509"/>
                    </a:lnTo>
                    <a:lnTo>
                      <a:pt x="3204" y="514"/>
                    </a:lnTo>
                    <a:lnTo>
                      <a:pt x="3208" y="521"/>
                    </a:lnTo>
                    <a:lnTo>
                      <a:pt x="3210" y="529"/>
                    </a:lnTo>
                    <a:lnTo>
                      <a:pt x="3215" y="545"/>
                    </a:lnTo>
                    <a:lnTo>
                      <a:pt x="3216" y="554"/>
                    </a:lnTo>
                    <a:lnTo>
                      <a:pt x="3221" y="556"/>
                    </a:lnTo>
                    <a:lnTo>
                      <a:pt x="3229" y="557"/>
                    </a:lnTo>
                    <a:lnTo>
                      <a:pt x="3238" y="557"/>
                    </a:lnTo>
                    <a:lnTo>
                      <a:pt x="3247" y="557"/>
                    </a:lnTo>
                    <a:lnTo>
                      <a:pt x="3268" y="555"/>
                    </a:lnTo>
                    <a:lnTo>
                      <a:pt x="3288" y="554"/>
                    </a:lnTo>
                    <a:lnTo>
                      <a:pt x="3292" y="566"/>
                    </a:lnTo>
                    <a:lnTo>
                      <a:pt x="3295" y="572"/>
                    </a:lnTo>
                    <a:lnTo>
                      <a:pt x="3288" y="579"/>
                    </a:lnTo>
                    <a:lnTo>
                      <a:pt x="3282" y="585"/>
                    </a:lnTo>
                    <a:lnTo>
                      <a:pt x="3276" y="592"/>
                    </a:lnTo>
                    <a:lnTo>
                      <a:pt x="3272" y="601"/>
                    </a:lnTo>
                    <a:lnTo>
                      <a:pt x="3264" y="616"/>
                    </a:lnTo>
                    <a:lnTo>
                      <a:pt x="3257" y="632"/>
                    </a:lnTo>
                    <a:lnTo>
                      <a:pt x="3251" y="646"/>
                    </a:lnTo>
                    <a:lnTo>
                      <a:pt x="3245" y="660"/>
                    </a:lnTo>
                    <a:lnTo>
                      <a:pt x="3241" y="666"/>
                    </a:lnTo>
                    <a:lnTo>
                      <a:pt x="3238" y="671"/>
                    </a:lnTo>
                    <a:lnTo>
                      <a:pt x="3234" y="675"/>
                    </a:lnTo>
                    <a:lnTo>
                      <a:pt x="3229" y="677"/>
                    </a:lnTo>
                    <a:lnTo>
                      <a:pt x="3238" y="677"/>
                    </a:lnTo>
                    <a:lnTo>
                      <a:pt x="3246" y="677"/>
                    </a:lnTo>
                    <a:lnTo>
                      <a:pt x="3253" y="677"/>
                    </a:lnTo>
                    <a:lnTo>
                      <a:pt x="3262" y="677"/>
                    </a:lnTo>
                    <a:lnTo>
                      <a:pt x="3262" y="683"/>
                    </a:lnTo>
                    <a:lnTo>
                      <a:pt x="3261" y="688"/>
                    </a:lnTo>
                    <a:lnTo>
                      <a:pt x="3259" y="693"/>
                    </a:lnTo>
                    <a:lnTo>
                      <a:pt x="3257" y="697"/>
                    </a:lnTo>
                    <a:lnTo>
                      <a:pt x="3251" y="705"/>
                    </a:lnTo>
                    <a:lnTo>
                      <a:pt x="3245" y="714"/>
                    </a:lnTo>
                    <a:lnTo>
                      <a:pt x="3238" y="721"/>
                    </a:lnTo>
                    <a:lnTo>
                      <a:pt x="3231" y="729"/>
                    </a:lnTo>
                    <a:lnTo>
                      <a:pt x="3226" y="736"/>
                    </a:lnTo>
                    <a:lnTo>
                      <a:pt x="3223" y="745"/>
                    </a:lnTo>
                    <a:lnTo>
                      <a:pt x="3229" y="742"/>
                    </a:lnTo>
                    <a:lnTo>
                      <a:pt x="3237" y="738"/>
                    </a:lnTo>
                    <a:lnTo>
                      <a:pt x="3245" y="734"/>
                    </a:lnTo>
                    <a:lnTo>
                      <a:pt x="3251" y="730"/>
                    </a:lnTo>
                    <a:lnTo>
                      <a:pt x="3264" y="721"/>
                    </a:lnTo>
                    <a:lnTo>
                      <a:pt x="3275" y="715"/>
                    </a:lnTo>
                    <a:lnTo>
                      <a:pt x="3280" y="717"/>
                    </a:lnTo>
                    <a:lnTo>
                      <a:pt x="3284" y="718"/>
                    </a:lnTo>
                    <a:lnTo>
                      <a:pt x="3290" y="718"/>
                    </a:lnTo>
                    <a:lnTo>
                      <a:pt x="3295" y="718"/>
                    </a:lnTo>
                    <a:lnTo>
                      <a:pt x="3307" y="715"/>
                    </a:lnTo>
                    <a:lnTo>
                      <a:pt x="3320" y="709"/>
                    </a:lnTo>
                    <a:lnTo>
                      <a:pt x="3336" y="703"/>
                    </a:lnTo>
                    <a:lnTo>
                      <a:pt x="3351" y="695"/>
                    </a:lnTo>
                    <a:lnTo>
                      <a:pt x="3368" y="685"/>
                    </a:lnTo>
                    <a:lnTo>
                      <a:pt x="3384" y="675"/>
                    </a:lnTo>
                    <a:lnTo>
                      <a:pt x="3417" y="653"/>
                    </a:lnTo>
                    <a:lnTo>
                      <a:pt x="3447" y="632"/>
                    </a:lnTo>
                    <a:lnTo>
                      <a:pt x="3471" y="615"/>
                    </a:lnTo>
                    <a:lnTo>
                      <a:pt x="3488" y="604"/>
                    </a:lnTo>
                    <a:lnTo>
                      <a:pt x="3492" y="613"/>
                    </a:lnTo>
                    <a:lnTo>
                      <a:pt x="3495" y="621"/>
                    </a:lnTo>
                    <a:lnTo>
                      <a:pt x="3496" y="629"/>
                    </a:lnTo>
                    <a:lnTo>
                      <a:pt x="3496" y="637"/>
                    </a:lnTo>
                    <a:lnTo>
                      <a:pt x="3496" y="653"/>
                    </a:lnTo>
                    <a:lnTo>
                      <a:pt x="3495" y="671"/>
                    </a:lnTo>
                    <a:lnTo>
                      <a:pt x="3521" y="671"/>
                    </a:lnTo>
                    <a:lnTo>
                      <a:pt x="3522" y="680"/>
                    </a:lnTo>
                    <a:lnTo>
                      <a:pt x="3523" y="687"/>
                    </a:lnTo>
                    <a:lnTo>
                      <a:pt x="3521" y="692"/>
                    </a:lnTo>
                    <a:lnTo>
                      <a:pt x="3519" y="698"/>
                    </a:lnTo>
                    <a:lnTo>
                      <a:pt x="3514" y="708"/>
                    </a:lnTo>
                    <a:lnTo>
                      <a:pt x="3508" y="721"/>
                    </a:lnTo>
                    <a:lnTo>
                      <a:pt x="3521" y="721"/>
                    </a:lnTo>
                    <a:lnTo>
                      <a:pt x="3534" y="721"/>
                    </a:lnTo>
                    <a:lnTo>
                      <a:pt x="3534" y="732"/>
                    </a:lnTo>
                    <a:lnTo>
                      <a:pt x="3534" y="741"/>
                    </a:lnTo>
                    <a:lnTo>
                      <a:pt x="3534" y="749"/>
                    </a:lnTo>
                    <a:lnTo>
                      <a:pt x="3534" y="757"/>
                    </a:lnTo>
                    <a:lnTo>
                      <a:pt x="3536" y="762"/>
                    </a:lnTo>
                    <a:lnTo>
                      <a:pt x="3540" y="769"/>
                    </a:lnTo>
                    <a:lnTo>
                      <a:pt x="3542" y="772"/>
                    </a:lnTo>
                    <a:lnTo>
                      <a:pt x="3545" y="774"/>
                    </a:lnTo>
                    <a:lnTo>
                      <a:pt x="3550" y="776"/>
                    </a:lnTo>
                    <a:lnTo>
                      <a:pt x="3554" y="776"/>
                    </a:lnTo>
                    <a:lnTo>
                      <a:pt x="3551" y="786"/>
                    </a:lnTo>
                    <a:lnTo>
                      <a:pt x="3548" y="794"/>
                    </a:lnTo>
                    <a:lnTo>
                      <a:pt x="3542" y="800"/>
                    </a:lnTo>
                    <a:lnTo>
                      <a:pt x="3537" y="804"/>
                    </a:lnTo>
                    <a:lnTo>
                      <a:pt x="3526" y="811"/>
                    </a:lnTo>
                    <a:lnTo>
                      <a:pt x="3515" y="818"/>
                    </a:lnTo>
                    <a:lnTo>
                      <a:pt x="3522" y="828"/>
                    </a:lnTo>
                    <a:lnTo>
                      <a:pt x="3530" y="836"/>
                    </a:lnTo>
                    <a:lnTo>
                      <a:pt x="3539" y="844"/>
                    </a:lnTo>
                    <a:lnTo>
                      <a:pt x="3546" y="851"/>
                    </a:lnTo>
                    <a:lnTo>
                      <a:pt x="3556" y="857"/>
                    </a:lnTo>
                    <a:lnTo>
                      <a:pt x="3565" y="863"/>
                    </a:lnTo>
                    <a:lnTo>
                      <a:pt x="3575" y="869"/>
                    </a:lnTo>
                    <a:lnTo>
                      <a:pt x="3584" y="874"/>
                    </a:lnTo>
                    <a:lnTo>
                      <a:pt x="3605" y="885"/>
                    </a:lnTo>
                    <a:lnTo>
                      <a:pt x="3627" y="894"/>
                    </a:lnTo>
                    <a:lnTo>
                      <a:pt x="3650" y="902"/>
                    </a:lnTo>
                    <a:lnTo>
                      <a:pt x="3674" y="911"/>
                    </a:lnTo>
                    <a:lnTo>
                      <a:pt x="3668" y="918"/>
                    </a:lnTo>
                    <a:lnTo>
                      <a:pt x="3662" y="924"/>
                    </a:lnTo>
                    <a:lnTo>
                      <a:pt x="3652" y="930"/>
                    </a:lnTo>
                    <a:lnTo>
                      <a:pt x="3640" y="936"/>
                    </a:lnTo>
                    <a:lnTo>
                      <a:pt x="3615" y="946"/>
                    </a:lnTo>
                    <a:lnTo>
                      <a:pt x="3588" y="954"/>
                    </a:lnTo>
                    <a:lnTo>
                      <a:pt x="3563" y="961"/>
                    </a:lnTo>
                    <a:lnTo>
                      <a:pt x="3545" y="966"/>
                    </a:lnTo>
                    <a:lnTo>
                      <a:pt x="3540" y="968"/>
                    </a:lnTo>
                    <a:lnTo>
                      <a:pt x="3537" y="970"/>
                    </a:lnTo>
                    <a:lnTo>
                      <a:pt x="3537" y="971"/>
                    </a:lnTo>
                    <a:lnTo>
                      <a:pt x="3537" y="972"/>
                    </a:lnTo>
                    <a:lnTo>
                      <a:pt x="3539" y="972"/>
                    </a:lnTo>
                    <a:lnTo>
                      <a:pt x="3541" y="973"/>
                    </a:lnTo>
                    <a:lnTo>
                      <a:pt x="3548" y="974"/>
                    </a:lnTo>
                    <a:lnTo>
                      <a:pt x="3554" y="974"/>
                    </a:lnTo>
                    <a:lnTo>
                      <a:pt x="3560" y="974"/>
                    </a:lnTo>
                    <a:lnTo>
                      <a:pt x="3564" y="972"/>
                    </a:lnTo>
                    <a:lnTo>
                      <a:pt x="3570" y="970"/>
                    </a:lnTo>
                    <a:lnTo>
                      <a:pt x="3575" y="969"/>
                    </a:lnTo>
                    <a:lnTo>
                      <a:pt x="3581" y="967"/>
                    </a:lnTo>
                    <a:lnTo>
                      <a:pt x="3588" y="967"/>
                    </a:lnTo>
                    <a:lnTo>
                      <a:pt x="3598" y="965"/>
                    </a:lnTo>
                    <a:lnTo>
                      <a:pt x="3616" y="961"/>
                    </a:lnTo>
                    <a:lnTo>
                      <a:pt x="3637" y="957"/>
                    </a:lnTo>
                    <a:lnTo>
                      <a:pt x="3654" y="955"/>
                    </a:lnTo>
                    <a:lnTo>
                      <a:pt x="3673" y="955"/>
                    </a:lnTo>
                    <a:lnTo>
                      <a:pt x="3686" y="956"/>
                    </a:lnTo>
                    <a:lnTo>
                      <a:pt x="3695" y="958"/>
                    </a:lnTo>
                    <a:lnTo>
                      <a:pt x="3701" y="959"/>
                    </a:lnTo>
                    <a:lnTo>
                      <a:pt x="3707" y="960"/>
                    </a:lnTo>
                    <a:lnTo>
                      <a:pt x="3713" y="960"/>
                    </a:lnTo>
                    <a:lnTo>
                      <a:pt x="3721" y="958"/>
                    </a:lnTo>
                    <a:lnTo>
                      <a:pt x="3734" y="955"/>
                    </a:lnTo>
                    <a:lnTo>
                      <a:pt x="3734" y="964"/>
                    </a:lnTo>
                    <a:lnTo>
                      <a:pt x="3734" y="972"/>
                    </a:lnTo>
                    <a:lnTo>
                      <a:pt x="3734" y="979"/>
                    </a:lnTo>
                    <a:lnTo>
                      <a:pt x="3734" y="985"/>
                    </a:lnTo>
                    <a:lnTo>
                      <a:pt x="3734" y="998"/>
                    </a:lnTo>
                    <a:lnTo>
                      <a:pt x="3733" y="1007"/>
                    </a:lnTo>
                    <a:lnTo>
                      <a:pt x="3732" y="1014"/>
                    </a:lnTo>
                    <a:lnTo>
                      <a:pt x="3729" y="1018"/>
                    </a:lnTo>
                    <a:lnTo>
                      <a:pt x="3724" y="1022"/>
                    </a:lnTo>
                    <a:lnTo>
                      <a:pt x="3717" y="1024"/>
                    </a:lnTo>
                    <a:lnTo>
                      <a:pt x="3707" y="1026"/>
                    </a:lnTo>
                    <a:lnTo>
                      <a:pt x="3694" y="1028"/>
                    </a:lnTo>
                    <a:lnTo>
                      <a:pt x="3699" y="1037"/>
                    </a:lnTo>
                    <a:lnTo>
                      <a:pt x="3704" y="1047"/>
                    </a:lnTo>
                    <a:lnTo>
                      <a:pt x="3709" y="1054"/>
                    </a:lnTo>
                    <a:lnTo>
                      <a:pt x="3713" y="1059"/>
                    </a:lnTo>
                    <a:lnTo>
                      <a:pt x="3706" y="1068"/>
                    </a:lnTo>
                    <a:lnTo>
                      <a:pt x="3697" y="1076"/>
                    </a:lnTo>
                    <a:lnTo>
                      <a:pt x="3687" y="1083"/>
                    </a:lnTo>
                    <a:lnTo>
                      <a:pt x="3676" y="1087"/>
                    </a:lnTo>
                    <a:lnTo>
                      <a:pt x="3672" y="1089"/>
                    </a:lnTo>
                    <a:lnTo>
                      <a:pt x="3666" y="1090"/>
                    </a:lnTo>
                    <a:lnTo>
                      <a:pt x="3661" y="1091"/>
                    </a:lnTo>
                    <a:lnTo>
                      <a:pt x="3655" y="1091"/>
                    </a:lnTo>
                    <a:lnTo>
                      <a:pt x="3650" y="1090"/>
                    </a:lnTo>
                    <a:lnTo>
                      <a:pt x="3644" y="1089"/>
                    </a:lnTo>
                    <a:lnTo>
                      <a:pt x="3639" y="1087"/>
                    </a:lnTo>
                    <a:lnTo>
                      <a:pt x="3634" y="1084"/>
                    </a:lnTo>
                    <a:lnTo>
                      <a:pt x="3627" y="1089"/>
                    </a:lnTo>
                    <a:lnTo>
                      <a:pt x="3617" y="1093"/>
                    </a:lnTo>
                    <a:lnTo>
                      <a:pt x="3608" y="1096"/>
                    </a:lnTo>
                    <a:lnTo>
                      <a:pt x="3598" y="1099"/>
                    </a:lnTo>
                    <a:lnTo>
                      <a:pt x="3577" y="1104"/>
                    </a:lnTo>
                    <a:lnTo>
                      <a:pt x="3556" y="1108"/>
                    </a:lnTo>
                    <a:lnTo>
                      <a:pt x="3546" y="1110"/>
                    </a:lnTo>
                    <a:lnTo>
                      <a:pt x="3538" y="1113"/>
                    </a:lnTo>
                    <a:lnTo>
                      <a:pt x="3529" y="1116"/>
                    </a:lnTo>
                    <a:lnTo>
                      <a:pt x="3522" y="1120"/>
                    </a:lnTo>
                    <a:lnTo>
                      <a:pt x="3516" y="1124"/>
                    </a:lnTo>
                    <a:lnTo>
                      <a:pt x="3511" y="1130"/>
                    </a:lnTo>
                    <a:lnTo>
                      <a:pt x="3509" y="1137"/>
                    </a:lnTo>
                    <a:lnTo>
                      <a:pt x="3508" y="1145"/>
                    </a:lnTo>
                    <a:lnTo>
                      <a:pt x="3501" y="1145"/>
                    </a:lnTo>
                    <a:lnTo>
                      <a:pt x="3489" y="1159"/>
                    </a:lnTo>
                    <a:lnTo>
                      <a:pt x="3480" y="1168"/>
                    </a:lnTo>
                    <a:lnTo>
                      <a:pt x="3474" y="1172"/>
                    </a:lnTo>
                    <a:lnTo>
                      <a:pt x="3467" y="1174"/>
                    </a:lnTo>
                    <a:lnTo>
                      <a:pt x="3459" y="1176"/>
                    </a:lnTo>
                    <a:lnTo>
                      <a:pt x="3448" y="1176"/>
                    </a:lnTo>
                    <a:lnTo>
                      <a:pt x="3336" y="1164"/>
                    </a:lnTo>
                    <a:lnTo>
                      <a:pt x="3301" y="1164"/>
                    </a:lnTo>
                    <a:lnTo>
                      <a:pt x="3264" y="1164"/>
                    </a:lnTo>
                    <a:lnTo>
                      <a:pt x="3228" y="1164"/>
                    </a:lnTo>
                    <a:lnTo>
                      <a:pt x="3189" y="1164"/>
                    </a:lnTo>
                    <a:lnTo>
                      <a:pt x="3169" y="1165"/>
                    </a:lnTo>
                    <a:lnTo>
                      <a:pt x="3151" y="1168"/>
                    </a:lnTo>
                    <a:lnTo>
                      <a:pt x="3135" y="1172"/>
                    </a:lnTo>
                    <a:lnTo>
                      <a:pt x="3119" y="1177"/>
                    </a:lnTo>
                    <a:lnTo>
                      <a:pt x="3105" y="1183"/>
                    </a:lnTo>
                    <a:lnTo>
                      <a:pt x="3093" y="1191"/>
                    </a:lnTo>
                    <a:lnTo>
                      <a:pt x="3081" y="1198"/>
                    </a:lnTo>
                    <a:lnTo>
                      <a:pt x="3070" y="1207"/>
                    </a:lnTo>
                    <a:lnTo>
                      <a:pt x="3047" y="1225"/>
                    </a:lnTo>
                    <a:lnTo>
                      <a:pt x="3025" y="1242"/>
                    </a:lnTo>
                    <a:lnTo>
                      <a:pt x="3013" y="1250"/>
                    </a:lnTo>
                    <a:lnTo>
                      <a:pt x="3000" y="1257"/>
                    </a:lnTo>
                    <a:lnTo>
                      <a:pt x="2985" y="1263"/>
                    </a:lnTo>
                    <a:lnTo>
                      <a:pt x="2970" y="1269"/>
                    </a:lnTo>
                    <a:lnTo>
                      <a:pt x="2959" y="1272"/>
                    </a:lnTo>
                    <a:lnTo>
                      <a:pt x="2948" y="1276"/>
                    </a:lnTo>
                    <a:lnTo>
                      <a:pt x="2936" y="1281"/>
                    </a:lnTo>
                    <a:lnTo>
                      <a:pt x="2924" y="1286"/>
                    </a:lnTo>
                    <a:lnTo>
                      <a:pt x="2912" y="1293"/>
                    </a:lnTo>
                    <a:lnTo>
                      <a:pt x="2900" y="1300"/>
                    </a:lnTo>
                    <a:lnTo>
                      <a:pt x="2887" y="1308"/>
                    </a:lnTo>
                    <a:lnTo>
                      <a:pt x="2876" y="1316"/>
                    </a:lnTo>
                    <a:lnTo>
                      <a:pt x="2864" y="1326"/>
                    </a:lnTo>
                    <a:lnTo>
                      <a:pt x="2853" y="1335"/>
                    </a:lnTo>
                    <a:lnTo>
                      <a:pt x="2843" y="1344"/>
                    </a:lnTo>
                    <a:lnTo>
                      <a:pt x="2834" y="1354"/>
                    </a:lnTo>
                    <a:lnTo>
                      <a:pt x="2825" y="1363"/>
                    </a:lnTo>
                    <a:lnTo>
                      <a:pt x="2819" y="1373"/>
                    </a:lnTo>
                    <a:lnTo>
                      <a:pt x="2814" y="1383"/>
                    </a:lnTo>
                    <a:lnTo>
                      <a:pt x="2811" y="1392"/>
                    </a:lnTo>
                    <a:lnTo>
                      <a:pt x="2819" y="1392"/>
                    </a:lnTo>
                    <a:lnTo>
                      <a:pt x="2825" y="1391"/>
                    </a:lnTo>
                    <a:lnTo>
                      <a:pt x="2832" y="1389"/>
                    </a:lnTo>
                    <a:lnTo>
                      <a:pt x="2836" y="1387"/>
                    </a:lnTo>
                    <a:lnTo>
                      <a:pt x="2840" y="1385"/>
                    </a:lnTo>
                    <a:lnTo>
                      <a:pt x="2845" y="1382"/>
                    </a:lnTo>
                    <a:lnTo>
                      <a:pt x="2847" y="1379"/>
                    </a:lnTo>
                    <a:lnTo>
                      <a:pt x="2850" y="1375"/>
                    </a:lnTo>
                    <a:lnTo>
                      <a:pt x="2855" y="1369"/>
                    </a:lnTo>
                    <a:lnTo>
                      <a:pt x="2859" y="1363"/>
                    </a:lnTo>
                    <a:lnTo>
                      <a:pt x="2861" y="1361"/>
                    </a:lnTo>
                    <a:lnTo>
                      <a:pt x="2864" y="1358"/>
                    </a:lnTo>
                    <a:lnTo>
                      <a:pt x="2867" y="1356"/>
                    </a:lnTo>
                    <a:lnTo>
                      <a:pt x="2870" y="1355"/>
                    </a:lnTo>
                    <a:lnTo>
                      <a:pt x="2888" y="1346"/>
                    </a:lnTo>
                    <a:lnTo>
                      <a:pt x="2905" y="1337"/>
                    </a:lnTo>
                    <a:lnTo>
                      <a:pt x="2923" y="1327"/>
                    </a:lnTo>
                    <a:lnTo>
                      <a:pt x="2940" y="1315"/>
                    </a:lnTo>
                    <a:lnTo>
                      <a:pt x="2976" y="1293"/>
                    </a:lnTo>
                    <a:lnTo>
                      <a:pt x="3012" y="1271"/>
                    </a:lnTo>
                    <a:lnTo>
                      <a:pt x="3029" y="1260"/>
                    </a:lnTo>
                    <a:lnTo>
                      <a:pt x="3048" y="1251"/>
                    </a:lnTo>
                    <a:lnTo>
                      <a:pt x="3067" y="1242"/>
                    </a:lnTo>
                    <a:lnTo>
                      <a:pt x="3085" y="1235"/>
                    </a:lnTo>
                    <a:lnTo>
                      <a:pt x="3104" y="1228"/>
                    </a:lnTo>
                    <a:lnTo>
                      <a:pt x="3123" y="1224"/>
                    </a:lnTo>
                    <a:lnTo>
                      <a:pt x="3142" y="1221"/>
                    </a:lnTo>
                    <a:lnTo>
                      <a:pt x="3162" y="1220"/>
                    </a:lnTo>
                    <a:lnTo>
                      <a:pt x="3171" y="1220"/>
                    </a:lnTo>
                    <a:lnTo>
                      <a:pt x="3179" y="1222"/>
                    </a:lnTo>
                    <a:lnTo>
                      <a:pt x="3189" y="1225"/>
                    </a:lnTo>
                    <a:lnTo>
                      <a:pt x="3196" y="1229"/>
                    </a:lnTo>
                    <a:lnTo>
                      <a:pt x="3204" y="1234"/>
                    </a:lnTo>
                    <a:lnTo>
                      <a:pt x="3210" y="1240"/>
                    </a:lnTo>
                    <a:lnTo>
                      <a:pt x="3213" y="1244"/>
                    </a:lnTo>
                    <a:lnTo>
                      <a:pt x="3214" y="1248"/>
                    </a:lnTo>
                    <a:lnTo>
                      <a:pt x="3215" y="1252"/>
                    </a:lnTo>
                    <a:lnTo>
                      <a:pt x="3216" y="1256"/>
                    </a:lnTo>
                    <a:lnTo>
                      <a:pt x="3215" y="1265"/>
                    </a:lnTo>
                    <a:lnTo>
                      <a:pt x="3213" y="1274"/>
                    </a:lnTo>
                    <a:lnTo>
                      <a:pt x="3208" y="1281"/>
                    </a:lnTo>
                    <a:lnTo>
                      <a:pt x="3203" y="1287"/>
                    </a:lnTo>
                    <a:lnTo>
                      <a:pt x="3197" y="1293"/>
                    </a:lnTo>
                    <a:lnTo>
                      <a:pt x="3191" y="1296"/>
                    </a:lnTo>
                    <a:lnTo>
                      <a:pt x="3183" y="1299"/>
                    </a:lnTo>
                    <a:lnTo>
                      <a:pt x="3175" y="1299"/>
                    </a:lnTo>
                    <a:lnTo>
                      <a:pt x="3165" y="1299"/>
                    </a:lnTo>
                    <a:lnTo>
                      <a:pt x="3156" y="1298"/>
                    </a:lnTo>
                    <a:lnTo>
                      <a:pt x="3146" y="1296"/>
                    </a:lnTo>
                    <a:lnTo>
                      <a:pt x="3136" y="1293"/>
                    </a:lnTo>
                    <a:lnTo>
                      <a:pt x="3126" y="1291"/>
                    </a:lnTo>
                    <a:lnTo>
                      <a:pt x="3116" y="1289"/>
                    </a:lnTo>
                    <a:lnTo>
                      <a:pt x="3106" y="1288"/>
                    </a:lnTo>
                    <a:lnTo>
                      <a:pt x="3096" y="1287"/>
                    </a:lnTo>
                    <a:lnTo>
                      <a:pt x="3089" y="1288"/>
                    </a:lnTo>
                    <a:lnTo>
                      <a:pt x="3082" y="1289"/>
                    </a:lnTo>
                    <a:lnTo>
                      <a:pt x="3077" y="1290"/>
                    </a:lnTo>
                    <a:lnTo>
                      <a:pt x="3072" y="1292"/>
                    </a:lnTo>
                    <a:lnTo>
                      <a:pt x="3068" y="1294"/>
                    </a:lnTo>
                    <a:lnTo>
                      <a:pt x="3066" y="1298"/>
                    </a:lnTo>
                    <a:lnTo>
                      <a:pt x="3063" y="1301"/>
                    </a:lnTo>
                    <a:lnTo>
                      <a:pt x="3063" y="1306"/>
                    </a:lnTo>
                    <a:lnTo>
                      <a:pt x="3129" y="1331"/>
                    </a:lnTo>
                    <a:lnTo>
                      <a:pt x="3140" y="1329"/>
                    </a:lnTo>
                    <a:lnTo>
                      <a:pt x="3152" y="1325"/>
                    </a:lnTo>
                    <a:lnTo>
                      <a:pt x="3159" y="1324"/>
                    </a:lnTo>
                    <a:lnTo>
                      <a:pt x="3164" y="1323"/>
                    </a:lnTo>
                    <a:lnTo>
                      <a:pt x="3171" y="1323"/>
                    </a:lnTo>
                    <a:lnTo>
                      <a:pt x="3175" y="1325"/>
                    </a:lnTo>
                    <a:lnTo>
                      <a:pt x="3170" y="1333"/>
                    </a:lnTo>
                    <a:lnTo>
                      <a:pt x="3164" y="1340"/>
                    </a:lnTo>
                    <a:lnTo>
                      <a:pt x="3158" y="1346"/>
                    </a:lnTo>
                    <a:lnTo>
                      <a:pt x="3151" y="1351"/>
                    </a:lnTo>
                    <a:lnTo>
                      <a:pt x="3145" y="1356"/>
                    </a:lnTo>
                    <a:lnTo>
                      <a:pt x="3140" y="1361"/>
                    </a:lnTo>
                    <a:lnTo>
                      <a:pt x="3138" y="1364"/>
                    </a:lnTo>
                    <a:lnTo>
                      <a:pt x="3137" y="1367"/>
                    </a:lnTo>
                    <a:lnTo>
                      <a:pt x="3136" y="1370"/>
                    </a:lnTo>
                    <a:lnTo>
                      <a:pt x="3136" y="1373"/>
                    </a:lnTo>
                    <a:lnTo>
                      <a:pt x="3136" y="1380"/>
                    </a:lnTo>
                    <a:lnTo>
                      <a:pt x="3137" y="1386"/>
                    </a:lnTo>
                    <a:lnTo>
                      <a:pt x="3138" y="1391"/>
                    </a:lnTo>
                    <a:lnTo>
                      <a:pt x="3140" y="1396"/>
                    </a:lnTo>
                    <a:lnTo>
                      <a:pt x="3144" y="1401"/>
                    </a:lnTo>
                    <a:lnTo>
                      <a:pt x="3146" y="1405"/>
                    </a:lnTo>
                    <a:lnTo>
                      <a:pt x="3149" y="1410"/>
                    </a:lnTo>
                    <a:lnTo>
                      <a:pt x="3153" y="1413"/>
                    </a:lnTo>
                    <a:lnTo>
                      <a:pt x="3162" y="1420"/>
                    </a:lnTo>
                    <a:lnTo>
                      <a:pt x="3173" y="1426"/>
                    </a:lnTo>
                    <a:lnTo>
                      <a:pt x="3184" y="1431"/>
                    </a:lnTo>
                    <a:lnTo>
                      <a:pt x="3196" y="1436"/>
                    </a:lnTo>
                    <a:lnTo>
                      <a:pt x="3209" y="1439"/>
                    </a:lnTo>
                    <a:lnTo>
                      <a:pt x="3224" y="1441"/>
                    </a:lnTo>
                    <a:lnTo>
                      <a:pt x="3237" y="1442"/>
                    </a:lnTo>
                    <a:lnTo>
                      <a:pt x="3251" y="1443"/>
                    </a:lnTo>
                    <a:lnTo>
                      <a:pt x="3277" y="1443"/>
                    </a:lnTo>
                    <a:lnTo>
                      <a:pt x="3302" y="1442"/>
                    </a:lnTo>
                    <a:lnTo>
                      <a:pt x="3302" y="1466"/>
                    </a:lnTo>
                    <a:lnTo>
                      <a:pt x="3292" y="1469"/>
                    </a:lnTo>
                    <a:lnTo>
                      <a:pt x="3283" y="1471"/>
                    </a:lnTo>
                    <a:lnTo>
                      <a:pt x="3274" y="1472"/>
                    </a:lnTo>
                    <a:lnTo>
                      <a:pt x="3265" y="1472"/>
                    </a:lnTo>
                    <a:lnTo>
                      <a:pt x="3257" y="1472"/>
                    </a:lnTo>
                    <a:lnTo>
                      <a:pt x="3248" y="1473"/>
                    </a:lnTo>
                    <a:lnTo>
                      <a:pt x="3239" y="1474"/>
                    </a:lnTo>
                    <a:lnTo>
                      <a:pt x="3229" y="1478"/>
                    </a:lnTo>
                    <a:lnTo>
                      <a:pt x="3213" y="1485"/>
                    </a:lnTo>
                    <a:lnTo>
                      <a:pt x="3198" y="1494"/>
                    </a:lnTo>
                    <a:lnTo>
                      <a:pt x="3184" y="1502"/>
                    </a:lnTo>
                    <a:lnTo>
                      <a:pt x="3172" y="1510"/>
                    </a:lnTo>
                    <a:lnTo>
                      <a:pt x="3158" y="1519"/>
                    </a:lnTo>
                    <a:lnTo>
                      <a:pt x="3144" y="1527"/>
                    </a:lnTo>
                    <a:lnTo>
                      <a:pt x="3128" y="1536"/>
                    </a:lnTo>
                    <a:lnTo>
                      <a:pt x="3109" y="1546"/>
                    </a:lnTo>
                    <a:lnTo>
                      <a:pt x="3099" y="1550"/>
                    </a:lnTo>
                    <a:lnTo>
                      <a:pt x="3088" y="1553"/>
                    </a:lnTo>
                    <a:lnTo>
                      <a:pt x="3077" y="1555"/>
                    </a:lnTo>
                    <a:lnTo>
                      <a:pt x="3066" y="1556"/>
                    </a:lnTo>
                    <a:lnTo>
                      <a:pt x="3056" y="1558"/>
                    </a:lnTo>
                    <a:lnTo>
                      <a:pt x="3047" y="1561"/>
                    </a:lnTo>
                    <a:lnTo>
                      <a:pt x="3044" y="1563"/>
                    </a:lnTo>
                    <a:lnTo>
                      <a:pt x="3040" y="1565"/>
                    </a:lnTo>
                    <a:lnTo>
                      <a:pt x="3038" y="1568"/>
                    </a:lnTo>
                    <a:lnTo>
                      <a:pt x="3036" y="1571"/>
                    </a:lnTo>
                    <a:lnTo>
                      <a:pt x="3026" y="1567"/>
                    </a:lnTo>
                    <a:lnTo>
                      <a:pt x="3018" y="1564"/>
                    </a:lnTo>
                    <a:lnTo>
                      <a:pt x="3015" y="1562"/>
                    </a:lnTo>
                    <a:lnTo>
                      <a:pt x="3012" y="1560"/>
                    </a:lnTo>
                    <a:lnTo>
                      <a:pt x="3011" y="1557"/>
                    </a:lnTo>
                    <a:lnTo>
                      <a:pt x="3010" y="1553"/>
                    </a:lnTo>
                    <a:lnTo>
                      <a:pt x="3010" y="1546"/>
                    </a:lnTo>
                    <a:lnTo>
                      <a:pt x="3012" y="1539"/>
                    </a:lnTo>
                    <a:lnTo>
                      <a:pt x="3013" y="1533"/>
                    </a:lnTo>
                    <a:lnTo>
                      <a:pt x="3016" y="1528"/>
                    </a:lnTo>
                    <a:lnTo>
                      <a:pt x="3019" y="1524"/>
                    </a:lnTo>
                    <a:lnTo>
                      <a:pt x="3024" y="1519"/>
                    </a:lnTo>
                    <a:lnTo>
                      <a:pt x="3028" y="1516"/>
                    </a:lnTo>
                    <a:lnTo>
                      <a:pt x="3033" y="1512"/>
                    </a:lnTo>
                    <a:lnTo>
                      <a:pt x="3045" y="1506"/>
                    </a:lnTo>
                    <a:lnTo>
                      <a:pt x="3058" y="1501"/>
                    </a:lnTo>
                    <a:lnTo>
                      <a:pt x="3072" y="1497"/>
                    </a:lnTo>
                    <a:lnTo>
                      <a:pt x="3086" y="1493"/>
                    </a:lnTo>
                    <a:lnTo>
                      <a:pt x="3117" y="1487"/>
                    </a:lnTo>
                    <a:lnTo>
                      <a:pt x="3147" y="1482"/>
                    </a:lnTo>
                    <a:lnTo>
                      <a:pt x="3160" y="1479"/>
                    </a:lnTo>
                    <a:lnTo>
                      <a:pt x="3172" y="1475"/>
                    </a:lnTo>
                    <a:lnTo>
                      <a:pt x="3182" y="1471"/>
                    </a:lnTo>
                    <a:lnTo>
                      <a:pt x="3189" y="1466"/>
                    </a:lnTo>
                    <a:lnTo>
                      <a:pt x="3178" y="1463"/>
                    </a:lnTo>
                    <a:lnTo>
                      <a:pt x="3169" y="1460"/>
                    </a:lnTo>
                    <a:lnTo>
                      <a:pt x="3160" y="1456"/>
                    </a:lnTo>
                    <a:lnTo>
                      <a:pt x="3153" y="1451"/>
                    </a:lnTo>
                    <a:lnTo>
                      <a:pt x="3147" y="1448"/>
                    </a:lnTo>
                    <a:lnTo>
                      <a:pt x="3139" y="1445"/>
                    </a:lnTo>
                    <a:lnTo>
                      <a:pt x="3131" y="1442"/>
                    </a:lnTo>
                    <a:lnTo>
                      <a:pt x="3123" y="1442"/>
                    </a:lnTo>
                    <a:lnTo>
                      <a:pt x="3117" y="1442"/>
                    </a:lnTo>
                    <a:lnTo>
                      <a:pt x="3113" y="1443"/>
                    </a:lnTo>
                    <a:lnTo>
                      <a:pt x="3107" y="1445"/>
                    </a:lnTo>
                    <a:lnTo>
                      <a:pt x="3103" y="1446"/>
                    </a:lnTo>
                    <a:lnTo>
                      <a:pt x="3093" y="1452"/>
                    </a:lnTo>
                    <a:lnTo>
                      <a:pt x="3083" y="1458"/>
                    </a:lnTo>
                    <a:lnTo>
                      <a:pt x="3074" y="1464"/>
                    </a:lnTo>
                    <a:lnTo>
                      <a:pt x="3066" y="1470"/>
                    </a:lnTo>
                    <a:lnTo>
                      <a:pt x="3057" y="1475"/>
                    </a:lnTo>
                    <a:lnTo>
                      <a:pt x="3049" y="1478"/>
                    </a:lnTo>
                    <a:lnTo>
                      <a:pt x="3044" y="1479"/>
                    </a:lnTo>
                    <a:lnTo>
                      <a:pt x="3036" y="1481"/>
                    </a:lnTo>
                    <a:lnTo>
                      <a:pt x="3026" y="1483"/>
                    </a:lnTo>
                    <a:lnTo>
                      <a:pt x="3016" y="1484"/>
                    </a:lnTo>
                    <a:lnTo>
                      <a:pt x="3010" y="1478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244" name="Freeform 434"/>
            <p:cNvSpPr>
              <a:spLocks/>
            </p:cNvSpPr>
            <p:nvPr>
              <p:custDataLst>
                <p:tags r:id="rId275"/>
              </p:custDataLst>
            </p:nvPr>
          </p:nvSpPr>
          <p:spPr bwMode="auto">
            <a:xfrm>
              <a:off x="5459319" y="3300835"/>
              <a:ext cx="137583" cy="158750"/>
            </a:xfrm>
            <a:custGeom>
              <a:avLst/>
              <a:gdLst>
                <a:gd name="T0" fmla="*/ 2147483647 w 292"/>
                <a:gd name="T1" fmla="*/ 1369211019 h 308"/>
                <a:gd name="T2" fmla="*/ 2147483647 w 292"/>
                <a:gd name="T3" fmla="*/ 2147483647 h 308"/>
                <a:gd name="T4" fmla="*/ 2147483647 w 292"/>
                <a:gd name="T5" fmla="*/ 2147483647 h 308"/>
                <a:gd name="T6" fmla="*/ 2147483647 w 292"/>
                <a:gd name="T7" fmla="*/ 2147483647 h 308"/>
                <a:gd name="T8" fmla="*/ 2147483647 w 292"/>
                <a:gd name="T9" fmla="*/ 2147483647 h 308"/>
                <a:gd name="T10" fmla="*/ 2147483647 w 292"/>
                <a:gd name="T11" fmla="*/ 2147483647 h 308"/>
                <a:gd name="T12" fmla="*/ 2147483647 w 292"/>
                <a:gd name="T13" fmla="*/ 2147483647 h 308"/>
                <a:gd name="T14" fmla="*/ 2147483647 w 292"/>
                <a:gd name="T15" fmla="*/ 2147483647 h 308"/>
                <a:gd name="T16" fmla="*/ 2147483647 w 292"/>
                <a:gd name="T17" fmla="*/ 2147483647 h 308"/>
                <a:gd name="T18" fmla="*/ 2147483647 w 292"/>
                <a:gd name="T19" fmla="*/ 2147483647 h 308"/>
                <a:gd name="T20" fmla="*/ 2147483647 w 292"/>
                <a:gd name="T21" fmla="*/ 2147483647 h 308"/>
                <a:gd name="T22" fmla="*/ 2147483647 w 292"/>
                <a:gd name="T23" fmla="*/ 2147483647 h 308"/>
                <a:gd name="T24" fmla="*/ 493721634 w 292"/>
                <a:gd name="T25" fmla="*/ 2147483647 h 308"/>
                <a:gd name="T26" fmla="*/ 740393473 w 292"/>
                <a:gd name="T27" fmla="*/ 2147483647 h 308"/>
                <a:gd name="T28" fmla="*/ 904967205 w 292"/>
                <a:gd name="T29" fmla="*/ 2147483647 h 308"/>
                <a:gd name="T30" fmla="*/ 576008500 w 292"/>
                <a:gd name="T31" fmla="*/ 2147483647 h 308"/>
                <a:gd name="T32" fmla="*/ 164573733 w 292"/>
                <a:gd name="T33" fmla="*/ 2147483647 h 308"/>
                <a:gd name="T34" fmla="*/ 0 w 292"/>
                <a:gd name="T35" fmla="*/ 2147483647 h 308"/>
                <a:gd name="T36" fmla="*/ 246861034 w 292"/>
                <a:gd name="T37" fmla="*/ 2147483647 h 308"/>
                <a:gd name="T38" fmla="*/ 987254507 w 292"/>
                <a:gd name="T39" fmla="*/ 2147483647 h 308"/>
                <a:gd name="T40" fmla="*/ 2139082312 w 292"/>
                <a:gd name="T41" fmla="*/ 2147483647 h 308"/>
                <a:gd name="T42" fmla="*/ 2147483647 w 292"/>
                <a:gd name="T43" fmla="*/ 2147483647 h 308"/>
                <a:gd name="T44" fmla="*/ 2147483647 w 292"/>
                <a:gd name="T45" fmla="*/ 2147483647 h 308"/>
                <a:gd name="T46" fmla="*/ 2147483647 w 292"/>
                <a:gd name="T47" fmla="*/ 2147483647 h 308"/>
                <a:gd name="T48" fmla="*/ 2147483647 w 292"/>
                <a:gd name="T49" fmla="*/ 2147483647 h 308"/>
                <a:gd name="T50" fmla="*/ 2147483647 w 292"/>
                <a:gd name="T51" fmla="*/ 2147483647 h 308"/>
                <a:gd name="T52" fmla="*/ 2147483647 w 292"/>
                <a:gd name="T53" fmla="*/ 2147483647 h 308"/>
                <a:gd name="T54" fmla="*/ 2147483647 w 292"/>
                <a:gd name="T55" fmla="*/ 2147483647 h 308"/>
                <a:gd name="T56" fmla="*/ 2147483647 w 292"/>
                <a:gd name="T57" fmla="*/ 2147483647 h 308"/>
                <a:gd name="T58" fmla="*/ 2147483647 w 292"/>
                <a:gd name="T59" fmla="*/ 2147483647 h 308"/>
                <a:gd name="T60" fmla="*/ 2147483647 w 292"/>
                <a:gd name="T61" fmla="*/ 2147483647 h 308"/>
                <a:gd name="T62" fmla="*/ 2147483647 w 292"/>
                <a:gd name="T63" fmla="*/ 2147483647 h 308"/>
                <a:gd name="T64" fmla="*/ 2147483647 w 292"/>
                <a:gd name="T65" fmla="*/ 2147483647 h 308"/>
                <a:gd name="T66" fmla="*/ 2147483647 w 292"/>
                <a:gd name="T67" fmla="*/ 2147483647 h 308"/>
                <a:gd name="T68" fmla="*/ 2147483647 w 292"/>
                <a:gd name="T69" fmla="*/ 1643106826 h 308"/>
                <a:gd name="T70" fmla="*/ 2147483647 w 292"/>
                <a:gd name="T71" fmla="*/ 0 h 3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92" h="308">
                  <a:moveTo>
                    <a:pt x="259" y="0"/>
                  </a:moveTo>
                  <a:lnTo>
                    <a:pt x="265" y="10"/>
                  </a:lnTo>
                  <a:lnTo>
                    <a:pt x="271" y="23"/>
                  </a:lnTo>
                  <a:lnTo>
                    <a:pt x="276" y="37"/>
                  </a:lnTo>
                  <a:lnTo>
                    <a:pt x="280" y="54"/>
                  </a:lnTo>
                  <a:lnTo>
                    <a:pt x="286" y="91"/>
                  </a:lnTo>
                  <a:lnTo>
                    <a:pt x="292" y="135"/>
                  </a:lnTo>
                  <a:lnTo>
                    <a:pt x="292" y="144"/>
                  </a:lnTo>
                  <a:lnTo>
                    <a:pt x="292" y="153"/>
                  </a:lnTo>
                  <a:lnTo>
                    <a:pt x="291" y="161"/>
                  </a:lnTo>
                  <a:lnTo>
                    <a:pt x="289" y="168"/>
                  </a:lnTo>
                  <a:lnTo>
                    <a:pt x="286" y="179"/>
                  </a:lnTo>
                  <a:lnTo>
                    <a:pt x="281" y="189"/>
                  </a:lnTo>
                  <a:lnTo>
                    <a:pt x="269" y="206"/>
                  </a:lnTo>
                  <a:lnTo>
                    <a:pt x="258" y="225"/>
                  </a:lnTo>
                  <a:lnTo>
                    <a:pt x="231" y="185"/>
                  </a:lnTo>
                  <a:lnTo>
                    <a:pt x="192" y="222"/>
                  </a:lnTo>
                  <a:lnTo>
                    <a:pt x="165" y="258"/>
                  </a:lnTo>
                  <a:lnTo>
                    <a:pt x="152" y="246"/>
                  </a:lnTo>
                  <a:lnTo>
                    <a:pt x="132" y="278"/>
                  </a:lnTo>
                  <a:lnTo>
                    <a:pt x="132" y="296"/>
                  </a:lnTo>
                  <a:lnTo>
                    <a:pt x="59" y="296"/>
                  </a:lnTo>
                  <a:lnTo>
                    <a:pt x="46" y="302"/>
                  </a:lnTo>
                  <a:lnTo>
                    <a:pt x="32" y="308"/>
                  </a:lnTo>
                  <a:lnTo>
                    <a:pt x="19" y="308"/>
                  </a:lnTo>
                  <a:lnTo>
                    <a:pt x="6" y="308"/>
                  </a:lnTo>
                  <a:lnTo>
                    <a:pt x="8" y="302"/>
                  </a:lnTo>
                  <a:lnTo>
                    <a:pt x="9" y="297"/>
                  </a:lnTo>
                  <a:lnTo>
                    <a:pt x="11" y="291"/>
                  </a:lnTo>
                  <a:lnTo>
                    <a:pt x="11" y="286"/>
                  </a:lnTo>
                  <a:lnTo>
                    <a:pt x="9" y="276"/>
                  </a:lnTo>
                  <a:lnTo>
                    <a:pt x="7" y="265"/>
                  </a:lnTo>
                  <a:lnTo>
                    <a:pt x="5" y="256"/>
                  </a:lnTo>
                  <a:lnTo>
                    <a:pt x="2" y="246"/>
                  </a:lnTo>
                  <a:lnTo>
                    <a:pt x="0" y="237"/>
                  </a:lnTo>
                  <a:lnTo>
                    <a:pt x="0" y="228"/>
                  </a:lnTo>
                  <a:lnTo>
                    <a:pt x="0" y="216"/>
                  </a:lnTo>
                  <a:lnTo>
                    <a:pt x="3" y="205"/>
                  </a:lnTo>
                  <a:lnTo>
                    <a:pt x="6" y="196"/>
                  </a:lnTo>
                  <a:lnTo>
                    <a:pt x="12" y="188"/>
                  </a:lnTo>
                  <a:lnTo>
                    <a:pt x="18" y="180"/>
                  </a:lnTo>
                  <a:lnTo>
                    <a:pt x="26" y="174"/>
                  </a:lnTo>
                  <a:lnTo>
                    <a:pt x="34" y="167"/>
                  </a:lnTo>
                  <a:lnTo>
                    <a:pt x="42" y="161"/>
                  </a:lnTo>
                  <a:lnTo>
                    <a:pt x="60" y="148"/>
                  </a:lnTo>
                  <a:lnTo>
                    <a:pt x="77" y="135"/>
                  </a:lnTo>
                  <a:lnTo>
                    <a:pt x="85" y="128"/>
                  </a:lnTo>
                  <a:lnTo>
                    <a:pt x="93" y="119"/>
                  </a:lnTo>
                  <a:lnTo>
                    <a:pt x="99" y="110"/>
                  </a:lnTo>
                  <a:lnTo>
                    <a:pt x="105" y="98"/>
                  </a:lnTo>
                  <a:lnTo>
                    <a:pt x="102" y="98"/>
                  </a:lnTo>
                  <a:lnTo>
                    <a:pt x="98" y="96"/>
                  </a:lnTo>
                  <a:lnTo>
                    <a:pt x="95" y="94"/>
                  </a:lnTo>
                  <a:lnTo>
                    <a:pt x="92" y="91"/>
                  </a:lnTo>
                  <a:lnTo>
                    <a:pt x="86" y="83"/>
                  </a:lnTo>
                  <a:lnTo>
                    <a:pt x="82" y="73"/>
                  </a:lnTo>
                  <a:lnTo>
                    <a:pt x="77" y="62"/>
                  </a:lnTo>
                  <a:lnTo>
                    <a:pt x="74" y="50"/>
                  </a:lnTo>
                  <a:lnTo>
                    <a:pt x="73" y="36"/>
                  </a:lnTo>
                  <a:lnTo>
                    <a:pt x="72" y="24"/>
                  </a:lnTo>
                  <a:lnTo>
                    <a:pt x="82" y="21"/>
                  </a:lnTo>
                  <a:lnTo>
                    <a:pt x="90" y="19"/>
                  </a:lnTo>
                  <a:lnTo>
                    <a:pt x="97" y="19"/>
                  </a:lnTo>
                  <a:lnTo>
                    <a:pt x="105" y="20"/>
                  </a:lnTo>
                  <a:lnTo>
                    <a:pt x="118" y="23"/>
                  </a:lnTo>
                  <a:lnTo>
                    <a:pt x="132" y="24"/>
                  </a:lnTo>
                  <a:lnTo>
                    <a:pt x="149" y="23"/>
                  </a:lnTo>
                  <a:lnTo>
                    <a:pt x="169" y="21"/>
                  </a:lnTo>
                  <a:lnTo>
                    <a:pt x="189" y="17"/>
                  </a:lnTo>
                  <a:lnTo>
                    <a:pt x="210" y="12"/>
                  </a:lnTo>
                  <a:lnTo>
                    <a:pt x="244" y="4"/>
                  </a:lnTo>
                  <a:lnTo>
                    <a:pt x="259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45" name="Freeform 435"/>
            <p:cNvSpPr>
              <a:spLocks/>
            </p:cNvSpPr>
            <p:nvPr>
              <p:custDataLst>
                <p:tags r:id="rId276"/>
              </p:custDataLst>
            </p:nvPr>
          </p:nvSpPr>
          <p:spPr bwMode="auto">
            <a:xfrm>
              <a:off x="5574543" y="3451647"/>
              <a:ext cx="6879" cy="57150"/>
            </a:xfrm>
            <a:custGeom>
              <a:avLst/>
              <a:gdLst>
                <a:gd name="T0" fmla="*/ 1026372271 w 14"/>
                <a:gd name="T1" fmla="*/ 0 h 7"/>
                <a:gd name="T2" fmla="*/ 1212966568 w 14"/>
                <a:gd name="T3" fmla="*/ 2147483647 h 7"/>
                <a:gd name="T4" fmla="*/ 1306366904 w 14"/>
                <a:gd name="T5" fmla="*/ 2147483647 h 7"/>
                <a:gd name="T6" fmla="*/ 0 w 14"/>
                <a:gd name="T7" fmla="*/ 2147483647 h 7"/>
                <a:gd name="T8" fmla="*/ 1026372271 w 14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7">
                  <a:moveTo>
                    <a:pt x="11" y="0"/>
                  </a:moveTo>
                  <a:lnTo>
                    <a:pt x="13" y="3"/>
                  </a:lnTo>
                  <a:lnTo>
                    <a:pt x="14" y="7"/>
                  </a:lnTo>
                  <a:lnTo>
                    <a:pt x="0" y="7"/>
                  </a:lnTo>
                  <a:lnTo>
                    <a:pt x="11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46" name="Freeform 436"/>
            <p:cNvSpPr>
              <a:spLocks/>
            </p:cNvSpPr>
            <p:nvPr>
              <p:custDataLst>
                <p:tags r:id="rId277"/>
              </p:custDataLst>
            </p:nvPr>
          </p:nvSpPr>
          <p:spPr bwMode="auto">
            <a:xfrm>
              <a:off x="5022492" y="2688060"/>
              <a:ext cx="270007" cy="500062"/>
            </a:xfrm>
            <a:custGeom>
              <a:avLst/>
              <a:gdLst>
                <a:gd name="T0" fmla="*/ 2147483647 w 581"/>
                <a:gd name="T1" fmla="*/ 2147483647 h 955"/>
                <a:gd name="T2" fmla="*/ 2147483647 w 581"/>
                <a:gd name="T3" fmla="*/ 2147483647 h 955"/>
                <a:gd name="T4" fmla="*/ 2147483647 w 581"/>
                <a:gd name="T5" fmla="*/ 2147483647 h 955"/>
                <a:gd name="T6" fmla="*/ 2147483647 w 581"/>
                <a:gd name="T7" fmla="*/ 2147483647 h 955"/>
                <a:gd name="T8" fmla="*/ 2147483647 w 581"/>
                <a:gd name="T9" fmla="*/ 2147483647 h 955"/>
                <a:gd name="T10" fmla="*/ 2147483647 w 581"/>
                <a:gd name="T11" fmla="*/ 2147483647 h 955"/>
                <a:gd name="T12" fmla="*/ 2147483647 w 581"/>
                <a:gd name="T13" fmla="*/ 2147483647 h 955"/>
                <a:gd name="T14" fmla="*/ 2147483647 w 581"/>
                <a:gd name="T15" fmla="*/ 2147483647 h 955"/>
                <a:gd name="T16" fmla="*/ 2147483647 w 581"/>
                <a:gd name="T17" fmla="*/ 2147483647 h 955"/>
                <a:gd name="T18" fmla="*/ 1342081617 w 581"/>
                <a:gd name="T19" fmla="*/ 2147483647 h 955"/>
                <a:gd name="T20" fmla="*/ 157891854 w 581"/>
                <a:gd name="T21" fmla="*/ 2147483647 h 955"/>
                <a:gd name="T22" fmla="*/ 2147483647 w 581"/>
                <a:gd name="T23" fmla="*/ 2147483647 h 955"/>
                <a:gd name="T24" fmla="*/ 2147483647 w 581"/>
                <a:gd name="T25" fmla="*/ 2147483647 h 955"/>
                <a:gd name="T26" fmla="*/ 2147483647 w 581"/>
                <a:gd name="T27" fmla="*/ 2147483647 h 955"/>
                <a:gd name="T28" fmla="*/ 2147483647 w 581"/>
                <a:gd name="T29" fmla="*/ 2147483647 h 955"/>
                <a:gd name="T30" fmla="*/ 2147483647 w 581"/>
                <a:gd name="T31" fmla="*/ 2147483647 h 955"/>
                <a:gd name="T32" fmla="*/ 2147483647 w 581"/>
                <a:gd name="T33" fmla="*/ 2147483647 h 955"/>
                <a:gd name="T34" fmla="*/ 2147483647 w 581"/>
                <a:gd name="T35" fmla="*/ 2147483647 h 955"/>
                <a:gd name="T36" fmla="*/ 2147483647 w 581"/>
                <a:gd name="T37" fmla="*/ 2147483647 h 955"/>
                <a:gd name="T38" fmla="*/ 2147483647 w 581"/>
                <a:gd name="T39" fmla="*/ 2147483647 h 955"/>
                <a:gd name="T40" fmla="*/ 2147483647 w 581"/>
                <a:gd name="T41" fmla="*/ 2147483647 h 955"/>
                <a:gd name="T42" fmla="*/ 2147483647 w 581"/>
                <a:gd name="T43" fmla="*/ 2147483647 h 955"/>
                <a:gd name="T44" fmla="*/ 2147483647 w 581"/>
                <a:gd name="T45" fmla="*/ 2147483647 h 955"/>
                <a:gd name="T46" fmla="*/ 2147483647 w 581"/>
                <a:gd name="T47" fmla="*/ 2147483647 h 955"/>
                <a:gd name="T48" fmla="*/ 2147483647 w 581"/>
                <a:gd name="T49" fmla="*/ 2147483647 h 955"/>
                <a:gd name="T50" fmla="*/ 2147483647 w 581"/>
                <a:gd name="T51" fmla="*/ 2147483647 h 955"/>
                <a:gd name="T52" fmla="*/ 2147483647 w 581"/>
                <a:gd name="T53" fmla="*/ 2147483647 h 955"/>
                <a:gd name="T54" fmla="*/ 2147483647 w 581"/>
                <a:gd name="T55" fmla="*/ 2147483647 h 955"/>
                <a:gd name="T56" fmla="*/ 2147483647 w 581"/>
                <a:gd name="T57" fmla="*/ 2147483647 h 955"/>
                <a:gd name="T58" fmla="*/ 2147483647 w 581"/>
                <a:gd name="T59" fmla="*/ 2147483647 h 955"/>
                <a:gd name="T60" fmla="*/ 2147483647 w 581"/>
                <a:gd name="T61" fmla="*/ 2147483647 h 955"/>
                <a:gd name="T62" fmla="*/ 2147483647 w 581"/>
                <a:gd name="T63" fmla="*/ 2147483647 h 955"/>
                <a:gd name="T64" fmla="*/ 2147483647 w 581"/>
                <a:gd name="T65" fmla="*/ 2147483647 h 955"/>
                <a:gd name="T66" fmla="*/ 2147483647 w 581"/>
                <a:gd name="T67" fmla="*/ 2147483647 h 955"/>
                <a:gd name="T68" fmla="*/ 2147483647 w 581"/>
                <a:gd name="T69" fmla="*/ 2147483647 h 955"/>
                <a:gd name="T70" fmla="*/ 2147483647 w 581"/>
                <a:gd name="T71" fmla="*/ 2147483647 h 955"/>
                <a:gd name="T72" fmla="*/ 2147483647 w 581"/>
                <a:gd name="T73" fmla="*/ 2147483647 h 955"/>
                <a:gd name="T74" fmla="*/ 2147483647 w 581"/>
                <a:gd name="T75" fmla="*/ 2147483647 h 955"/>
                <a:gd name="T76" fmla="*/ 2147483647 w 581"/>
                <a:gd name="T77" fmla="*/ 2147483647 h 955"/>
                <a:gd name="T78" fmla="*/ 2147483647 w 581"/>
                <a:gd name="T79" fmla="*/ 2147483647 h 955"/>
                <a:gd name="T80" fmla="*/ 2147483647 w 581"/>
                <a:gd name="T81" fmla="*/ 2147483647 h 955"/>
                <a:gd name="T82" fmla="*/ 2147483647 w 581"/>
                <a:gd name="T83" fmla="*/ 2147483647 h 955"/>
                <a:gd name="T84" fmla="*/ 2147483647 w 581"/>
                <a:gd name="T85" fmla="*/ 2147483647 h 955"/>
                <a:gd name="T86" fmla="*/ 2147483647 w 581"/>
                <a:gd name="T87" fmla="*/ 2147483647 h 955"/>
                <a:gd name="T88" fmla="*/ 2147483647 w 581"/>
                <a:gd name="T89" fmla="*/ 2147483647 h 955"/>
                <a:gd name="T90" fmla="*/ 2147483647 w 581"/>
                <a:gd name="T91" fmla="*/ 2147483647 h 955"/>
                <a:gd name="T92" fmla="*/ 2147483647 w 581"/>
                <a:gd name="T93" fmla="*/ 2147483647 h 955"/>
                <a:gd name="T94" fmla="*/ 2147483647 w 581"/>
                <a:gd name="T95" fmla="*/ 2147483647 h 955"/>
                <a:gd name="T96" fmla="*/ 2147483647 w 581"/>
                <a:gd name="T97" fmla="*/ 2147483647 h 955"/>
                <a:gd name="T98" fmla="*/ 2147483647 w 581"/>
                <a:gd name="T99" fmla="*/ 2147483647 h 955"/>
                <a:gd name="T100" fmla="*/ 2147483647 w 581"/>
                <a:gd name="T101" fmla="*/ 0 h 955"/>
                <a:gd name="T102" fmla="*/ 2147483647 w 581"/>
                <a:gd name="T103" fmla="*/ 717812034 h 955"/>
                <a:gd name="T104" fmla="*/ 2147483647 w 581"/>
                <a:gd name="T105" fmla="*/ 2147483647 h 95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1" h="955">
                  <a:moveTo>
                    <a:pt x="69" y="24"/>
                  </a:moveTo>
                  <a:lnTo>
                    <a:pt x="69" y="97"/>
                  </a:lnTo>
                  <a:lnTo>
                    <a:pt x="81" y="115"/>
                  </a:lnTo>
                  <a:lnTo>
                    <a:pt x="91" y="129"/>
                  </a:lnTo>
                  <a:lnTo>
                    <a:pt x="99" y="141"/>
                  </a:lnTo>
                  <a:lnTo>
                    <a:pt x="104" y="152"/>
                  </a:lnTo>
                  <a:lnTo>
                    <a:pt x="107" y="163"/>
                  </a:lnTo>
                  <a:lnTo>
                    <a:pt x="110" y="172"/>
                  </a:lnTo>
                  <a:lnTo>
                    <a:pt x="111" y="180"/>
                  </a:lnTo>
                  <a:lnTo>
                    <a:pt x="110" y="186"/>
                  </a:lnTo>
                  <a:lnTo>
                    <a:pt x="102" y="209"/>
                  </a:lnTo>
                  <a:lnTo>
                    <a:pt x="95" y="234"/>
                  </a:lnTo>
                  <a:lnTo>
                    <a:pt x="96" y="276"/>
                  </a:lnTo>
                  <a:lnTo>
                    <a:pt x="96" y="309"/>
                  </a:lnTo>
                  <a:lnTo>
                    <a:pt x="96" y="325"/>
                  </a:lnTo>
                  <a:lnTo>
                    <a:pt x="96" y="339"/>
                  </a:lnTo>
                  <a:lnTo>
                    <a:pt x="95" y="351"/>
                  </a:lnTo>
                  <a:lnTo>
                    <a:pt x="93" y="363"/>
                  </a:lnTo>
                  <a:lnTo>
                    <a:pt x="91" y="374"/>
                  </a:lnTo>
                  <a:lnTo>
                    <a:pt x="87" y="386"/>
                  </a:lnTo>
                  <a:lnTo>
                    <a:pt x="82" y="396"/>
                  </a:lnTo>
                  <a:lnTo>
                    <a:pt x="76" y="407"/>
                  </a:lnTo>
                  <a:lnTo>
                    <a:pt x="69" y="418"/>
                  </a:lnTo>
                  <a:lnTo>
                    <a:pt x="59" y="429"/>
                  </a:lnTo>
                  <a:lnTo>
                    <a:pt x="48" y="442"/>
                  </a:lnTo>
                  <a:lnTo>
                    <a:pt x="36" y="455"/>
                  </a:lnTo>
                  <a:lnTo>
                    <a:pt x="31" y="461"/>
                  </a:lnTo>
                  <a:lnTo>
                    <a:pt x="26" y="467"/>
                  </a:lnTo>
                  <a:lnTo>
                    <a:pt x="22" y="474"/>
                  </a:lnTo>
                  <a:lnTo>
                    <a:pt x="17" y="481"/>
                  </a:lnTo>
                  <a:lnTo>
                    <a:pt x="12" y="496"/>
                  </a:lnTo>
                  <a:lnTo>
                    <a:pt x="8" y="512"/>
                  </a:lnTo>
                  <a:lnTo>
                    <a:pt x="2" y="542"/>
                  </a:lnTo>
                  <a:lnTo>
                    <a:pt x="0" y="568"/>
                  </a:lnTo>
                  <a:lnTo>
                    <a:pt x="29" y="578"/>
                  </a:lnTo>
                  <a:lnTo>
                    <a:pt x="69" y="616"/>
                  </a:lnTo>
                  <a:lnTo>
                    <a:pt x="51" y="632"/>
                  </a:lnTo>
                  <a:lnTo>
                    <a:pt x="60" y="633"/>
                  </a:lnTo>
                  <a:lnTo>
                    <a:pt x="69" y="634"/>
                  </a:lnTo>
                  <a:lnTo>
                    <a:pt x="70" y="643"/>
                  </a:lnTo>
                  <a:lnTo>
                    <a:pt x="72" y="653"/>
                  </a:lnTo>
                  <a:lnTo>
                    <a:pt x="74" y="665"/>
                  </a:lnTo>
                  <a:lnTo>
                    <a:pt x="76" y="677"/>
                  </a:lnTo>
                  <a:lnTo>
                    <a:pt x="74" y="686"/>
                  </a:lnTo>
                  <a:lnTo>
                    <a:pt x="74" y="696"/>
                  </a:lnTo>
                  <a:lnTo>
                    <a:pt x="74" y="705"/>
                  </a:lnTo>
                  <a:lnTo>
                    <a:pt x="76" y="715"/>
                  </a:lnTo>
                  <a:lnTo>
                    <a:pt x="78" y="733"/>
                  </a:lnTo>
                  <a:lnTo>
                    <a:pt x="82" y="749"/>
                  </a:lnTo>
                  <a:lnTo>
                    <a:pt x="88" y="764"/>
                  </a:lnTo>
                  <a:lnTo>
                    <a:pt x="94" y="778"/>
                  </a:lnTo>
                  <a:lnTo>
                    <a:pt x="98" y="783"/>
                  </a:lnTo>
                  <a:lnTo>
                    <a:pt x="102" y="788"/>
                  </a:lnTo>
                  <a:lnTo>
                    <a:pt x="105" y="792"/>
                  </a:lnTo>
                  <a:lnTo>
                    <a:pt x="109" y="794"/>
                  </a:lnTo>
                  <a:lnTo>
                    <a:pt x="92" y="794"/>
                  </a:lnTo>
                  <a:lnTo>
                    <a:pt x="68" y="794"/>
                  </a:lnTo>
                  <a:lnTo>
                    <a:pt x="56" y="796"/>
                  </a:lnTo>
                  <a:lnTo>
                    <a:pt x="46" y="799"/>
                  </a:lnTo>
                  <a:lnTo>
                    <a:pt x="42" y="802"/>
                  </a:lnTo>
                  <a:lnTo>
                    <a:pt x="38" y="805"/>
                  </a:lnTo>
                  <a:lnTo>
                    <a:pt x="36" y="808"/>
                  </a:lnTo>
                  <a:lnTo>
                    <a:pt x="36" y="812"/>
                  </a:lnTo>
                  <a:lnTo>
                    <a:pt x="36" y="824"/>
                  </a:lnTo>
                  <a:lnTo>
                    <a:pt x="38" y="834"/>
                  </a:lnTo>
                  <a:lnTo>
                    <a:pt x="42" y="842"/>
                  </a:lnTo>
                  <a:lnTo>
                    <a:pt x="46" y="850"/>
                  </a:lnTo>
                  <a:lnTo>
                    <a:pt x="57" y="863"/>
                  </a:lnTo>
                  <a:lnTo>
                    <a:pt x="69" y="876"/>
                  </a:lnTo>
                  <a:lnTo>
                    <a:pt x="76" y="884"/>
                  </a:lnTo>
                  <a:lnTo>
                    <a:pt x="81" y="891"/>
                  </a:lnTo>
                  <a:lnTo>
                    <a:pt x="87" y="899"/>
                  </a:lnTo>
                  <a:lnTo>
                    <a:pt x="92" y="907"/>
                  </a:lnTo>
                  <a:lnTo>
                    <a:pt x="96" y="917"/>
                  </a:lnTo>
                  <a:lnTo>
                    <a:pt x="100" y="927"/>
                  </a:lnTo>
                  <a:lnTo>
                    <a:pt x="102" y="941"/>
                  </a:lnTo>
                  <a:lnTo>
                    <a:pt x="102" y="955"/>
                  </a:lnTo>
                  <a:lnTo>
                    <a:pt x="156" y="955"/>
                  </a:lnTo>
                  <a:lnTo>
                    <a:pt x="166" y="949"/>
                  </a:lnTo>
                  <a:lnTo>
                    <a:pt x="177" y="945"/>
                  </a:lnTo>
                  <a:lnTo>
                    <a:pt x="189" y="942"/>
                  </a:lnTo>
                  <a:lnTo>
                    <a:pt x="201" y="939"/>
                  </a:lnTo>
                  <a:lnTo>
                    <a:pt x="225" y="935"/>
                  </a:lnTo>
                  <a:lnTo>
                    <a:pt x="248" y="929"/>
                  </a:lnTo>
                  <a:lnTo>
                    <a:pt x="259" y="927"/>
                  </a:lnTo>
                  <a:lnTo>
                    <a:pt x="270" y="924"/>
                  </a:lnTo>
                  <a:lnTo>
                    <a:pt x="279" y="921"/>
                  </a:lnTo>
                  <a:lnTo>
                    <a:pt x="286" y="916"/>
                  </a:lnTo>
                  <a:lnTo>
                    <a:pt x="293" y="911"/>
                  </a:lnTo>
                  <a:lnTo>
                    <a:pt x="297" y="904"/>
                  </a:lnTo>
                  <a:lnTo>
                    <a:pt x="300" y="901"/>
                  </a:lnTo>
                  <a:lnTo>
                    <a:pt x="301" y="896"/>
                  </a:lnTo>
                  <a:lnTo>
                    <a:pt x="302" y="892"/>
                  </a:lnTo>
                  <a:lnTo>
                    <a:pt x="302" y="887"/>
                  </a:lnTo>
                  <a:lnTo>
                    <a:pt x="302" y="877"/>
                  </a:lnTo>
                  <a:lnTo>
                    <a:pt x="302" y="868"/>
                  </a:lnTo>
                  <a:lnTo>
                    <a:pt x="315" y="870"/>
                  </a:lnTo>
                  <a:lnTo>
                    <a:pt x="327" y="871"/>
                  </a:lnTo>
                  <a:lnTo>
                    <a:pt x="338" y="871"/>
                  </a:lnTo>
                  <a:lnTo>
                    <a:pt x="348" y="870"/>
                  </a:lnTo>
                  <a:lnTo>
                    <a:pt x="358" y="868"/>
                  </a:lnTo>
                  <a:lnTo>
                    <a:pt x="367" y="866"/>
                  </a:lnTo>
                  <a:lnTo>
                    <a:pt x="374" y="863"/>
                  </a:lnTo>
                  <a:lnTo>
                    <a:pt x="382" y="860"/>
                  </a:lnTo>
                  <a:lnTo>
                    <a:pt x="389" y="856"/>
                  </a:lnTo>
                  <a:lnTo>
                    <a:pt x="394" y="852"/>
                  </a:lnTo>
                  <a:lnTo>
                    <a:pt x="401" y="847"/>
                  </a:lnTo>
                  <a:lnTo>
                    <a:pt x="405" y="842"/>
                  </a:lnTo>
                  <a:lnTo>
                    <a:pt x="415" y="831"/>
                  </a:lnTo>
                  <a:lnTo>
                    <a:pt x="424" y="818"/>
                  </a:lnTo>
                  <a:lnTo>
                    <a:pt x="432" y="807"/>
                  </a:lnTo>
                  <a:lnTo>
                    <a:pt x="440" y="795"/>
                  </a:lnTo>
                  <a:lnTo>
                    <a:pt x="449" y="783"/>
                  </a:lnTo>
                  <a:lnTo>
                    <a:pt x="460" y="773"/>
                  </a:lnTo>
                  <a:lnTo>
                    <a:pt x="465" y="769"/>
                  </a:lnTo>
                  <a:lnTo>
                    <a:pt x="471" y="764"/>
                  </a:lnTo>
                  <a:lnTo>
                    <a:pt x="477" y="760"/>
                  </a:lnTo>
                  <a:lnTo>
                    <a:pt x="485" y="757"/>
                  </a:lnTo>
                  <a:lnTo>
                    <a:pt x="493" y="754"/>
                  </a:lnTo>
                  <a:lnTo>
                    <a:pt x="502" y="752"/>
                  </a:lnTo>
                  <a:lnTo>
                    <a:pt x="510" y="751"/>
                  </a:lnTo>
                  <a:lnTo>
                    <a:pt x="521" y="751"/>
                  </a:lnTo>
                  <a:lnTo>
                    <a:pt x="521" y="745"/>
                  </a:lnTo>
                  <a:lnTo>
                    <a:pt x="511" y="729"/>
                  </a:lnTo>
                  <a:lnTo>
                    <a:pt x="505" y="713"/>
                  </a:lnTo>
                  <a:lnTo>
                    <a:pt x="499" y="697"/>
                  </a:lnTo>
                  <a:lnTo>
                    <a:pt x="494" y="682"/>
                  </a:lnTo>
                  <a:lnTo>
                    <a:pt x="490" y="667"/>
                  </a:lnTo>
                  <a:lnTo>
                    <a:pt x="484" y="653"/>
                  </a:lnTo>
                  <a:lnTo>
                    <a:pt x="476" y="640"/>
                  </a:lnTo>
                  <a:lnTo>
                    <a:pt x="468" y="628"/>
                  </a:lnTo>
                  <a:lnTo>
                    <a:pt x="472" y="623"/>
                  </a:lnTo>
                  <a:lnTo>
                    <a:pt x="476" y="619"/>
                  </a:lnTo>
                  <a:lnTo>
                    <a:pt x="479" y="614"/>
                  </a:lnTo>
                  <a:lnTo>
                    <a:pt x="481" y="610"/>
                  </a:lnTo>
                  <a:lnTo>
                    <a:pt x="484" y="599"/>
                  </a:lnTo>
                  <a:lnTo>
                    <a:pt x="486" y="589"/>
                  </a:lnTo>
                  <a:lnTo>
                    <a:pt x="487" y="579"/>
                  </a:lnTo>
                  <a:lnTo>
                    <a:pt x="488" y="567"/>
                  </a:lnTo>
                  <a:lnTo>
                    <a:pt x="491" y="555"/>
                  </a:lnTo>
                  <a:lnTo>
                    <a:pt x="494" y="541"/>
                  </a:lnTo>
                  <a:lnTo>
                    <a:pt x="497" y="533"/>
                  </a:lnTo>
                  <a:lnTo>
                    <a:pt x="501" y="526"/>
                  </a:lnTo>
                  <a:lnTo>
                    <a:pt x="505" y="519"/>
                  </a:lnTo>
                  <a:lnTo>
                    <a:pt x="509" y="512"/>
                  </a:lnTo>
                  <a:lnTo>
                    <a:pt x="520" y="499"/>
                  </a:lnTo>
                  <a:lnTo>
                    <a:pt x="532" y="486"/>
                  </a:lnTo>
                  <a:lnTo>
                    <a:pt x="546" y="476"/>
                  </a:lnTo>
                  <a:lnTo>
                    <a:pt x="558" y="468"/>
                  </a:lnTo>
                  <a:lnTo>
                    <a:pt x="570" y="461"/>
                  </a:lnTo>
                  <a:lnTo>
                    <a:pt x="581" y="455"/>
                  </a:lnTo>
                  <a:lnTo>
                    <a:pt x="581" y="234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6" y="3"/>
                  </a:lnTo>
                  <a:lnTo>
                    <a:pt x="98" y="5"/>
                  </a:lnTo>
                  <a:lnTo>
                    <a:pt x="89" y="6"/>
                  </a:lnTo>
                  <a:lnTo>
                    <a:pt x="79" y="15"/>
                  </a:lnTo>
                  <a:lnTo>
                    <a:pt x="69" y="2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247" name="Group 438"/>
            <p:cNvGrpSpPr>
              <a:grpSpLocks/>
            </p:cNvGrpSpPr>
            <p:nvPr>
              <p:custDataLst>
                <p:tags r:id="rId278"/>
              </p:custDataLst>
            </p:nvPr>
          </p:nvGrpSpPr>
          <p:grpSpPr bwMode="auto">
            <a:xfrm>
              <a:off x="2829757" y="4131100"/>
              <a:ext cx="416190" cy="1031875"/>
              <a:chOff x="1589" y="3126"/>
              <a:chExt cx="290" cy="657"/>
            </a:xfrm>
          </p:grpSpPr>
          <p:sp>
            <p:nvSpPr>
              <p:cNvPr id="2357" name="Freeform 439"/>
              <p:cNvSpPr>
                <a:spLocks/>
              </p:cNvSpPr>
              <p:nvPr/>
            </p:nvSpPr>
            <p:spPr bwMode="auto">
              <a:xfrm>
                <a:off x="1748" y="3531"/>
                <a:ext cx="15" cy="17"/>
              </a:xfrm>
              <a:custGeom>
                <a:avLst/>
                <a:gdLst>
                  <a:gd name="T0" fmla="*/ 2 w 46"/>
                  <a:gd name="T1" fmla="*/ 0 h 51"/>
                  <a:gd name="T2" fmla="*/ 1 w 46"/>
                  <a:gd name="T3" fmla="*/ 0 h 51"/>
                  <a:gd name="T4" fmla="*/ 0 w 46"/>
                  <a:gd name="T5" fmla="*/ 0 h 51"/>
                  <a:gd name="T6" fmla="*/ 0 w 46"/>
                  <a:gd name="T7" fmla="*/ 0 h 51"/>
                  <a:gd name="T8" fmla="*/ 0 w 46"/>
                  <a:gd name="T9" fmla="*/ 0 h 51"/>
                  <a:gd name="T10" fmla="*/ 0 w 46"/>
                  <a:gd name="T11" fmla="*/ 1 h 51"/>
                  <a:gd name="T12" fmla="*/ 0 w 46"/>
                  <a:gd name="T13" fmla="*/ 1 h 51"/>
                  <a:gd name="T14" fmla="*/ 0 w 46"/>
                  <a:gd name="T15" fmla="*/ 1 h 51"/>
                  <a:gd name="T16" fmla="*/ 0 w 46"/>
                  <a:gd name="T17" fmla="*/ 1 h 51"/>
                  <a:gd name="T18" fmla="*/ 0 w 46"/>
                  <a:gd name="T19" fmla="*/ 1 h 51"/>
                  <a:gd name="T20" fmla="*/ 0 w 46"/>
                  <a:gd name="T21" fmla="*/ 1 h 51"/>
                  <a:gd name="T22" fmla="*/ 0 w 46"/>
                  <a:gd name="T23" fmla="*/ 2 h 51"/>
                  <a:gd name="T24" fmla="*/ 0 w 46"/>
                  <a:gd name="T25" fmla="*/ 2 h 51"/>
                  <a:gd name="T26" fmla="*/ 0 w 46"/>
                  <a:gd name="T27" fmla="*/ 2 h 51"/>
                  <a:gd name="T28" fmla="*/ 1 w 46"/>
                  <a:gd name="T29" fmla="*/ 2 h 51"/>
                  <a:gd name="T30" fmla="*/ 1 w 46"/>
                  <a:gd name="T31" fmla="*/ 2 h 51"/>
                  <a:gd name="T32" fmla="*/ 1 w 46"/>
                  <a:gd name="T33" fmla="*/ 2 h 51"/>
                  <a:gd name="T34" fmla="*/ 1 w 46"/>
                  <a:gd name="T35" fmla="*/ 2 h 51"/>
                  <a:gd name="T36" fmla="*/ 1 w 46"/>
                  <a:gd name="T37" fmla="*/ 2 h 51"/>
                  <a:gd name="T38" fmla="*/ 2 w 46"/>
                  <a:gd name="T39" fmla="*/ 2 h 51"/>
                  <a:gd name="T40" fmla="*/ 2 w 46"/>
                  <a:gd name="T41" fmla="*/ 1 h 51"/>
                  <a:gd name="T42" fmla="*/ 2 w 46"/>
                  <a:gd name="T43" fmla="*/ 1 h 51"/>
                  <a:gd name="T44" fmla="*/ 2 w 46"/>
                  <a:gd name="T45" fmla="*/ 1 h 51"/>
                  <a:gd name="T46" fmla="*/ 2 w 46"/>
                  <a:gd name="T47" fmla="*/ 0 h 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" h="51">
                    <a:moveTo>
                      <a:pt x="46" y="12"/>
                    </a:moveTo>
                    <a:lnTo>
                      <a:pt x="19" y="0"/>
                    </a:lnTo>
                    <a:lnTo>
                      <a:pt x="13" y="5"/>
                    </a:lnTo>
                    <a:lnTo>
                      <a:pt x="7" y="9"/>
                    </a:lnTo>
                    <a:lnTo>
                      <a:pt x="4" y="12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0" y="46"/>
                    </a:lnTo>
                    <a:lnTo>
                      <a:pt x="13" y="49"/>
                    </a:lnTo>
                    <a:lnTo>
                      <a:pt x="15" y="50"/>
                    </a:lnTo>
                    <a:lnTo>
                      <a:pt x="16" y="51"/>
                    </a:lnTo>
                    <a:lnTo>
                      <a:pt x="18" y="51"/>
                    </a:lnTo>
                    <a:lnTo>
                      <a:pt x="19" y="50"/>
                    </a:lnTo>
                    <a:lnTo>
                      <a:pt x="35" y="50"/>
                    </a:lnTo>
                    <a:lnTo>
                      <a:pt x="46" y="50"/>
                    </a:lnTo>
                    <a:lnTo>
                      <a:pt x="46" y="37"/>
                    </a:lnTo>
                    <a:lnTo>
                      <a:pt x="46" y="26"/>
                    </a:lnTo>
                    <a:lnTo>
                      <a:pt x="46" y="18"/>
                    </a:lnTo>
                    <a:lnTo>
                      <a:pt x="46" y="12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58" name="Freeform 440"/>
              <p:cNvSpPr>
                <a:spLocks/>
              </p:cNvSpPr>
              <p:nvPr/>
            </p:nvSpPr>
            <p:spPr bwMode="auto">
              <a:xfrm>
                <a:off x="1759" y="3730"/>
                <a:ext cx="63" cy="53"/>
              </a:xfrm>
              <a:custGeom>
                <a:avLst/>
                <a:gdLst>
                  <a:gd name="T0" fmla="*/ 0 w 192"/>
                  <a:gd name="T1" fmla="*/ 0 h 158"/>
                  <a:gd name="T2" fmla="*/ 0 w 192"/>
                  <a:gd name="T3" fmla="*/ 1 h 158"/>
                  <a:gd name="T4" fmla="*/ 0 w 192"/>
                  <a:gd name="T5" fmla="*/ 1 h 158"/>
                  <a:gd name="T6" fmla="*/ 0 w 192"/>
                  <a:gd name="T7" fmla="*/ 1 h 158"/>
                  <a:gd name="T8" fmla="*/ 0 w 192"/>
                  <a:gd name="T9" fmla="*/ 2 h 158"/>
                  <a:gd name="T10" fmla="*/ 0 w 192"/>
                  <a:gd name="T11" fmla="*/ 2 h 158"/>
                  <a:gd name="T12" fmla="*/ 1 w 192"/>
                  <a:gd name="T13" fmla="*/ 3 h 158"/>
                  <a:gd name="T14" fmla="*/ 1 w 192"/>
                  <a:gd name="T15" fmla="*/ 3 h 158"/>
                  <a:gd name="T16" fmla="*/ 1 w 192"/>
                  <a:gd name="T17" fmla="*/ 3 h 158"/>
                  <a:gd name="T18" fmla="*/ 2 w 192"/>
                  <a:gd name="T19" fmla="*/ 5 h 158"/>
                  <a:gd name="T20" fmla="*/ 2 w 192"/>
                  <a:gd name="T21" fmla="*/ 6 h 158"/>
                  <a:gd name="T22" fmla="*/ 3 w 192"/>
                  <a:gd name="T23" fmla="*/ 6 h 158"/>
                  <a:gd name="T24" fmla="*/ 3 w 192"/>
                  <a:gd name="T25" fmla="*/ 6 h 158"/>
                  <a:gd name="T26" fmla="*/ 3 w 192"/>
                  <a:gd name="T27" fmla="*/ 6 h 158"/>
                  <a:gd name="T28" fmla="*/ 3 w 192"/>
                  <a:gd name="T29" fmla="*/ 6 h 158"/>
                  <a:gd name="T30" fmla="*/ 4 w 192"/>
                  <a:gd name="T31" fmla="*/ 6 h 158"/>
                  <a:gd name="T32" fmla="*/ 4 w 192"/>
                  <a:gd name="T33" fmla="*/ 6 h 158"/>
                  <a:gd name="T34" fmla="*/ 5 w 192"/>
                  <a:gd name="T35" fmla="*/ 6 h 158"/>
                  <a:gd name="T36" fmla="*/ 7 w 192"/>
                  <a:gd name="T37" fmla="*/ 6 h 158"/>
                  <a:gd name="T38" fmla="*/ 7 w 192"/>
                  <a:gd name="T39" fmla="*/ 6 h 158"/>
                  <a:gd name="T40" fmla="*/ 6 w 192"/>
                  <a:gd name="T41" fmla="*/ 6 h 158"/>
                  <a:gd name="T42" fmla="*/ 6 w 192"/>
                  <a:gd name="T43" fmla="*/ 6 h 158"/>
                  <a:gd name="T44" fmla="*/ 6 w 192"/>
                  <a:gd name="T45" fmla="*/ 6 h 158"/>
                  <a:gd name="T46" fmla="*/ 5 w 192"/>
                  <a:gd name="T47" fmla="*/ 5 h 158"/>
                  <a:gd name="T48" fmla="*/ 5 w 192"/>
                  <a:gd name="T49" fmla="*/ 5 h 158"/>
                  <a:gd name="T50" fmla="*/ 4 w 192"/>
                  <a:gd name="T51" fmla="*/ 5 h 158"/>
                  <a:gd name="T52" fmla="*/ 4 w 192"/>
                  <a:gd name="T53" fmla="*/ 4 h 158"/>
                  <a:gd name="T54" fmla="*/ 3 w 192"/>
                  <a:gd name="T55" fmla="*/ 4 h 158"/>
                  <a:gd name="T56" fmla="*/ 3 w 192"/>
                  <a:gd name="T57" fmla="*/ 4 h 158"/>
                  <a:gd name="T58" fmla="*/ 2 w 192"/>
                  <a:gd name="T59" fmla="*/ 3 h 158"/>
                  <a:gd name="T60" fmla="*/ 2 w 192"/>
                  <a:gd name="T61" fmla="*/ 3 h 158"/>
                  <a:gd name="T62" fmla="*/ 2 w 192"/>
                  <a:gd name="T63" fmla="*/ 2 h 158"/>
                  <a:gd name="T64" fmla="*/ 1 w 192"/>
                  <a:gd name="T65" fmla="*/ 2 h 158"/>
                  <a:gd name="T66" fmla="*/ 1 w 192"/>
                  <a:gd name="T67" fmla="*/ 1 h 158"/>
                  <a:gd name="T68" fmla="*/ 1 w 192"/>
                  <a:gd name="T69" fmla="*/ 1 h 158"/>
                  <a:gd name="T70" fmla="*/ 1 w 192"/>
                  <a:gd name="T71" fmla="*/ 1 h 158"/>
                  <a:gd name="T72" fmla="*/ 0 w 192"/>
                  <a:gd name="T73" fmla="*/ 0 h 158"/>
                  <a:gd name="T74" fmla="*/ 0 w 192"/>
                  <a:gd name="T75" fmla="*/ 0 h 15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92" h="158">
                    <a:moveTo>
                      <a:pt x="0" y="0"/>
                    </a:moveTo>
                    <a:lnTo>
                      <a:pt x="0" y="14"/>
                    </a:lnTo>
                    <a:lnTo>
                      <a:pt x="2" y="26"/>
                    </a:lnTo>
                    <a:lnTo>
                      <a:pt x="4" y="38"/>
                    </a:lnTo>
                    <a:lnTo>
                      <a:pt x="7" y="50"/>
                    </a:lnTo>
                    <a:lnTo>
                      <a:pt x="11" y="61"/>
                    </a:lnTo>
                    <a:lnTo>
                      <a:pt x="15" y="71"/>
                    </a:lnTo>
                    <a:lnTo>
                      <a:pt x="21" y="81"/>
                    </a:lnTo>
                    <a:lnTo>
                      <a:pt x="25" y="90"/>
                    </a:lnTo>
                    <a:lnTo>
                      <a:pt x="47" y="122"/>
                    </a:lnTo>
                    <a:lnTo>
                      <a:pt x="66" y="148"/>
                    </a:lnTo>
                    <a:lnTo>
                      <a:pt x="72" y="151"/>
                    </a:lnTo>
                    <a:lnTo>
                      <a:pt x="79" y="153"/>
                    </a:lnTo>
                    <a:lnTo>
                      <a:pt x="85" y="155"/>
                    </a:lnTo>
                    <a:lnTo>
                      <a:pt x="92" y="156"/>
                    </a:lnTo>
                    <a:lnTo>
                      <a:pt x="105" y="158"/>
                    </a:lnTo>
                    <a:lnTo>
                      <a:pt x="119" y="158"/>
                    </a:lnTo>
                    <a:lnTo>
                      <a:pt x="152" y="155"/>
                    </a:lnTo>
                    <a:lnTo>
                      <a:pt x="192" y="154"/>
                    </a:lnTo>
                    <a:lnTo>
                      <a:pt x="184" y="153"/>
                    </a:lnTo>
                    <a:lnTo>
                      <a:pt x="176" y="152"/>
                    </a:lnTo>
                    <a:lnTo>
                      <a:pt x="168" y="151"/>
                    </a:lnTo>
                    <a:lnTo>
                      <a:pt x="160" y="149"/>
                    </a:lnTo>
                    <a:lnTo>
                      <a:pt x="145" y="144"/>
                    </a:lnTo>
                    <a:lnTo>
                      <a:pt x="129" y="138"/>
                    </a:lnTo>
                    <a:lnTo>
                      <a:pt x="115" y="130"/>
                    </a:lnTo>
                    <a:lnTo>
                      <a:pt x="101" y="120"/>
                    </a:lnTo>
                    <a:lnTo>
                      <a:pt x="87" y="110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52" y="75"/>
                    </a:lnTo>
                    <a:lnTo>
                      <a:pt x="42" y="63"/>
                    </a:lnTo>
                    <a:lnTo>
                      <a:pt x="35" y="50"/>
                    </a:lnTo>
                    <a:lnTo>
                      <a:pt x="27" y="38"/>
                    </a:lnTo>
                    <a:lnTo>
                      <a:pt x="21" y="26"/>
                    </a:lnTo>
                    <a:lnTo>
                      <a:pt x="16" y="16"/>
                    </a:lnTo>
                    <a:lnTo>
                      <a:pt x="13" y="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59" name="Freeform 441"/>
              <p:cNvSpPr>
                <a:spLocks/>
              </p:cNvSpPr>
              <p:nvPr/>
            </p:nvSpPr>
            <p:spPr bwMode="auto">
              <a:xfrm>
                <a:off x="1589" y="3126"/>
                <a:ext cx="290" cy="606"/>
              </a:xfrm>
              <a:custGeom>
                <a:avLst/>
                <a:gdLst>
                  <a:gd name="T0" fmla="*/ 27 w 884"/>
                  <a:gd name="T1" fmla="*/ 15 h 1818"/>
                  <a:gd name="T2" fmla="*/ 31 w 884"/>
                  <a:gd name="T3" fmla="*/ 13 h 1818"/>
                  <a:gd name="T4" fmla="*/ 31 w 884"/>
                  <a:gd name="T5" fmla="*/ 9 h 1818"/>
                  <a:gd name="T6" fmla="*/ 30 w 884"/>
                  <a:gd name="T7" fmla="*/ 7 h 1818"/>
                  <a:gd name="T8" fmla="*/ 30 w 884"/>
                  <a:gd name="T9" fmla="*/ 10 h 1818"/>
                  <a:gd name="T10" fmla="*/ 27 w 884"/>
                  <a:gd name="T11" fmla="*/ 12 h 1818"/>
                  <a:gd name="T12" fmla="*/ 24 w 884"/>
                  <a:gd name="T13" fmla="*/ 12 h 1818"/>
                  <a:gd name="T14" fmla="*/ 22 w 884"/>
                  <a:gd name="T15" fmla="*/ 11 h 1818"/>
                  <a:gd name="T16" fmla="*/ 23 w 884"/>
                  <a:gd name="T17" fmla="*/ 8 h 1818"/>
                  <a:gd name="T18" fmla="*/ 19 w 884"/>
                  <a:gd name="T19" fmla="*/ 5 h 1818"/>
                  <a:gd name="T20" fmla="*/ 15 w 884"/>
                  <a:gd name="T21" fmla="*/ 3 h 1818"/>
                  <a:gd name="T22" fmla="*/ 13 w 884"/>
                  <a:gd name="T23" fmla="*/ 0 h 1818"/>
                  <a:gd name="T24" fmla="*/ 10 w 884"/>
                  <a:gd name="T25" fmla="*/ 1 h 1818"/>
                  <a:gd name="T26" fmla="*/ 8 w 884"/>
                  <a:gd name="T27" fmla="*/ 1 h 1818"/>
                  <a:gd name="T28" fmla="*/ 6 w 884"/>
                  <a:gd name="T29" fmla="*/ 0 h 1818"/>
                  <a:gd name="T30" fmla="*/ 3 w 884"/>
                  <a:gd name="T31" fmla="*/ 2 h 1818"/>
                  <a:gd name="T32" fmla="*/ 2 w 884"/>
                  <a:gd name="T33" fmla="*/ 4 h 1818"/>
                  <a:gd name="T34" fmla="*/ 1 w 884"/>
                  <a:gd name="T35" fmla="*/ 7 h 1818"/>
                  <a:gd name="T36" fmla="*/ 2 w 884"/>
                  <a:gd name="T37" fmla="*/ 9 h 1818"/>
                  <a:gd name="T38" fmla="*/ 2 w 884"/>
                  <a:gd name="T39" fmla="*/ 12 h 1818"/>
                  <a:gd name="T40" fmla="*/ 0 w 884"/>
                  <a:gd name="T41" fmla="*/ 16 h 1818"/>
                  <a:gd name="T42" fmla="*/ 0 w 884"/>
                  <a:gd name="T43" fmla="*/ 23 h 1818"/>
                  <a:gd name="T44" fmla="*/ 3 w 884"/>
                  <a:gd name="T45" fmla="*/ 26 h 1818"/>
                  <a:gd name="T46" fmla="*/ 2 w 884"/>
                  <a:gd name="T47" fmla="*/ 28 h 1818"/>
                  <a:gd name="T48" fmla="*/ 2 w 884"/>
                  <a:gd name="T49" fmla="*/ 30 h 1818"/>
                  <a:gd name="T50" fmla="*/ 3 w 884"/>
                  <a:gd name="T51" fmla="*/ 31 h 1818"/>
                  <a:gd name="T52" fmla="*/ 2 w 884"/>
                  <a:gd name="T53" fmla="*/ 33 h 1818"/>
                  <a:gd name="T54" fmla="*/ 3 w 884"/>
                  <a:gd name="T55" fmla="*/ 36 h 1818"/>
                  <a:gd name="T56" fmla="*/ 3 w 884"/>
                  <a:gd name="T57" fmla="*/ 39 h 1818"/>
                  <a:gd name="T58" fmla="*/ 3 w 884"/>
                  <a:gd name="T59" fmla="*/ 43 h 1818"/>
                  <a:gd name="T60" fmla="*/ 5 w 884"/>
                  <a:gd name="T61" fmla="*/ 47 h 1818"/>
                  <a:gd name="T62" fmla="*/ 7 w 884"/>
                  <a:gd name="T63" fmla="*/ 52 h 1818"/>
                  <a:gd name="T64" fmla="*/ 8 w 884"/>
                  <a:gd name="T65" fmla="*/ 54 h 1818"/>
                  <a:gd name="T66" fmla="*/ 8 w 884"/>
                  <a:gd name="T67" fmla="*/ 57 h 1818"/>
                  <a:gd name="T68" fmla="*/ 8 w 884"/>
                  <a:gd name="T69" fmla="*/ 59 h 1818"/>
                  <a:gd name="T70" fmla="*/ 7 w 884"/>
                  <a:gd name="T71" fmla="*/ 61 h 1818"/>
                  <a:gd name="T72" fmla="*/ 8 w 884"/>
                  <a:gd name="T73" fmla="*/ 64 h 1818"/>
                  <a:gd name="T74" fmla="*/ 11 w 884"/>
                  <a:gd name="T75" fmla="*/ 66 h 1818"/>
                  <a:gd name="T76" fmla="*/ 14 w 884"/>
                  <a:gd name="T77" fmla="*/ 67 h 1818"/>
                  <a:gd name="T78" fmla="*/ 16 w 884"/>
                  <a:gd name="T79" fmla="*/ 66 h 1818"/>
                  <a:gd name="T80" fmla="*/ 16 w 884"/>
                  <a:gd name="T81" fmla="*/ 63 h 1818"/>
                  <a:gd name="T82" fmla="*/ 17 w 884"/>
                  <a:gd name="T83" fmla="*/ 60 h 1818"/>
                  <a:gd name="T84" fmla="*/ 17 w 884"/>
                  <a:gd name="T85" fmla="*/ 56 h 1818"/>
                  <a:gd name="T86" fmla="*/ 15 w 884"/>
                  <a:gd name="T87" fmla="*/ 55 h 1818"/>
                  <a:gd name="T88" fmla="*/ 14 w 884"/>
                  <a:gd name="T89" fmla="*/ 53 h 1818"/>
                  <a:gd name="T90" fmla="*/ 16 w 884"/>
                  <a:gd name="T91" fmla="*/ 52 h 1818"/>
                  <a:gd name="T92" fmla="*/ 17 w 884"/>
                  <a:gd name="T93" fmla="*/ 49 h 1818"/>
                  <a:gd name="T94" fmla="*/ 16 w 884"/>
                  <a:gd name="T95" fmla="*/ 45 h 1818"/>
                  <a:gd name="T96" fmla="*/ 15 w 884"/>
                  <a:gd name="T97" fmla="*/ 42 h 1818"/>
                  <a:gd name="T98" fmla="*/ 18 w 884"/>
                  <a:gd name="T99" fmla="*/ 43 h 1818"/>
                  <a:gd name="T100" fmla="*/ 20 w 884"/>
                  <a:gd name="T101" fmla="*/ 43 h 1818"/>
                  <a:gd name="T102" fmla="*/ 20 w 884"/>
                  <a:gd name="T103" fmla="*/ 40 h 1818"/>
                  <a:gd name="T104" fmla="*/ 20 w 884"/>
                  <a:gd name="T105" fmla="*/ 38 h 1818"/>
                  <a:gd name="T106" fmla="*/ 24 w 884"/>
                  <a:gd name="T107" fmla="*/ 38 h 1818"/>
                  <a:gd name="T108" fmla="*/ 28 w 884"/>
                  <a:gd name="T109" fmla="*/ 36 h 1818"/>
                  <a:gd name="T110" fmla="*/ 29 w 884"/>
                  <a:gd name="T111" fmla="*/ 33 h 1818"/>
                  <a:gd name="T112" fmla="*/ 28 w 884"/>
                  <a:gd name="T113" fmla="*/ 32 h 1818"/>
                  <a:gd name="T114" fmla="*/ 27 w 884"/>
                  <a:gd name="T115" fmla="*/ 30 h 1818"/>
                  <a:gd name="T116" fmla="*/ 24 w 884"/>
                  <a:gd name="T117" fmla="*/ 28 h 1818"/>
                  <a:gd name="T118" fmla="*/ 25 w 884"/>
                  <a:gd name="T119" fmla="*/ 20 h 181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884" h="1818">
                    <a:moveTo>
                      <a:pt x="725" y="493"/>
                    </a:moveTo>
                    <a:lnTo>
                      <a:pt x="726" y="484"/>
                    </a:lnTo>
                    <a:lnTo>
                      <a:pt x="729" y="474"/>
                    </a:lnTo>
                    <a:lnTo>
                      <a:pt x="735" y="462"/>
                    </a:lnTo>
                    <a:lnTo>
                      <a:pt x="742" y="450"/>
                    </a:lnTo>
                    <a:lnTo>
                      <a:pt x="750" y="438"/>
                    </a:lnTo>
                    <a:lnTo>
                      <a:pt x="761" y="427"/>
                    </a:lnTo>
                    <a:lnTo>
                      <a:pt x="772" y="415"/>
                    </a:lnTo>
                    <a:lnTo>
                      <a:pt x="784" y="402"/>
                    </a:lnTo>
                    <a:lnTo>
                      <a:pt x="798" y="391"/>
                    </a:lnTo>
                    <a:lnTo>
                      <a:pt x="811" y="381"/>
                    </a:lnTo>
                    <a:lnTo>
                      <a:pt x="824" y="371"/>
                    </a:lnTo>
                    <a:lnTo>
                      <a:pt x="837" y="362"/>
                    </a:lnTo>
                    <a:lnTo>
                      <a:pt x="849" y="353"/>
                    </a:lnTo>
                    <a:lnTo>
                      <a:pt x="862" y="347"/>
                    </a:lnTo>
                    <a:lnTo>
                      <a:pt x="873" y="342"/>
                    </a:lnTo>
                    <a:lnTo>
                      <a:pt x="884" y="339"/>
                    </a:lnTo>
                    <a:lnTo>
                      <a:pt x="884" y="329"/>
                    </a:lnTo>
                    <a:lnTo>
                      <a:pt x="884" y="310"/>
                    </a:lnTo>
                    <a:lnTo>
                      <a:pt x="884" y="289"/>
                    </a:lnTo>
                    <a:lnTo>
                      <a:pt x="884" y="272"/>
                    </a:lnTo>
                    <a:lnTo>
                      <a:pt x="884" y="259"/>
                    </a:lnTo>
                    <a:lnTo>
                      <a:pt x="884" y="247"/>
                    </a:lnTo>
                    <a:lnTo>
                      <a:pt x="884" y="232"/>
                    </a:lnTo>
                    <a:lnTo>
                      <a:pt x="884" y="216"/>
                    </a:lnTo>
                    <a:lnTo>
                      <a:pt x="874" y="216"/>
                    </a:lnTo>
                    <a:lnTo>
                      <a:pt x="867" y="214"/>
                    </a:lnTo>
                    <a:lnTo>
                      <a:pt x="859" y="211"/>
                    </a:lnTo>
                    <a:lnTo>
                      <a:pt x="854" y="208"/>
                    </a:lnTo>
                    <a:lnTo>
                      <a:pt x="848" y="203"/>
                    </a:lnTo>
                    <a:lnTo>
                      <a:pt x="844" y="198"/>
                    </a:lnTo>
                    <a:lnTo>
                      <a:pt x="840" y="192"/>
                    </a:lnTo>
                    <a:lnTo>
                      <a:pt x="837" y="185"/>
                    </a:lnTo>
                    <a:lnTo>
                      <a:pt x="837" y="222"/>
                    </a:lnTo>
                    <a:lnTo>
                      <a:pt x="840" y="227"/>
                    </a:lnTo>
                    <a:lnTo>
                      <a:pt x="843" y="231"/>
                    </a:lnTo>
                    <a:lnTo>
                      <a:pt x="844" y="236"/>
                    </a:lnTo>
                    <a:lnTo>
                      <a:pt x="845" y="241"/>
                    </a:lnTo>
                    <a:lnTo>
                      <a:pt x="844" y="252"/>
                    </a:lnTo>
                    <a:lnTo>
                      <a:pt x="841" y="262"/>
                    </a:lnTo>
                    <a:lnTo>
                      <a:pt x="837" y="271"/>
                    </a:lnTo>
                    <a:lnTo>
                      <a:pt x="832" y="281"/>
                    </a:lnTo>
                    <a:lnTo>
                      <a:pt x="824" y="290"/>
                    </a:lnTo>
                    <a:lnTo>
                      <a:pt x="815" y="299"/>
                    </a:lnTo>
                    <a:lnTo>
                      <a:pt x="805" y="308"/>
                    </a:lnTo>
                    <a:lnTo>
                      <a:pt x="795" y="316"/>
                    </a:lnTo>
                    <a:lnTo>
                      <a:pt x="785" y="322"/>
                    </a:lnTo>
                    <a:lnTo>
                      <a:pt x="774" y="328"/>
                    </a:lnTo>
                    <a:lnTo>
                      <a:pt x="765" y="333"/>
                    </a:lnTo>
                    <a:lnTo>
                      <a:pt x="755" y="336"/>
                    </a:lnTo>
                    <a:lnTo>
                      <a:pt x="746" y="338"/>
                    </a:lnTo>
                    <a:lnTo>
                      <a:pt x="738" y="339"/>
                    </a:lnTo>
                    <a:lnTo>
                      <a:pt x="722" y="339"/>
                    </a:lnTo>
                    <a:lnTo>
                      <a:pt x="703" y="338"/>
                    </a:lnTo>
                    <a:lnTo>
                      <a:pt x="684" y="335"/>
                    </a:lnTo>
                    <a:lnTo>
                      <a:pt x="667" y="331"/>
                    </a:lnTo>
                    <a:lnTo>
                      <a:pt x="658" y="328"/>
                    </a:lnTo>
                    <a:lnTo>
                      <a:pt x="650" y="325"/>
                    </a:lnTo>
                    <a:lnTo>
                      <a:pt x="643" y="321"/>
                    </a:lnTo>
                    <a:lnTo>
                      <a:pt x="637" y="316"/>
                    </a:lnTo>
                    <a:lnTo>
                      <a:pt x="632" y="311"/>
                    </a:lnTo>
                    <a:lnTo>
                      <a:pt x="628" y="305"/>
                    </a:lnTo>
                    <a:lnTo>
                      <a:pt x="625" y="297"/>
                    </a:lnTo>
                    <a:lnTo>
                      <a:pt x="625" y="290"/>
                    </a:lnTo>
                    <a:lnTo>
                      <a:pt x="625" y="283"/>
                    </a:lnTo>
                    <a:lnTo>
                      <a:pt x="626" y="277"/>
                    </a:lnTo>
                    <a:lnTo>
                      <a:pt x="628" y="270"/>
                    </a:lnTo>
                    <a:lnTo>
                      <a:pt x="631" y="264"/>
                    </a:lnTo>
                    <a:lnTo>
                      <a:pt x="636" y="252"/>
                    </a:lnTo>
                    <a:lnTo>
                      <a:pt x="643" y="240"/>
                    </a:lnTo>
                    <a:lnTo>
                      <a:pt x="650" y="228"/>
                    </a:lnTo>
                    <a:lnTo>
                      <a:pt x="658" y="215"/>
                    </a:lnTo>
                    <a:lnTo>
                      <a:pt x="666" y="201"/>
                    </a:lnTo>
                    <a:lnTo>
                      <a:pt x="671" y="185"/>
                    </a:lnTo>
                    <a:lnTo>
                      <a:pt x="654" y="178"/>
                    </a:lnTo>
                    <a:lnTo>
                      <a:pt x="637" y="172"/>
                    </a:lnTo>
                    <a:lnTo>
                      <a:pt x="621" y="166"/>
                    </a:lnTo>
                    <a:lnTo>
                      <a:pt x="605" y="162"/>
                    </a:lnTo>
                    <a:lnTo>
                      <a:pt x="574" y="155"/>
                    </a:lnTo>
                    <a:lnTo>
                      <a:pt x="544" y="148"/>
                    </a:lnTo>
                    <a:lnTo>
                      <a:pt x="529" y="144"/>
                    </a:lnTo>
                    <a:lnTo>
                      <a:pt x="514" y="139"/>
                    </a:lnTo>
                    <a:lnTo>
                      <a:pt x="499" y="133"/>
                    </a:lnTo>
                    <a:lnTo>
                      <a:pt x="485" y="127"/>
                    </a:lnTo>
                    <a:lnTo>
                      <a:pt x="470" y="119"/>
                    </a:lnTo>
                    <a:lnTo>
                      <a:pt x="455" y="110"/>
                    </a:lnTo>
                    <a:lnTo>
                      <a:pt x="441" y="100"/>
                    </a:lnTo>
                    <a:lnTo>
                      <a:pt x="425" y="87"/>
                    </a:lnTo>
                    <a:lnTo>
                      <a:pt x="417" y="76"/>
                    </a:lnTo>
                    <a:lnTo>
                      <a:pt x="410" y="66"/>
                    </a:lnTo>
                    <a:lnTo>
                      <a:pt x="403" y="55"/>
                    </a:lnTo>
                    <a:lnTo>
                      <a:pt x="398" y="44"/>
                    </a:lnTo>
                    <a:lnTo>
                      <a:pt x="390" y="32"/>
                    </a:lnTo>
                    <a:lnTo>
                      <a:pt x="383" y="20"/>
                    </a:lnTo>
                    <a:lnTo>
                      <a:pt x="378" y="15"/>
                    </a:lnTo>
                    <a:lnTo>
                      <a:pt x="373" y="10"/>
                    </a:lnTo>
                    <a:lnTo>
                      <a:pt x="366" y="5"/>
                    </a:lnTo>
                    <a:lnTo>
                      <a:pt x="359" y="0"/>
                    </a:lnTo>
                    <a:lnTo>
                      <a:pt x="332" y="6"/>
                    </a:lnTo>
                    <a:lnTo>
                      <a:pt x="308" y="11"/>
                    </a:lnTo>
                    <a:lnTo>
                      <a:pt x="302" y="13"/>
                    </a:lnTo>
                    <a:lnTo>
                      <a:pt x="297" y="15"/>
                    </a:lnTo>
                    <a:lnTo>
                      <a:pt x="291" y="19"/>
                    </a:lnTo>
                    <a:lnTo>
                      <a:pt x="286" y="22"/>
                    </a:lnTo>
                    <a:lnTo>
                      <a:pt x="281" y="28"/>
                    </a:lnTo>
                    <a:lnTo>
                      <a:pt x="276" y="34"/>
                    </a:lnTo>
                    <a:lnTo>
                      <a:pt x="272" y="41"/>
                    </a:lnTo>
                    <a:lnTo>
                      <a:pt x="266" y="50"/>
                    </a:lnTo>
                    <a:lnTo>
                      <a:pt x="257" y="44"/>
                    </a:lnTo>
                    <a:lnTo>
                      <a:pt x="249" y="38"/>
                    </a:lnTo>
                    <a:lnTo>
                      <a:pt x="242" y="31"/>
                    </a:lnTo>
                    <a:lnTo>
                      <a:pt x="234" y="24"/>
                    </a:lnTo>
                    <a:lnTo>
                      <a:pt x="225" y="17"/>
                    </a:lnTo>
                    <a:lnTo>
                      <a:pt x="215" y="11"/>
                    </a:lnTo>
                    <a:lnTo>
                      <a:pt x="209" y="9"/>
                    </a:lnTo>
                    <a:lnTo>
                      <a:pt x="202" y="8"/>
                    </a:lnTo>
                    <a:lnTo>
                      <a:pt x="195" y="7"/>
                    </a:lnTo>
                    <a:lnTo>
                      <a:pt x="186" y="6"/>
                    </a:lnTo>
                    <a:lnTo>
                      <a:pt x="178" y="7"/>
                    </a:lnTo>
                    <a:lnTo>
                      <a:pt x="171" y="8"/>
                    </a:lnTo>
                    <a:lnTo>
                      <a:pt x="163" y="11"/>
                    </a:lnTo>
                    <a:lnTo>
                      <a:pt x="156" y="14"/>
                    </a:lnTo>
                    <a:lnTo>
                      <a:pt x="143" y="22"/>
                    </a:lnTo>
                    <a:lnTo>
                      <a:pt x="132" y="32"/>
                    </a:lnTo>
                    <a:lnTo>
                      <a:pt x="120" y="41"/>
                    </a:lnTo>
                    <a:lnTo>
                      <a:pt x="110" y="48"/>
                    </a:lnTo>
                    <a:lnTo>
                      <a:pt x="105" y="51"/>
                    </a:lnTo>
                    <a:lnTo>
                      <a:pt x="98" y="54"/>
                    </a:lnTo>
                    <a:lnTo>
                      <a:pt x="93" y="55"/>
                    </a:lnTo>
                    <a:lnTo>
                      <a:pt x="87" y="56"/>
                    </a:lnTo>
                    <a:lnTo>
                      <a:pt x="86" y="69"/>
                    </a:lnTo>
                    <a:lnTo>
                      <a:pt x="84" y="81"/>
                    </a:lnTo>
                    <a:lnTo>
                      <a:pt x="82" y="91"/>
                    </a:lnTo>
                    <a:lnTo>
                      <a:pt x="77" y="100"/>
                    </a:lnTo>
                    <a:lnTo>
                      <a:pt x="73" y="109"/>
                    </a:lnTo>
                    <a:lnTo>
                      <a:pt x="67" y="116"/>
                    </a:lnTo>
                    <a:lnTo>
                      <a:pt x="62" y="123"/>
                    </a:lnTo>
                    <a:lnTo>
                      <a:pt x="56" y="129"/>
                    </a:lnTo>
                    <a:lnTo>
                      <a:pt x="45" y="141"/>
                    </a:lnTo>
                    <a:lnTo>
                      <a:pt x="37" y="152"/>
                    </a:lnTo>
                    <a:lnTo>
                      <a:pt x="32" y="158"/>
                    </a:lnTo>
                    <a:lnTo>
                      <a:pt x="30" y="164"/>
                    </a:lnTo>
                    <a:lnTo>
                      <a:pt x="28" y="171"/>
                    </a:lnTo>
                    <a:lnTo>
                      <a:pt x="27" y="179"/>
                    </a:lnTo>
                    <a:lnTo>
                      <a:pt x="28" y="186"/>
                    </a:lnTo>
                    <a:lnTo>
                      <a:pt x="28" y="194"/>
                    </a:lnTo>
                    <a:lnTo>
                      <a:pt x="30" y="201"/>
                    </a:lnTo>
                    <a:lnTo>
                      <a:pt x="32" y="207"/>
                    </a:lnTo>
                    <a:lnTo>
                      <a:pt x="38" y="218"/>
                    </a:lnTo>
                    <a:lnTo>
                      <a:pt x="43" y="228"/>
                    </a:lnTo>
                    <a:lnTo>
                      <a:pt x="50" y="239"/>
                    </a:lnTo>
                    <a:lnTo>
                      <a:pt x="55" y="251"/>
                    </a:lnTo>
                    <a:lnTo>
                      <a:pt x="57" y="257"/>
                    </a:lnTo>
                    <a:lnTo>
                      <a:pt x="59" y="263"/>
                    </a:lnTo>
                    <a:lnTo>
                      <a:pt x="60" y="270"/>
                    </a:lnTo>
                    <a:lnTo>
                      <a:pt x="60" y="278"/>
                    </a:lnTo>
                    <a:lnTo>
                      <a:pt x="60" y="289"/>
                    </a:lnTo>
                    <a:lnTo>
                      <a:pt x="57" y="299"/>
                    </a:lnTo>
                    <a:lnTo>
                      <a:pt x="54" y="310"/>
                    </a:lnTo>
                    <a:lnTo>
                      <a:pt x="51" y="319"/>
                    </a:lnTo>
                    <a:lnTo>
                      <a:pt x="41" y="337"/>
                    </a:lnTo>
                    <a:lnTo>
                      <a:pt x="30" y="354"/>
                    </a:lnTo>
                    <a:lnTo>
                      <a:pt x="19" y="372"/>
                    </a:lnTo>
                    <a:lnTo>
                      <a:pt x="9" y="390"/>
                    </a:lnTo>
                    <a:lnTo>
                      <a:pt x="6" y="400"/>
                    </a:lnTo>
                    <a:lnTo>
                      <a:pt x="3" y="410"/>
                    </a:lnTo>
                    <a:lnTo>
                      <a:pt x="2" y="421"/>
                    </a:lnTo>
                    <a:lnTo>
                      <a:pt x="0" y="432"/>
                    </a:lnTo>
                    <a:lnTo>
                      <a:pt x="0" y="471"/>
                    </a:lnTo>
                    <a:lnTo>
                      <a:pt x="0" y="501"/>
                    </a:lnTo>
                    <a:lnTo>
                      <a:pt x="0" y="529"/>
                    </a:lnTo>
                    <a:lnTo>
                      <a:pt x="0" y="561"/>
                    </a:lnTo>
                    <a:lnTo>
                      <a:pt x="2" y="574"/>
                    </a:lnTo>
                    <a:lnTo>
                      <a:pt x="4" y="587"/>
                    </a:lnTo>
                    <a:lnTo>
                      <a:pt x="8" y="598"/>
                    </a:lnTo>
                    <a:lnTo>
                      <a:pt x="12" y="609"/>
                    </a:lnTo>
                    <a:lnTo>
                      <a:pt x="19" y="618"/>
                    </a:lnTo>
                    <a:lnTo>
                      <a:pt x="26" y="627"/>
                    </a:lnTo>
                    <a:lnTo>
                      <a:pt x="33" y="637"/>
                    </a:lnTo>
                    <a:lnTo>
                      <a:pt x="40" y="645"/>
                    </a:lnTo>
                    <a:lnTo>
                      <a:pt x="55" y="662"/>
                    </a:lnTo>
                    <a:lnTo>
                      <a:pt x="67" y="678"/>
                    </a:lnTo>
                    <a:lnTo>
                      <a:pt x="73" y="686"/>
                    </a:lnTo>
                    <a:lnTo>
                      <a:pt x="76" y="696"/>
                    </a:lnTo>
                    <a:lnTo>
                      <a:pt x="79" y="705"/>
                    </a:lnTo>
                    <a:lnTo>
                      <a:pt x="81" y="715"/>
                    </a:lnTo>
                    <a:lnTo>
                      <a:pt x="79" y="722"/>
                    </a:lnTo>
                    <a:lnTo>
                      <a:pt x="78" y="728"/>
                    </a:lnTo>
                    <a:lnTo>
                      <a:pt x="75" y="733"/>
                    </a:lnTo>
                    <a:lnTo>
                      <a:pt x="73" y="738"/>
                    </a:lnTo>
                    <a:lnTo>
                      <a:pt x="66" y="747"/>
                    </a:lnTo>
                    <a:lnTo>
                      <a:pt x="60" y="753"/>
                    </a:lnTo>
                    <a:lnTo>
                      <a:pt x="71" y="753"/>
                    </a:lnTo>
                    <a:lnTo>
                      <a:pt x="81" y="753"/>
                    </a:lnTo>
                    <a:lnTo>
                      <a:pt x="79" y="760"/>
                    </a:lnTo>
                    <a:lnTo>
                      <a:pt x="77" y="768"/>
                    </a:lnTo>
                    <a:lnTo>
                      <a:pt x="74" y="776"/>
                    </a:lnTo>
                    <a:lnTo>
                      <a:pt x="71" y="784"/>
                    </a:lnTo>
                    <a:lnTo>
                      <a:pt x="63" y="799"/>
                    </a:lnTo>
                    <a:lnTo>
                      <a:pt x="60" y="808"/>
                    </a:lnTo>
                    <a:lnTo>
                      <a:pt x="61" y="813"/>
                    </a:lnTo>
                    <a:lnTo>
                      <a:pt x="63" y="817"/>
                    </a:lnTo>
                    <a:lnTo>
                      <a:pt x="66" y="822"/>
                    </a:lnTo>
                    <a:lnTo>
                      <a:pt x="71" y="827"/>
                    </a:lnTo>
                    <a:lnTo>
                      <a:pt x="74" y="832"/>
                    </a:lnTo>
                    <a:lnTo>
                      <a:pt x="77" y="838"/>
                    </a:lnTo>
                    <a:lnTo>
                      <a:pt x="79" y="844"/>
                    </a:lnTo>
                    <a:lnTo>
                      <a:pt x="81" y="850"/>
                    </a:lnTo>
                    <a:lnTo>
                      <a:pt x="79" y="858"/>
                    </a:lnTo>
                    <a:lnTo>
                      <a:pt x="76" y="864"/>
                    </a:lnTo>
                    <a:lnTo>
                      <a:pt x="72" y="870"/>
                    </a:lnTo>
                    <a:lnTo>
                      <a:pt x="67" y="876"/>
                    </a:lnTo>
                    <a:lnTo>
                      <a:pt x="62" y="881"/>
                    </a:lnTo>
                    <a:lnTo>
                      <a:pt x="57" y="887"/>
                    </a:lnTo>
                    <a:lnTo>
                      <a:pt x="54" y="893"/>
                    </a:lnTo>
                    <a:lnTo>
                      <a:pt x="53" y="900"/>
                    </a:lnTo>
                    <a:lnTo>
                      <a:pt x="54" y="909"/>
                    </a:lnTo>
                    <a:lnTo>
                      <a:pt x="55" y="918"/>
                    </a:lnTo>
                    <a:lnTo>
                      <a:pt x="56" y="925"/>
                    </a:lnTo>
                    <a:lnTo>
                      <a:pt x="59" y="932"/>
                    </a:lnTo>
                    <a:lnTo>
                      <a:pt x="64" y="945"/>
                    </a:lnTo>
                    <a:lnTo>
                      <a:pt x="71" y="958"/>
                    </a:lnTo>
                    <a:lnTo>
                      <a:pt x="76" y="970"/>
                    </a:lnTo>
                    <a:lnTo>
                      <a:pt x="82" y="983"/>
                    </a:lnTo>
                    <a:lnTo>
                      <a:pt x="84" y="989"/>
                    </a:lnTo>
                    <a:lnTo>
                      <a:pt x="85" y="996"/>
                    </a:lnTo>
                    <a:lnTo>
                      <a:pt x="86" y="1003"/>
                    </a:lnTo>
                    <a:lnTo>
                      <a:pt x="87" y="1011"/>
                    </a:lnTo>
                    <a:lnTo>
                      <a:pt x="86" y="1022"/>
                    </a:lnTo>
                    <a:lnTo>
                      <a:pt x="85" y="1034"/>
                    </a:lnTo>
                    <a:lnTo>
                      <a:pt x="83" y="1044"/>
                    </a:lnTo>
                    <a:lnTo>
                      <a:pt x="81" y="1055"/>
                    </a:lnTo>
                    <a:lnTo>
                      <a:pt x="77" y="1066"/>
                    </a:lnTo>
                    <a:lnTo>
                      <a:pt x="75" y="1077"/>
                    </a:lnTo>
                    <a:lnTo>
                      <a:pt x="74" y="1090"/>
                    </a:lnTo>
                    <a:lnTo>
                      <a:pt x="74" y="1103"/>
                    </a:lnTo>
                    <a:lnTo>
                      <a:pt x="74" y="1116"/>
                    </a:lnTo>
                    <a:lnTo>
                      <a:pt x="75" y="1128"/>
                    </a:lnTo>
                    <a:lnTo>
                      <a:pt x="76" y="1141"/>
                    </a:lnTo>
                    <a:lnTo>
                      <a:pt x="78" y="1152"/>
                    </a:lnTo>
                    <a:lnTo>
                      <a:pt x="82" y="1163"/>
                    </a:lnTo>
                    <a:lnTo>
                      <a:pt x="85" y="1174"/>
                    </a:lnTo>
                    <a:lnTo>
                      <a:pt x="89" y="1184"/>
                    </a:lnTo>
                    <a:lnTo>
                      <a:pt x="94" y="1195"/>
                    </a:lnTo>
                    <a:lnTo>
                      <a:pt x="103" y="1213"/>
                    </a:lnTo>
                    <a:lnTo>
                      <a:pt x="113" y="1231"/>
                    </a:lnTo>
                    <a:lnTo>
                      <a:pt x="124" y="1249"/>
                    </a:lnTo>
                    <a:lnTo>
                      <a:pt x="137" y="1265"/>
                    </a:lnTo>
                    <a:lnTo>
                      <a:pt x="149" y="1282"/>
                    </a:lnTo>
                    <a:lnTo>
                      <a:pt x="160" y="1298"/>
                    </a:lnTo>
                    <a:lnTo>
                      <a:pt x="171" y="1316"/>
                    </a:lnTo>
                    <a:lnTo>
                      <a:pt x="180" y="1334"/>
                    </a:lnTo>
                    <a:lnTo>
                      <a:pt x="188" y="1352"/>
                    </a:lnTo>
                    <a:lnTo>
                      <a:pt x="195" y="1373"/>
                    </a:lnTo>
                    <a:lnTo>
                      <a:pt x="197" y="1383"/>
                    </a:lnTo>
                    <a:lnTo>
                      <a:pt x="198" y="1394"/>
                    </a:lnTo>
                    <a:lnTo>
                      <a:pt x="199" y="1405"/>
                    </a:lnTo>
                    <a:lnTo>
                      <a:pt x="200" y="1418"/>
                    </a:lnTo>
                    <a:lnTo>
                      <a:pt x="200" y="1425"/>
                    </a:lnTo>
                    <a:lnTo>
                      <a:pt x="201" y="1431"/>
                    </a:lnTo>
                    <a:lnTo>
                      <a:pt x="202" y="1437"/>
                    </a:lnTo>
                    <a:lnTo>
                      <a:pt x="205" y="1442"/>
                    </a:lnTo>
                    <a:lnTo>
                      <a:pt x="210" y="1453"/>
                    </a:lnTo>
                    <a:lnTo>
                      <a:pt x="217" y="1463"/>
                    </a:lnTo>
                    <a:lnTo>
                      <a:pt x="222" y="1475"/>
                    </a:lnTo>
                    <a:lnTo>
                      <a:pt x="228" y="1485"/>
                    </a:lnTo>
                    <a:lnTo>
                      <a:pt x="230" y="1491"/>
                    </a:lnTo>
                    <a:lnTo>
                      <a:pt x="231" y="1497"/>
                    </a:lnTo>
                    <a:lnTo>
                      <a:pt x="232" y="1503"/>
                    </a:lnTo>
                    <a:lnTo>
                      <a:pt x="233" y="1510"/>
                    </a:lnTo>
                    <a:lnTo>
                      <a:pt x="232" y="1518"/>
                    </a:lnTo>
                    <a:lnTo>
                      <a:pt x="230" y="1526"/>
                    </a:lnTo>
                    <a:lnTo>
                      <a:pt x="227" y="1532"/>
                    </a:lnTo>
                    <a:lnTo>
                      <a:pt x="223" y="1537"/>
                    </a:lnTo>
                    <a:lnTo>
                      <a:pt x="219" y="1542"/>
                    </a:lnTo>
                    <a:lnTo>
                      <a:pt x="216" y="1547"/>
                    </a:lnTo>
                    <a:lnTo>
                      <a:pt x="213" y="1553"/>
                    </a:lnTo>
                    <a:lnTo>
                      <a:pt x="213" y="1559"/>
                    </a:lnTo>
                    <a:lnTo>
                      <a:pt x="213" y="1578"/>
                    </a:lnTo>
                    <a:lnTo>
                      <a:pt x="213" y="1590"/>
                    </a:lnTo>
                    <a:lnTo>
                      <a:pt x="213" y="1598"/>
                    </a:lnTo>
                    <a:lnTo>
                      <a:pt x="213" y="1603"/>
                    </a:lnTo>
                    <a:lnTo>
                      <a:pt x="212" y="1609"/>
                    </a:lnTo>
                    <a:lnTo>
                      <a:pt x="211" y="1615"/>
                    </a:lnTo>
                    <a:lnTo>
                      <a:pt x="209" y="1622"/>
                    </a:lnTo>
                    <a:lnTo>
                      <a:pt x="207" y="1628"/>
                    </a:lnTo>
                    <a:lnTo>
                      <a:pt x="204" y="1635"/>
                    </a:lnTo>
                    <a:lnTo>
                      <a:pt x="201" y="1644"/>
                    </a:lnTo>
                    <a:lnTo>
                      <a:pt x="200" y="1654"/>
                    </a:lnTo>
                    <a:lnTo>
                      <a:pt x="200" y="1664"/>
                    </a:lnTo>
                    <a:lnTo>
                      <a:pt x="200" y="1672"/>
                    </a:lnTo>
                    <a:lnTo>
                      <a:pt x="204" y="1681"/>
                    </a:lnTo>
                    <a:lnTo>
                      <a:pt x="207" y="1690"/>
                    </a:lnTo>
                    <a:lnTo>
                      <a:pt x="213" y="1700"/>
                    </a:lnTo>
                    <a:lnTo>
                      <a:pt x="220" y="1709"/>
                    </a:lnTo>
                    <a:lnTo>
                      <a:pt x="228" y="1718"/>
                    </a:lnTo>
                    <a:lnTo>
                      <a:pt x="236" y="1727"/>
                    </a:lnTo>
                    <a:lnTo>
                      <a:pt x="246" y="1735"/>
                    </a:lnTo>
                    <a:lnTo>
                      <a:pt x="256" y="1743"/>
                    </a:lnTo>
                    <a:lnTo>
                      <a:pt x="267" y="1752"/>
                    </a:lnTo>
                    <a:lnTo>
                      <a:pt x="278" y="1758"/>
                    </a:lnTo>
                    <a:lnTo>
                      <a:pt x="289" y="1764"/>
                    </a:lnTo>
                    <a:lnTo>
                      <a:pt x="300" y="1769"/>
                    </a:lnTo>
                    <a:lnTo>
                      <a:pt x="311" y="1772"/>
                    </a:lnTo>
                    <a:lnTo>
                      <a:pt x="322" y="1774"/>
                    </a:lnTo>
                    <a:lnTo>
                      <a:pt x="333" y="1775"/>
                    </a:lnTo>
                    <a:lnTo>
                      <a:pt x="342" y="1776"/>
                    </a:lnTo>
                    <a:lnTo>
                      <a:pt x="351" y="1779"/>
                    </a:lnTo>
                    <a:lnTo>
                      <a:pt x="358" y="1781"/>
                    </a:lnTo>
                    <a:lnTo>
                      <a:pt x="366" y="1784"/>
                    </a:lnTo>
                    <a:lnTo>
                      <a:pt x="380" y="1791"/>
                    </a:lnTo>
                    <a:lnTo>
                      <a:pt x="392" y="1798"/>
                    </a:lnTo>
                    <a:lnTo>
                      <a:pt x="404" y="1807"/>
                    </a:lnTo>
                    <a:lnTo>
                      <a:pt x="419" y="1813"/>
                    </a:lnTo>
                    <a:lnTo>
                      <a:pt x="426" y="1815"/>
                    </a:lnTo>
                    <a:lnTo>
                      <a:pt x="434" y="1817"/>
                    </a:lnTo>
                    <a:lnTo>
                      <a:pt x="443" y="1818"/>
                    </a:lnTo>
                    <a:lnTo>
                      <a:pt x="452" y="1818"/>
                    </a:lnTo>
                    <a:lnTo>
                      <a:pt x="452" y="1803"/>
                    </a:lnTo>
                    <a:lnTo>
                      <a:pt x="451" y="1786"/>
                    </a:lnTo>
                    <a:lnTo>
                      <a:pt x="448" y="1772"/>
                    </a:lnTo>
                    <a:lnTo>
                      <a:pt x="445" y="1758"/>
                    </a:lnTo>
                    <a:lnTo>
                      <a:pt x="441" y="1736"/>
                    </a:lnTo>
                    <a:lnTo>
                      <a:pt x="439" y="1726"/>
                    </a:lnTo>
                    <a:lnTo>
                      <a:pt x="440" y="1721"/>
                    </a:lnTo>
                    <a:lnTo>
                      <a:pt x="443" y="1715"/>
                    </a:lnTo>
                    <a:lnTo>
                      <a:pt x="448" y="1709"/>
                    </a:lnTo>
                    <a:lnTo>
                      <a:pt x="454" y="1703"/>
                    </a:lnTo>
                    <a:lnTo>
                      <a:pt x="460" y="1698"/>
                    </a:lnTo>
                    <a:lnTo>
                      <a:pt x="467" y="1693"/>
                    </a:lnTo>
                    <a:lnTo>
                      <a:pt x="474" y="1689"/>
                    </a:lnTo>
                    <a:lnTo>
                      <a:pt x="479" y="1688"/>
                    </a:lnTo>
                    <a:lnTo>
                      <a:pt x="466" y="1633"/>
                    </a:lnTo>
                    <a:lnTo>
                      <a:pt x="459" y="1633"/>
                    </a:lnTo>
                    <a:lnTo>
                      <a:pt x="459" y="1615"/>
                    </a:lnTo>
                    <a:lnTo>
                      <a:pt x="470" y="1612"/>
                    </a:lnTo>
                    <a:lnTo>
                      <a:pt x="479" y="1610"/>
                    </a:lnTo>
                    <a:lnTo>
                      <a:pt x="487" y="1608"/>
                    </a:lnTo>
                    <a:lnTo>
                      <a:pt x="493" y="1605"/>
                    </a:lnTo>
                    <a:lnTo>
                      <a:pt x="505" y="1599"/>
                    </a:lnTo>
                    <a:lnTo>
                      <a:pt x="519" y="1590"/>
                    </a:lnTo>
                    <a:lnTo>
                      <a:pt x="519" y="1510"/>
                    </a:lnTo>
                    <a:lnTo>
                      <a:pt x="507" y="1510"/>
                    </a:lnTo>
                    <a:lnTo>
                      <a:pt x="495" y="1509"/>
                    </a:lnTo>
                    <a:lnTo>
                      <a:pt x="482" y="1508"/>
                    </a:lnTo>
                    <a:lnTo>
                      <a:pt x="471" y="1506"/>
                    </a:lnTo>
                    <a:lnTo>
                      <a:pt x="462" y="1504"/>
                    </a:lnTo>
                    <a:lnTo>
                      <a:pt x="452" y="1502"/>
                    </a:lnTo>
                    <a:lnTo>
                      <a:pt x="443" y="1498"/>
                    </a:lnTo>
                    <a:lnTo>
                      <a:pt x="434" y="1495"/>
                    </a:lnTo>
                    <a:lnTo>
                      <a:pt x="426" y="1490"/>
                    </a:lnTo>
                    <a:lnTo>
                      <a:pt x="420" y="1486"/>
                    </a:lnTo>
                    <a:lnTo>
                      <a:pt x="413" y="1480"/>
                    </a:lnTo>
                    <a:lnTo>
                      <a:pt x="409" y="1474"/>
                    </a:lnTo>
                    <a:lnTo>
                      <a:pt x="404" y="1466"/>
                    </a:lnTo>
                    <a:lnTo>
                      <a:pt x="401" y="1459"/>
                    </a:lnTo>
                    <a:lnTo>
                      <a:pt x="400" y="1451"/>
                    </a:lnTo>
                    <a:lnTo>
                      <a:pt x="399" y="1442"/>
                    </a:lnTo>
                    <a:lnTo>
                      <a:pt x="400" y="1436"/>
                    </a:lnTo>
                    <a:lnTo>
                      <a:pt x="401" y="1430"/>
                    </a:lnTo>
                    <a:lnTo>
                      <a:pt x="404" y="1424"/>
                    </a:lnTo>
                    <a:lnTo>
                      <a:pt x="408" y="1419"/>
                    </a:lnTo>
                    <a:lnTo>
                      <a:pt x="412" y="1415"/>
                    </a:lnTo>
                    <a:lnTo>
                      <a:pt x="417" y="1410"/>
                    </a:lnTo>
                    <a:lnTo>
                      <a:pt x="422" y="1407"/>
                    </a:lnTo>
                    <a:lnTo>
                      <a:pt x="429" y="1403"/>
                    </a:lnTo>
                    <a:lnTo>
                      <a:pt x="441" y="1399"/>
                    </a:lnTo>
                    <a:lnTo>
                      <a:pt x="453" y="1395"/>
                    </a:lnTo>
                    <a:lnTo>
                      <a:pt x="464" y="1393"/>
                    </a:lnTo>
                    <a:lnTo>
                      <a:pt x="473" y="1393"/>
                    </a:lnTo>
                    <a:lnTo>
                      <a:pt x="473" y="1384"/>
                    </a:lnTo>
                    <a:lnTo>
                      <a:pt x="474" y="1374"/>
                    </a:lnTo>
                    <a:lnTo>
                      <a:pt x="476" y="1364"/>
                    </a:lnTo>
                    <a:lnTo>
                      <a:pt x="479" y="1353"/>
                    </a:lnTo>
                    <a:lnTo>
                      <a:pt x="481" y="1342"/>
                    </a:lnTo>
                    <a:lnTo>
                      <a:pt x="484" y="1332"/>
                    </a:lnTo>
                    <a:lnTo>
                      <a:pt x="485" y="1323"/>
                    </a:lnTo>
                    <a:lnTo>
                      <a:pt x="486" y="1313"/>
                    </a:lnTo>
                    <a:lnTo>
                      <a:pt x="485" y="1301"/>
                    </a:lnTo>
                    <a:lnTo>
                      <a:pt x="482" y="1290"/>
                    </a:lnTo>
                    <a:lnTo>
                      <a:pt x="480" y="1278"/>
                    </a:lnTo>
                    <a:lnTo>
                      <a:pt x="476" y="1267"/>
                    </a:lnTo>
                    <a:lnTo>
                      <a:pt x="466" y="1245"/>
                    </a:lnTo>
                    <a:lnTo>
                      <a:pt x="455" y="1224"/>
                    </a:lnTo>
                    <a:lnTo>
                      <a:pt x="444" y="1205"/>
                    </a:lnTo>
                    <a:lnTo>
                      <a:pt x="435" y="1187"/>
                    </a:lnTo>
                    <a:lnTo>
                      <a:pt x="431" y="1179"/>
                    </a:lnTo>
                    <a:lnTo>
                      <a:pt x="429" y="1172"/>
                    </a:lnTo>
                    <a:lnTo>
                      <a:pt x="426" y="1165"/>
                    </a:lnTo>
                    <a:lnTo>
                      <a:pt x="425" y="1159"/>
                    </a:lnTo>
                    <a:lnTo>
                      <a:pt x="425" y="1148"/>
                    </a:lnTo>
                    <a:lnTo>
                      <a:pt x="425" y="1141"/>
                    </a:lnTo>
                    <a:lnTo>
                      <a:pt x="433" y="1141"/>
                    </a:lnTo>
                    <a:lnTo>
                      <a:pt x="441" y="1142"/>
                    </a:lnTo>
                    <a:lnTo>
                      <a:pt x="448" y="1144"/>
                    </a:lnTo>
                    <a:lnTo>
                      <a:pt x="456" y="1145"/>
                    </a:lnTo>
                    <a:lnTo>
                      <a:pt x="473" y="1150"/>
                    </a:lnTo>
                    <a:lnTo>
                      <a:pt x="488" y="1156"/>
                    </a:lnTo>
                    <a:lnTo>
                      <a:pt x="503" y="1161"/>
                    </a:lnTo>
                    <a:lnTo>
                      <a:pt x="518" y="1166"/>
                    </a:lnTo>
                    <a:lnTo>
                      <a:pt x="532" y="1170"/>
                    </a:lnTo>
                    <a:lnTo>
                      <a:pt x="545" y="1171"/>
                    </a:lnTo>
                    <a:lnTo>
                      <a:pt x="549" y="1171"/>
                    </a:lnTo>
                    <a:lnTo>
                      <a:pt x="554" y="1169"/>
                    </a:lnTo>
                    <a:lnTo>
                      <a:pt x="557" y="1168"/>
                    </a:lnTo>
                    <a:lnTo>
                      <a:pt x="560" y="1165"/>
                    </a:lnTo>
                    <a:lnTo>
                      <a:pt x="565" y="1159"/>
                    </a:lnTo>
                    <a:lnTo>
                      <a:pt x="568" y="1151"/>
                    </a:lnTo>
                    <a:lnTo>
                      <a:pt x="570" y="1142"/>
                    </a:lnTo>
                    <a:lnTo>
                      <a:pt x="571" y="1132"/>
                    </a:lnTo>
                    <a:lnTo>
                      <a:pt x="571" y="1123"/>
                    </a:lnTo>
                    <a:lnTo>
                      <a:pt x="571" y="1116"/>
                    </a:lnTo>
                    <a:lnTo>
                      <a:pt x="569" y="1112"/>
                    </a:lnTo>
                    <a:lnTo>
                      <a:pt x="565" y="1102"/>
                    </a:lnTo>
                    <a:lnTo>
                      <a:pt x="560" y="1090"/>
                    </a:lnTo>
                    <a:lnTo>
                      <a:pt x="558" y="1078"/>
                    </a:lnTo>
                    <a:lnTo>
                      <a:pt x="552" y="1066"/>
                    </a:lnTo>
                    <a:lnTo>
                      <a:pt x="545" y="1054"/>
                    </a:lnTo>
                    <a:lnTo>
                      <a:pt x="546" y="1049"/>
                    </a:lnTo>
                    <a:lnTo>
                      <a:pt x="548" y="1044"/>
                    </a:lnTo>
                    <a:lnTo>
                      <a:pt x="551" y="1040"/>
                    </a:lnTo>
                    <a:lnTo>
                      <a:pt x="555" y="1036"/>
                    </a:lnTo>
                    <a:lnTo>
                      <a:pt x="559" y="1032"/>
                    </a:lnTo>
                    <a:lnTo>
                      <a:pt x="565" y="1030"/>
                    </a:lnTo>
                    <a:lnTo>
                      <a:pt x="571" y="1027"/>
                    </a:lnTo>
                    <a:lnTo>
                      <a:pt x="578" y="1025"/>
                    </a:lnTo>
                    <a:lnTo>
                      <a:pt x="591" y="1022"/>
                    </a:lnTo>
                    <a:lnTo>
                      <a:pt x="604" y="1021"/>
                    </a:lnTo>
                    <a:lnTo>
                      <a:pt x="615" y="1021"/>
                    </a:lnTo>
                    <a:lnTo>
                      <a:pt x="625" y="1023"/>
                    </a:lnTo>
                    <a:lnTo>
                      <a:pt x="652" y="1023"/>
                    </a:lnTo>
                    <a:lnTo>
                      <a:pt x="676" y="1023"/>
                    </a:lnTo>
                    <a:lnTo>
                      <a:pt x="697" y="1021"/>
                    </a:lnTo>
                    <a:lnTo>
                      <a:pt x="716" y="1017"/>
                    </a:lnTo>
                    <a:lnTo>
                      <a:pt x="734" y="1013"/>
                    </a:lnTo>
                    <a:lnTo>
                      <a:pt x="750" y="1007"/>
                    </a:lnTo>
                    <a:lnTo>
                      <a:pt x="764" y="1001"/>
                    </a:lnTo>
                    <a:lnTo>
                      <a:pt x="776" y="993"/>
                    </a:lnTo>
                    <a:lnTo>
                      <a:pt x="787" y="984"/>
                    </a:lnTo>
                    <a:lnTo>
                      <a:pt x="795" y="973"/>
                    </a:lnTo>
                    <a:lnTo>
                      <a:pt x="802" y="961"/>
                    </a:lnTo>
                    <a:lnTo>
                      <a:pt x="809" y="949"/>
                    </a:lnTo>
                    <a:lnTo>
                      <a:pt x="812" y="935"/>
                    </a:lnTo>
                    <a:lnTo>
                      <a:pt x="815" y="921"/>
                    </a:lnTo>
                    <a:lnTo>
                      <a:pt x="817" y="904"/>
                    </a:lnTo>
                    <a:lnTo>
                      <a:pt x="817" y="888"/>
                    </a:lnTo>
                    <a:lnTo>
                      <a:pt x="817" y="884"/>
                    </a:lnTo>
                    <a:lnTo>
                      <a:pt x="816" y="882"/>
                    </a:lnTo>
                    <a:lnTo>
                      <a:pt x="815" y="879"/>
                    </a:lnTo>
                    <a:lnTo>
                      <a:pt x="813" y="877"/>
                    </a:lnTo>
                    <a:lnTo>
                      <a:pt x="809" y="874"/>
                    </a:lnTo>
                    <a:lnTo>
                      <a:pt x="803" y="871"/>
                    </a:lnTo>
                    <a:lnTo>
                      <a:pt x="792" y="867"/>
                    </a:lnTo>
                    <a:lnTo>
                      <a:pt x="784" y="863"/>
                    </a:lnTo>
                    <a:lnTo>
                      <a:pt x="782" y="859"/>
                    </a:lnTo>
                    <a:lnTo>
                      <a:pt x="781" y="852"/>
                    </a:lnTo>
                    <a:lnTo>
                      <a:pt x="780" y="847"/>
                    </a:lnTo>
                    <a:lnTo>
                      <a:pt x="779" y="841"/>
                    </a:lnTo>
                    <a:lnTo>
                      <a:pt x="780" y="836"/>
                    </a:lnTo>
                    <a:lnTo>
                      <a:pt x="781" y="830"/>
                    </a:lnTo>
                    <a:lnTo>
                      <a:pt x="782" y="825"/>
                    </a:lnTo>
                    <a:lnTo>
                      <a:pt x="784" y="820"/>
                    </a:lnTo>
                    <a:lnTo>
                      <a:pt x="772" y="816"/>
                    </a:lnTo>
                    <a:lnTo>
                      <a:pt x="758" y="810"/>
                    </a:lnTo>
                    <a:lnTo>
                      <a:pt x="742" y="800"/>
                    </a:lnTo>
                    <a:lnTo>
                      <a:pt x="725" y="789"/>
                    </a:lnTo>
                    <a:lnTo>
                      <a:pt x="717" y="783"/>
                    </a:lnTo>
                    <a:lnTo>
                      <a:pt x="711" y="777"/>
                    </a:lnTo>
                    <a:lnTo>
                      <a:pt x="704" y="771"/>
                    </a:lnTo>
                    <a:lnTo>
                      <a:pt x="700" y="765"/>
                    </a:lnTo>
                    <a:lnTo>
                      <a:pt x="695" y="758"/>
                    </a:lnTo>
                    <a:lnTo>
                      <a:pt x="692" y="752"/>
                    </a:lnTo>
                    <a:lnTo>
                      <a:pt x="691" y="745"/>
                    </a:lnTo>
                    <a:lnTo>
                      <a:pt x="691" y="739"/>
                    </a:lnTo>
                    <a:lnTo>
                      <a:pt x="698" y="616"/>
                    </a:lnTo>
                    <a:lnTo>
                      <a:pt x="697" y="585"/>
                    </a:lnTo>
                    <a:lnTo>
                      <a:pt x="697" y="553"/>
                    </a:lnTo>
                    <a:lnTo>
                      <a:pt x="698" y="546"/>
                    </a:lnTo>
                    <a:lnTo>
                      <a:pt x="699" y="539"/>
                    </a:lnTo>
                    <a:lnTo>
                      <a:pt x="701" y="532"/>
                    </a:lnTo>
                    <a:lnTo>
                      <a:pt x="703" y="525"/>
                    </a:lnTo>
                    <a:lnTo>
                      <a:pt x="708" y="518"/>
                    </a:lnTo>
                    <a:lnTo>
                      <a:pt x="712" y="511"/>
                    </a:lnTo>
                    <a:lnTo>
                      <a:pt x="717" y="505"/>
                    </a:lnTo>
                    <a:lnTo>
                      <a:pt x="725" y="499"/>
                    </a:lnTo>
                    <a:lnTo>
                      <a:pt x="725" y="493"/>
                    </a:lnTo>
                  </a:path>
                </a:pathLst>
              </a:custGeom>
              <a:solidFill>
                <a:srgbClr val="00B0F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248" name="Freeform 442"/>
            <p:cNvSpPr>
              <a:spLocks/>
            </p:cNvSpPr>
            <p:nvPr>
              <p:custDataLst>
                <p:tags r:id="rId279"/>
              </p:custDataLst>
            </p:nvPr>
          </p:nvSpPr>
          <p:spPr bwMode="auto">
            <a:xfrm>
              <a:off x="5765442" y="2083222"/>
              <a:ext cx="134144" cy="109538"/>
            </a:xfrm>
            <a:custGeom>
              <a:avLst/>
              <a:gdLst>
                <a:gd name="T0" fmla="*/ 2147483647 w 279"/>
                <a:gd name="T1" fmla="*/ 2147483647 h 204"/>
                <a:gd name="T2" fmla="*/ 2147483647 w 279"/>
                <a:gd name="T3" fmla="*/ 2147483647 h 204"/>
                <a:gd name="T4" fmla="*/ 2147483647 w 279"/>
                <a:gd name="T5" fmla="*/ 2147483647 h 204"/>
                <a:gd name="T6" fmla="*/ 2147483647 w 279"/>
                <a:gd name="T7" fmla="*/ 2147483647 h 204"/>
                <a:gd name="T8" fmla="*/ 2147483647 w 279"/>
                <a:gd name="T9" fmla="*/ 2147483647 h 204"/>
                <a:gd name="T10" fmla="*/ 2147483647 w 279"/>
                <a:gd name="T11" fmla="*/ 2147483647 h 204"/>
                <a:gd name="T12" fmla="*/ 2147483647 w 279"/>
                <a:gd name="T13" fmla="*/ 2147483647 h 204"/>
                <a:gd name="T14" fmla="*/ 2147483647 w 279"/>
                <a:gd name="T15" fmla="*/ 2147483647 h 204"/>
                <a:gd name="T16" fmla="*/ 2147483647 w 279"/>
                <a:gd name="T17" fmla="*/ 2147483647 h 204"/>
                <a:gd name="T18" fmla="*/ 2147483647 w 279"/>
                <a:gd name="T19" fmla="*/ 2147483647 h 204"/>
                <a:gd name="T20" fmla="*/ 2147483647 w 279"/>
                <a:gd name="T21" fmla="*/ 2147483647 h 204"/>
                <a:gd name="T22" fmla="*/ 2147483647 w 279"/>
                <a:gd name="T23" fmla="*/ 2147483647 h 204"/>
                <a:gd name="T24" fmla="*/ 2147483647 w 279"/>
                <a:gd name="T25" fmla="*/ 2147483647 h 204"/>
                <a:gd name="T26" fmla="*/ 2147483647 w 279"/>
                <a:gd name="T27" fmla="*/ 2147483647 h 204"/>
                <a:gd name="T28" fmla="*/ 2147483647 w 279"/>
                <a:gd name="T29" fmla="*/ 2147483647 h 204"/>
                <a:gd name="T30" fmla="*/ 2147483647 w 279"/>
                <a:gd name="T31" fmla="*/ 2147483647 h 204"/>
                <a:gd name="T32" fmla="*/ 2147483647 w 279"/>
                <a:gd name="T33" fmla="*/ 2147483647 h 204"/>
                <a:gd name="T34" fmla="*/ 2147483647 w 279"/>
                <a:gd name="T35" fmla="*/ 2147483647 h 204"/>
                <a:gd name="T36" fmla="*/ 2147483647 w 279"/>
                <a:gd name="T37" fmla="*/ 2147483647 h 204"/>
                <a:gd name="T38" fmla="*/ 2147483647 w 279"/>
                <a:gd name="T39" fmla="*/ 2147483647 h 204"/>
                <a:gd name="T40" fmla="*/ 2147483647 w 279"/>
                <a:gd name="T41" fmla="*/ 2147483647 h 204"/>
                <a:gd name="T42" fmla="*/ 2147483647 w 279"/>
                <a:gd name="T43" fmla="*/ 2147483647 h 204"/>
                <a:gd name="T44" fmla="*/ 2147483647 w 279"/>
                <a:gd name="T45" fmla="*/ 2147483647 h 204"/>
                <a:gd name="T46" fmla="*/ 2147483647 w 279"/>
                <a:gd name="T47" fmla="*/ 2147483647 h 204"/>
                <a:gd name="T48" fmla="*/ 2147483647 w 279"/>
                <a:gd name="T49" fmla="*/ 2147483647 h 204"/>
                <a:gd name="T50" fmla="*/ 2147483647 w 279"/>
                <a:gd name="T51" fmla="*/ 2147483647 h 204"/>
                <a:gd name="T52" fmla="*/ 2147483647 w 279"/>
                <a:gd name="T53" fmla="*/ 2147483647 h 204"/>
                <a:gd name="T54" fmla="*/ 2147483647 w 279"/>
                <a:gd name="T55" fmla="*/ 2147483647 h 204"/>
                <a:gd name="T56" fmla="*/ 2147483647 w 279"/>
                <a:gd name="T57" fmla="*/ 2147483647 h 204"/>
                <a:gd name="T58" fmla="*/ 2147483647 w 279"/>
                <a:gd name="T59" fmla="*/ 2147483647 h 204"/>
                <a:gd name="T60" fmla="*/ 2147483647 w 279"/>
                <a:gd name="T61" fmla="*/ 1857622188 h 204"/>
                <a:gd name="T62" fmla="*/ 2147483647 w 279"/>
                <a:gd name="T63" fmla="*/ 2147483647 h 204"/>
                <a:gd name="T64" fmla="*/ 0 w 279"/>
                <a:gd name="T65" fmla="*/ 2147483647 h 2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79" h="204">
                  <a:moveTo>
                    <a:pt x="0" y="56"/>
                  </a:moveTo>
                  <a:lnTo>
                    <a:pt x="33" y="87"/>
                  </a:lnTo>
                  <a:lnTo>
                    <a:pt x="46" y="123"/>
                  </a:lnTo>
                  <a:lnTo>
                    <a:pt x="59" y="142"/>
                  </a:lnTo>
                  <a:lnTo>
                    <a:pt x="59" y="173"/>
                  </a:lnTo>
                  <a:lnTo>
                    <a:pt x="59" y="179"/>
                  </a:lnTo>
                  <a:lnTo>
                    <a:pt x="80" y="188"/>
                  </a:lnTo>
                  <a:lnTo>
                    <a:pt x="102" y="196"/>
                  </a:lnTo>
                  <a:lnTo>
                    <a:pt x="112" y="199"/>
                  </a:lnTo>
                  <a:lnTo>
                    <a:pt x="122" y="202"/>
                  </a:lnTo>
                  <a:lnTo>
                    <a:pt x="130" y="203"/>
                  </a:lnTo>
                  <a:lnTo>
                    <a:pt x="139" y="204"/>
                  </a:lnTo>
                  <a:lnTo>
                    <a:pt x="142" y="203"/>
                  </a:lnTo>
                  <a:lnTo>
                    <a:pt x="146" y="201"/>
                  </a:lnTo>
                  <a:lnTo>
                    <a:pt x="148" y="198"/>
                  </a:lnTo>
                  <a:lnTo>
                    <a:pt x="151" y="194"/>
                  </a:lnTo>
                  <a:lnTo>
                    <a:pt x="156" y="183"/>
                  </a:lnTo>
                  <a:lnTo>
                    <a:pt x="160" y="172"/>
                  </a:lnTo>
                  <a:lnTo>
                    <a:pt x="165" y="160"/>
                  </a:lnTo>
                  <a:lnTo>
                    <a:pt x="172" y="149"/>
                  </a:lnTo>
                  <a:lnTo>
                    <a:pt x="176" y="145"/>
                  </a:lnTo>
                  <a:lnTo>
                    <a:pt x="181" y="141"/>
                  </a:lnTo>
                  <a:lnTo>
                    <a:pt x="186" y="138"/>
                  </a:lnTo>
                  <a:lnTo>
                    <a:pt x="192" y="136"/>
                  </a:lnTo>
                  <a:lnTo>
                    <a:pt x="201" y="137"/>
                  </a:lnTo>
                  <a:lnTo>
                    <a:pt x="209" y="138"/>
                  </a:lnTo>
                  <a:lnTo>
                    <a:pt x="215" y="140"/>
                  </a:lnTo>
                  <a:lnTo>
                    <a:pt x="220" y="142"/>
                  </a:lnTo>
                  <a:lnTo>
                    <a:pt x="225" y="145"/>
                  </a:lnTo>
                  <a:lnTo>
                    <a:pt x="228" y="148"/>
                  </a:lnTo>
                  <a:lnTo>
                    <a:pt x="230" y="151"/>
                  </a:lnTo>
                  <a:lnTo>
                    <a:pt x="231" y="154"/>
                  </a:lnTo>
                  <a:lnTo>
                    <a:pt x="234" y="160"/>
                  </a:lnTo>
                  <a:lnTo>
                    <a:pt x="234" y="164"/>
                  </a:lnTo>
                  <a:lnTo>
                    <a:pt x="232" y="167"/>
                  </a:lnTo>
                  <a:lnTo>
                    <a:pt x="231" y="167"/>
                  </a:lnTo>
                  <a:lnTo>
                    <a:pt x="232" y="160"/>
                  </a:lnTo>
                  <a:lnTo>
                    <a:pt x="234" y="153"/>
                  </a:lnTo>
                  <a:lnTo>
                    <a:pt x="236" y="147"/>
                  </a:lnTo>
                  <a:lnTo>
                    <a:pt x="238" y="140"/>
                  </a:lnTo>
                  <a:lnTo>
                    <a:pt x="243" y="127"/>
                  </a:lnTo>
                  <a:lnTo>
                    <a:pt x="245" y="117"/>
                  </a:lnTo>
                  <a:lnTo>
                    <a:pt x="250" y="117"/>
                  </a:lnTo>
                  <a:lnTo>
                    <a:pt x="254" y="115"/>
                  </a:lnTo>
                  <a:lnTo>
                    <a:pt x="260" y="113"/>
                  </a:lnTo>
                  <a:lnTo>
                    <a:pt x="264" y="110"/>
                  </a:lnTo>
                  <a:lnTo>
                    <a:pt x="272" y="104"/>
                  </a:lnTo>
                  <a:lnTo>
                    <a:pt x="279" y="99"/>
                  </a:lnTo>
                  <a:lnTo>
                    <a:pt x="265" y="87"/>
                  </a:lnTo>
                  <a:lnTo>
                    <a:pt x="252" y="75"/>
                  </a:lnTo>
                  <a:lnTo>
                    <a:pt x="239" y="66"/>
                  </a:lnTo>
                  <a:lnTo>
                    <a:pt x="227" y="58"/>
                  </a:lnTo>
                  <a:lnTo>
                    <a:pt x="215" y="51"/>
                  </a:lnTo>
                  <a:lnTo>
                    <a:pt x="204" y="44"/>
                  </a:lnTo>
                  <a:lnTo>
                    <a:pt x="194" y="38"/>
                  </a:lnTo>
                  <a:lnTo>
                    <a:pt x="185" y="31"/>
                  </a:lnTo>
                  <a:lnTo>
                    <a:pt x="172" y="31"/>
                  </a:lnTo>
                  <a:lnTo>
                    <a:pt x="146" y="68"/>
                  </a:lnTo>
                  <a:lnTo>
                    <a:pt x="112" y="50"/>
                  </a:lnTo>
                  <a:lnTo>
                    <a:pt x="79" y="25"/>
                  </a:lnTo>
                  <a:lnTo>
                    <a:pt x="33" y="0"/>
                  </a:lnTo>
                  <a:lnTo>
                    <a:pt x="52" y="12"/>
                  </a:lnTo>
                  <a:lnTo>
                    <a:pt x="72" y="74"/>
                  </a:lnTo>
                  <a:lnTo>
                    <a:pt x="46" y="62"/>
                  </a:lnTo>
                  <a:lnTo>
                    <a:pt x="19" y="50"/>
                  </a:lnTo>
                  <a:lnTo>
                    <a:pt x="0" y="5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49" name="Freeform 443"/>
            <p:cNvSpPr>
              <a:spLocks/>
            </p:cNvSpPr>
            <p:nvPr>
              <p:custDataLst>
                <p:tags r:id="rId280"/>
              </p:custDataLst>
            </p:nvPr>
          </p:nvSpPr>
          <p:spPr bwMode="auto">
            <a:xfrm>
              <a:off x="5187590" y="1656185"/>
              <a:ext cx="227013" cy="150812"/>
            </a:xfrm>
            <a:custGeom>
              <a:avLst/>
              <a:gdLst>
                <a:gd name="T0" fmla="*/ 2147483647 w 485"/>
                <a:gd name="T1" fmla="*/ 2147483647 h 291"/>
                <a:gd name="T2" fmla="*/ 2147483647 w 485"/>
                <a:gd name="T3" fmla="*/ 2147483647 h 291"/>
                <a:gd name="T4" fmla="*/ 2147483647 w 485"/>
                <a:gd name="T5" fmla="*/ 2147483647 h 291"/>
                <a:gd name="T6" fmla="*/ 2147483647 w 485"/>
                <a:gd name="T7" fmla="*/ 2147483647 h 291"/>
                <a:gd name="T8" fmla="*/ 2147483647 w 485"/>
                <a:gd name="T9" fmla="*/ 2147483647 h 291"/>
                <a:gd name="T10" fmla="*/ 2147483647 w 485"/>
                <a:gd name="T11" fmla="*/ 2147483647 h 291"/>
                <a:gd name="T12" fmla="*/ 2147483647 w 485"/>
                <a:gd name="T13" fmla="*/ 2147483647 h 291"/>
                <a:gd name="T14" fmla="*/ 2147483647 w 485"/>
                <a:gd name="T15" fmla="*/ 2147483647 h 291"/>
                <a:gd name="T16" fmla="*/ 2147483647 w 485"/>
                <a:gd name="T17" fmla="*/ 2147483647 h 291"/>
                <a:gd name="T18" fmla="*/ 2147483647 w 485"/>
                <a:gd name="T19" fmla="*/ 2147483647 h 291"/>
                <a:gd name="T20" fmla="*/ 2147483647 w 485"/>
                <a:gd name="T21" fmla="*/ 2147483647 h 291"/>
                <a:gd name="T22" fmla="*/ 2147483647 w 485"/>
                <a:gd name="T23" fmla="*/ 2147483647 h 291"/>
                <a:gd name="T24" fmla="*/ 1209856584 w 485"/>
                <a:gd name="T25" fmla="*/ 2147483647 h 291"/>
                <a:gd name="T26" fmla="*/ 645157355 w 485"/>
                <a:gd name="T27" fmla="*/ 2147483647 h 291"/>
                <a:gd name="T28" fmla="*/ 241933900 w 485"/>
                <a:gd name="T29" fmla="*/ 2147483647 h 291"/>
                <a:gd name="T30" fmla="*/ 0 w 485"/>
                <a:gd name="T31" fmla="*/ 2147483647 h 291"/>
                <a:gd name="T32" fmla="*/ 403223455 w 485"/>
                <a:gd name="T33" fmla="*/ 2147483647 h 291"/>
                <a:gd name="T34" fmla="*/ 1129211806 w 485"/>
                <a:gd name="T35" fmla="*/ 2147483647 h 291"/>
                <a:gd name="T36" fmla="*/ 1855013939 w 485"/>
                <a:gd name="T37" fmla="*/ 2147483647 h 291"/>
                <a:gd name="T38" fmla="*/ 2147483647 w 485"/>
                <a:gd name="T39" fmla="*/ 2147483647 h 291"/>
                <a:gd name="T40" fmla="*/ 2147483647 w 485"/>
                <a:gd name="T41" fmla="*/ 2147483647 h 291"/>
                <a:gd name="T42" fmla="*/ 2147483647 w 485"/>
                <a:gd name="T43" fmla="*/ 2147483647 h 291"/>
                <a:gd name="T44" fmla="*/ 2147483647 w 485"/>
                <a:gd name="T45" fmla="*/ 2147483647 h 291"/>
                <a:gd name="T46" fmla="*/ 2147483647 w 485"/>
                <a:gd name="T47" fmla="*/ 2147483647 h 291"/>
                <a:gd name="T48" fmla="*/ 2147483647 w 485"/>
                <a:gd name="T49" fmla="*/ 2147483647 h 291"/>
                <a:gd name="T50" fmla="*/ 2147483647 w 485"/>
                <a:gd name="T51" fmla="*/ 2147483647 h 291"/>
                <a:gd name="T52" fmla="*/ 2147483647 w 485"/>
                <a:gd name="T53" fmla="*/ 2147483647 h 291"/>
                <a:gd name="T54" fmla="*/ 2147483647 w 485"/>
                <a:gd name="T55" fmla="*/ 2147483647 h 291"/>
                <a:gd name="T56" fmla="*/ 2147483647 w 485"/>
                <a:gd name="T57" fmla="*/ 2147483647 h 291"/>
                <a:gd name="T58" fmla="*/ 2147483647 w 485"/>
                <a:gd name="T59" fmla="*/ 2147483647 h 291"/>
                <a:gd name="T60" fmla="*/ 2147483647 w 485"/>
                <a:gd name="T61" fmla="*/ 2147483647 h 291"/>
                <a:gd name="T62" fmla="*/ 2147483647 w 485"/>
                <a:gd name="T63" fmla="*/ 2147483647 h 291"/>
                <a:gd name="T64" fmla="*/ 2147483647 w 485"/>
                <a:gd name="T65" fmla="*/ 2147483647 h 291"/>
                <a:gd name="T66" fmla="*/ 2147483647 w 485"/>
                <a:gd name="T67" fmla="*/ 2147483647 h 291"/>
                <a:gd name="T68" fmla="*/ 2147483647 w 485"/>
                <a:gd name="T69" fmla="*/ 2147483647 h 291"/>
                <a:gd name="T70" fmla="*/ 2147483647 w 485"/>
                <a:gd name="T71" fmla="*/ 2147483647 h 291"/>
                <a:gd name="T72" fmla="*/ 2147483647 w 485"/>
                <a:gd name="T73" fmla="*/ 2147483647 h 291"/>
                <a:gd name="T74" fmla="*/ 2147483647 w 485"/>
                <a:gd name="T75" fmla="*/ 0 h 29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85" h="291">
                  <a:moveTo>
                    <a:pt x="206" y="6"/>
                  </a:moveTo>
                  <a:lnTo>
                    <a:pt x="252" y="20"/>
                  </a:lnTo>
                  <a:lnTo>
                    <a:pt x="292" y="20"/>
                  </a:lnTo>
                  <a:lnTo>
                    <a:pt x="300" y="44"/>
                  </a:lnTo>
                  <a:lnTo>
                    <a:pt x="339" y="32"/>
                  </a:lnTo>
                  <a:lnTo>
                    <a:pt x="372" y="44"/>
                  </a:lnTo>
                  <a:lnTo>
                    <a:pt x="379" y="93"/>
                  </a:lnTo>
                  <a:lnTo>
                    <a:pt x="425" y="131"/>
                  </a:lnTo>
                  <a:lnTo>
                    <a:pt x="459" y="149"/>
                  </a:lnTo>
                  <a:lnTo>
                    <a:pt x="485" y="167"/>
                  </a:lnTo>
                  <a:lnTo>
                    <a:pt x="459" y="186"/>
                  </a:lnTo>
                  <a:lnTo>
                    <a:pt x="412" y="173"/>
                  </a:lnTo>
                  <a:lnTo>
                    <a:pt x="418" y="198"/>
                  </a:lnTo>
                  <a:lnTo>
                    <a:pt x="433" y="210"/>
                  </a:lnTo>
                  <a:lnTo>
                    <a:pt x="433" y="241"/>
                  </a:lnTo>
                  <a:lnTo>
                    <a:pt x="392" y="241"/>
                  </a:lnTo>
                  <a:lnTo>
                    <a:pt x="385" y="266"/>
                  </a:lnTo>
                  <a:lnTo>
                    <a:pt x="385" y="291"/>
                  </a:lnTo>
                  <a:lnTo>
                    <a:pt x="339" y="278"/>
                  </a:lnTo>
                  <a:lnTo>
                    <a:pt x="285" y="266"/>
                  </a:lnTo>
                  <a:lnTo>
                    <a:pt x="239" y="272"/>
                  </a:lnTo>
                  <a:lnTo>
                    <a:pt x="173" y="254"/>
                  </a:lnTo>
                  <a:lnTo>
                    <a:pt x="113" y="254"/>
                  </a:lnTo>
                  <a:lnTo>
                    <a:pt x="60" y="266"/>
                  </a:lnTo>
                  <a:lnTo>
                    <a:pt x="20" y="278"/>
                  </a:lnTo>
                  <a:lnTo>
                    <a:pt x="15" y="271"/>
                  </a:lnTo>
                  <a:lnTo>
                    <a:pt x="11" y="264"/>
                  </a:lnTo>
                  <a:lnTo>
                    <a:pt x="8" y="257"/>
                  </a:lnTo>
                  <a:lnTo>
                    <a:pt x="5" y="251"/>
                  </a:lnTo>
                  <a:lnTo>
                    <a:pt x="3" y="244"/>
                  </a:lnTo>
                  <a:lnTo>
                    <a:pt x="1" y="237"/>
                  </a:lnTo>
                  <a:lnTo>
                    <a:pt x="0" y="229"/>
                  </a:lnTo>
                  <a:lnTo>
                    <a:pt x="0" y="222"/>
                  </a:lnTo>
                  <a:lnTo>
                    <a:pt x="5" y="219"/>
                  </a:lnTo>
                  <a:lnTo>
                    <a:pt x="10" y="214"/>
                  </a:lnTo>
                  <a:lnTo>
                    <a:pt x="14" y="207"/>
                  </a:lnTo>
                  <a:lnTo>
                    <a:pt x="20" y="198"/>
                  </a:lnTo>
                  <a:lnTo>
                    <a:pt x="23" y="189"/>
                  </a:lnTo>
                  <a:lnTo>
                    <a:pt x="27" y="178"/>
                  </a:lnTo>
                  <a:lnTo>
                    <a:pt x="31" y="166"/>
                  </a:lnTo>
                  <a:lnTo>
                    <a:pt x="33" y="155"/>
                  </a:lnTo>
                  <a:lnTo>
                    <a:pt x="41" y="137"/>
                  </a:lnTo>
                  <a:lnTo>
                    <a:pt x="44" y="131"/>
                  </a:lnTo>
                  <a:lnTo>
                    <a:pt x="48" y="126"/>
                  </a:lnTo>
                  <a:lnTo>
                    <a:pt x="54" y="123"/>
                  </a:lnTo>
                  <a:lnTo>
                    <a:pt x="60" y="119"/>
                  </a:lnTo>
                  <a:lnTo>
                    <a:pt x="75" y="115"/>
                  </a:lnTo>
                  <a:lnTo>
                    <a:pt x="87" y="111"/>
                  </a:lnTo>
                  <a:lnTo>
                    <a:pt x="87" y="109"/>
                  </a:lnTo>
                  <a:lnTo>
                    <a:pt x="89" y="106"/>
                  </a:lnTo>
                  <a:lnTo>
                    <a:pt x="91" y="103"/>
                  </a:lnTo>
                  <a:lnTo>
                    <a:pt x="94" y="100"/>
                  </a:lnTo>
                  <a:lnTo>
                    <a:pt x="98" y="97"/>
                  </a:lnTo>
                  <a:lnTo>
                    <a:pt x="101" y="95"/>
                  </a:lnTo>
                  <a:lnTo>
                    <a:pt x="103" y="94"/>
                  </a:lnTo>
                  <a:lnTo>
                    <a:pt x="106" y="93"/>
                  </a:lnTo>
                  <a:lnTo>
                    <a:pt x="106" y="81"/>
                  </a:lnTo>
                  <a:lnTo>
                    <a:pt x="106" y="76"/>
                  </a:lnTo>
                  <a:lnTo>
                    <a:pt x="107" y="72"/>
                  </a:lnTo>
                  <a:lnTo>
                    <a:pt x="109" y="70"/>
                  </a:lnTo>
                  <a:lnTo>
                    <a:pt x="110" y="68"/>
                  </a:lnTo>
                  <a:lnTo>
                    <a:pt x="113" y="67"/>
                  </a:lnTo>
                  <a:lnTo>
                    <a:pt x="117" y="68"/>
                  </a:lnTo>
                  <a:lnTo>
                    <a:pt x="122" y="69"/>
                  </a:lnTo>
                  <a:lnTo>
                    <a:pt x="126" y="69"/>
                  </a:lnTo>
                  <a:lnTo>
                    <a:pt x="128" y="69"/>
                  </a:lnTo>
                  <a:lnTo>
                    <a:pt x="129" y="68"/>
                  </a:lnTo>
                  <a:lnTo>
                    <a:pt x="132" y="66"/>
                  </a:lnTo>
                  <a:lnTo>
                    <a:pt x="133" y="62"/>
                  </a:lnTo>
                  <a:lnTo>
                    <a:pt x="134" y="56"/>
                  </a:lnTo>
                  <a:lnTo>
                    <a:pt x="137" y="48"/>
                  </a:lnTo>
                  <a:lnTo>
                    <a:pt x="139" y="44"/>
                  </a:lnTo>
                  <a:lnTo>
                    <a:pt x="142" y="41"/>
                  </a:lnTo>
                  <a:lnTo>
                    <a:pt x="144" y="39"/>
                  </a:lnTo>
                  <a:lnTo>
                    <a:pt x="146" y="38"/>
                  </a:lnTo>
                  <a:lnTo>
                    <a:pt x="213" y="0"/>
                  </a:lnTo>
                  <a:lnTo>
                    <a:pt x="206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0" name="Freeform 444"/>
            <p:cNvSpPr>
              <a:spLocks/>
            </p:cNvSpPr>
            <p:nvPr>
              <p:custDataLst>
                <p:tags r:id="rId281"/>
              </p:custDataLst>
            </p:nvPr>
          </p:nvSpPr>
          <p:spPr bwMode="auto">
            <a:xfrm>
              <a:off x="5032809" y="1987975"/>
              <a:ext cx="89429" cy="87313"/>
            </a:xfrm>
            <a:custGeom>
              <a:avLst/>
              <a:gdLst>
                <a:gd name="T0" fmla="*/ 2147483647 w 186"/>
                <a:gd name="T1" fmla="*/ 2147483647 h 166"/>
                <a:gd name="T2" fmla="*/ 2147483647 w 186"/>
                <a:gd name="T3" fmla="*/ 2147483647 h 166"/>
                <a:gd name="T4" fmla="*/ 2147483647 w 186"/>
                <a:gd name="T5" fmla="*/ 2147483647 h 166"/>
                <a:gd name="T6" fmla="*/ 2147483647 w 186"/>
                <a:gd name="T7" fmla="*/ 2147483647 h 166"/>
                <a:gd name="T8" fmla="*/ 2147483647 w 186"/>
                <a:gd name="T9" fmla="*/ 2147483647 h 166"/>
                <a:gd name="T10" fmla="*/ 2147483647 w 186"/>
                <a:gd name="T11" fmla="*/ 2147483647 h 166"/>
                <a:gd name="T12" fmla="*/ 2147483647 w 186"/>
                <a:gd name="T13" fmla="*/ 2147483647 h 166"/>
                <a:gd name="T14" fmla="*/ 2147483647 w 186"/>
                <a:gd name="T15" fmla="*/ 2147483647 h 166"/>
                <a:gd name="T16" fmla="*/ 2147483647 w 186"/>
                <a:gd name="T17" fmla="*/ 2147483647 h 166"/>
                <a:gd name="T18" fmla="*/ 1136538192 w 186"/>
                <a:gd name="T19" fmla="*/ 2147483647 h 166"/>
                <a:gd name="T20" fmla="*/ 0 w 186"/>
                <a:gd name="T21" fmla="*/ 2147483647 h 166"/>
                <a:gd name="T22" fmla="*/ 0 w 186"/>
                <a:gd name="T23" fmla="*/ 0 h 166"/>
                <a:gd name="T24" fmla="*/ 611997296 w 186"/>
                <a:gd name="T25" fmla="*/ 291043158 h 166"/>
                <a:gd name="T26" fmla="*/ 1223797537 w 186"/>
                <a:gd name="T27" fmla="*/ 436564474 h 166"/>
                <a:gd name="T28" fmla="*/ 1748338877 w 186"/>
                <a:gd name="T29" fmla="*/ 582086316 h 166"/>
                <a:gd name="T30" fmla="*/ 2147483647 w 186"/>
                <a:gd name="T31" fmla="*/ 582086316 h 166"/>
                <a:gd name="T32" fmla="*/ 2147483647 w 186"/>
                <a:gd name="T33" fmla="*/ 582086316 h 166"/>
                <a:gd name="T34" fmla="*/ 2147483647 w 186"/>
                <a:gd name="T35" fmla="*/ 436564474 h 166"/>
                <a:gd name="T36" fmla="*/ 2147483647 w 186"/>
                <a:gd name="T37" fmla="*/ 291043158 h 166"/>
                <a:gd name="T38" fmla="*/ 2147483647 w 186"/>
                <a:gd name="T39" fmla="*/ 0 h 166"/>
                <a:gd name="T40" fmla="*/ 2147483647 w 186"/>
                <a:gd name="T41" fmla="*/ 1746258948 h 166"/>
                <a:gd name="T42" fmla="*/ 2147483647 w 186"/>
                <a:gd name="T43" fmla="*/ 2147483647 h 166"/>
                <a:gd name="T44" fmla="*/ 2147483647 w 186"/>
                <a:gd name="T45" fmla="*/ 2147483647 h 166"/>
                <a:gd name="T46" fmla="*/ 2147483647 w 186"/>
                <a:gd name="T47" fmla="*/ 2147483647 h 166"/>
                <a:gd name="T48" fmla="*/ 2147483647 w 186"/>
                <a:gd name="T49" fmla="*/ 2147483647 h 166"/>
                <a:gd name="T50" fmla="*/ 2147483647 w 186"/>
                <a:gd name="T51" fmla="*/ 2147483647 h 166"/>
                <a:gd name="T52" fmla="*/ 2147483647 w 186"/>
                <a:gd name="T53" fmla="*/ 2147483647 h 166"/>
                <a:gd name="T54" fmla="*/ 2147483647 w 186"/>
                <a:gd name="T55" fmla="*/ 2147483647 h 166"/>
                <a:gd name="T56" fmla="*/ 2147483647 w 186"/>
                <a:gd name="T57" fmla="*/ 2147483647 h 166"/>
                <a:gd name="T58" fmla="*/ 2147483647 w 186"/>
                <a:gd name="T59" fmla="*/ 2147483647 h 166"/>
                <a:gd name="T60" fmla="*/ 2147483647 w 186"/>
                <a:gd name="T61" fmla="*/ 2147483647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86" h="166">
                  <a:moveTo>
                    <a:pt x="86" y="147"/>
                  </a:moveTo>
                  <a:lnTo>
                    <a:pt x="83" y="136"/>
                  </a:lnTo>
                  <a:lnTo>
                    <a:pt x="78" y="127"/>
                  </a:lnTo>
                  <a:lnTo>
                    <a:pt x="74" y="118"/>
                  </a:lnTo>
                  <a:lnTo>
                    <a:pt x="70" y="110"/>
                  </a:lnTo>
                  <a:lnTo>
                    <a:pt x="60" y="95"/>
                  </a:lnTo>
                  <a:lnTo>
                    <a:pt x="49" y="82"/>
                  </a:lnTo>
                  <a:lnTo>
                    <a:pt x="37" y="70"/>
                  </a:lnTo>
                  <a:lnTo>
                    <a:pt x="25" y="56"/>
                  </a:lnTo>
                  <a:lnTo>
                    <a:pt x="13" y="3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" y="2"/>
                  </a:lnTo>
                  <a:lnTo>
                    <a:pt x="14" y="3"/>
                  </a:lnTo>
                  <a:lnTo>
                    <a:pt x="20" y="4"/>
                  </a:lnTo>
                  <a:lnTo>
                    <a:pt x="27" y="4"/>
                  </a:lnTo>
                  <a:lnTo>
                    <a:pt x="33" y="4"/>
                  </a:lnTo>
                  <a:lnTo>
                    <a:pt x="40" y="3"/>
                  </a:lnTo>
                  <a:lnTo>
                    <a:pt x="47" y="2"/>
                  </a:lnTo>
                  <a:lnTo>
                    <a:pt x="53" y="0"/>
                  </a:lnTo>
                  <a:lnTo>
                    <a:pt x="140" y="12"/>
                  </a:lnTo>
                  <a:lnTo>
                    <a:pt x="186" y="91"/>
                  </a:lnTo>
                  <a:lnTo>
                    <a:pt x="171" y="112"/>
                  </a:lnTo>
                  <a:lnTo>
                    <a:pt x="155" y="129"/>
                  </a:lnTo>
                  <a:lnTo>
                    <a:pt x="149" y="137"/>
                  </a:lnTo>
                  <a:lnTo>
                    <a:pt x="144" y="145"/>
                  </a:lnTo>
                  <a:lnTo>
                    <a:pt x="142" y="150"/>
                  </a:lnTo>
                  <a:lnTo>
                    <a:pt x="141" y="156"/>
                  </a:lnTo>
                  <a:lnTo>
                    <a:pt x="140" y="161"/>
                  </a:lnTo>
                  <a:lnTo>
                    <a:pt x="140" y="166"/>
                  </a:lnTo>
                  <a:lnTo>
                    <a:pt x="86" y="147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1" name="Freeform 445"/>
            <p:cNvSpPr>
              <a:spLocks/>
            </p:cNvSpPr>
            <p:nvPr>
              <p:custDataLst>
                <p:tags r:id="rId282"/>
              </p:custDataLst>
            </p:nvPr>
          </p:nvSpPr>
          <p:spPr bwMode="auto">
            <a:xfrm>
              <a:off x="3261425" y="3424660"/>
              <a:ext cx="89429" cy="57150"/>
            </a:xfrm>
            <a:custGeom>
              <a:avLst/>
              <a:gdLst>
                <a:gd name="T0" fmla="*/ 2147483647 w 186"/>
                <a:gd name="T1" fmla="*/ 2147483647 h 104"/>
                <a:gd name="T2" fmla="*/ 2147483647 w 186"/>
                <a:gd name="T3" fmla="*/ 2147483647 h 104"/>
                <a:gd name="T4" fmla="*/ 2147483647 w 186"/>
                <a:gd name="T5" fmla="*/ 2147483647 h 104"/>
                <a:gd name="T6" fmla="*/ 2147483647 w 186"/>
                <a:gd name="T7" fmla="*/ 2147483647 h 104"/>
                <a:gd name="T8" fmla="*/ 2147483647 w 186"/>
                <a:gd name="T9" fmla="*/ 2147483647 h 104"/>
                <a:gd name="T10" fmla="*/ 2147483647 w 186"/>
                <a:gd name="T11" fmla="*/ 2147483647 h 104"/>
                <a:gd name="T12" fmla="*/ 2147483647 w 186"/>
                <a:gd name="T13" fmla="*/ 1825417160 h 104"/>
                <a:gd name="T14" fmla="*/ 2147483647 w 186"/>
                <a:gd name="T15" fmla="*/ 1659332665 h 104"/>
                <a:gd name="T16" fmla="*/ 2147483647 w 186"/>
                <a:gd name="T17" fmla="*/ 1493550407 h 104"/>
                <a:gd name="T18" fmla="*/ 2147483647 w 186"/>
                <a:gd name="T19" fmla="*/ 1327466462 h 104"/>
                <a:gd name="T20" fmla="*/ 2147483647 w 186"/>
                <a:gd name="T21" fmla="*/ 995599709 h 104"/>
                <a:gd name="T22" fmla="*/ 2147483647 w 186"/>
                <a:gd name="T23" fmla="*/ 497950698 h 104"/>
                <a:gd name="T24" fmla="*/ 2147483647 w 186"/>
                <a:gd name="T25" fmla="*/ 166084494 h 104"/>
                <a:gd name="T26" fmla="*/ 2147483647 w 186"/>
                <a:gd name="T27" fmla="*/ 0 h 104"/>
                <a:gd name="T28" fmla="*/ 2147483647 w 186"/>
                <a:gd name="T29" fmla="*/ 0 h 104"/>
                <a:gd name="T30" fmla="*/ 2147483647 w 186"/>
                <a:gd name="T31" fmla="*/ 166084494 h 104"/>
                <a:gd name="T32" fmla="*/ 2147483647 w 186"/>
                <a:gd name="T33" fmla="*/ 331866753 h 104"/>
                <a:gd name="T34" fmla="*/ 2147483647 w 186"/>
                <a:gd name="T35" fmla="*/ 663732956 h 104"/>
                <a:gd name="T36" fmla="*/ 2147483647 w 186"/>
                <a:gd name="T37" fmla="*/ 995599709 h 104"/>
                <a:gd name="T38" fmla="*/ 2147483647 w 186"/>
                <a:gd name="T39" fmla="*/ 1659332665 h 104"/>
                <a:gd name="T40" fmla="*/ 2147483647 w 186"/>
                <a:gd name="T41" fmla="*/ 2147483647 h 104"/>
                <a:gd name="T42" fmla="*/ 2147483647 w 186"/>
                <a:gd name="T43" fmla="*/ 2147483647 h 104"/>
                <a:gd name="T44" fmla="*/ 1748338877 w 186"/>
                <a:gd name="T45" fmla="*/ 2147483647 h 104"/>
                <a:gd name="T46" fmla="*/ 611997296 w 186"/>
                <a:gd name="T47" fmla="*/ 2147483647 h 104"/>
                <a:gd name="T48" fmla="*/ 0 w 186"/>
                <a:gd name="T49" fmla="*/ 2147483647 h 104"/>
                <a:gd name="T50" fmla="*/ 699453695 w 186"/>
                <a:gd name="T51" fmla="*/ 2147483647 h 104"/>
                <a:gd name="T52" fmla="*/ 1398710335 w 186"/>
                <a:gd name="T53" fmla="*/ 2147483647 h 104"/>
                <a:gd name="T54" fmla="*/ 1835794832 w 186"/>
                <a:gd name="T55" fmla="*/ 2147483647 h 104"/>
                <a:gd name="T56" fmla="*/ 2147483647 w 186"/>
                <a:gd name="T57" fmla="*/ 2147483647 h 104"/>
                <a:gd name="T58" fmla="*/ 2147483647 w 186"/>
                <a:gd name="T59" fmla="*/ 2147483647 h 104"/>
                <a:gd name="T60" fmla="*/ 2147483647 w 186"/>
                <a:gd name="T61" fmla="*/ 2147483647 h 104"/>
                <a:gd name="T62" fmla="*/ 2147483647 w 186"/>
                <a:gd name="T63" fmla="*/ 2147483647 h 104"/>
                <a:gd name="T64" fmla="*/ 2147483647 w 186"/>
                <a:gd name="T65" fmla="*/ 2147483647 h 104"/>
                <a:gd name="T66" fmla="*/ 2147483647 w 186"/>
                <a:gd name="T67" fmla="*/ 2147483647 h 104"/>
                <a:gd name="T68" fmla="*/ 2147483647 w 186"/>
                <a:gd name="T69" fmla="*/ 2147483647 h 104"/>
                <a:gd name="T70" fmla="*/ 2147483647 w 186"/>
                <a:gd name="T71" fmla="*/ 2147483647 h 104"/>
                <a:gd name="T72" fmla="*/ 2147483647 w 186"/>
                <a:gd name="T73" fmla="*/ 2147483647 h 104"/>
                <a:gd name="T74" fmla="*/ 2147483647 w 186"/>
                <a:gd name="T75" fmla="*/ 2147483647 h 104"/>
                <a:gd name="T76" fmla="*/ 2147483647 w 186"/>
                <a:gd name="T77" fmla="*/ 2147483647 h 104"/>
                <a:gd name="T78" fmla="*/ 2147483647 w 186"/>
                <a:gd name="T79" fmla="*/ 2147483647 h 104"/>
                <a:gd name="T80" fmla="*/ 2147483647 w 186"/>
                <a:gd name="T81" fmla="*/ 2147483647 h 104"/>
                <a:gd name="T82" fmla="*/ 2147483647 w 186"/>
                <a:gd name="T83" fmla="*/ 2147483647 h 104"/>
                <a:gd name="T84" fmla="*/ 2147483647 w 186"/>
                <a:gd name="T85" fmla="*/ 2147483647 h 104"/>
                <a:gd name="T86" fmla="*/ 2147483647 w 186"/>
                <a:gd name="T87" fmla="*/ 2147483647 h 104"/>
                <a:gd name="T88" fmla="*/ 2147483647 w 186"/>
                <a:gd name="T89" fmla="*/ 2147483647 h 104"/>
                <a:gd name="T90" fmla="*/ 2147483647 w 186"/>
                <a:gd name="T91" fmla="*/ 2147483647 h 104"/>
                <a:gd name="T92" fmla="*/ 2147483647 w 186"/>
                <a:gd name="T93" fmla="*/ 2147483647 h 104"/>
                <a:gd name="T94" fmla="*/ 2147483647 w 186"/>
                <a:gd name="T95" fmla="*/ 2147483647 h 104"/>
                <a:gd name="T96" fmla="*/ 2147483647 w 186"/>
                <a:gd name="T97" fmla="*/ 2147483647 h 1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86" h="104">
                  <a:moveTo>
                    <a:pt x="153" y="21"/>
                  </a:moveTo>
                  <a:lnTo>
                    <a:pt x="146" y="21"/>
                  </a:lnTo>
                  <a:lnTo>
                    <a:pt x="141" y="20"/>
                  </a:lnTo>
                  <a:lnTo>
                    <a:pt x="136" y="18"/>
                  </a:lnTo>
                  <a:lnTo>
                    <a:pt x="133" y="15"/>
                  </a:lnTo>
                  <a:lnTo>
                    <a:pt x="130" y="13"/>
                  </a:lnTo>
                  <a:lnTo>
                    <a:pt x="125" y="11"/>
                  </a:lnTo>
                  <a:lnTo>
                    <a:pt x="120" y="10"/>
                  </a:lnTo>
                  <a:lnTo>
                    <a:pt x="113" y="9"/>
                  </a:lnTo>
                  <a:lnTo>
                    <a:pt x="100" y="8"/>
                  </a:lnTo>
                  <a:lnTo>
                    <a:pt x="88" y="6"/>
                  </a:lnTo>
                  <a:lnTo>
                    <a:pt x="75" y="3"/>
                  </a:lnTo>
                  <a:lnTo>
                    <a:pt x="64" y="1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51" y="1"/>
                  </a:lnTo>
                  <a:lnTo>
                    <a:pt x="46" y="2"/>
                  </a:lnTo>
                  <a:lnTo>
                    <a:pt x="44" y="4"/>
                  </a:lnTo>
                  <a:lnTo>
                    <a:pt x="42" y="6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4" y="27"/>
                  </a:lnTo>
                  <a:lnTo>
                    <a:pt x="20" y="47"/>
                  </a:lnTo>
                  <a:lnTo>
                    <a:pt x="7" y="66"/>
                  </a:lnTo>
                  <a:lnTo>
                    <a:pt x="0" y="77"/>
                  </a:lnTo>
                  <a:lnTo>
                    <a:pt x="8" y="77"/>
                  </a:lnTo>
                  <a:lnTo>
                    <a:pt x="16" y="78"/>
                  </a:lnTo>
                  <a:lnTo>
                    <a:pt x="21" y="79"/>
                  </a:lnTo>
                  <a:lnTo>
                    <a:pt x="25" y="81"/>
                  </a:lnTo>
                  <a:lnTo>
                    <a:pt x="33" y="85"/>
                  </a:lnTo>
                  <a:lnTo>
                    <a:pt x="40" y="89"/>
                  </a:lnTo>
                  <a:lnTo>
                    <a:pt x="45" y="94"/>
                  </a:lnTo>
                  <a:lnTo>
                    <a:pt x="52" y="98"/>
                  </a:lnTo>
                  <a:lnTo>
                    <a:pt x="56" y="100"/>
                  </a:lnTo>
                  <a:lnTo>
                    <a:pt x="61" y="101"/>
                  </a:lnTo>
                  <a:lnTo>
                    <a:pt x="66" y="102"/>
                  </a:lnTo>
                  <a:lnTo>
                    <a:pt x="74" y="102"/>
                  </a:lnTo>
                  <a:lnTo>
                    <a:pt x="107" y="103"/>
                  </a:lnTo>
                  <a:lnTo>
                    <a:pt x="131" y="104"/>
                  </a:lnTo>
                  <a:lnTo>
                    <a:pt x="135" y="103"/>
                  </a:lnTo>
                  <a:lnTo>
                    <a:pt x="139" y="102"/>
                  </a:lnTo>
                  <a:lnTo>
                    <a:pt x="142" y="100"/>
                  </a:lnTo>
                  <a:lnTo>
                    <a:pt x="145" y="97"/>
                  </a:lnTo>
                  <a:lnTo>
                    <a:pt x="147" y="94"/>
                  </a:lnTo>
                  <a:lnTo>
                    <a:pt x="150" y="88"/>
                  </a:lnTo>
                  <a:lnTo>
                    <a:pt x="152" y="83"/>
                  </a:lnTo>
                  <a:lnTo>
                    <a:pt x="153" y="77"/>
                  </a:lnTo>
                  <a:lnTo>
                    <a:pt x="186" y="27"/>
                  </a:lnTo>
                  <a:lnTo>
                    <a:pt x="153" y="2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2" name="Freeform 446"/>
            <p:cNvSpPr>
              <a:spLocks/>
            </p:cNvSpPr>
            <p:nvPr>
              <p:custDataLst>
                <p:tags r:id="rId283"/>
              </p:custDataLst>
            </p:nvPr>
          </p:nvSpPr>
          <p:spPr bwMode="auto">
            <a:xfrm>
              <a:off x="5204788" y="2022897"/>
              <a:ext cx="144463" cy="96838"/>
            </a:xfrm>
            <a:custGeom>
              <a:avLst/>
              <a:gdLst>
                <a:gd name="T0" fmla="*/ 2147483647 w 311"/>
                <a:gd name="T1" fmla="*/ 2147483647 h 179"/>
                <a:gd name="T2" fmla="*/ 2147483647 w 311"/>
                <a:gd name="T3" fmla="*/ 2147483647 h 179"/>
                <a:gd name="T4" fmla="*/ 2147483647 w 311"/>
                <a:gd name="T5" fmla="*/ 2147483647 h 179"/>
                <a:gd name="T6" fmla="*/ 2147483647 w 311"/>
                <a:gd name="T7" fmla="*/ 633348652 h 179"/>
                <a:gd name="T8" fmla="*/ 2147483647 w 311"/>
                <a:gd name="T9" fmla="*/ 0 h 179"/>
                <a:gd name="T10" fmla="*/ 2147483647 w 311"/>
                <a:gd name="T11" fmla="*/ 316674326 h 179"/>
                <a:gd name="T12" fmla="*/ 2147483647 w 311"/>
                <a:gd name="T13" fmla="*/ 950022978 h 179"/>
                <a:gd name="T14" fmla="*/ 2147483647 w 311"/>
                <a:gd name="T15" fmla="*/ 1900045955 h 179"/>
                <a:gd name="T16" fmla="*/ 2147483647 w 311"/>
                <a:gd name="T17" fmla="*/ 2147483647 h 179"/>
                <a:gd name="T18" fmla="*/ 2147483647 w 311"/>
                <a:gd name="T19" fmla="*/ 2147483647 h 179"/>
                <a:gd name="T20" fmla="*/ 2147483647 w 311"/>
                <a:gd name="T21" fmla="*/ 2147483647 h 179"/>
                <a:gd name="T22" fmla="*/ 2147483647 w 311"/>
                <a:gd name="T23" fmla="*/ 2147483647 h 179"/>
                <a:gd name="T24" fmla="*/ 2147483647 w 311"/>
                <a:gd name="T25" fmla="*/ 2147483647 h 179"/>
                <a:gd name="T26" fmla="*/ 2147483647 w 311"/>
                <a:gd name="T27" fmla="*/ 2147483647 h 179"/>
                <a:gd name="T28" fmla="*/ 2147483647 w 311"/>
                <a:gd name="T29" fmla="*/ 2147483647 h 179"/>
                <a:gd name="T30" fmla="*/ 2147483647 w 311"/>
                <a:gd name="T31" fmla="*/ 2147483647 h 179"/>
                <a:gd name="T32" fmla="*/ 2147483647 w 311"/>
                <a:gd name="T33" fmla="*/ 2147483647 h 179"/>
                <a:gd name="T34" fmla="*/ 2147483647 w 311"/>
                <a:gd name="T35" fmla="*/ 2147483647 h 179"/>
                <a:gd name="T36" fmla="*/ 2147483647 w 311"/>
                <a:gd name="T37" fmla="*/ 2147483647 h 179"/>
                <a:gd name="T38" fmla="*/ 2147483647 w 311"/>
                <a:gd name="T39" fmla="*/ 2147483647 h 179"/>
                <a:gd name="T40" fmla="*/ 2147483647 w 311"/>
                <a:gd name="T41" fmla="*/ 2147483647 h 179"/>
                <a:gd name="T42" fmla="*/ 2147483647 w 311"/>
                <a:gd name="T43" fmla="*/ 2147483647 h 179"/>
                <a:gd name="T44" fmla="*/ 2147483647 w 311"/>
                <a:gd name="T45" fmla="*/ 2147483647 h 179"/>
                <a:gd name="T46" fmla="*/ 2147483647 w 311"/>
                <a:gd name="T47" fmla="*/ 2147483647 h 179"/>
                <a:gd name="T48" fmla="*/ 2147483647 w 311"/>
                <a:gd name="T49" fmla="*/ 2147483647 h 179"/>
                <a:gd name="T50" fmla="*/ 2147483647 w 311"/>
                <a:gd name="T51" fmla="*/ 2147483647 h 179"/>
                <a:gd name="T52" fmla="*/ 2147483647 w 311"/>
                <a:gd name="T53" fmla="*/ 2147483647 h 179"/>
                <a:gd name="T54" fmla="*/ 2147483647 w 311"/>
                <a:gd name="T55" fmla="*/ 2147483647 h 179"/>
                <a:gd name="T56" fmla="*/ 2147483647 w 311"/>
                <a:gd name="T57" fmla="*/ 2147483647 h 179"/>
                <a:gd name="T58" fmla="*/ 2147483647 w 311"/>
                <a:gd name="T59" fmla="*/ 2147483647 h 179"/>
                <a:gd name="T60" fmla="*/ 2147483647 w 311"/>
                <a:gd name="T61" fmla="*/ 2147483647 h 179"/>
                <a:gd name="T62" fmla="*/ 2147483647 w 311"/>
                <a:gd name="T63" fmla="*/ 2147483647 h 179"/>
                <a:gd name="T64" fmla="*/ 2147483647 w 311"/>
                <a:gd name="T65" fmla="*/ 2147483647 h 179"/>
                <a:gd name="T66" fmla="*/ 1655391464 w 311"/>
                <a:gd name="T67" fmla="*/ 2147483647 h 179"/>
                <a:gd name="T68" fmla="*/ 1024783602 w 311"/>
                <a:gd name="T69" fmla="*/ 2147483647 h 179"/>
                <a:gd name="T70" fmla="*/ 551735839 w 311"/>
                <a:gd name="T71" fmla="*/ 2147483647 h 179"/>
                <a:gd name="T72" fmla="*/ 236432123 w 311"/>
                <a:gd name="T73" fmla="*/ 2147483647 h 179"/>
                <a:gd name="T74" fmla="*/ 0 w 311"/>
                <a:gd name="T75" fmla="*/ 2147483647 h 179"/>
                <a:gd name="T76" fmla="*/ 0 w 311"/>
                <a:gd name="T77" fmla="*/ 2147483647 h 179"/>
                <a:gd name="T78" fmla="*/ 236432123 w 311"/>
                <a:gd name="T79" fmla="*/ 2147483647 h 179"/>
                <a:gd name="T80" fmla="*/ 1024783602 w 311"/>
                <a:gd name="T81" fmla="*/ 2147483647 h 179"/>
                <a:gd name="T82" fmla="*/ 1655391464 w 311"/>
                <a:gd name="T83" fmla="*/ 2147483647 h 179"/>
                <a:gd name="T84" fmla="*/ 1970695609 w 311"/>
                <a:gd name="T85" fmla="*/ 2147483647 h 179"/>
                <a:gd name="T86" fmla="*/ 2049567632 w 311"/>
                <a:gd name="T87" fmla="*/ 2147483647 h 179"/>
                <a:gd name="T88" fmla="*/ 1892007532 w 311"/>
                <a:gd name="T89" fmla="*/ 2147483647 h 179"/>
                <a:gd name="T90" fmla="*/ 1497831364 w 311"/>
                <a:gd name="T91" fmla="*/ 2147483647 h 179"/>
                <a:gd name="T92" fmla="*/ 630607862 w 311"/>
                <a:gd name="T93" fmla="*/ 2147483647 h 179"/>
                <a:gd name="T94" fmla="*/ 78872023 w 311"/>
                <a:gd name="T95" fmla="*/ 2147483647 h 179"/>
                <a:gd name="T96" fmla="*/ 78872023 w 311"/>
                <a:gd name="T97" fmla="*/ 2058383118 h 179"/>
                <a:gd name="T98" fmla="*/ 473047762 w 311"/>
                <a:gd name="T99" fmla="*/ 950022978 h 179"/>
                <a:gd name="T100" fmla="*/ 0 w 311"/>
                <a:gd name="T101" fmla="*/ 950022978 h 17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11" h="179">
                  <a:moveTo>
                    <a:pt x="0" y="6"/>
                  </a:moveTo>
                  <a:lnTo>
                    <a:pt x="79" y="38"/>
                  </a:lnTo>
                  <a:lnTo>
                    <a:pt x="97" y="33"/>
                  </a:lnTo>
                  <a:lnTo>
                    <a:pt x="115" y="26"/>
                  </a:lnTo>
                  <a:lnTo>
                    <a:pt x="132" y="20"/>
                  </a:lnTo>
                  <a:lnTo>
                    <a:pt x="148" y="14"/>
                  </a:lnTo>
                  <a:lnTo>
                    <a:pt x="163" y="9"/>
                  </a:lnTo>
                  <a:lnTo>
                    <a:pt x="178" y="4"/>
                  </a:lnTo>
                  <a:lnTo>
                    <a:pt x="195" y="1"/>
                  </a:lnTo>
                  <a:lnTo>
                    <a:pt x="211" y="0"/>
                  </a:lnTo>
                  <a:lnTo>
                    <a:pt x="224" y="1"/>
                  </a:lnTo>
                  <a:lnTo>
                    <a:pt x="236" y="2"/>
                  </a:lnTo>
                  <a:lnTo>
                    <a:pt x="247" y="4"/>
                  </a:lnTo>
                  <a:lnTo>
                    <a:pt x="256" y="6"/>
                  </a:lnTo>
                  <a:lnTo>
                    <a:pt x="275" y="10"/>
                  </a:lnTo>
                  <a:lnTo>
                    <a:pt x="292" y="12"/>
                  </a:lnTo>
                  <a:lnTo>
                    <a:pt x="290" y="21"/>
                  </a:lnTo>
                  <a:lnTo>
                    <a:pt x="287" y="28"/>
                  </a:lnTo>
                  <a:lnTo>
                    <a:pt x="283" y="36"/>
                  </a:lnTo>
                  <a:lnTo>
                    <a:pt x="278" y="42"/>
                  </a:lnTo>
                  <a:lnTo>
                    <a:pt x="273" y="48"/>
                  </a:lnTo>
                  <a:lnTo>
                    <a:pt x="269" y="53"/>
                  </a:lnTo>
                  <a:lnTo>
                    <a:pt x="266" y="57"/>
                  </a:lnTo>
                  <a:lnTo>
                    <a:pt x="265" y="62"/>
                  </a:lnTo>
                  <a:lnTo>
                    <a:pt x="265" y="64"/>
                  </a:lnTo>
                  <a:lnTo>
                    <a:pt x="266" y="66"/>
                  </a:lnTo>
                  <a:lnTo>
                    <a:pt x="269" y="69"/>
                  </a:lnTo>
                  <a:lnTo>
                    <a:pt x="271" y="71"/>
                  </a:lnTo>
                  <a:lnTo>
                    <a:pt x="277" y="75"/>
                  </a:lnTo>
                  <a:lnTo>
                    <a:pt x="285" y="79"/>
                  </a:lnTo>
                  <a:lnTo>
                    <a:pt x="301" y="87"/>
                  </a:lnTo>
                  <a:lnTo>
                    <a:pt x="311" y="93"/>
                  </a:lnTo>
                  <a:lnTo>
                    <a:pt x="298" y="100"/>
                  </a:lnTo>
                  <a:lnTo>
                    <a:pt x="287" y="107"/>
                  </a:lnTo>
                  <a:lnTo>
                    <a:pt x="283" y="110"/>
                  </a:lnTo>
                  <a:lnTo>
                    <a:pt x="281" y="115"/>
                  </a:lnTo>
                  <a:lnTo>
                    <a:pt x="278" y="121"/>
                  </a:lnTo>
                  <a:lnTo>
                    <a:pt x="278" y="129"/>
                  </a:lnTo>
                  <a:lnTo>
                    <a:pt x="271" y="131"/>
                  </a:lnTo>
                  <a:lnTo>
                    <a:pt x="252" y="136"/>
                  </a:lnTo>
                  <a:lnTo>
                    <a:pt x="230" y="143"/>
                  </a:lnTo>
                  <a:lnTo>
                    <a:pt x="211" y="148"/>
                  </a:lnTo>
                  <a:lnTo>
                    <a:pt x="202" y="158"/>
                  </a:lnTo>
                  <a:lnTo>
                    <a:pt x="191" y="168"/>
                  </a:lnTo>
                  <a:lnTo>
                    <a:pt x="185" y="172"/>
                  </a:lnTo>
                  <a:lnTo>
                    <a:pt x="178" y="176"/>
                  </a:lnTo>
                  <a:lnTo>
                    <a:pt x="172" y="178"/>
                  </a:lnTo>
                  <a:lnTo>
                    <a:pt x="165" y="179"/>
                  </a:lnTo>
                  <a:lnTo>
                    <a:pt x="158" y="178"/>
                  </a:lnTo>
                  <a:lnTo>
                    <a:pt x="151" y="175"/>
                  </a:lnTo>
                  <a:lnTo>
                    <a:pt x="144" y="171"/>
                  </a:lnTo>
                  <a:lnTo>
                    <a:pt x="137" y="167"/>
                  </a:lnTo>
                  <a:lnTo>
                    <a:pt x="129" y="162"/>
                  </a:lnTo>
                  <a:lnTo>
                    <a:pt x="120" y="158"/>
                  </a:lnTo>
                  <a:lnTo>
                    <a:pt x="110" y="156"/>
                  </a:lnTo>
                  <a:lnTo>
                    <a:pt x="98" y="155"/>
                  </a:lnTo>
                  <a:lnTo>
                    <a:pt x="83" y="155"/>
                  </a:lnTo>
                  <a:lnTo>
                    <a:pt x="66" y="155"/>
                  </a:lnTo>
                  <a:lnTo>
                    <a:pt x="59" y="156"/>
                  </a:lnTo>
                  <a:lnTo>
                    <a:pt x="51" y="157"/>
                  </a:lnTo>
                  <a:lnTo>
                    <a:pt x="45" y="159"/>
                  </a:lnTo>
                  <a:lnTo>
                    <a:pt x="39" y="161"/>
                  </a:lnTo>
                  <a:lnTo>
                    <a:pt x="38" y="151"/>
                  </a:lnTo>
                  <a:lnTo>
                    <a:pt x="36" y="142"/>
                  </a:lnTo>
                  <a:lnTo>
                    <a:pt x="34" y="132"/>
                  </a:lnTo>
                  <a:lnTo>
                    <a:pt x="32" y="123"/>
                  </a:lnTo>
                  <a:lnTo>
                    <a:pt x="26" y="126"/>
                  </a:lnTo>
                  <a:lnTo>
                    <a:pt x="21" y="128"/>
                  </a:lnTo>
                  <a:lnTo>
                    <a:pt x="17" y="129"/>
                  </a:lnTo>
                  <a:lnTo>
                    <a:pt x="13" y="129"/>
                  </a:lnTo>
                  <a:lnTo>
                    <a:pt x="9" y="128"/>
                  </a:lnTo>
                  <a:lnTo>
                    <a:pt x="7" y="126"/>
                  </a:lnTo>
                  <a:lnTo>
                    <a:pt x="5" y="124"/>
                  </a:lnTo>
                  <a:lnTo>
                    <a:pt x="3" y="121"/>
                  </a:lnTo>
                  <a:lnTo>
                    <a:pt x="1" y="114"/>
                  </a:lnTo>
                  <a:lnTo>
                    <a:pt x="0" y="105"/>
                  </a:lnTo>
                  <a:lnTo>
                    <a:pt x="0" y="96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3" y="82"/>
                  </a:lnTo>
                  <a:lnTo>
                    <a:pt x="7" y="80"/>
                  </a:lnTo>
                  <a:lnTo>
                    <a:pt x="13" y="78"/>
                  </a:lnTo>
                  <a:lnTo>
                    <a:pt x="17" y="76"/>
                  </a:lnTo>
                  <a:lnTo>
                    <a:pt x="21" y="72"/>
                  </a:lnTo>
                  <a:lnTo>
                    <a:pt x="23" y="70"/>
                  </a:lnTo>
                  <a:lnTo>
                    <a:pt x="25" y="68"/>
                  </a:lnTo>
                  <a:lnTo>
                    <a:pt x="25" y="65"/>
                  </a:lnTo>
                  <a:lnTo>
                    <a:pt x="26" y="62"/>
                  </a:lnTo>
                  <a:lnTo>
                    <a:pt x="25" y="56"/>
                  </a:lnTo>
                  <a:lnTo>
                    <a:pt x="24" y="51"/>
                  </a:lnTo>
                  <a:lnTo>
                    <a:pt x="21" y="47"/>
                  </a:lnTo>
                  <a:lnTo>
                    <a:pt x="19" y="43"/>
                  </a:lnTo>
                  <a:lnTo>
                    <a:pt x="14" y="36"/>
                  </a:lnTo>
                  <a:lnTo>
                    <a:pt x="8" y="29"/>
                  </a:lnTo>
                  <a:lnTo>
                    <a:pt x="3" y="24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6" y="6"/>
                  </a:lnTo>
                  <a:lnTo>
                    <a:pt x="3" y="6"/>
                  </a:lnTo>
                  <a:lnTo>
                    <a:pt x="0" y="6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3" name="Freeform 447"/>
            <p:cNvSpPr>
              <a:spLocks/>
            </p:cNvSpPr>
            <p:nvPr>
              <p:custDataLst>
                <p:tags r:id="rId284"/>
              </p:custDataLst>
            </p:nvPr>
          </p:nvSpPr>
          <p:spPr bwMode="auto">
            <a:xfrm>
              <a:off x="4506554" y="2949997"/>
              <a:ext cx="192617" cy="165100"/>
            </a:xfrm>
            <a:custGeom>
              <a:avLst/>
              <a:gdLst>
                <a:gd name="T0" fmla="*/ 507655877 w 405"/>
                <a:gd name="T1" fmla="*/ 2147483647 h 314"/>
                <a:gd name="T2" fmla="*/ 1099920408 w 405"/>
                <a:gd name="T3" fmla="*/ 2147483647 h 314"/>
                <a:gd name="T4" fmla="*/ 1438357660 w 405"/>
                <a:gd name="T5" fmla="*/ 2147483647 h 314"/>
                <a:gd name="T6" fmla="*/ 1946013537 w 405"/>
                <a:gd name="T7" fmla="*/ 2147483647 h 314"/>
                <a:gd name="T8" fmla="*/ 2147483647 w 405"/>
                <a:gd name="T9" fmla="*/ 2147483647 h 314"/>
                <a:gd name="T10" fmla="*/ 2147483647 w 405"/>
                <a:gd name="T11" fmla="*/ 2147483647 h 314"/>
                <a:gd name="T12" fmla="*/ 2147483647 w 405"/>
                <a:gd name="T13" fmla="*/ 2147483647 h 314"/>
                <a:gd name="T14" fmla="*/ 2147483647 w 405"/>
                <a:gd name="T15" fmla="*/ 2147483647 h 314"/>
                <a:gd name="T16" fmla="*/ 2147483647 w 405"/>
                <a:gd name="T17" fmla="*/ 2147483647 h 314"/>
                <a:gd name="T18" fmla="*/ 2147483647 w 405"/>
                <a:gd name="T19" fmla="*/ 2147483647 h 314"/>
                <a:gd name="T20" fmla="*/ 2147483647 w 405"/>
                <a:gd name="T21" fmla="*/ 2147483647 h 314"/>
                <a:gd name="T22" fmla="*/ 2147483647 w 405"/>
                <a:gd name="T23" fmla="*/ 2147483647 h 314"/>
                <a:gd name="T24" fmla="*/ 2147483647 w 405"/>
                <a:gd name="T25" fmla="*/ 2147483647 h 314"/>
                <a:gd name="T26" fmla="*/ 2147483647 w 405"/>
                <a:gd name="T27" fmla="*/ 2147483647 h 314"/>
                <a:gd name="T28" fmla="*/ 2147483647 w 405"/>
                <a:gd name="T29" fmla="*/ 2147483647 h 314"/>
                <a:gd name="T30" fmla="*/ 2147483647 w 405"/>
                <a:gd name="T31" fmla="*/ 2147483647 h 314"/>
                <a:gd name="T32" fmla="*/ 2147483647 w 405"/>
                <a:gd name="T33" fmla="*/ 2147483647 h 314"/>
                <a:gd name="T34" fmla="*/ 2147483647 w 405"/>
                <a:gd name="T35" fmla="*/ 2147483647 h 314"/>
                <a:gd name="T36" fmla="*/ 2147483647 w 405"/>
                <a:gd name="T37" fmla="*/ 1599053967 h 314"/>
                <a:gd name="T38" fmla="*/ 2147483647 w 405"/>
                <a:gd name="T39" fmla="*/ 581398598 h 314"/>
                <a:gd name="T40" fmla="*/ 2147483647 w 405"/>
                <a:gd name="T41" fmla="*/ 0 h 314"/>
                <a:gd name="T42" fmla="*/ 2147483647 w 405"/>
                <a:gd name="T43" fmla="*/ 2035034168 h 314"/>
                <a:gd name="T44" fmla="*/ 2147483647 w 405"/>
                <a:gd name="T45" fmla="*/ 2147483647 h 314"/>
                <a:gd name="T46" fmla="*/ 2147483647 w 405"/>
                <a:gd name="T47" fmla="*/ 2147483647 h 314"/>
                <a:gd name="T48" fmla="*/ 2147483647 w 405"/>
                <a:gd name="T49" fmla="*/ 2147483647 h 314"/>
                <a:gd name="T50" fmla="*/ 2147483647 w 405"/>
                <a:gd name="T51" fmla="*/ 2147483647 h 314"/>
                <a:gd name="T52" fmla="*/ 2147483647 w 405"/>
                <a:gd name="T53" fmla="*/ 2147483647 h 314"/>
                <a:gd name="T54" fmla="*/ 2147483647 w 405"/>
                <a:gd name="T55" fmla="*/ 2147483647 h 314"/>
                <a:gd name="T56" fmla="*/ 2147483647 w 405"/>
                <a:gd name="T57" fmla="*/ 2147483647 h 314"/>
                <a:gd name="T58" fmla="*/ 2147483647 w 405"/>
                <a:gd name="T59" fmla="*/ 2147483647 h 314"/>
                <a:gd name="T60" fmla="*/ 2147483647 w 405"/>
                <a:gd name="T61" fmla="*/ 2147483647 h 314"/>
                <a:gd name="T62" fmla="*/ 2147483647 w 405"/>
                <a:gd name="T63" fmla="*/ 2147483647 h 314"/>
                <a:gd name="T64" fmla="*/ 2147483647 w 405"/>
                <a:gd name="T65" fmla="*/ 2147483647 h 314"/>
                <a:gd name="T66" fmla="*/ 2147483647 w 405"/>
                <a:gd name="T67" fmla="*/ 2147483647 h 314"/>
                <a:gd name="T68" fmla="*/ 2147483647 w 405"/>
                <a:gd name="T69" fmla="*/ 2147483647 h 314"/>
                <a:gd name="T70" fmla="*/ 2147483647 w 405"/>
                <a:gd name="T71" fmla="*/ 2147483647 h 314"/>
                <a:gd name="T72" fmla="*/ 2147483647 w 405"/>
                <a:gd name="T73" fmla="*/ 2147483647 h 314"/>
                <a:gd name="T74" fmla="*/ 2147483647 w 405"/>
                <a:gd name="T75" fmla="*/ 2147483647 h 314"/>
                <a:gd name="T76" fmla="*/ 2147483647 w 405"/>
                <a:gd name="T77" fmla="*/ 2147483647 h 314"/>
                <a:gd name="T78" fmla="*/ 2147483647 w 405"/>
                <a:gd name="T79" fmla="*/ 2147483647 h 314"/>
                <a:gd name="T80" fmla="*/ 2147483647 w 405"/>
                <a:gd name="T81" fmla="*/ 2147483647 h 314"/>
                <a:gd name="T82" fmla="*/ 2147483647 w 405"/>
                <a:gd name="T83" fmla="*/ 2147483647 h 314"/>
                <a:gd name="T84" fmla="*/ 2147483647 w 405"/>
                <a:gd name="T85" fmla="*/ 2147483647 h 314"/>
                <a:gd name="T86" fmla="*/ 2147483647 w 405"/>
                <a:gd name="T87" fmla="*/ 2147483647 h 314"/>
                <a:gd name="T88" fmla="*/ 2147483647 w 405"/>
                <a:gd name="T89" fmla="*/ 2147483647 h 314"/>
                <a:gd name="T90" fmla="*/ 2147483647 w 405"/>
                <a:gd name="T91" fmla="*/ 2147483647 h 314"/>
                <a:gd name="T92" fmla="*/ 2147483647 w 405"/>
                <a:gd name="T93" fmla="*/ 2147483647 h 314"/>
                <a:gd name="T94" fmla="*/ 2147483647 w 405"/>
                <a:gd name="T95" fmla="*/ 2147483647 h 314"/>
                <a:gd name="T96" fmla="*/ 2147483647 w 405"/>
                <a:gd name="T97" fmla="*/ 2147483647 h 314"/>
                <a:gd name="T98" fmla="*/ 2147483647 w 405"/>
                <a:gd name="T99" fmla="*/ 2147483647 h 314"/>
                <a:gd name="T100" fmla="*/ 2147483647 w 405"/>
                <a:gd name="T101" fmla="*/ 2147483647 h 314"/>
                <a:gd name="T102" fmla="*/ 2147483647 w 405"/>
                <a:gd name="T103" fmla="*/ 2147483647 h 314"/>
                <a:gd name="T104" fmla="*/ 0 w 405"/>
                <a:gd name="T105" fmla="*/ 2147483647 h 3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05" h="314">
                  <a:moveTo>
                    <a:pt x="0" y="272"/>
                  </a:moveTo>
                  <a:lnTo>
                    <a:pt x="6" y="260"/>
                  </a:lnTo>
                  <a:lnTo>
                    <a:pt x="11" y="248"/>
                  </a:lnTo>
                  <a:lnTo>
                    <a:pt x="13" y="237"/>
                  </a:lnTo>
                  <a:lnTo>
                    <a:pt x="15" y="226"/>
                  </a:lnTo>
                  <a:lnTo>
                    <a:pt x="17" y="202"/>
                  </a:lnTo>
                  <a:lnTo>
                    <a:pt x="20" y="179"/>
                  </a:lnTo>
                  <a:lnTo>
                    <a:pt x="23" y="173"/>
                  </a:lnTo>
                  <a:lnTo>
                    <a:pt x="26" y="167"/>
                  </a:lnTo>
                  <a:lnTo>
                    <a:pt x="32" y="162"/>
                  </a:lnTo>
                  <a:lnTo>
                    <a:pt x="36" y="158"/>
                  </a:lnTo>
                  <a:lnTo>
                    <a:pt x="48" y="150"/>
                  </a:lnTo>
                  <a:lnTo>
                    <a:pt x="60" y="145"/>
                  </a:lnTo>
                  <a:lnTo>
                    <a:pt x="72" y="141"/>
                  </a:lnTo>
                  <a:lnTo>
                    <a:pt x="83" y="137"/>
                  </a:lnTo>
                  <a:lnTo>
                    <a:pt x="93" y="134"/>
                  </a:lnTo>
                  <a:lnTo>
                    <a:pt x="100" y="130"/>
                  </a:lnTo>
                  <a:lnTo>
                    <a:pt x="104" y="125"/>
                  </a:lnTo>
                  <a:lnTo>
                    <a:pt x="109" y="120"/>
                  </a:lnTo>
                  <a:lnTo>
                    <a:pt x="113" y="114"/>
                  </a:lnTo>
                  <a:lnTo>
                    <a:pt x="116" y="107"/>
                  </a:lnTo>
                  <a:lnTo>
                    <a:pt x="123" y="93"/>
                  </a:lnTo>
                  <a:lnTo>
                    <a:pt x="129" y="81"/>
                  </a:lnTo>
                  <a:lnTo>
                    <a:pt x="136" y="69"/>
                  </a:lnTo>
                  <a:lnTo>
                    <a:pt x="143" y="59"/>
                  </a:lnTo>
                  <a:lnTo>
                    <a:pt x="147" y="55"/>
                  </a:lnTo>
                  <a:lnTo>
                    <a:pt x="150" y="53"/>
                  </a:lnTo>
                  <a:lnTo>
                    <a:pt x="155" y="51"/>
                  </a:lnTo>
                  <a:lnTo>
                    <a:pt x="159" y="50"/>
                  </a:lnTo>
                  <a:lnTo>
                    <a:pt x="170" y="51"/>
                  </a:lnTo>
                  <a:lnTo>
                    <a:pt x="180" y="50"/>
                  </a:lnTo>
                  <a:lnTo>
                    <a:pt x="189" y="48"/>
                  </a:lnTo>
                  <a:lnTo>
                    <a:pt x="196" y="44"/>
                  </a:lnTo>
                  <a:lnTo>
                    <a:pt x="213" y="35"/>
                  </a:lnTo>
                  <a:lnTo>
                    <a:pt x="228" y="25"/>
                  </a:lnTo>
                  <a:lnTo>
                    <a:pt x="237" y="20"/>
                  </a:lnTo>
                  <a:lnTo>
                    <a:pt x="247" y="15"/>
                  </a:lnTo>
                  <a:lnTo>
                    <a:pt x="257" y="11"/>
                  </a:lnTo>
                  <a:lnTo>
                    <a:pt x="269" y="7"/>
                  </a:lnTo>
                  <a:lnTo>
                    <a:pt x="282" y="4"/>
                  </a:lnTo>
                  <a:lnTo>
                    <a:pt x="296" y="1"/>
                  </a:lnTo>
                  <a:lnTo>
                    <a:pt x="314" y="0"/>
                  </a:lnTo>
                  <a:lnTo>
                    <a:pt x="332" y="1"/>
                  </a:lnTo>
                  <a:lnTo>
                    <a:pt x="332" y="14"/>
                  </a:lnTo>
                  <a:lnTo>
                    <a:pt x="335" y="25"/>
                  </a:lnTo>
                  <a:lnTo>
                    <a:pt x="337" y="34"/>
                  </a:lnTo>
                  <a:lnTo>
                    <a:pt x="340" y="43"/>
                  </a:lnTo>
                  <a:lnTo>
                    <a:pt x="343" y="50"/>
                  </a:lnTo>
                  <a:lnTo>
                    <a:pt x="348" y="56"/>
                  </a:lnTo>
                  <a:lnTo>
                    <a:pt x="352" y="62"/>
                  </a:lnTo>
                  <a:lnTo>
                    <a:pt x="357" y="66"/>
                  </a:lnTo>
                  <a:lnTo>
                    <a:pt x="368" y="74"/>
                  </a:lnTo>
                  <a:lnTo>
                    <a:pt x="378" y="81"/>
                  </a:lnTo>
                  <a:lnTo>
                    <a:pt x="382" y="85"/>
                  </a:lnTo>
                  <a:lnTo>
                    <a:pt x="385" y="89"/>
                  </a:lnTo>
                  <a:lnTo>
                    <a:pt x="390" y="93"/>
                  </a:lnTo>
                  <a:lnTo>
                    <a:pt x="392" y="100"/>
                  </a:lnTo>
                  <a:lnTo>
                    <a:pt x="396" y="115"/>
                  </a:lnTo>
                  <a:lnTo>
                    <a:pt x="398" y="129"/>
                  </a:lnTo>
                  <a:lnTo>
                    <a:pt x="398" y="143"/>
                  </a:lnTo>
                  <a:lnTo>
                    <a:pt x="398" y="157"/>
                  </a:lnTo>
                  <a:lnTo>
                    <a:pt x="398" y="170"/>
                  </a:lnTo>
                  <a:lnTo>
                    <a:pt x="399" y="183"/>
                  </a:lnTo>
                  <a:lnTo>
                    <a:pt x="402" y="196"/>
                  </a:lnTo>
                  <a:lnTo>
                    <a:pt x="405" y="211"/>
                  </a:lnTo>
                  <a:lnTo>
                    <a:pt x="398" y="217"/>
                  </a:lnTo>
                  <a:lnTo>
                    <a:pt x="390" y="221"/>
                  </a:lnTo>
                  <a:lnTo>
                    <a:pt x="382" y="226"/>
                  </a:lnTo>
                  <a:lnTo>
                    <a:pt x="374" y="233"/>
                  </a:lnTo>
                  <a:lnTo>
                    <a:pt x="365" y="241"/>
                  </a:lnTo>
                  <a:lnTo>
                    <a:pt x="365" y="239"/>
                  </a:lnTo>
                  <a:lnTo>
                    <a:pt x="363" y="237"/>
                  </a:lnTo>
                  <a:lnTo>
                    <a:pt x="361" y="235"/>
                  </a:lnTo>
                  <a:lnTo>
                    <a:pt x="358" y="233"/>
                  </a:lnTo>
                  <a:lnTo>
                    <a:pt x="351" y="230"/>
                  </a:lnTo>
                  <a:lnTo>
                    <a:pt x="342" y="227"/>
                  </a:lnTo>
                  <a:lnTo>
                    <a:pt x="326" y="224"/>
                  </a:lnTo>
                  <a:lnTo>
                    <a:pt x="319" y="223"/>
                  </a:lnTo>
                  <a:lnTo>
                    <a:pt x="300" y="241"/>
                  </a:lnTo>
                  <a:lnTo>
                    <a:pt x="152" y="241"/>
                  </a:lnTo>
                  <a:lnTo>
                    <a:pt x="151" y="249"/>
                  </a:lnTo>
                  <a:lnTo>
                    <a:pt x="150" y="257"/>
                  </a:lnTo>
                  <a:lnTo>
                    <a:pt x="150" y="266"/>
                  </a:lnTo>
                  <a:lnTo>
                    <a:pt x="150" y="274"/>
                  </a:lnTo>
                  <a:lnTo>
                    <a:pt x="152" y="291"/>
                  </a:lnTo>
                  <a:lnTo>
                    <a:pt x="152" y="314"/>
                  </a:lnTo>
                  <a:lnTo>
                    <a:pt x="146" y="314"/>
                  </a:lnTo>
                  <a:lnTo>
                    <a:pt x="139" y="312"/>
                  </a:lnTo>
                  <a:lnTo>
                    <a:pt x="133" y="308"/>
                  </a:lnTo>
                  <a:lnTo>
                    <a:pt x="126" y="305"/>
                  </a:lnTo>
                  <a:lnTo>
                    <a:pt x="114" y="297"/>
                  </a:lnTo>
                  <a:lnTo>
                    <a:pt x="100" y="290"/>
                  </a:lnTo>
                  <a:lnTo>
                    <a:pt x="94" y="299"/>
                  </a:lnTo>
                  <a:lnTo>
                    <a:pt x="89" y="307"/>
                  </a:lnTo>
                  <a:lnTo>
                    <a:pt x="85" y="310"/>
                  </a:lnTo>
                  <a:lnTo>
                    <a:pt x="82" y="312"/>
                  </a:lnTo>
                  <a:lnTo>
                    <a:pt x="78" y="314"/>
                  </a:lnTo>
                  <a:lnTo>
                    <a:pt x="73" y="314"/>
                  </a:lnTo>
                  <a:lnTo>
                    <a:pt x="66" y="313"/>
                  </a:lnTo>
                  <a:lnTo>
                    <a:pt x="60" y="311"/>
                  </a:lnTo>
                  <a:lnTo>
                    <a:pt x="54" y="306"/>
                  </a:lnTo>
                  <a:lnTo>
                    <a:pt x="47" y="302"/>
                  </a:lnTo>
                  <a:lnTo>
                    <a:pt x="38" y="296"/>
                  </a:lnTo>
                  <a:lnTo>
                    <a:pt x="28" y="291"/>
                  </a:lnTo>
                  <a:lnTo>
                    <a:pt x="16" y="287"/>
                  </a:lnTo>
                  <a:lnTo>
                    <a:pt x="0" y="284"/>
                  </a:lnTo>
                  <a:lnTo>
                    <a:pt x="0" y="27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4" name="Freeform 448"/>
            <p:cNvSpPr>
              <a:spLocks/>
            </p:cNvSpPr>
            <p:nvPr>
              <p:custDataLst>
                <p:tags r:id="rId285"/>
              </p:custDataLst>
            </p:nvPr>
          </p:nvSpPr>
          <p:spPr bwMode="auto">
            <a:xfrm>
              <a:off x="4883188" y="3018260"/>
              <a:ext cx="209815" cy="349250"/>
            </a:xfrm>
            <a:custGeom>
              <a:avLst/>
              <a:gdLst>
                <a:gd name="T0" fmla="*/ 2147483647 w 453"/>
                <a:gd name="T1" fmla="*/ 2147483647 h 661"/>
                <a:gd name="T2" fmla="*/ 2147483647 w 453"/>
                <a:gd name="T3" fmla="*/ 2147483647 h 661"/>
                <a:gd name="T4" fmla="*/ 2147483647 w 453"/>
                <a:gd name="T5" fmla="*/ 2147483647 h 661"/>
                <a:gd name="T6" fmla="*/ 2147483647 w 453"/>
                <a:gd name="T7" fmla="*/ 2147483647 h 661"/>
                <a:gd name="T8" fmla="*/ 2147483647 w 453"/>
                <a:gd name="T9" fmla="*/ 2147483647 h 661"/>
                <a:gd name="T10" fmla="*/ 2147483647 w 453"/>
                <a:gd name="T11" fmla="*/ 2147483647 h 661"/>
                <a:gd name="T12" fmla="*/ 2147483647 w 453"/>
                <a:gd name="T13" fmla="*/ 2147483647 h 661"/>
                <a:gd name="T14" fmla="*/ 2147483647 w 453"/>
                <a:gd name="T15" fmla="*/ 2147483647 h 661"/>
                <a:gd name="T16" fmla="*/ 2147483647 w 453"/>
                <a:gd name="T17" fmla="*/ 2147483647 h 661"/>
                <a:gd name="T18" fmla="*/ 2147483647 w 453"/>
                <a:gd name="T19" fmla="*/ 2147483647 h 661"/>
                <a:gd name="T20" fmla="*/ 2147483647 w 453"/>
                <a:gd name="T21" fmla="*/ 2147483647 h 661"/>
                <a:gd name="T22" fmla="*/ 2147483647 w 453"/>
                <a:gd name="T23" fmla="*/ 2147483647 h 661"/>
                <a:gd name="T24" fmla="*/ 2147483647 w 453"/>
                <a:gd name="T25" fmla="*/ 2147483647 h 661"/>
                <a:gd name="T26" fmla="*/ 2147483647 w 453"/>
                <a:gd name="T27" fmla="*/ 2147483647 h 661"/>
                <a:gd name="T28" fmla="*/ 1641082239 w 453"/>
                <a:gd name="T29" fmla="*/ 2147483647 h 661"/>
                <a:gd name="T30" fmla="*/ 547088266 w 453"/>
                <a:gd name="T31" fmla="*/ 2147483647 h 661"/>
                <a:gd name="T32" fmla="*/ 78234012 w 453"/>
                <a:gd name="T33" fmla="*/ 2147483647 h 661"/>
                <a:gd name="T34" fmla="*/ 625139291 w 453"/>
                <a:gd name="T35" fmla="*/ 2147483647 h 661"/>
                <a:gd name="T36" fmla="*/ 1563031214 w 453"/>
                <a:gd name="T37" fmla="*/ 2147483647 h 661"/>
                <a:gd name="T38" fmla="*/ 2147483647 w 453"/>
                <a:gd name="T39" fmla="*/ 2147483647 h 661"/>
                <a:gd name="T40" fmla="*/ 2147483647 w 453"/>
                <a:gd name="T41" fmla="*/ 2147483647 h 661"/>
                <a:gd name="T42" fmla="*/ 2147483647 w 453"/>
                <a:gd name="T43" fmla="*/ 2147483647 h 661"/>
                <a:gd name="T44" fmla="*/ 2147483647 w 453"/>
                <a:gd name="T45" fmla="*/ 2147483647 h 661"/>
                <a:gd name="T46" fmla="*/ 2147483647 w 453"/>
                <a:gd name="T47" fmla="*/ 2147483647 h 661"/>
                <a:gd name="T48" fmla="*/ 2147483647 w 453"/>
                <a:gd name="T49" fmla="*/ 2147483647 h 661"/>
                <a:gd name="T50" fmla="*/ 2147483647 w 453"/>
                <a:gd name="T51" fmla="*/ 2147483647 h 661"/>
                <a:gd name="T52" fmla="*/ 2147483647 w 453"/>
                <a:gd name="T53" fmla="*/ 2147483647 h 661"/>
                <a:gd name="T54" fmla="*/ 2147483647 w 453"/>
                <a:gd name="T55" fmla="*/ 2147483647 h 661"/>
                <a:gd name="T56" fmla="*/ 2147483647 w 453"/>
                <a:gd name="T57" fmla="*/ 2147483647 h 661"/>
                <a:gd name="T58" fmla="*/ 2147483647 w 453"/>
                <a:gd name="T59" fmla="*/ 2147483647 h 661"/>
                <a:gd name="T60" fmla="*/ 2147483647 w 453"/>
                <a:gd name="T61" fmla="*/ 2147483647 h 661"/>
                <a:gd name="T62" fmla="*/ 2147483647 w 453"/>
                <a:gd name="T63" fmla="*/ 2147483647 h 661"/>
                <a:gd name="T64" fmla="*/ 2147483647 w 453"/>
                <a:gd name="T65" fmla="*/ 2147483647 h 661"/>
                <a:gd name="T66" fmla="*/ 2147483647 w 453"/>
                <a:gd name="T67" fmla="*/ 2147483647 h 661"/>
                <a:gd name="T68" fmla="*/ 2147483647 w 453"/>
                <a:gd name="T69" fmla="*/ 2147483647 h 661"/>
                <a:gd name="T70" fmla="*/ 2147483647 w 453"/>
                <a:gd name="T71" fmla="*/ 2147483647 h 661"/>
                <a:gd name="T72" fmla="*/ 2147483647 w 453"/>
                <a:gd name="T73" fmla="*/ 2147483647 h 661"/>
                <a:gd name="T74" fmla="*/ 2147483647 w 453"/>
                <a:gd name="T75" fmla="*/ 2147483647 h 661"/>
                <a:gd name="T76" fmla="*/ 2147483647 w 453"/>
                <a:gd name="T77" fmla="*/ 2147483647 h 661"/>
                <a:gd name="T78" fmla="*/ 2147483647 w 453"/>
                <a:gd name="T79" fmla="*/ 2147483647 h 661"/>
                <a:gd name="T80" fmla="*/ 2147483647 w 453"/>
                <a:gd name="T81" fmla="*/ 2147483647 h 661"/>
                <a:gd name="T82" fmla="*/ 2147483647 w 453"/>
                <a:gd name="T83" fmla="*/ 2147483647 h 661"/>
                <a:gd name="T84" fmla="*/ 2147483647 w 453"/>
                <a:gd name="T85" fmla="*/ 2147483647 h 661"/>
                <a:gd name="T86" fmla="*/ 2147483647 w 453"/>
                <a:gd name="T87" fmla="*/ 2147483647 h 661"/>
                <a:gd name="T88" fmla="*/ 2147483647 w 453"/>
                <a:gd name="T89" fmla="*/ 2147483647 h 661"/>
                <a:gd name="T90" fmla="*/ 2147483647 w 453"/>
                <a:gd name="T91" fmla="*/ 2147483647 h 661"/>
                <a:gd name="T92" fmla="*/ 2147483647 w 453"/>
                <a:gd name="T93" fmla="*/ 2147483647 h 661"/>
                <a:gd name="T94" fmla="*/ 2147483647 w 453"/>
                <a:gd name="T95" fmla="*/ 1622540472 h 661"/>
                <a:gd name="T96" fmla="*/ 2147483647 w 453"/>
                <a:gd name="T97" fmla="*/ 0 h 6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53" h="661">
                  <a:moveTo>
                    <a:pt x="330" y="9"/>
                  </a:moveTo>
                  <a:lnTo>
                    <a:pt x="332" y="23"/>
                  </a:lnTo>
                  <a:lnTo>
                    <a:pt x="335" y="36"/>
                  </a:lnTo>
                  <a:lnTo>
                    <a:pt x="340" y="50"/>
                  </a:lnTo>
                  <a:lnTo>
                    <a:pt x="346" y="63"/>
                  </a:lnTo>
                  <a:lnTo>
                    <a:pt x="321" y="98"/>
                  </a:lnTo>
                  <a:lnTo>
                    <a:pt x="298" y="129"/>
                  </a:lnTo>
                  <a:lnTo>
                    <a:pt x="287" y="145"/>
                  </a:lnTo>
                  <a:lnTo>
                    <a:pt x="277" y="162"/>
                  </a:lnTo>
                  <a:lnTo>
                    <a:pt x="268" y="179"/>
                  </a:lnTo>
                  <a:lnTo>
                    <a:pt x="259" y="200"/>
                  </a:lnTo>
                  <a:lnTo>
                    <a:pt x="253" y="219"/>
                  </a:lnTo>
                  <a:lnTo>
                    <a:pt x="245" y="237"/>
                  </a:lnTo>
                  <a:lnTo>
                    <a:pt x="239" y="255"/>
                  </a:lnTo>
                  <a:lnTo>
                    <a:pt x="232" y="272"/>
                  </a:lnTo>
                  <a:lnTo>
                    <a:pt x="225" y="289"/>
                  </a:lnTo>
                  <a:lnTo>
                    <a:pt x="218" y="309"/>
                  </a:lnTo>
                  <a:lnTo>
                    <a:pt x="209" y="329"/>
                  </a:lnTo>
                  <a:lnTo>
                    <a:pt x="200" y="353"/>
                  </a:lnTo>
                  <a:lnTo>
                    <a:pt x="199" y="356"/>
                  </a:lnTo>
                  <a:lnTo>
                    <a:pt x="196" y="362"/>
                  </a:lnTo>
                  <a:lnTo>
                    <a:pt x="191" y="368"/>
                  </a:lnTo>
                  <a:lnTo>
                    <a:pt x="186" y="374"/>
                  </a:lnTo>
                  <a:lnTo>
                    <a:pt x="180" y="380"/>
                  </a:lnTo>
                  <a:lnTo>
                    <a:pt x="175" y="385"/>
                  </a:lnTo>
                  <a:lnTo>
                    <a:pt x="171" y="389"/>
                  </a:lnTo>
                  <a:lnTo>
                    <a:pt x="167" y="390"/>
                  </a:lnTo>
                  <a:lnTo>
                    <a:pt x="157" y="389"/>
                  </a:lnTo>
                  <a:lnTo>
                    <a:pt x="149" y="386"/>
                  </a:lnTo>
                  <a:lnTo>
                    <a:pt x="141" y="382"/>
                  </a:lnTo>
                  <a:lnTo>
                    <a:pt x="134" y="378"/>
                  </a:lnTo>
                  <a:lnTo>
                    <a:pt x="128" y="374"/>
                  </a:lnTo>
                  <a:lnTo>
                    <a:pt x="121" y="370"/>
                  </a:lnTo>
                  <a:lnTo>
                    <a:pt x="115" y="367"/>
                  </a:lnTo>
                  <a:lnTo>
                    <a:pt x="107" y="366"/>
                  </a:lnTo>
                  <a:lnTo>
                    <a:pt x="94" y="367"/>
                  </a:lnTo>
                  <a:lnTo>
                    <a:pt x="83" y="370"/>
                  </a:lnTo>
                  <a:lnTo>
                    <a:pt x="73" y="374"/>
                  </a:lnTo>
                  <a:lnTo>
                    <a:pt x="64" y="380"/>
                  </a:lnTo>
                  <a:lnTo>
                    <a:pt x="56" y="387"/>
                  </a:lnTo>
                  <a:lnTo>
                    <a:pt x="50" y="395"/>
                  </a:lnTo>
                  <a:lnTo>
                    <a:pt x="44" y="403"/>
                  </a:lnTo>
                  <a:lnTo>
                    <a:pt x="39" y="413"/>
                  </a:lnTo>
                  <a:lnTo>
                    <a:pt x="30" y="434"/>
                  </a:lnTo>
                  <a:lnTo>
                    <a:pt x="21" y="454"/>
                  </a:lnTo>
                  <a:lnTo>
                    <a:pt x="17" y="463"/>
                  </a:lnTo>
                  <a:lnTo>
                    <a:pt x="11" y="473"/>
                  </a:lnTo>
                  <a:lnTo>
                    <a:pt x="7" y="482"/>
                  </a:lnTo>
                  <a:lnTo>
                    <a:pt x="0" y="489"/>
                  </a:lnTo>
                  <a:lnTo>
                    <a:pt x="1" y="494"/>
                  </a:lnTo>
                  <a:lnTo>
                    <a:pt x="1" y="500"/>
                  </a:lnTo>
                  <a:lnTo>
                    <a:pt x="4" y="506"/>
                  </a:lnTo>
                  <a:lnTo>
                    <a:pt x="6" y="512"/>
                  </a:lnTo>
                  <a:lnTo>
                    <a:pt x="8" y="517"/>
                  </a:lnTo>
                  <a:lnTo>
                    <a:pt x="11" y="521"/>
                  </a:lnTo>
                  <a:lnTo>
                    <a:pt x="16" y="524"/>
                  </a:lnTo>
                  <a:lnTo>
                    <a:pt x="20" y="526"/>
                  </a:lnTo>
                  <a:lnTo>
                    <a:pt x="28" y="526"/>
                  </a:lnTo>
                  <a:lnTo>
                    <a:pt x="40" y="526"/>
                  </a:lnTo>
                  <a:lnTo>
                    <a:pt x="55" y="526"/>
                  </a:lnTo>
                  <a:lnTo>
                    <a:pt x="74" y="526"/>
                  </a:lnTo>
                  <a:lnTo>
                    <a:pt x="72" y="537"/>
                  </a:lnTo>
                  <a:lnTo>
                    <a:pt x="71" y="548"/>
                  </a:lnTo>
                  <a:lnTo>
                    <a:pt x="71" y="558"/>
                  </a:lnTo>
                  <a:lnTo>
                    <a:pt x="72" y="569"/>
                  </a:lnTo>
                  <a:lnTo>
                    <a:pt x="73" y="590"/>
                  </a:lnTo>
                  <a:lnTo>
                    <a:pt x="74" y="612"/>
                  </a:lnTo>
                  <a:lnTo>
                    <a:pt x="71" y="621"/>
                  </a:lnTo>
                  <a:lnTo>
                    <a:pt x="67" y="630"/>
                  </a:lnTo>
                  <a:lnTo>
                    <a:pt x="167" y="630"/>
                  </a:lnTo>
                  <a:lnTo>
                    <a:pt x="273" y="630"/>
                  </a:lnTo>
                  <a:lnTo>
                    <a:pt x="433" y="661"/>
                  </a:lnTo>
                  <a:lnTo>
                    <a:pt x="453" y="594"/>
                  </a:lnTo>
                  <a:lnTo>
                    <a:pt x="447" y="588"/>
                  </a:lnTo>
                  <a:lnTo>
                    <a:pt x="442" y="582"/>
                  </a:lnTo>
                  <a:lnTo>
                    <a:pt x="435" y="577"/>
                  </a:lnTo>
                  <a:lnTo>
                    <a:pt x="430" y="573"/>
                  </a:lnTo>
                  <a:lnTo>
                    <a:pt x="415" y="568"/>
                  </a:lnTo>
                  <a:lnTo>
                    <a:pt x="402" y="564"/>
                  </a:lnTo>
                  <a:lnTo>
                    <a:pt x="387" y="561"/>
                  </a:lnTo>
                  <a:lnTo>
                    <a:pt x="373" y="557"/>
                  </a:lnTo>
                  <a:lnTo>
                    <a:pt x="366" y="555"/>
                  </a:lnTo>
                  <a:lnTo>
                    <a:pt x="359" y="552"/>
                  </a:lnTo>
                  <a:lnTo>
                    <a:pt x="353" y="549"/>
                  </a:lnTo>
                  <a:lnTo>
                    <a:pt x="346" y="544"/>
                  </a:lnTo>
                  <a:lnTo>
                    <a:pt x="343" y="541"/>
                  </a:lnTo>
                  <a:lnTo>
                    <a:pt x="340" y="537"/>
                  </a:lnTo>
                  <a:lnTo>
                    <a:pt x="337" y="532"/>
                  </a:lnTo>
                  <a:lnTo>
                    <a:pt x="335" y="527"/>
                  </a:lnTo>
                  <a:lnTo>
                    <a:pt x="333" y="515"/>
                  </a:lnTo>
                  <a:lnTo>
                    <a:pt x="332" y="504"/>
                  </a:lnTo>
                  <a:lnTo>
                    <a:pt x="332" y="482"/>
                  </a:lnTo>
                  <a:lnTo>
                    <a:pt x="333" y="464"/>
                  </a:lnTo>
                  <a:lnTo>
                    <a:pt x="333" y="451"/>
                  </a:lnTo>
                  <a:lnTo>
                    <a:pt x="335" y="439"/>
                  </a:lnTo>
                  <a:lnTo>
                    <a:pt x="337" y="428"/>
                  </a:lnTo>
                  <a:lnTo>
                    <a:pt x="342" y="417"/>
                  </a:lnTo>
                  <a:lnTo>
                    <a:pt x="345" y="406"/>
                  </a:lnTo>
                  <a:lnTo>
                    <a:pt x="351" y="397"/>
                  </a:lnTo>
                  <a:lnTo>
                    <a:pt x="355" y="389"/>
                  </a:lnTo>
                  <a:lnTo>
                    <a:pt x="362" y="380"/>
                  </a:lnTo>
                  <a:lnTo>
                    <a:pt x="373" y="364"/>
                  </a:lnTo>
                  <a:lnTo>
                    <a:pt x="384" y="347"/>
                  </a:lnTo>
                  <a:lnTo>
                    <a:pt x="388" y="338"/>
                  </a:lnTo>
                  <a:lnTo>
                    <a:pt x="392" y="330"/>
                  </a:lnTo>
                  <a:lnTo>
                    <a:pt x="397" y="320"/>
                  </a:lnTo>
                  <a:lnTo>
                    <a:pt x="399" y="310"/>
                  </a:lnTo>
                  <a:lnTo>
                    <a:pt x="399" y="297"/>
                  </a:lnTo>
                  <a:lnTo>
                    <a:pt x="397" y="286"/>
                  </a:lnTo>
                  <a:lnTo>
                    <a:pt x="393" y="276"/>
                  </a:lnTo>
                  <a:lnTo>
                    <a:pt x="389" y="267"/>
                  </a:lnTo>
                  <a:lnTo>
                    <a:pt x="384" y="260"/>
                  </a:lnTo>
                  <a:lnTo>
                    <a:pt x="378" y="253"/>
                  </a:lnTo>
                  <a:lnTo>
                    <a:pt x="373" y="246"/>
                  </a:lnTo>
                  <a:lnTo>
                    <a:pt x="366" y="240"/>
                  </a:lnTo>
                  <a:lnTo>
                    <a:pt x="354" y="229"/>
                  </a:lnTo>
                  <a:lnTo>
                    <a:pt x="343" y="217"/>
                  </a:lnTo>
                  <a:lnTo>
                    <a:pt x="339" y="209"/>
                  </a:lnTo>
                  <a:lnTo>
                    <a:pt x="335" y="201"/>
                  </a:lnTo>
                  <a:lnTo>
                    <a:pt x="333" y="192"/>
                  </a:lnTo>
                  <a:lnTo>
                    <a:pt x="333" y="180"/>
                  </a:lnTo>
                  <a:lnTo>
                    <a:pt x="333" y="176"/>
                  </a:lnTo>
                  <a:lnTo>
                    <a:pt x="335" y="173"/>
                  </a:lnTo>
                  <a:lnTo>
                    <a:pt x="339" y="170"/>
                  </a:lnTo>
                  <a:lnTo>
                    <a:pt x="343" y="167"/>
                  </a:lnTo>
                  <a:lnTo>
                    <a:pt x="353" y="164"/>
                  </a:lnTo>
                  <a:lnTo>
                    <a:pt x="365" y="162"/>
                  </a:lnTo>
                  <a:lnTo>
                    <a:pt x="389" y="162"/>
                  </a:lnTo>
                  <a:lnTo>
                    <a:pt x="406" y="162"/>
                  </a:lnTo>
                  <a:lnTo>
                    <a:pt x="402" y="160"/>
                  </a:lnTo>
                  <a:lnTo>
                    <a:pt x="399" y="156"/>
                  </a:lnTo>
                  <a:lnTo>
                    <a:pt x="395" y="151"/>
                  </a:lnTo>
                  <a:lnTo>
                    <a:pt x="391" y="146"/>
                  </a:lnTo>
                  <a:lnTo>
                    <a:pt x="385" y="132"/>
                  </a:lnTo>
                  <a:lnTo>
                    <a:pt x="379" y="117"/>
                  </a:lnTo>
                  <a:lnTo>
                    <a:pt x="375" y="101"/>
                  </a:lnTo>
                  <a:lnTo>
                    <a:pt x="373" y="83"/>
                  </a:lnTo>
                  <a:lnTo>
                    <a:pt x="371" y="73"/>
                  </a:lnTo>
                  <a:lnTo>
                    <a:pt x="371" y="64"/>
                  </a:lnTo>
                  <a:lnTo>
                    <a:pt x="371" y="54"/>
                  </a:lnTo>
                  <a:lnTo>
                    <a:pt x="373" y="45"/>
                  </a:lnTo>
                  <a:lnTo>
                    <a:pt x="371" y="33"/>
                  </a:lnTo>
                  <a:lnTo>
                    <a:pt x="369" y="21"/>
                  </a:lnTo>
                  <a:lnTo>
                    <a:pt x="367" y="11"/>
                  </a:lnTo>
                  <a:lnTo>
                    <a:pt x="366" y="2"/>
                  </a:lnTo>
                  <a:lnTo>
                    <a:pt x="357" y="1"/>
                  </a:lnTo>
                  <a:lnTo>
                    <a:pt x="347" y="0"/>
                  </a:lnTo>
                  <a:lnTo>
                    <a:pt x="346" y="2"/>
                  </a:lnTo>
                  <a:lnTo>
                    <a:pt x="330" y="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5" name="Freeform 449"/>
            <p:cNvSpPr>
              <a:spLocks/>
            </p:cNvSpPr>
            <p:nvPr>
              <p:custDataLst>
                <p:tags r:id="rId286"/>
              </p:custDataLst>
            </p:nvPr>
          </p:nvSpPr>
          <p:spPr bwMode="auto">
            <a:xfrm>
              <a:off x="7538547" y="2776960"/>
              <a:ext cx="60193" cy="57150"/>
            </a:xfrm>
            <a:custGeom>
              <a:avLst/>
              <a:gdLst>
                <a:gd name="T0" fmla="*/ 0 w 126"/>
                <a:gd name="T1" fmla="*/ 2147483647 h 105"/>
                <a:gd name="T2" fmla="*/ 343027441 w 126"/>
                <a:gd name="T3" fmla="*/ 2147483647 h 105"/>
                <a:gd name="T4" fmla="*/ 857568603 w 126"/>
                <a:gd name="T5" fmla="*/ 2147483647 h 105"/>
                <a:gd name="T6" fmla="*/ 1372109764 w 126"/>
                <a:gd name="T7" fmla="*/ 2147483647 h 105"/>
                <a:gd name="T8" fmla="*/ 2057970176 w 126"/>
                <a:gd name="T9" fmla="*/ 2147483647 h 105"/>
                <a:gd name="T10" fmla="*/ 2147483647 w 126"/>
                <a:gd name="T11" fmla="*/ 1773630656 h 105"/>
                <a:gd name="T12" fmla="*/ 2147483647 w 126"/>
                <a:gd name="T13" fmla="*/ 0 h 105"/>
                <a:gd name="T14" fmla="*/ 2147483647 w 126"/>
                <a:gd name="T15" fmla="*/ 0 h 105"/>
                <a:gd name="T16" fmla="*/ 2147483647 w 126"/>
                <a:gd name="T17" fmla="*/ 644929586 h 105"/>
                <a:gd name="T18" fmla="*/ 2147483647 w 126"/>
                <a:gd name="T19" fmla="*/ 1289859171 h 105"/>
                <a:gd name="T20" fmla="*/ 2147483647 w 126"/>
                <a:gd name="T21" fmla="*/ 1934788757 h 105"/>
                <a:gd name="T22" fmla="*/ 2147483647 w 126"/>
                <a:gd name="T23" fmla="*/ 2147483647 h 105"/>
                <a:gd name="T24" fmla="*/ 2147483647 w 126"/>
                <a:gd name="T25" fmla="*/ 2147483647 h 105"/>
                <a:gd name="T26" fmla="*/ 2147483647 w 126"/>
                <a:gd name="T27" fmla="*/ 2147483647 h 105"/>
                <a:gd name="T28" fmla="*/ 2147483647 w 126"/>
                <a:gd name="T29" fmla="*/ 2147483647 h 105"/>
                <a:gd name="T30" fmla="*/ 2147483647 w 126"/>
                <a:gd name="T31" fmla="*/ 2147483647 h 105"/>
                <a:gd name="T32" fmla="*/ 2147483647 w 126"/>
                <a:gd name="T33" fmla="*/ 2147483647 h 105"/>
                <a:gd name="T34" fmla="*/ 2147483647 w 126"/>
                <a:gd name="T35" fmla="*/ 2147483647 h 105"/>
                <a:gd name="T36" fmla="*/ 2147483647 w 126"/>
                <a:gd name="T37" fmla="*/ 2147483647 h 105"/>
                <a:gd name="T38" fmla="*/ 2147483647 w 126"/>
                <a:gd name="T39" fmla="*/ 2147483647 h 105"/>
                <a:gd name="T40" fmla="*/ 2147483647 w 126"/>
                <a:gd name="T41" fmla="*/ 2147483647 h 105"/>
                <a:gd name="T42" fmla="*/ 2147483647 w 126"/>
                <a:gd name="T43" fmla="*/ 2147483647 h 105"/>
                <a:gd name="T44" fmla="*/ 2147483647 w 126"/>
                <a:gd name="T45" fmla="*/ 2147483647 h 105"/>
                <a:gd name="T46" fmla="*/ 2147483647 w 126"/>
                <a:gd name="T47" fmla="*/ 2147483647 h 105"/>
                <a:gd name="T48" fmla="*/ 2147483647 w 126"/>
                <a:gd name="T49" fmla="*/ 2147483647 h 105"/>
                <a:gd name="T50" fmla="*/ 2147483647 w 126"/>
                <a:gd name="T51" fmla="*/ 2147483647 h 105"/>
                <a:gd name="T52" fmla="*/ 2147483647 w 126"/>
                <a:gd name="T53" fmla="*/ 2147483647 h 105"/>
                <a:gd name="T54" fmla="*/ 2147483647 w 126"/>
                <a:gd name="T55" fmla="*/ 2147483647 h 105"/>
                <a:gd name="T56" fmla="*/ 2147483647 w 126"/>
                <a:gd name="T57" fmla="*/ 2147483647 h 105"/>
                <a:gd name="T58" fmla="*/ 2147483647 w 126"/>
                <a:gd name="T59" fmla="*/ 2147483647 h 105"/>
                <a:gd name="T60" fmla="*/ 2147483647 w 126"/>
                <a:gd name="T61" fmla="*/ 2147483647 h 105"/>
                <a:gd name="T62" fmla="*/ 2147483647 w 126"/>
                <a:gd name="T63" fmla="*/ 2147483647 h 105"/>
                <a:gd name="T64" fmla="*/ 2147483647 w 126"/>
                <a:gd name="T65" fmla="*/ 2147483647 h 105"/>
                <a:gd name="T66" fmla="*/ 2057970176 w 126"/>
                <a:gd name="T67" fmla="*/ 2147483647 h 105"/>
                <a:gd name="T68" fmla="*/ 1715137205 w 126"/>
                <a:gd name="T69" fmla="*/ 2147483647 h 105"/>
                <a:gd name="T70" fmla="*/ 1372109764 w 126"/>
                <a:gd name="T71" fmla="*/ 2147483647 h 105"/>
                <a:gd name="T72" fmla="*/ 1200596044 w 126"/>
                <a:gd name="T73" fmla="*/ 2147483647 h 105"/>
                <a:gd name="T74" fmla="*/ 1114839404 w 126"/>
                <a:gd name="T75" fmla="*/ 2147483647 h 105"/>
                <a:gd name="T76" fmla="*/ 0 w 126"/>
                <a:gd name="T77" fmla="*/ 2147483647 h 10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26" h="105">
                  <a:moveTo>
                    <a:pt x="0" y="56"/>
                  </a:moveTo>
                  <a:lnTo>
                    <a:pt x="4" y="49"/>
                  </a:lnTo>
                  <a:lnTo>
                    <a:pt x="10" y="41"/>
                  </a:lnTo>
                  <a:lnTo>
                    <a:pt x="16" y="33"/>
                  </a:lnTo>
                  <a:lnTo>
                    <a:pt x="24" y="25"/>
                  </a:lnTo>
                  <a:lnTo>
                    <a:pt x="37" y="11"/>
                  </a:lnTo>
                  <a:lnTo>
                    <a:pt x="47" y="0"/>
                  </a:lnTo>
                  <a:lnTo>
                    <a:pt x="113" y="0"/>
                  </a:lnTo>
                  <a:lnTo>
                    <a:pt x="114" y="4"/>
                  </a:lnTo>
                  <a:lnTo>
                    <a:pt x="115" y="8"/>
                  </a:lnTo>
                  <a:lnTo>
                    <a:pt x="117" y="12"/>
                  </a:lnTo>
                  <a:lnTo>
                    <a:pt x="119" y="14"/>
                  </a:lnTo>
                  <a:lnTo>
                    <a:pt x="124" y="20"/>
                  </a:lnTo>
                  <a:lnTo>
                    <a:pt x="126" y="24"/>
                  </a:lnTo>
                  <a:lnTo>
                    <a:pt x="126" y="32"/>
                  </a:lnTo>
                  <a:lnTo>
                    <a:pt x="125" y="41"/>
                  </a:lnTo>
                  <a:lnTo>
                    <a:pt x="124" y="48"/>
                  </a:lnTo>
                  <a:lnTo>
                    <a:pt x="122" y="55"/>
                  </a:lnTo>
                  <a:lnTo>
                    <a:pt x="119" y="62"/>
                  </a:lnTo>
                  <a:lnTo>
                    <a:pt x="116" y="69"/>
                  </a:lnTo>
                  <a:lnTo>
                    <a:pt x="112" y="75"/>
                  </a:lnTo>
                  <a:lnTo>
                    <a:pt x="108" y="81"/>
                  </a:lnTo>
                  <a:lnTo>
                    <a:pt x="104" y="86"/>
                  </a:lnTo>
                  <a:lnTo>
                    <a:pt x="99" y="90"/>
                  </a:lnTo>
                  <a:lnTo>
                    <a:pt x="93" y="94"/>
                  </a:lnTo>
                  <a:lnTo>
                    <a:pt x="88" y="99"/>
                  </a:lnTo>
                  <a:lnTo>
                    <a:pt x="81" y="101"/>
                  </a:lnTo>
                  <a:lnTo>
                    <a:pt x="74" y="103"/>
                  </a:lnTo>
                  <a:lnTo>
                    <a:pt x="67" y="105"/>
                  </a:lnTo>
                  <a:lnTo>
                    <a:pt x="60" y="105"/>
                  </a:lnTo>
                  <a:lnTo>
                    <a:pt x="48" y="104"/>
                  </a:lnTo>
                  <a:lnTo>
                    <a:pt x="38" y="102"/>
                  </a:lnTo>
                  <a:lnTo>
                    <a:pt x="31" y="98"/>
                  </a:lnTo>
                  <a:lnTo>
                    <a:pt x="24" y="92"/>
                  </a:lnTo>
                  <a:lnTo>
                    <a:pt x="20" y="86"/>
                  </a:lnTo>
                  <a:lnTo>
                    <a:pt x="16" y="78"/>
                  </a:lnTo>
                  <a:lnTo>
                    <a:pt x="14" y="70"/>
                  </a:lnTo>
                  <a:lnTo>
                    <a:pt x="13" y="62"/>
                  </a:lnTo>
                  <a:lnTo>
                    <a:pt x="0" y="5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6" name="Freeform 450"/>
            <p:cNvSpPr>
              <a:spLocks/>
            </p:cNvSpPr>
            <p:nvPr>
              <p:custDataLst>
                <p:tags r:id="rId287"/>
              </p:custDataLst>
            </p:nvPr>
          </p:nvSpPr>
          <p:spPr bwMode="auto">
            <a:xfrm>
              <a:off x="2506436" y="3040488"/>
              <a:ext cx="323321" cy="523875"/>
            </a:xfrm>
            <a:custGeom>
              <a:avLst/>
              <a:gdLst>
                <a:gd name="T0" fmla="*/ 2147483647 w 684"/>
                <a:gd name="T1" fmla="*/ 2147483647 h 998"/>
                <a:gd name="T2" fmla="*/ 2147483647 w 684"/>
                <a:gd name="T3" fmla="*/ 2147483647 h 998"/>
                <a:gd name="T4" fmla="*/ 2147483647 w 684"/>
                <a:gd name="T5" fmla="*/ 2147483647 h 998"/>
                <a:gd name="T6" fmla="*/ 2147483647 w 684"/>
                <a:gd name="T7" fmla="*/ 2147483647 h 998"/>
                <a:gd name="T8" fmla="*/ 2147483647 w 684"/>
                <a:gd name="T9" fmla="*/ 2147483647 h 998"/>
                <a:gd name="T10" fmla="*/ 2147483647 w 684"/>
                <a:gd name="T11" fmla="*/ 2147483647 h 998"/>
                <a:gd name="T12" fmla="*/ 2147483647 w 684"/>
                <a:gd name="T13" fmla="*/ 2147483647 h 998"/>
                <a:gd name="T14" fmla="*/ 2147483647 w 684"/>
                <a:gd name="T15" fmla="*/ 2147483647 h 998"/>
                <a:gd name="T16" fmla="*/ 2147483647 w 684"/>
                <a:gd name="T17" fmla="*/ 2147483647 h 998"/>
                <a:gd name="T18" fmla="*/ 2147483647 w 684"/>
                <a:gd name="T19" fmla="*/ 2147483647 h 998"/>
                <a:gd name="T20" fmla="*/ 2147483647 w 684"/>
                <a:gd name="T21" fmla="*/ 2147483647 h 998"/>
                <a:gd name="T22" fmla="*/ 2147483647 w 684"/>
                <a:gd name="T23" fmla="*/ 2147483647 h 998"/>
                <a:gd name="T24" fmla="*/ 2147483647 w 684"/>
                <a:gd name="T25" fmla="*/ 2147483647 h 998"/>
                <a:gd name="T26" fmla="*/ 2147483647 w 684"/>
                <a:gd name="T27" fmla="*/ 1591003126 h 998"/>
                <a:gd name="T28" fmla="*/ 2147483647 w 684"/>
                <a:gd name="T29" fmla="*/ 2147483647 h 998"/>
                <a:gd name="T30" fmla="*/ 2147483647 w 684"/>
                <a:gd name="T31" fmla="*/ 2147483647 h 998"/>
                <a:gd name="T32" fmla="*/ 2147483647 w 684"/>
                <a:gd name="T33" fmla="*/ 2147483647 h 998"/>
                <a:gd name="T34" fmla="*/ 2147483647 w 684"/>
                <a:gd name="T35" fmla="*/ 2147483647 h 998"/>
                <a:gd name="T36" fmla="*/ 2147483647 w 684"/>
                <a:gd name="T37" fmla="*/ 2147483647 h 998"/>
                <a:gd name="T38" fmla="*/ 2147483647 w 684"/>
                <a:gd name="T39" fmla="*/ 2147483647 h 998"/>
                <a:gd name="T40" fmla="*/ 2147483647 w 684"/>
                <a:gd name="T41" fmla="*/ 2147483647 h 998"/>
                <a:gd name="T42" fmla="*/ 2147483647 w 684"/>
                <a:gd name="T43" fmla="*/ 2147483647 h 998"/>
                <a:gd name="T44" fmla="*/ 2147483647 w 684"/>
                <a:gd name="T45" fmla="*/ 2147483647 h 998"/>
                <a:gd name="T46" fmla="*/ 2147483647 w 684"/>
                <a:gd name="T47" fmla="*/ 2147483647 h 998"/>
                <a:gd name="T48" fmla="*/ 2147483647 w 684"/>
                <a:gd name="T49" fmla="*/ 2147483647 h 998"/>
                <a:gd name="T50" fmla="*/ 2147483647 w 684"/>
                <a:gd name="T51" fmla="*/ 2147483647 h 998"/>
                <a:gd name="T52" fmla="*/ 2147483647 w 684"/>
                <a:gd name="T53" fmla="*/ 2147483647 h 998"/>
                <a:gd name="T54" fmla="*/ 2147483647 w 684"/>
                <a:gd name="T55" fmla="*/ 2147483647 h 998"/>
                <a:gd name="T56" fmla="*/ 2147483647 w 684"/>
                <a:gd name="T57" fmla="*/ 2147483647 h 998"/>
                <a:gd name="T58" fmla="*/ 2147483647 w 684"/>
                <a:gd name="T59" fmla="*/ 2147483647 h 998"/>
                <a:gd name="T60" fmla="*/ 913844301 w 684"/>
                <a:gd name="T61" fmla="*/ 2147483647 h 998"/>
                <a:gd name="T62" fmla="*/ 2147483647 w 684"/>
                <a:gd name="T63" fmla="*/ 2147483647 h 998"/>
                <a:gd name="T64" fmla="*/ 2147483647 w 684"/>
                <a:gd name="T65" fmla="*/ 2147483647 h 998"/>
                <a:gd name="T66" fmla="*/ 2147483647 w 684"/>
                <a:gd name="T67" fmla="*/ 2147483647 h 998"/>
                <a:gd name="T68" fmla="*/ 2147483647 w 684"/>
                <a:gd name="T69" fmla="*/ 2147483647 h 998"/>
                <a:gd name="T70" fmla="*/ 2147483647 w 684"/>
                <a:gd name="T71" fmla="*/ 2147483647 h 998"/>
                <a:gd name="T72" fmla="*/ 2147483647 w 684"/>
                <a:gd name="T73" fmla="*/ 2147483647 h 998"/>
                <a:gd name="T74" fmla="*/ 2147483647 w 684"/>
                <a:gd name="T75" fmla="*/ 2147483647 h 998"/>
                <a:gd name="T76" fmla="*/ 2147483647 w 684"/>
                <a:gd name="T77" fmla="*/ 2147483647 h 998"/>
                <a:gd name="T78" fmla="*/ 2147483647 w 684"/>
                <a:gd name="T79" fmla="*/ 2147483647 h 998"/>
                <a:gd name="T80" fmla="*/ 2147483647 w 684"/>
                <a:gd name="T81" fmla="*/ 2147483647 h 998"/>
                <a:gd name="T82" fmla="*/ 2147483647 w 684"/>
                <a:gd name="T83" fmla="*/ 2147483647 h 998"/>
                <a:gd name="T84" fmla="*/ 2147483647 w 684"/>
                <a:gd name="T85" fmla="*/ 2147483647 h 998"/>
                <a:gd name="T86" fmla="*/ 2147483647 w 684"/>
                <a:gd name="T87" fmla="*/ 2147483647 h 998"/>
                <a:gd name="T88" fmla="*/ 2147483647 w 684"/>
                <a:gd name="T89" fmla="*/ 2147483647 h 998"/>
                <a:gd name="T90" fmla="*/ 2147483647 w 684"/>
                <a:gd name="T91" fmla="*/ 2147483647 h 998"/>
                <a:gd name="T92" fmla="*/ 2147483647 w 684"/>
                <a:gd name="T93" fmla="*/ 2147483647 h 998"/>
                <a:gd name="T94" fmla="*/ 2147483647 w 684"/>
                <a:gd name="T95" fmla="*/ 2147483647 h 998"/>
                <a:gd name="T96" fmla="*/ 2147483647 w 684"/>
                <a:gd name="T97" fmla="*/ 2147483647 h 998"/>
                <a:gd name="T98" fmla="*/ 2147483647 w 684"/>
                <a:gd name="T99" fmla="*/ 2147483647 h 998"/>
                <a:gd name="T100" fmla="*/ 2147483647 w 684"/>
                <a:gd name="T101" fmla="*/ 2147483647 h 998"/>
                <a:gd name="T102" fmla="*/ 2147483647 w 684"/>
                <a:gd name="T103" fmla="*/ 2147483647 h 998"/>
                <a:gd name="T104" fmla="*/ 2147483647 w 684"/>
                <a:gd name="T105" fmla="*/ 2147483647 h 998"/>
                <a:gd name="T106" fmla="*/ 2147483647 w 684"/>
                <a:gd name="T107" fmla="*/ 2147483647 h 998"/>
                <a:gd name="T108" fmla="*/ 2147483647 w 684"/>
                <a:gd name="T109" fmla="*/ 2147483647 h 998"/>
                <a:gd name="T110" fmla="*/ 2147483647 w 684"/>
                <a:gd name="T111" fmla="*/ 2147483647 h 9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84" h="998">
                  <a:moveTo>
                    <a:pt x="684" y="622"/>
                  </a:moveTo>
                  <a:lnTo>
                    <a:pt x="680" y="609"/>
                  </a:lnTo>
                  <a:lnTo>
                    <a:pt x="676" y="596"/>
                  </a:lnTo>
                  <a:lnTo>
                    <a:pt x="672" y="583"/>
                  </a:lnTo>
                  <a:lnTo>
                    <a:pt x="671" y="573"/>
                  </a:lnTo>
                  <a:lnTo>
                    <a:pt x="671" y="568"/>
                  </a:lnTo>
                  <a:lnTo>
                    <a:pt x="673" y="564"/>
                  </a:lnTo>
                  <a:lnTo>
                    <a:pt x="676" y="559"/>
                  </a:lnTo>
                  <a:lnTo>
                    <a:pt x="678" y="555"/>
                  </a:lnTo>
                  <a:lnTo>
                    <a:pt x="680" y="550"/>
                  </a:lnTo>
                  <a:lnTo>
                    <a:pt x="682" y="546"/>
                  </a:lnTo>
                  <a:lnTo>
                    <a:pt x="683" y="541"/>
                  </a:lnTo>
                  <a:lnTo>
                    <a:pt x="684" y="537"/>
                  </a:lnTo>
                  <a:lnTo>
                    <a:pt x="680" y="519"/>
                  </a:lnTo>
                  <a:lnTo>
                    <a:pt x="671" y="491"/>
                  </a:lnTo>
                  <a:lnTo>
                    <a:pt x="666" y="475"/>
                  </a:lnTo>
                  <a:lnTo>
                    <a:pt x="662" y="459"/>
                  </a:lnTo>
                  <a:lnTo>
                    <a:pt x="659" y="444"/>
                  </a:lnTo>
                  <a:lnTo>
                    <a:pt x="658" y="432"/>
                  </a:lnTo>
                  <a:lnTo>
                    <a:pt x="659" y="423"/>
                  </a:lnTo>
                  <a:lnTo>
                    <a:pt x="661" y="415"/>
                  </a:lnTo>
                  <a:lnTo>
                    <a:pt x="665" y="409"/>
                  </a:lnTo>
                  <a:lnTo>
                    <a:pt x="669" y="403"/>
                  </a:lnTo>
                  <a:lnTo>
                    <a:pt x="673" y="396"/>
                  </a:lnTo>
                  <a:lnTo>
                    <a:pt x="678" y="389"/>
                  </a:lnTo>
                  <a:lnTo>
                    <a:pt x="681" y="381"/>
                  </a:lnTo>
                  <a:lnTo>
                    <a:pt x="684" y="370"/>
                  </a:lnTo>
                  <a:lnTo>
                    <a:pt x="571" y="370"/>
                  </a:lnTo>
                  <a:lnTo>
                    <a:pt x="564" y="366"/>
                  </a:lnTo>
                  <a:lnTo>
                    <a:pt x="557" y="361"/>
                  </a:lnTo>
                  <a:lnTo>
                    <a:pt x="550" y="355"/>
                  </a:lnTo>
                  <a:lnTo>
                    <a:pt x="544" y="347"/>
                  </a:lnTo>
                  <a:lnTo>
                    <a:pt x="539" y="340"/>
                  </a:lnTo>
                  <a:lnTo>
                    <a:pt x="535" y="333"/>
                  </a:lnTo>
                  <a:lnTo>
                    <a:pt x="533" y="326"/>
                  </a:lnTo>
                  <a:lnTo>
                    <a:pt x="532" y="321"/>
                  </a:lnTo>
                  <a:lnTo>
                    <a:pt x="512" y="320"/>
                  </a:lnTo>
                  <a:lnTo>
                    <a:pt x="494" y="318"/>
                  </a:lnTo>
                  <a:lnTo>
                    <a:pt x="477" y="315"/>
                  </a:lnTo>
                  <a:lnTo>
                    <a:pt x="462" y="310"/>
                  </a:lnTo>
                  <a:lnTo>
                    <a:pt x="447" y="304"/>
                  </a:lnTo>
                  <a:lnTo>
                    <a:pt x="434" y="298"/>
                  </a:lnTo>
                  <a:lnTo>
                    <a:pt x="423" y="290"/>
                  </a:lnTo>
                  <a:lnTo>
                    <a:pt x="412" y="281"/>
                  </a:lnTo>
                  <a:lnTo>
                    <a:pt x="402" y="270"/>
                  </a:lnTo>
                  <a:lnTo>
                    <a:pt x="395" y="259"/>
                  </a:lnTo>
                  <a:lnTo>
                    <a:pt x="388" y="246"/>
                  </a:lnTo>
                  <a:lnTo>
                    <a:pt x="382" y="232"/>
                  </a:lnTo>
                  <a:lnTo>
                    <a:pt x="378" y="218"/>
                  </a:lnTo>
                  <a:lnTo>
                    <a:pt x="375" y="201"/>
                  </a:lnTo>
                  <a:lnTo>
                    <a:pt x="373" y="184"/>
                  </a:lnTo>
                  <a:lnTo>
                    <a:pt x="373" y="167"/>
                  </a:lnTo>
                  <a:lnTo>
                    <a:pt x="373" y="155"/>
                  </a:lnTo>
                  <a:lnTo>
                    <a:pt x="374" y="144"/>
                  </a:lnTo>
                  <a:lnTo>
                    <a:pt x="375" y="133"/>
                  </a:lnTo>
                  <a:lnTo>
                    <a:pt x="377" y="123"/>
                  </a:lnTo>
                  <a:lnTo>
                    <a:pt x="380" y="113"/>
                  </a:lnTo>
                  <a:lnTo>
                    <a:pt x="385" y="103"/>
                  </a:lnTo>
                  <a:lnTo>
                    <a:pt x="389" y="94"/>
                  </a:lnTo>
                  <a:lnTo>
                    <a:pt x="395" y="84"/>
                  </a:lnTo>
                  <a:lnTo>
                    <a:pt x="401" y="76"/>
                  </a:lnTo>
                  <a:lnTo>
                    <a:pt x="408" y="68"/>
                  </a:lnTo>
                  <a:lnTo>
                    <a:pt x="416" y="61"/>
                  </a:lnTo>
                  <a:lnTo>
                    <a:pt x="425" y="54"/>
                  </a:lnTo>
                  <a:lnTo>
                    <a:pt x="435" y="48"/>
                  </a:lnTo>
                  <a:lnTo>
                    <a:pt x="446" y="42"/>
                  </a:lnTo>
                  <a:lnTo>
                    <a:pt x="458" y="36"/>
                  </a:lnTo>
                  <a:lnTo>
                    <a:pt x="471" y="31"/>
                  </a:lnTo>
                  <a:lnTo>
                    <a:pt x="471" y="18"/>
                  </a:lnTo>
                  <a:lnTo>
                    <a:pt x="463" y="11"/>
                  </a:lnTo>
                  <a:lnTo>
                    <a:pt x="455" y="7"/>
                  </a:lnTo>
                  <a:lnTo>
                    <a:pt x="447" y="4"/>
                  </a:lnTo>
                  <a:lnTo>
                    <a:pt x="438" y="0"/>
                  </a:lnTo>
                  <a:lnTo>
                    <a:pt x="414" y="19"/>
                  </a:lnTo>
                  <a:lnTo>
                    <a:pt x="389" y="39"/>
                  </a:lnTo>
                  <a:lnTo>
                    <a:pt x="378" y="48"/>
                  </a:lnTo>
                  <a:lnTo>
                    <a:pt x="367" y="56"/>
                  </a:lnTo>
                  <a:lnTo>
                    <a:pt x="356" y="63"/>
                  </a:lnTo>
                  <a:lnTo>
                    <a:pt x="345" y="68"/>
                  </a:lnTo>
                  <a:lnTo>
                    <a:pt x="335" y="68"/>
                  </a:lnTo>
                  <a:lnTo>
                    <a:pt x="326" y="68"/>
                  </a:lnTo>
                  <a:lnTo>
                    <a:pt x="319" y="68"/>
                  </a:lnTo>
                  <a:lnTo>
                    <a:pt x="312" y="68"/>
                  </a:lnTo>
                  <a:lnTo>
                    <a:pt x="309" y="74"/>
                  </a:lnTo>
                  <a:lnTo>
                    <a:pt x="304" y="78"/>
                  </a:lnTo>
                  <a:lnTo>
                    <a:pt x="299" y="81"/>
                  </a:lnTo>
                  <a:lnTo>
                    <a:pt x="295" y="83"/>
                  </a:lnTo>
                  <a:lnTo>
                    <a:pt x="289" y="85"/>
                  </a:lnTo>
                  <a:lnTo>
                    <a:pt x="284" y="85"/>
                  </a:lnTo>
                  <a:lnTo>
                    <a:pt x="278" y="84"/>
                  </a:lnTo>
                  <a:lnTo>
                    <a:pt x="273" y="84"/>
                  </a:lnTo>
                  <a:lnTo>
                    <a:pt x="262" y="82"/>
                  </a:lnTo>
                  <a:lnTo>
                    <a:pt x="251" y="81"/>
                  </a:lnTo>
                  <a:lnTo>
                    <a:pt x="245" y="81"/>
                  </a:lnTo>
                  <a:lnTo>
                    <a:pt x="241" y="81"/>
                  </a:lnTo>
                  <a:lnTo>
                    <a:pt x="236" y="83"/>
                  </a:lnTo>
                  <a:lnTo>
                    <a:pt x="233" y="86"/>
                  </a:lnTo>
                  <a:lnTo>
                    <a:pt x="225" y="94"/>
                  </a:lnTo>
                  <a:lnTo>
                    <a:pt x="221" y="101"/>
                  </a:lnTo>
                  <a:lnTo>
                    <a:pt x="217" y="108"/>
                  </a:lnTo>
                  <a:lnTo>
                    <a:pt x="213" y="114"/>
                  </a:lnTo>
                  <a:lnTo>
                    <a:pt x="209" y="128"/>
                  </a:lnTo>
                  <a:lnTo>
                    <a:pt x="206" y="143"/>
                  </a:lnTo>
                  <a:lnTo>
                    <a:pt x="201" y="159"/>
                  </a:lnTo>
                  <a:lnTo>
                    <a:pt x="196" y="175"/>
                  </a:lnTo>
                  <a:lnTo>
                    <a:pt x="192" y="183"/>
                  </a:lnTo>
                  <a:lnTo>
                    <a:pt x="187" y="191"/>
                  </a:lnTo>
                  <a:lnTo>
                    <a:pt x="180" y="200"/>
                  </a:lnTo>
                  <a:lnTo>
                    <a:pt x="173" y="210"/>
                  </a:lnTo>
                  <a:lnTo>
                    <a:pt x="157" y="227"/>
                  </a:lnTo>
                  <a:lnTo>
                    <a:pt x="140" y="244"/>
                  </a:lnTo>
                  <a:lnTo>
                    <a:pt x="131" y="253"/>
                  </a:lnTo>
                  <a:lnTo>
                    <a:pt x="122" y="263"/>
                  </a:lnTo>
                  <a:lnTo>
                    <a:pt x="115" y="273"/>
                  </a:lnTo>
                  <a:lnTo>
                    <a:pt x="107" y="284"/>
                  </a:lnTo>
                  <a:lnTo>
                    <a:pt x="102" y="288"/>
                  </a:lnTo>
                  <a:lnTo>
                    <a:pt x="98" y="294"/>
                  </a:lnTo>
                  <a:lnTo>
                    <a:pt x="96" y="299"/>
                  </a:lnTo>
                  <a:lnTo>
                    <a:pt x="94" y="305"/>
                  </a:lnTo>
                  <a:lnTo>
                    <a:pt x="90" y="317"/>
                  </a:lnTo>
                  <a:lnTo>
                    <a:pt x="86" y="327"/>
                  </a:lnTo>
                  <a:lnTo>
                    <a:pt x="85" y="331"/>
                  </a:lnTo>
                  <a:lnTo>
                    <a:pt x="84" y="338"/>
                  </a:lnTo>
                  <a:lnTo>
                    <a:pt x="84" y="347"/>
                  </a:lnTo>
                  <a:lnTo>
                    <a:pt x="86" y="356"/>
                  </a:lnTo>
                  <a:lnTo>
                    <a:pt x="88" y="366"/>
                  </a:lnTo>
                  <a:lnTo>
                    <a:pt x="91" y="375"/>
                  </a:lnTo>
                  <a:lnTo>
                    <a:pt x="93" y="378"/>
                  </a:lnTo>
                  <a:lnTo>
                    <a:pt x="95" y="380"/>
                  </a:lnTo>
                  <a:lnTo>
                    <a:pt x="97" y="382"/>
                  </a:lnTo>
                  <a:lnTo>
                    <a:pt x="100" y="382"/>
                  </a:lnTo>
                  <a:lnTo>
                    <a:pt x="98" y="397"/>
                  </a:lnTo>
                  <a:lnTo>
                    <a:pt x="97" y="414"/>
                  </a:lnTo>
                  <a:lnTo>
                    <a:pt x="97" y="433"/>
                  </a:lnTo>
                  <a:lnTo>
                    <a:pt x="97" y="451"/>
                  </a:lnTo>
                  <a:lnTo>
                    <a:pt x="99" y="484"/>
                  </a:lnTo>
                  <a:lnTo>
                    <a:pt x="100" y="505"/>
                  </a:lnTo>
                  <a:lnTo>
                    <a:pt x="99" y="511"/>
                  </a:lnTo>
                  <a:lnTo>
                    <a:pt x="98" y="518"/>
                  </a:lnTo>
                  <a:lnTo>
                    <a:pt x="95" y="525"/>
                  </a:lnTo>
                  <a:lnTo>
                    <a:pt x="91" y="532"/>
                  </a:lnTo>
                  <a:lnTo>
                    <a:pt x="88" y="541"/>
                  </a:lnTo>
                  <a:lnTo>
                    <a:pt x="83" y="548"/>
                  </a:lnTo>
                  <a:lnTo>
                    <a:pt x="77" y="556"/>
                  </a:lnTo>
                  <a:lnTo>
                    <a:pt x="72" y="563"/>
                  </a:lnTo>
                  <a:lnTo>
                    <a:pt x="65" y="570"/>
                  </a:lnTo>
                  <a:lnTo>
                    <a:pt x="59" y="576"/>
                  </a:lnTo>
                  <a:lnTo>
                    <a:pt x="51" y="582"/>
                  </a:lnTo>
                  <a:lnTo>
                    <a:pt x="43" y="587"/>
                  </a:lnTo>
                  <a:lnTo>
                    <a:pt x="37" y="592"/>
                  </a:lnTo>
                  <a:lnTo>
                    <a:pt x="29" y="596"/>
                  </a:lnTo>
                  <a:lnTo>
                    <a:pt x="21" y="598"/>
                  </a:lnTo>
                  <a:lnTo>
                    <a:pt x="14" y="598"/>
                  </a:lnTo>
                  <a:lnTo>
                    <a:pt x="12" y="605"/>
                  </a:lnTo>
                  <a:lnTo>
                    <a:pt x="11" y="612"/>
                  </a:lnTo>
                  <a:lnTo>
                    <a:pt x="9" y="618"/>
                  </a:lnTo>
                  <a:lnTo>
                    <a:pt x="7" y="625"/>
                  </a:lnTo>
                  <a:lnTo>
                    <a:pt x="3" y="637"/>
                  </a:lnTo>
                  <a:lnTo>
                    <a:pt x="0" y="648"/>
                  </a:lnTo>
                  <a:lnTo>
                    <a:pt x="30" y="668"/>
                  </a:lnTo>
                  <a:lnTo>
                    <a:pt x="67" y="694"/>
                  </a:lnTo>
                  <a:lnTo>
                    <a:pt x="87" y="707"/>
                  </a:lnTo>
                  <a:lnTo>
                    <a:pt x="106" y="718"/>
                  </a:lnTo>
                  <a:lnTo>
                    <a:pt x="115" y="722"/>
                  </a:lnTo>
                  <a:lnTo>
                    <a:pt x="123" y="725"/>
                  </a:lnTo>
                  <a:lnTo>
                    <a:pt x="132" y="727"/>
                  </a:lnTo>
                  <a:lnTo>
                    <a:pt x="140" y="727"/>
                  </a:lnTo>
                  <a:lnTo>
                    <a:pt x="153" y="727"/>
                  </a:lnTo>
                  <a:lnTo>
                    <a:pt x="166" y="727"/>
                  </a:lnTo>
                  <a:lnTo>
                    <a:pt x="175" y="728"/>
                  </a:lnTo>
                  <a:lnTo>
                    <a:pt x="184" y="729"/>
                  </a:lnTo>
                  <a:lnTo>
                    <a:pt x="192" y="730"/>
                  </a:lnTo>
                  <a:lnTo>
                    <a:pt x="201" y="732"/>
                  </a:lnTo>
                  <a:lnTo>
                    <a:pt x="218" y="738"/>
                  </a:lnTo>
                  <a:lnTo>
                    <a:pt x="234" y="746"/>
                  </a:lnTo>
                  <a:lnTo>
                    <a:pt x="250" y="755"/>
                  </a:lnTo>
                  <a:lnTo>
                    <a:pt x="265" y="767"/>
                  </a:lnTo>
                  <a:lnTo>
                    <a:pt x="279" y="778"/>
                  </a:lnTo>
                  <a:lnTo>
                    <a:pt x="292" y="789"/>
                  </a:lnTo>
                  <a:lnTo>
                    <a:pt x="299" y="795"/>
                  </a:lnTo>
                  <a:lnTo>
                    <a:pt x="306" y="802"/>
                  </a:lnTo>
                  <a:lnTo>
                    <a:pt x="312" y="809"/>
                  </a:lnTo>
                  <a:lnTo>
                    <a:pt x="318" y="818"/>
                  </a:lnTo>
                  <a:lnTo>
                    <a:pt x="328" y="834"/>
                  </a:lnTo>
                  <a:lnTo>
                    <a:pt x="337" y="850"/>
                  </a:lnTo>
                  <a:lnTo>
                    <a:pt x="342" y="857"/>
                  </a:lnTo>
                  <a:lnTo>
                    <a:pt x="347" y="864"/>
                  </a:lnTo>
                  <a:lnTo>
                    <a:pt x="354" y="871"/>
                  </a:lnTo>
                  <a:lnTo>
                    <a:pt x="359" y="877"/>
                  </a:lnTo>
                  <a:lnTo>
                    <a:pt x="367" y="881"/>
                  </a:lnTo>
                  <a:lnTo>
                    <a:pt x="374" y="885"/>
                  </a:lnTo>
                  <a:lnTo>
                    <a:pt x="382" y="887"/>
                  </a:lnTo>
                  <a:lnTo>
                    <a:pt x="392" y="888"/>
                  </a:lnTo>
                  <a:lnTo>
                    <a:pt x="402" y="887"/>
                  </a:lnTo>
                  <a:lnTo>
                    <a:pt x="412" y="886"/>
                  </a:lnTo>
                  <a:lnTo>
                    <a:pt x="422" y="884"/>
                  </a:lnTo>
                  <a:lnTo>
                    <a:pt x="432" y="882"/>
                  </a:lnTo>
                  <a:lnTo>
                    <a:pt x="442" y="879"/>
                  </a:lnTo>
                  <a:lnTo>
                    <a:pt x="452" y="877"/>
                  </a:lnTo>
                  <a:lnTo>
                    <a:pt x="462" y="876"/>
                  </a:lnTo>
                  <a:lnTo>
                    <a:pt x="471" y="875"/>
                  </a:lnTo>
                  <a:lnTo>
                    <a:pt x="478" y="876"/>
                  </a:lnTo>
                  <a:lnTo>
                    <a:pt x="485" y="878"/>
                  </a:lnTo>
                  <a:lnTo>
                    <a:pt x="489" y="878"/>
                  </a:lnTo>
                  <a:lnTo>
                    <a:pt x="492" y="878"/>
                  </a:lnTo>
                  <a:lnTo>
                    <a:pt x="496" y="877"/>
                  </a:lnTo>
                  <a:lnTo>
                    <a:pt x="499" y="875"/>
                  </a:lnTo>
                  <a:lnTo>
                    <a:pt x="501" y="883"/>
                  </a:lnTo>
                  <a:lnTo>
                    <a:pt x="509" y="894"/>
                  </a:lnTo>
                  <a:lnTo>
                    <a:pt x="515" y="904"/>
                  </a:lnTo>
                  <a:lnTo>
                    <a:pt x="519" y="912"/>
                  </a:lnTo>
                  <a:lnTo>
                    <a:pt x="518" y="915"/>
                  </a:lnTo>
                  <a:lnTo>
                    <a:pt x="516" y="918"/>
                  </a:lnTo>
                  <a:lnTo>
                    <a:pt x="515" y="920"/>
                  </a:lnTo>
                  <a:lnTo>
                    <a:pt x="513" y="922"/>
                  </a:lnTo>
                  <a:lnTo>
                    <a:pt x="508" y="927"/>
                  </a:lnTo>
                  <a:lnTo>
                    <a:pt x="502" y="930"/>
                  </a:lnTo>
                  <a:lnTo>
                    <a:pt x="496" y="933"/>
                  </a:lnTo>
                  <a:lnTo>
                    <a:pt x="490" y="936"/>
                  </a:lnTo>
                  <a:lnTo>
                    <a:pt x="488" y="937"/>
                  </a:lnTo>
                  <a:lnTo>
                    <a:pt x="487" y="939"/>
                  </a:lnTo>
                  <a:lnTo>
                    <a:pt x="486" y="941"/>
                  </a:lnTo>
                  <a:lnTo>
                    <a:pt x="485" y="943"/>
                  </a:lnTo>
                  <a:lnTo>
                    <a:pt x="486" y="954"/>
                  </a:lnTo>
                  <a:lnTo>
                    <a:pt x="488" y="963"/>
                  </a:lnTo>
                  <a:lnTo>
                    <a:pt x="490" y="970"/>
                  </a:lnTo>
                  <a:lnTo>
                    <a:pt x="494" y="977"/>
                  </a:lnTo>
                  <a:lnTo>
                    <a:pt x="499" y="984"/>
                  </a:lnTo>
                  <a:lnTo>
                    <a:pt x="504" y="989"/>
                  </a:lnTo>
                  <a:lnTo>
                    <a:pt x="511" y="994"/>
                  </a:lnTo>
                  <a:lnTo>
                    <a:pt x="519" y="998"/>
                  </a:lnTo>
                  <a:lnTo>
                    <a:pt x="538" y="998"/>
                  </a:lnTo>
                  <a:lnTo>
                    <a:pt x="538" y="986"/>
                  </a:lnTo>
                  <a:lnTo>
                    <a:pt x="539" y="973"/>
                  </a:lnTo>
                  <a:lnTo>
                    <a:pt x="542" y="962"/>
                  </a:lnTo>
                  <a:lnTo>
                    <a:pt x="544" y="950"/>
                  </a:lnTo>
                  <a:lnTo>
                    <a:pt x="548" y="928"/>
                  </a:lnTo>
                  <a:lnTo>
                    <a:pt x="555" y="906"/>
                  </a:lnTo>
                  <a:lnTo>
                    <a:pt x="561" y="884"/>
                  </a:lnTo>
                  <a:lnTo>
                    <a:pt x="566" y="861"/>
                  </a:lnTo>
                  <a:lnTo>
                    <a:pt x="568" y="850"/>
                  </a:lnTo>
                  <a:lnTo>
                    <a:pt x="570" y="838"/>
                  </a:lnTo>
                  <a:lnTo>
                    <a:pt x="571" y="826"/>
                  </a:lnTo>
                  <a:lnTo>
                    <a:pt x="571" y="813"/>
                  </a:lnTo>
                  <a:lnTo>
                    <a:pt x="571" y="803"/>
                  </a:lnTo>
                  <a:lnTo>
                    <a:pt x="569" y="794"/>
                  </a:lnTo>
                  <a:lnTo>
                    <a:pt x="567" y="786"/>
                  </a:lnTo>
                  <a:lnTo>
                    <a:pt x="564" y="780"/>
                  </a:lnTo>
                  <a:lnTo>
                    <a:pt x="559" y="775"/>
                  </a:lnTo>
                  <a:lnTo>
                    <a:pt x="555" y="771"/>
                  </a:lnTo>
                  <a:lnTo>
                    <a:pt x="549" y="768"/>
                  </a:lnTo>
                  <a:lnTo>
                    <a:pt x="545" y="765"/>
                  </a:lnTo>
                  <a:lnTo>
                    <a:pt x="535" y="759"/>
                  </a:lnTo>
                  <a:lnTo>
                    <a:pt x="526" y="752"/>
                  </a:lnTo>
                  <a:lnTo>
                    <a:pt x="523" y="749"/>
                  </a:lnTo>
                  <a:lnTo>
                    <a:pt x="521" y="745"/>
                  </a:lnTo>
                  <a:lnTo>
                    <a:pt x="519" y="740"/>
                  </a:lnTo>
                  <a:lnTo>
                    <a:pt x="519" y="733"/>
                  </a:lnTo>
                  <a:lnTo>
                    <a:pt x="519" y="728"/>
                  </a:lnTo>
                  <a:lnTo>
                    <a:pt x="521" y="723"/>
                  </a:lnTo>
                  <a:lnTo>
                    <a:pt x="523" y="719"/>
                  </a:lnTo>
                  <a:lnTo>
                    <a:pt x="526" y="716"/>
                  </a:lnTo>
                  <a:lnTo>
                    <a:pt x="535" y="710"/>
                  </a:lnTo>
                  <a:lnTo>
                    <a:pt x="546" y="706"/>
                  </a:lnTo>
                  <a:lnTo>
                    <a:pt x="566" y="700"/>
                  </a:lnTo>
                  <a:lnTo>
                    <a:pt x="578" y="696"/>
                  </a:lnTo>
                  <a:lnTo>
                    <a:pt x="578" y="678"/>
                  </a:lnTo>
                  <a:lnTo>
                    <a:pt x="568" y="673"/>
                  </a:lnTo>
                  <a:lnTo>
                    <a:pt x="560" y="668"/>
                  </a:lnTo>
                  <a:lnTo>
                    <a:pt x="556" y="665"/>
                  </a:lnTo>
                  <a:lnTo>
                    <a:pt x="554" y="662"/>
                  </a:lnTo>
                  <a:lnTo>
                    <a:pt x="552" y="658"/>
                  </a:lnTo>
                  <a:lnTo>
                    <a:pt x="552" y="654"/>
                  </a:lnTo>
                  <a:lnTo>
                    <a:pt x="553" y="651"/>
                  </a:lnTo>
                  <a:lnTo>
                    <a:pt x="556" y="649"/>
                  </a:lnTo>
                  <a:lnTo>
                    <a:pt x="563" y="646"/>
                  </a:lnTo>
                  <a:lnTo>
                    <a:pt x="569" y="644"/>
                  </a:lnTo>
                  <a:lnTo>
                    <a:pt x="588" y="639"/>
                  </a:lnTo>
                  <a:lnTo>
                    <a:pt x="611" y="635"/>
                  </a:lnTo>
                  <a:lnTo>
                    <a:pt x="655" y="628"/>
                  </a:lnTo>
                  <a:lnTo>
                    <a:pt x="684" y="622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7" name="Freeform 451"/>
            <p:cNvSpPr>
              <a:spLocks/>
            </p:cNvSpPr>
            <p:nvPr>
              <p:custDataLst>
                <p:tags r:id="rId288"/>
              </p:custDataLst>
            </p:nvPr>
          </p:nvSpPr>
          <p:spPr bwMode="auto">
            <a:xfrm>
              <a:off x="4946821" y="3308772"/>
              <a:ext cx="202935" cy="274638"/>
            </a:xfrm>
            <a:custGeom>
              <a:avLst/>
              <a:gdLst>
                <a:gd name="T0" fmla="*/ 2147483647 w 429"/>
                <a:gd name="T1" fmla="*/ 2147483647 h 524"/>
                <a:gd name="T2" fmla="*/ 2147483647 w 429"/>
                <a:gd name="T3" fmla="*/ 2147483647 h 524"/>
                <a:gd name="T4" fmla="*/ 2147483647 w 429"/>
                <a:gd name="T5" fmla="*/ 2147483647 h 524"/>
                <a:gd name="T6" fmla="*/ 2147483647 w 429"/>
                <a:gd name="T7" fmla="*/ 2147483647 h 524"/>
                <a:gd name="T8" fmla="*/ 2147483647 w 429"/>
                <a:gd name="T9" fmla="*/ 2147483647 h 524"/>
                <a:gd name="T10" fmla="*/ 2147483647 w 429"/>
                <a:gd name="T11" fmla="*/ 2147483647 h 524"/>
                <a:gd name="T12" fmla="*/ 2147483647 w 429"/>
                <a:gd name="T13" fmla="*/ 2147483647 h 524"/>
                <a:gd name="T14" fmla="*/ 2147483647 w 429"/>
                <a:gd name="T15" fmla="*/ 2147483647 h 524"/>
                <a:gd name="T16" fmla="*/ 2147483647 w 429"/>
                <a:gd name="T17" fmla="*/ 2147483647 h 524"/>
                <a:gd name="T18" fmla="*/ 2147483647 w 429"/>
                <a:gd name="T19" fmla="*/ 2147483647 h 524"/>
                <a:gd name="T20" fmla="*/ 2147483647 w 429"/>
                <a:gd name="T21" fmla="*/ 2147483647 h 524"/>
                <a:gd name="T22" fmla="*/ 2147483647 w 429"/>
                <a:gd name="T23" fmla="*/ 2147483647 h 524"/>
                <a:gd name="T24" fmla="*/ 2147483647 w 429"/>
                <a:gd name="T25" fmla="*/ 2147483647 h 524"/>
                <a:gd name="T26" fmla="*/ 2147483647 w 429"/>
                <a:gd name="T27" fmla="*/ 2147483647 h 524"/>
                <a:gd name="T28" fmla="*/ 2147483647 w 429"/>
                <a:gd name="T29" fmla="*/ 2147483647 h 524"/>
                <a:gd name="T30" fmla="*/ 2147483647 w 429"/>
                <a:gd name="T31" fmla="*/ 2147483647 h 524"/>
                <a:gd name="T32" fmla="*/ 2147483647 w 429"/>
                <a:gd name="T33" fmla="*/ 2147483647 h 524"/>
                <a:gd name="T34" fmla="*/ 2147483647 w 429"/>
                <a:gd name="T35" fmla="*/ 2147483647 h 524"/>
                <a:gd name="T36" fmla="*/ 2147483647 w 429"/>
                <a:gd name="T37" fmla="*/ 2147483647 h 524"/>
                <a:gd name="T38" fmla="*/ 2147483647 w 429"/>
                <a:gd name="T39" fmla="*/ 2147483647 h 524"/>
                <a:gd name="T40" fmla="*/ 2147483647 w 429"/>
                <a:gd name="T41" fmla="*/ 2147483647 h 524"/>
                <a:gd name="T42" fmla="*/ 2147483647 w 429"/>
                <a:gd name="T43" fmla="*/ 2147483647 h 524"/>
                <a:gd name="T44" fmla="*/ 2147483647 w 429"/>
                <a:gd name="T45" fmla="*/ 2147483647 h 524"/>
                <a:gd name="T46" fmla="*/ 2147483647 w 429"/>
                <a:gd name="T47" fmla="*/ 2147483647 h 524"/>
                <a:gd name="T48" fmla="*/ 2147483647 w 429"/>
                <a:gd name="T49" fmla="*/ 2147483647 h 524"/>
                <a:gd name="T50" fmla="*/ 2147483647 w 429"/>
                <a:gd name="T51" fmla="*/ 2147483647 h 524"/>
                <a:gd name="T52" fmla="*/ 2147483647 w 429"/>
                <a:gd name="T53" fmla="*/ 2147483647 h 524"/>
                <a:gd name="T54" fmla="*/ 499549053 w 429"/>
                <a:gd name="T55" fmla="*/ 2147483647 h 524"/>
                <a:gd name="T56" fmla="*/ 2081327466 w 429"/>
                <a:gd name="T57" fmla="*/ 2147483647 h 524"/>
                <a:gd name="T58" fmla="*/ 2147483647 w 429"/>
                <a:gd name="T59" fmla="*/ 2147483647 h 524"/>
                <a:gd name="T60" fmla="*/ 2147483647 w 429"/>
                <a:gd name="T61" fmla="*/ 2147483647 h 524"/>
                <a:gd name="T62" fmla="*/ 2147483647 w 429"/>
                <a:gd name="T63" fmla="*/ 2147483647 h 524"/>
                <a:gd name="T64" fmla="*/ 2147483647 w 429"/>
                <a:gd name="T65" fmla="*/ 2147483647 h 524"/>
                <a:gd name="T66" fmla="*/ 2147483647 w 429"/>
                <a:gd name="T67" fmla="*/ 2147483647 h 524"/>
                <a:gd name="T68" fmla="*/ 2147483647 w 429"/>
                <a:gd name="T69" fmla="*/ 2147483647 h 524"/>
                <a:gd name="T70" fmla="*/ 2147483647 w 429"/>
                <a:gd name="T71" fmla="*/ 2147483647 h 524"/>
                <a:gd name="T72" fmla="*/ 2147483647 w 429"/>
                <a:gd name="T73" fmla="*/ 2147483647 h 524"/>
                <a:gd name="T74" fmla="*/ 2147483647 w 429"/>
                <a:gd name="T75" fmla="*/ 2147483647 h 524"/>
                <a:gd name="T76" fmla="*/ 2147483647 w 429"/>
                <a:gd name="T77" fmla="*/ 2147483647 h 524"/>
                <a:gd name="T78" fmla="*/ 2147483647 w 429"/>
                <a:gd name="T79" fmla="*/ 2147483647 h 524"/>
                <a:gd name="T80" fmla="*/ 2147483647 w 429"/>
                <a:gd name="T81" fmla="*/ 2147483647 h 524"/>
                <a:gd name="T82" fmla="*/ 2147483647 w 429"/>
                <a:gd name="T83" fmla="*/ 2147483647 h 524"/>
                <a:gd name="T84" fmla="*/ 2147483647 w 429"/>
                <a:gd name="T85" fmla="*/ 2147483647 h 524"/>
                <a:gd name="T86" fmla="*/ 2147483647 w 429"/>
                <a:gd name="T87" fmla="*/ 2147483647 h 524"/>
                <a:gd name="T88" fmla="*/ 2147483647 w 429"/>
                <a:gd name="T89" fmla="*/ 2147483647 h 524"/>
                <a:gd name="T90" fmla="*/ 2147483647 w 429"/>
                <a:gd name="T91" fmla="*/ 2147483647 h 524"/>
                <a:gd name="T92" fmla="*/ 2147483647 w 429"/>
                <a:gd name="T93" fmla="*/ 2147483647 h 524"/>
                <a:gd name="T94" fmla="*/ 2147483647 w 429"/>
                <a:gd name="T95" fmla="*/ 2147483647 h 524"/>
                <a:gd name="T96" fmla="*/ 2147483647 w 429"/>
                <a:gd name="T97" fmla="*/ 2147483647 h 524"/>
                <a:gd name="T98" fmla="*/ 2147483647 w 429"/>
                <a:gd name="T99" fmla="*/ 2147483647 h 524"/>
                <a:gd name="T100" fmla="*/ 2147483647 w 429"/>
                <a:gd name="T101" fmla="*/ 2147483647 h 524"/>
                <a:gd name="T102" fmla="*/ 2147483647 w 429"/>
                <a:gd name="T103" fmla="*/ 2147483647 h 524"/>
                <a:gd name="T104" fmla="*/ 2147483647 w 429"/>
                <a:gd name="T105" fmla="*/ 2147483647 h 524"/>
                <a:gd name="T106" fmla="*/ 2147483647 w 429"/>
                <a:gd name="T107" fmla="*/ 2147483647 h 524"/>
                <a:gd name="T108" fmla="*/ 2147483647 w 429"/>
                <a:gd name="T109" fmla="*/ 2147483647 h 524"/>
                <a:gd name="T110" fmla="*/ 2147483647 w 429"/>
                <a:gd name="T111" fmla="*/ 2147483647 h 524"/>
                <a:gd name="T112" fmla="*/ 2147483647 w 429"/>
                <a:gd name="T113" fmla="*/ 2147483647 h 524"/>
                <a:gd name="T114" fmla="*/ 2147483647 w 429"/>
                <a:gd name="T115" fmla="*/ 2147483647 h 524"/>
                <a:gd name="T116" fmla="*/ 2147483647 w 429"/>
                <a:gd name="T117" fmla="*/ 2147483647 h 524"/>
                <a:gd name="T118" fmla="*/ 2147483647 w 429"/>
                <a:gd name="T119" fmla="*/ 2147483647 h 524"/>
                <a:gd name="T120" fmla="*/ 2147483647 w 429"/>
                <a:gd name="T121" fmla="*/ 1007874289 h 524"/>
                <a:gd name="T122" fmla="*/ 2147483647 w 429"/>
                <a:gd name="T123" fmla="*/ 719988675 h 524"/>
                <a:gd name="T124" fmla="*/ 2147483647 w 429"/>
                <a:gd name="T125" fmla="*/ 575771229 h 5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29" h="524">
                  <a:moveTo>
                    <a:pt x="426" y="0"/>
                  </a:moveTo>
                  <a:lnTo>
                    <a:pt x="427" y="12"/>
                  </a:lnTo>
                  <a:lnTo>
                    <a:pt x="429" y="22"/>
                  </a:lnTo>
                  <a:lnTo>
                    <a:pt x="429" y="31"/>
                  </a:lnTo>
                  <a:lnTo>
                    <a:pt x="429" y="38"/>
                  </a:lnTo>
                  <a:lnTo>
                    <a:pt x="428" y="43"/>
                  </a:lnTo>
                  <a:lnTo>
                    <a:pt x="427" y="48"/>
                  </a:lnTo>
                  <a:lnTo>
                    <a:pt x="426" y="51"/>
                  </a:lnTo>
                  <a:lnTo>
                    <a:pt x="424" y="54"/>
                  </a:lnTo>
                  <a:lnTo>
                    <a:pt x="419" y="60"/>
                  </a:lnTo>
                  <a:lnTo>
                    <a:pt x="416" y="64"/>
                  </a:lnTo>
                  <a:lnTo>
                    <a:pt x="415" y="67"/>
                  </a:lnTo>
                  <a:lnTo>
                    <a:pt x="413" y="71"/>
                  </a:lnTo>
                  <a:lnTo>
                    <a:pt x="413" y="75"/>
                  </a:lnTo>
                  <a:lnTo>
                    <a:pt x="413" y="81"/>
                  </a:lnTo>
                  <a:lnTo>
                    <a:pt x="413" y="109"/>
                  </a:lnTo>
                  <a:lnTo>
                    <a:pt x="414" y="135"/>
                  </a:lnTo>
                  <a:lnTo>
                    <a:pt x="414" y="160"/>
                  </a:lnTo>
                  <a:lnTo>
                    <a:pt x="413" y="183"/>
                  </a:lnTo>
                  <a:lnTo>
                    <a:pt x="410" y="196"/>
                  </a:lnTo>
                  <a:lnTo>
                    <a:pt x="408" y="207"/>
                  </a:lnTo>
                  <a:lnTo>
                    <a:pt x="405" y="218"/>
                  </a:lnTo>
                  <a:lnTo>
                    <a:pt x="401" y="229"/>
                  </a:lnTo>
                  <a:lnTo>
                    <a:pt x="396" y="241"/>
                  </a:lnTo>
                  <a:lnTo>
                    <a:pt x="390" y="254"/>
                  </a:lnTo>
                  <a:lnTo>
                    <a:pt x="382" y="266"/>
                  </a:lnTo>
                  <a:lnTo>
                    <a:pt x="372" y="278"/>
                  </a:lnTo>
                  <a:lnTo>
                    <a:pt x="360" y="288"/>
                  </a:lnTo>
                  <a:lnTo>
                    <a:pt x="346" y="300"/>
                  </a:lnTo>
                  <a:lnTo>
                    <a:pt x="338" y="309"/>
                  </a:lnTo>
                  <a:lnTo>
                    <a:pt x="331" y="316"/>
                  </a:lnTo>
                  <a:lnTo>
                    <a:pt x="325" y="324"/>
                  </a:lnTo>
                  <a:lnTo>
                    <a:pt x="319" y="333"/>
                  </a:lnTo>
                  <a:lnTo>
                    <a:pt x="318" y="361"/>
                  </a:lnTo>
                  <a:lnTo>
                    <a:pt x="314" y="395"/>
                  </a:lnTo>
                  <a:lnTo>
                    <a:pt x="312" y="412"/>
                  </a:lnTo>
                  <a:lnTo>
                    <a:pt x="308" y="428"/>
                  </a:lnTo>
                  <a:lnTo>
                    <a:pt x="306" y="434"/>
                  </a:lnTo>
                  <a:lnTo>
                    <a:pt x="304" y="439"/>
                  </a:lnTo>
                  <a:lnTo>
                    <a:pt x="302" y="442"/>
                  </a:lnTo>
                  <a:lnTo>
                    <a:pt x="300" y="444"/>
                  </a:lnTo>
                  <a:lnTo>
                    <a:pt x="290" y="448"/>
                  </a:lnTo>
                  <a:lnTo>
                    <a:pt x="280" y="451"/>
                  </a:lnTo>
                  <a:lnTo>
                    <a:pt x="274" y="453"/>
                  </a:lnTo>
                  <a:lnTo>
                    <a:pt x="269" y="455"/>
                  </a:lnTo>
                  <a:lnTo>
                    <a:pt x="264" y="458"/>
                  </a:lnTo>
                  <a:lnTo>
                    <a:pt x="259" y="462"/>
                  </a:lnTo>
                  <a:lnTo>
                    <a:pt x="253" y="472"/>
                  </a:lnTo>
                  <a:lnTo>
                    <a:pt x="245" y="487"/>
                  </a:lnTo>
                  <a:lnTo>
                    <a:pt x="239" y="494"/>
                  </a:lnTo>
                  <a:lnTo>
                    <a:pt x="234" y="500"/>
                  </a:lnTo>
                  <a:lnTo>
                    <a:pt x="230" y="502"/>
                  </a:lnTo>
                  <a:lnTo>
                    <a:pt x="227" y="504"/>
                  </a:lnTo>
                  <a:lnTo>
                    <a:pt x="223" y="505"/>
                  </a:lnTo>
                  <a:lnTo>
                    <a:pt x="219" y="506"/>
                  </a:lnTo>
                  <a:lnTo>
                    <a:pt x="210" y="505"/>
                  </a:lnTo>
                  <a:lnTo>
                    <a:pt x="201" y="504"/>
                  </a:lnTo>
                  <a:lnTo>
                    <a:pt x="196" y="503"/>
                  </a:lnTo>
                  <a:lnTo>
                    <a:pt x="192" y="501"/>
                  </a:lnTo>
                  <a:lnTo>
                    <a:pt x="189" y="498"/>
                  </a:lnTo>
                  <a:lnTo>
                    <a:pt x="186" y="494"/>
                  </a:lnTo>
                  <a:lnTo>
                    <a:pt x="166" y="496"/>
                  </a:lnTo>
                  <a:lnTo>
                    <a:pt x="145" y="500"/>
                  </a:lnTo>
                  <a:lnTo>
                    <a:pt x="135" y="502"/>
                  </a:lnTo>
                  <a:lnTo>
                    <a:pt x="126" y="501"/>
                  </a:lnTo>
                  <a:lnTo>
                    <a:pt x="123" y="500"/>
                  </a:lnTo>
                  <a:lnTo>
                    <a:pt x="119" y="499"/>
                  </a:lnTo>
                  <a:lnTo>
                    <a:pt x="116" y="497"/>
                  </a:lnTo>
                  <a:lnTo>
                    <a:pt x="113" y="494"/>
                  </a:lnTo>
                  <a:lnTo>
                    <a:pt x="106" y="493"/>
                  </a:lnTo>
                  <a:lnTo>
                    <a:pt x="100" y="493"/>
                  </a:lnTo>
                  <a:lnTo>
                    <a:pt x="95" y="493"/>
                  </a:lnTo>
                  <a:lnTo>
                    <a:pt x="91" y="494"/>
                  </a:lnTo>
                  <a:lnTo>
                    <a:pt x="83" y="497"/>
                  </a:lnTo>
                  <a:lnTo>
                    <a:pt x="78" y="502"/>
                  </a:lnTo>
                  <a:lnTo>
                    <a:pt x="73" y="507"/>
                  </a:lnTo>
                  <a:lnTo>
                    <a:pt x="68" y="513"/>
                  </a:lnTo>
                  <a:lnTo>
                    <a:pt x="62" y="519"/>
                  </a:lnTo>
                  <a:lnTo>
                    <a:pt x="54" y="524"/>
                  </a:lnTo>
                  <a:lnTo>
                    <a:pt x="39" y="507"/>
                  </a:lnTo>
                  <a:lnTo>
                    <a:pt x="27" y="491"/>
                  </a:lnTo>
                  <a:lnTo>
                    <a:pt x="14" y="474"/>
                  </a:lnTo>
                  <a:lnTo>
                    <a:pt x="0" y="456"/>
                  </a:lnTo>
                  <a:lnTo>
                    <a:pt x="6" y="447"/>
                  </a:lnTo>
                  <a:lnTo>
                    <a:pt x="13" y="440"/>
                  </a:lnTo>
                  <a:lnTo>
                    <a:pt x="18" y="434"/>
                  </a:lnTo>
                  <a:lnTo>
                    <a:pt x="25" y="430"/>
                  </a:lnTo>
                  <a:lnTo>
                    <a:pt x="31" y="427"/>
                  </a:lnTo>
                  <a:lnTo>
                    <a:pt x="36" y="425"/>
                  </a:lnTo>
                  <a:lnTo>
                    <a:pt x="42" y="424"/>
                  </a:lnTo>
                  <a:lnTo>
                    <a:pt x="46" y="424"/>
                  </a:lnTo>
                  <a:lnTo>
                    <a:pt x="55" y="425"/>
                  </a:lnTo>
                  <a:lnTo>
                    <a:pt x="61" y="428"/>
                  </a:lnTo>
                  <a:lnTo>
                    <a:pt x="65" y="431"/>
                  </a:lnTo>
                  <a:lnTo>
                    <a:pt x="67" y="432"/>
                  </a:lnTo>
                  <a:lnTo>
                    <a:pt x="58" y="418"/>
                  </a:lnTo>
                  <a:lnTo>
                    <a:pt x="51" y="405"/>
                  </a:lnTo>
                  <a:lnTo>
                    <a:pt x="47" y="395"/>
                  </a:lnTo>
                  <a:lnTo>
                    <a:pt x="45" y="386"/>
                  </a:lnTo>
                  <a:lnTo>
                    <a:pt x="45" y="378"/>
                  </a:lnTo>
                  <a:lnTo>
                    <a:pt x="45" y="372"/>
                  </a:lnTo>
                  <a:lnTo>
                    <a:pt x="47" y="366"/>
                  </a:lnTo>
                  <a:lnTo>
                    <a:pt x="50" y="362"/>
                  </a:lnTo>
                  <a:lnTo>
                    <a:pt x="54" y="359"/>
                  </a:lnTo>
                  <a:lnTo>
                    <a:pt x="57" y="356"/>
                  </a:lnTo>
                  <a:lnTo>
                    <a:pt x="61" y="354"/>
                  </a:lnTo>
                  <a:lnTo>
                    <a:pt x="65" y="353"/>
                  </a:lnTo>
                  <a:lnTo>
                    <a:pt x="71" y="352"/>
                  </a:lnTo>
                  <a:lnTo>
                    <a:pt x="73" y="351"/>
                  </a:lnTo>
                  <a:lnTo>
                    <a:pt x="81" y="343"/>
                  </a:lnTo>
                  <a:lnTo>
                    <a:pt x="89" y="337"/>
                  </a:lnTo>
                  <a:lnTo>
                    <a:pt x="94" y="334"/>
                  </a:lnTo>
                  <a:lnTo>
                    <a:pt x="100" y="333"/>
                  </a:lnTo>
                  <a:lnTo>
                    <a:pt x="104" y="333"/>
                  </a:lnTo>
                  <a:lnTo>
                    <a:pt x="109" y="335"/>
                  </a:lnTo>
                  <a:lnTo>
                    <a:pt x="112" y="339"/>
                  </a:lnTo>
                  <a:lnTo>
                    <a:pt x="115" y="342"/>
                  </a:lnTo>
                  <a:lnTo>
                    <a:pt x="123" y="350"/>
                  </a:lnTo>
                  <a:lnTo>
                    <a:pt x="130" y="356"/>
                  </a:lnTo>
                  <a:lnTo>
                    <a:pt x="135" y="359"/>
                  </a:lnTo>
                  <a:lnTo>
                    <a:pt x="140" y="359"/>
                  </a:lnTo>
                  <a:lnTo>
                    <a:pt x="146" y="356"/>
                  </a:lnTo>
                  <a:lnTo>
                    <a:pt x="154" y="351"/>
                  </a:lnTo>
                  <a:lnTo>
                    <a:pt x="163" y="354"/>
                  </a:lnTo>
                  <a:lnTo>
                    <a:pt x="172" y="354"/>
                  </a:lnTo>
                  <a:lnTo>
                    <a:pt x="181" y="353"/>
                  </a:lnTo>
                  <a:lnTo>
                    <a:pt x="188" y="350"/>
                  </a:lnTo>
                  <a:lnTo>
                    <a:pt x="193" y="345"/>
                  </a:lnTo>
                  <a:lnTo>
                    <a:pt x="199" y="340"/>
                  </a:lnTo>
                  <a:lnTo>
                    <a:pt x="202" y="334"/>
                  </a:lnTo>
                  <a:lnTo>
                    <a:pt x="205" y="328"/>
                  </a:lnTo>
                  <a:lnTo>
                    <a:pt x="210" y="315"/>
                  </a:lnTo>
                  <a:lnTo>
                    <a:pt x="212" y="302"/>
                  </a:lnTo>
                  <a:lnTo>
                    <a:pt x="213" y="293"/>
                  </a:lnTo>
                  <a:lnTo>
                    <a:pt x="213" y="290"/>
                  </a:lnTo>
                  <a:lnTo>
                    <a:pt x="215" y="283"/>
                  </a:lnTo>
                  <a:lnTo>
                    <a:pt x="215" y="276"/>
                  </a:lnTo>
                  <a:lnTo>
                    <a:pt x="215" y="269"/>
                  </a:lnTo>
                  <a:lnTo>
                    <a:pt x="213" y="262"/>
                  </a:lnTo>
                  <a:lnTo>
                    <a:pt x="208" y="249"/>
                  </a:lnTo>
                  <a:lnTo>
                    <a:pt x="201" y="236"/>
                  </a:lnTo>
                  <a:lnTo>
                    <a:pt x="186" y="217"/>
                  </a:lnTo>
                  <a:lnTo>
                    <a:pt x="180" y="210"/>
                  </a:lnTo>
                  <a:lnTo>
                    <a:pt x="188" y="203"/>
                  </a:lnTo>
                  <a:lnTo>
                    <a:pt x="202" y="187"/>
                  </a:lnTo>
                  <a:lnTo>
                    <a:pt x="205" y="182"/>
                  </a:lnTo>
                  <a:lnTo>
                    <a:pt x="207" y="177"/>
                  </a:lnTo>
                  <a:lnTo>
                    <a:pt x="210" y="173"/>
                  </a:lnTo>
                  <a:lnTo>
                    <a:pt x="211" y="168"/>
                  </a:lnTo>
                  <a:lnTo>
                    <a:pt x="210" y="164"/>
                  </a:lnTo>
                  <a:lnTo>
                    <a:pt x="208" y="161"/>
                  </a:lnTo>
                  <a:lnTo>
                    <a:pt x="205" y="157"/>
                  </a:lnTo>
                  <a:lnTo>
                    <a:pt x="200" y="155"/>
                  </a:lnTo>
                  <a:lnTo>
                    <a:pt x="200" y="148"/>
                  </a:lnTo>
                  <a:lnTo>
                    <a:pt x="200" y="142"/>
                  </a:lnTo>
                  <a:lnTo>
                    <a:pt x="197" y="137"/>
                  </a:lnTo>
                  <a:lnTo>
                    <a:pt x="195" y="133"/>
                  </a:lnTo>
                  <a:lnTo>
                    <a:pt x="192" y="131"/>
                  </a:lnTo>
                  <a:lnTo>
                    <a:pt x="188" y="129"/>
                  </a:lnTo>
                  <a:lnTo>
                    <a:pt x="183" y="129"/>
                  </a:lnTo>
                  <a:lnTo>
                    <a:pt x="179" y="129"/>
                  </a:lnTo>
                  <a:lnTo>
                    <a:pt x="161" y="132"/>
                  </a:lnTo>
                  <a:lnTo>
                    <a:pt x="154" y="137"/>
                  </a:lnTo>
                  <a:lnTo>
                    <a:pt x="144" y="134"/>
                  </a:lnTo>
                  <a:lnTo>
                    <a:pt x="137" y="131"/>
                  </a:lnTo>
                  <a:lnTo>
                    <a:pt x="132" y="128"/>
                  </a:lnTo>
                  <a:lnTo>
                    <a:pt x="127" y="124"/>
                  </a:lnTo>
                  <a:lnTo>
                    <a:pt x="125" y="119"/>
                  </a:lnTo>
                  <a:lnTo>
                    <a:pt x="123" y="114"/>
                  </a:lnTo>
                  <a:lnTo>
                    <a:pt x="123" y="109"/>
                  </a:lnTo>
                  <a:lnTo>
                    <a:pt x="123" y="103"/>
                  </a:lnTo>
                  <a:lnTo>
                    <a:pt x="125" y="93"/>
                  </a:lnTo>
                  <a:lnTo>
                    <a:pt x="128" y="84"/>
                  </a:lnTo>
                  <a:lnTo>
                    <a:pt x="132" y="76"/>
                  </a:lnTo>
                  <a:lnTo>
                    <a:pt x="133" y="74"/>
                  </a:lnTo>
                  <a:lnTo>
                    <a:pt x="293" y="105"/>
                  </a:lnTo>
                  <a:lnTo>
                    <a:pt x="306" y="38"/>
                  </a:lnTo>
                  <a:lnTo>
                    <a:pt x="311" y="30"/>
                  </a:lnTo>
                  <a:lnTo>
                    <a:pt x="317" y="22"/>
                  </a:lnTo>
                  <a:lnTo>
                    <a:pt x="323" y="17"/>
                  </a:lnTo>
                  <a:lnTo>
                    <a:pt x="329" y="12"/>
                  </a:lnTo>
                  <a:lnTo>
                    <a:pt x="336" y="9"/>
                  </a:lnTo>
                  <a:lnTo>
                    <a:pt x="343" y="7"/>
                  </a:lnTo>
                  <a:lnTo>
                    <a:pt x="350" y="6"/>
                  </a:lnTo>
                  <a:lnTo>
                    <a:pt x="358" y="5"/>
                  </a:lnTo>
                  <a:lnTo>
                    <a:pt x="374" y="5"/>
                  </a:lnTo>
                  <a:lnTo>
                    <a:pt x="391" y="4"/>
                  </a:lnTo>
                  <a:lnTo>
                    <a:pt x="399" y="4"/>
                  </a:lnTo>
                  <a:lnTo>
                    <a:pt x="408" y="4"/>
                  </a:lnTo>
                  <a:lnTo>
                    <a:pt x="417" y="2"/>
                  </a:lnTo>
                  <a:lnTo>
                    <a:pt x="426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8" name="Freeform 452"/>
            <p:cNvSpPr>
              <a:spLocks/>
            </p:cNvSpPr>
            <p:nvPr>
              <p:custDataLst>
                <p:tags r:id="rId289"/>
              </p:custDataLst>
            </p:nvPr>
          </p:nvSpPr>
          <p:spPr bwMode="auto">
            <a:xfrm>
              <a:off x="4981217" y="1951460"/>
              <a:ext cx="137583" cy="114300"/>
            </a:xfrm>
            <a:custGeom>
              <a:avLst/>
              <a:gdLst>
                <a:gd name="T0" fmla="*/ 2147483647 w 292"/>
                <a:gd name="T1" fmla="*/ 2147483647 h 223"/>
                <a:gd name="T2" fmla="*/ 2147483647 w 292"/>
                <a:gd name="T3" fmla="*/ 2147483647 h 223"/>
                <a:gd name="T4" fmla="*/ 2147483647 w 292"/>
                <a:gd name="T5" fmla="*/ 2147483647 h 223"/>
                <a:gd name="T6" fmla="*/ 2147483647 w 292"/>
                <a:gd name="T7" fmla="*/ 2147483647 h 223"/>
                <a:gd name="T8" fmla="*/ 2147483647 w 292"/>
                <a:gd name="T9" fmla="*/ 2147483647 h 223"/>
                <a:gd name="T10" fmla="*/ 2147483647 w 292"/>
                <a:gd name="T11" fmla="*/ 2147483647 h 223"/>
                <a:gd name="T12" fmla="*/ 2147483647 w 292"/>
                <a:gd name="T13" fmla="*/ 2147483647 h 223"/>
                <a:gd name="T14" fmla="*/ 2147483647 w 292"/>
                <a:gd name="T15" fmla="*/ 2147483647 h 223"/>
                <a:gd name="T16" fmla="*/ 2147483647 w 292"/>
                <a:gd name="T17" fmla="*/ 2147483647 h 223"/>
                <a:gd name="T18" fmla="*/ 2147483647 w 292"/>
                <a:gd name="T19" fmla="*/ 2147483647 h 223"/>
                <a:gd name="T20" fmla="*/ 2147483647 w 292"/>
                <a:gd name="T21" fmla="*/ 2147483647 h 223"/>
                <a:gd name="T22" fmla="*/ 2147483647 w 292"/>
                <a:gd name="T23" fmla="*/ 2147483647 h 223"/>
                <a:gd name="T24" fmla="*/ 2147483647 w 292"/>
                <a:gd name="T25" fmla="*/ 2147483647 h 223"/>
                <a:gd name="T26" fmla="*/ 2147483647 w 292"/>
                <a:gd name="T27" fmla="*/ 2147483647 h 223"/>
                <a:gd name="T28" fmla="*/ 2147483647 w 292"/>
                <a:gd name="T29" fmla="*/ 2147483647 h 223"/>
                <a:gd name="T30" fmla="*/ 2147483647 w 292"/>
                <a:gd name="T31" fmla="*/ 2147483647 h 223"/>
                <a:gd name="T32" fmla="*/ 2147483647 w 292"/>
                <a:gd name="T33" fmla="*/ 2147483647 h 223"/>
                <a:gd name="T34" fmla="*/ 2147483647 w 292"/>
                <a:gd name="T35" fmla="*/ 2147483647 h 223"/>
                <a:gd name="T36" fmla="*/ 2147483647 w 292"/>
                <a:gd name="T37" fmla="*/ 2147483647 h 223"/>
                <a:gd name="T38" fmla="*/ 2147483647 w 292"/>
                <a:gd name="T39" fmla="*/ 2147483647 h 223"/>
                <a:gd name="T40" fmla="*/ 2147483647 w 292"/>
                <a:gd name="T41" fmla="*/ 2147483647 h 223"/>
                <a:gd name="T42" fmla="*/ 2147483647 w 292"/>
                <a:gd name="T43" fmla="*/ 2147483647 h 223"/>
                <a:gd name="T44" fmla="*/ 2147483647 w 292"/>
                <a:gd name="T45" fmla="*/ 2147483647 h 223"/>
                <a:gd name="T46" fmla="*/ 1069541373 w 292"/>
                <a:gd name="T47" fmla="*/ 2147483647 h 223"/>
                <a:gd name="T48" fmla="*/ 329147901 w 292"/>
                <a:gd name="T49" fmla="*/ 2147483647 h 223"/>
                <a:gd name="T50" fmla="*/ 82286866 w 292"/>
                <a:gd name="T51" fmla="*/ 2147483647 h 223"/>
                <a:gd name="T52" fmla="*/ 0 w 292"/>
                <a:gd name="T53" fmla="*/ 2147483647 h 223"/>
                <a:gd name="T54" fmla="*/ 2147483647 w 292"/>
                <a:gd name="T55" fmla="*/ 2147483647 h 223"/>
                <a:gd name="T56" fmla="*/ 2147483647 w 292"/>
                <a:gd name="T57" fmla="*/ 2147483647 h 223"/>
                <a:gd name="T58" fmla="*/ 2147483647 w 292"/>
                <a:gd name="T59" fmla="*/ 2147483647 h 223"/>
                <a:gd name="T60" fmla="*/ 2147483647 w 292"/>
                <a:gd name="T61" fmla="*/ 2147483647 h 223"/>
                <a:gd name="T62" fmla="*/ 2147483647 w 292"/>
                <a:gd name="T63" fmla="*/ 2147483647 h 223"/>
                <a:gd name="T64" fmla="*/ 2147483647 w 292"/>
                <a:gd name="T65" fmla="*/ 1211898297 h 223"/>
                <a:gd name="T66" fmla="*/ 2147483647 w 292"/>
                <a:gd name="T67" fmla="*/ 0 h 223"/>
                <a:gd name="T68" fmla="*/ 2147483647 w 292"/>
                <a:gd name="T69" fmla="*/ 1885233447 h 223"/>
                <a:gd name="T70" fmla="*/ 2147483647 w 292"/>
                <a:gd name="T71" fmla="*/ 2147483647 h 223"/>
                <a:gd name="T72" fmla="*/ 2147483647 w 292"/>
                <a:gd name="T73" fmla="*/ 2147483647 h 223"/>
                <a:gd name="T74" fmla="*/ 2147483647 w 292"/>
                <a:gd name="T75" fmla="*/ 2147483647 h 223"/>
                <a:gd name="T76" fmla="*/ 2147483647 w 292"/>
                <a:gd name="T77" fmla="*/ 2147483647 h 223"/>
                <a:gd name="T78" fmla="*/ 2147483647 w 292"/>
                <a:gd name="T79" fmla="*/ 2147483647 h 223"/>
                <a:gd name="T80" fmla="*/ 2147483647 w 292"/>
                <a:gd name="T81" fmla="*/ 2147483647 h 223"/>
                <a:gd name="T82" fmla="*/ 2147483647 w 292"/>
                <a:gd name="T83" fmla="*/ 2147483647 h 223"/>
                <a:gd name="T84" fmla="*/ 2147483647 w 292"/>
                <a:gd name="T85" fmla="*/ 2147483647 h 22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92" h="223">
                  <a:moveTo>
                    <a:pt x="292" y="69"/>
                  </a:moveTo>
                  <a:lnTo>
                    <a:pt x="259" y="93"/>
                  </a:lnTo>
                  <a:lnTo>
                    <a:pt x="172" y="75"/>
                  </a:lnTo>
                  <a:lnTo>
                    <a:pt x="166" y="77"/>
                  </a:lnTo>
                  <a:lnTo>
                    <a:pt x="159" y="78"/>
                  </a:lnTo>
                  <a:lnTo>
                    <a:pt x="152" y="79"/>
                  </a:lnTo>
                  <a:lnTo>
                    <a:pt x="146" y="79"/>
                  </a:lnTo>
                  <a:lnTo>
                    <a:pt x="139" y="79"/>
                  </a:lnTo>
                  <a:lnTo>
                    <a:pt x="133" y="78"/>
                  </a:lnTo>
                  <a:lnTo>
                    <a:pt x="126" y="77"/>
                  </a:lnTo>
                  <a:lnTo>
                    <a:pt x="119" y="75"/>
                  </a:lnTo>
                  <a:lnTo>
                    <a:pt x="119" y="93"/>
                  </a:lnTo>
                  <a:lnTo>
                    <a:pt x="132" y="113"/>
                  </a:lnTo>
                  <a:lnTo>
                    <a:pt x="144" y="131"/>
                  </a:lnTo>
                  <a:lnTo>
                    <a:pt x="156" y="145"/>
                  </a:lnTo>
                  <a:lnTo>
                    <a:pt x="168" y="157"/>
                  </a:lnTo>
                  <a:lnTo>
                    <a:pt x="179" y="170"/>
                  </a:lnTo>
                  <a:lnTo>
                    <a:pt x="189" y="185"/>
                  </a:lnTo>
                  <a:lnTo>
                    <a:pt x="193" y="193"/>
                  </a:lnTo>
                  <a:lnTo>
                    <a:pt x="197" y="202"/>
                  </a:lnTo>
                  <a:lnTo>
                    <a:pt x="202" y="211"/>
                  </a:lnTo>
                  <a:lnTo>
                    <a:pt x="205" y="222"/>
                  </a:lnTo>
                  <a:lnTo>
                    <a:pt x="191" y="223"/>
                  </a:lnTo>
                  <a:lnTo>
                    <a:pt x="175" y="223"/>
                  </a:lnTo>
                  <a:lnTo>
                    <a:pt x="168" y="223"/>
                  </a:lnTo>
                  <a:lnTo>
                    <a:pt x="161" y="222"/>
                  </a:lnTo>
                  <a:lnTo>
                    <a:pt x="154" y="220"/>
                  </a:lnTo>
                  <a:lnTo>
                    <a:pt x="146" y="216"/>
                  </a:lnTo>
                  <a:lnTo>
                    <a:pt x="139" y="213"/>
                  </a:lnTo>
                  <a:lnTo>
                    <a:pt x="134" y="209"/>
                  </a:lnTo>
                  <a:lnTo>
                    <a:pt x="130" y="203"/>
                  </a:lnTo>
                  <a:lnTo>
                    <a:pt x="127" y="198"/>
                  </a:lnTo>
                  <a:lnTo>
                    <a:pt x="124" y="192"/>
                  </a:lnTo>
                  <a:lnTo>
                    <a:pt x="121" y="187"/>
                  </a:lnTo>
                  <a:lnTo>
                    <a:pt x="117" y="183"/>
                  </a:lnTo>
                  <a:lnTo>
                    <a:pt x="113" y="180"/>
                  </a:lnTo>
                  <a:lnTo>
                    <a:pt x="102" y="162"/>
                  </a:lnTo>
                  <a:lnTo>
                    <a:pt x="91" y="145"/>
                  </a:lnTo>
                  <a:lnTo>
                    <a:pt x="80" y="129"/>
                  </a:lnTo>
                  <a:lnTo>
                    <a:pt x="68" y="113"/>
                  </a:lnTo>
                  <a:lnTo>
                    <a:pt x="61" y="105"/>
                  </a:lnTo>
                  <a:lnTo>
                    <a:pt x="55" y="99"/>
                  </a:lnTo>
                  <a:lnTo>
                    <a:pt x="48" y="93"/>
                  </a:lnTo>
                  <a:lnTo>
                    <a:pt x="42" y="87"/>
                  </a:lnTo>
                  <a:lnTo>
                    <a:pt x="35" y="83"/>
                  </a:lnTo>
                  <a:lnTo>
                    <a:pt x="27" y="79"/>
                  </a:lnTo>
                  <a:lnTo>
                    <a:pt x="21" y="76"/>
                  </a:lnTo>
                  <a:lnTo>
                    <a:pt x="13" y="75"/>
                  </a:lnTo>
                  <a:lnTo>
                    <a:pt x="9" y="70"/>
                  </a:lnTo>
                  <a:lnTo>
                    <a:pt x="4" y="65"/>
                  </a:lnTo>
                  <a:lnTo>
                    <a:pt x="2" y="62"/>
                  </a:lnTo>
                  <a:lnTo>
                    <a:pt x="1" y="58"/>
                  </a:lnTo>
                  <a:lnTo>
                    <a:pt x="0" y="54"/>
                  </a:lnTo>
                  <a:lnTo>
                    <a:pt x="0" y="49"/>
                  </a:lnTo>
                  <a:lnTo>
                    <a:pt x="22" y="53"/>
                  </a:lnTo>
                  <a:lnTo>
                    <a:pt x="40" y="55"/>
                  </a:lnTo>
                  <a:lnTo>
                    <a:pt x="57" y="56"/>
                  </a:lnTo>
                  <a:lnTo>
                    <a:pt x="70" y="55"/>
                  </a:lnTo>
                  <a:lnTo>
                    <a:pt x="82" y="53"/>
                  </a:lnTo>
                  <a:lnTo>
                    <a:pt x="91" y="50"/>
                  </a:lnTo>
                  <a:lnTo>
                    <a:pt x="99" y="46"/>
                  </a:lnTo>
                  <a:lnTo>
                    <a:pt x="106" y="41"/>
                  </a:lnTo>
                  <a:lnTo>
                    <a:pt x="117" y="31"/>
                  </a:lnTo>
                  <a:lnTo>
                    <a:pt x="127" y="20"/>
                  </a:lnTo>
                  <a:lnTo>
                    <a:pt x="132" y="14"/>
                  </a:lnTo>
                  <a:lnTo>
                    <a:pt x="138" y="9"/>
                  </a:lnTo>
                  <a:lnTo>
                    <a:pt x="145" y="4"/>
                  </a:lnTo>
                  <a:lnTo>
                    <a:pt x="152" y="0"/>
                  </a:lnTo>
                  <a:lnTo>
                    <a:pt x="162" y="8"/>
                  </a:lnTo>
                  <a:lnTo>
                    <a:pt x="172" y="14"/>
                  </a:lnTo>
                  <a:lnTo>
                    <a:pt x="183" y="21"/>
                  </a:lnTo>
                  <a:lnTo>
                    <a:pt x="194" y="26"/>
                  </a:lnTo>
                  <a:lnTo>
                    <a:pt x="205" y="31"/>
                  </a:lnTo>
                  <a:lnTo>
                    <a:pt x="218" y="34"/>
                  </a:lnTo>
                  <a:lnTo>
                    <a:pt x="231" y="37"/>
                  </a:lnTo>
                  <a:lnTo>
                    <a:pt x="246" y="37"/>
                  </a:lnTo>
                  <a:lnTo>
                    <a:pt x="255" y="36"/>
                  </a:lnTo>
                  <a:lnTo>
                    <a:pt x="262" y="34"/>
                  </a:lnTo>
                  <a:lnTo>
                    <a:pt x="270" y="32"/>
                  </a:lnTo>
                  <a:lnTo>
                    <a:pt x="279" y="31"/>
                  </a:lnTo>
                  <a:lnTo>
                    <a:pt x="283" y="42"/>
                  </a:lnTo>
                  <a:lnTo>
                    <a:pt x="285" y="47"/>
                  </a:lnTo>
                  <a:lnTo>
                    <a:pt x="287" y="49"/>
                  </a:lnTo>
                  <a:lnTo>
                    <a:pt x="289" y="52"/>
                  </a:lnTo>
                  <a:lnTo>
                    <a:pt x="292" y="69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9" name="Freeform 453"/>
            <p:cNvSpPr>
              <a:spLocks/>
            </p:cNvSpPr>
            <p:nvPr>
              <p:custDataLst>
                <p:tags r:id="rId290"/>
              </p:custDataLst>
            </p:nvPr>
          </p:nvSpPr>
          <p:spPr bwMode="auto">
            <a:xfrm>
              <a:off x="4927903" y="1810172"/>
              <a:ext cx="182298" cy="77788"/>
            </a:xfrm>
            <a:custGeom>
              <a:avLst/>
              <a:gdLst>
                <a:gd name="T0" fmla="*/ 2147483647 w 379"/>
                <a:gd name="T1" fmla="*/ 2147483647 h 147"/>
                <a:gd name="T2" fmla="*/ 2147483647 w 379"/>
                <a:gd name="T3" fmla="*/ 2147483647 h 147"/>
                <a:gd name="T4" fmla="*/ 2147483647 w 379"/>
                <a:gd name="T5" fmla="*/ 2147483647 h 147"/>
                <a:gd name="T6" fmla="*/ 2147483647 w 379"/>
                <a:gd name="T7" fmla="*/ 2147483647 h 147"/>
                <a:gd name="T8" fmla="*/ 2147483647 w 379"/>
                <a:gd name="T9" fmla="*/ 2147483647 h 147"/>
                <a:gd name="T10" fmla="*/ 2147483647 w 379"/>
                <a:gd name="T11" fmla="*/ 2147483647 h 147"/>
                <a:gd name="T12" fmla="*/ 2147483647 w 379"/>
                <a:gd name="T13" fmla="*/ 2147483647 h 147"/>
                <a:gd name="T14" fmla="*/ 2147483647 w 379"/>
                <a:gd name="T15" fmla="*/ 2147483647 h 147"/>
                <a:gd name="T16" fmla="*/ 2147483647 w 379"/>
                <a:gd name="T17" fmla="*/ 2147483647 h 147"/>
                <a:gd name="T18" fmla="*/ 2147483647 w 379"/>
                <a:gd name="T19" fmla="*/ 2147483647 h 147"/>
                <a:gd name="T20" fmla="*/ 2147483647 w 379"/>
                <a:gd name="T21" fmla="*/ 2147483647 h 147"/>
                <a:gd name="T22" fmla="*/ 2147483647 w 379"/>
                <a:gd name="T23" fmla="*/ 2147483647 h 147"/>
                <a:gd name="T24" fmla="*/ 2147483647 w 379"/>
                <a:gd name="T25" fmla="*/ 2147483647 h 147"/>
                <a:gd name="T26" fmla="*/ 2147483647 w 379"/>
                <a:gd name="T27" fmla="*/ 2147483647 h 147"/>
                <a:gd name="T28" fmla="*/ 2147483647 w 379"/>
                <a:gd name="T29" fmla="*/ 2147483647 h 147"/>
                <a:gd name="T30" fmla="*/ 2147483647 w 379"/>
                <a:gd name="T31" fmla="*/ 2147483647 h 147"/>
                <a:gd name="T32" fmla="*/ 2147483647 w 379"/>
                <a:gd name="T33" fmla="*/ 2147483647 h 147"/>
                <a:gd name="T34" fmla="*/ 2147483647 w 379"/>
                <a:gd name="T35" fmla="*/ 2147483647 h 147"/>
                <a:gd name="T36" fmla="*/ 2147483647 w 379"/>
                <a:gd name="T37" fmla="*/ 2147483647 h 147"/>
                <a:gd name="T38" fmla="*/ 2147483647 w 379"/>
                <a:gd name="T39" fmla="*/ 2147483647 h 147"/>
                <a:gd name="T40" fmla="*/ 2147483647 w 379"/>
                <a:gd name="T41" fmla="*/ 2147483647 h 147"/>
                <a:gd name="T42" fmla="*/ 2147483647 w 379"/>
                <a:gd name="T43" fmla="*/ 2147483647 h 147"/>
                <a:gd name="T44" fmla="*/ 2147483647 w 379"/>
                <a:gd name="T45" fmla="*/ 2147483647 h 147"/>
                <a:gd name="T46" fmla="*/ 1400437386 w 379"/>
                <a:gd name="T47" fmla="*/ 2147483647 h 147"/>
                <a:gd name="T48" fmla="*/ 0 w 379"/>
                <a:gd name="T49" fmla="*/ 2147483647 h 147"/>
                <a:gd name="T50" fmla="*/ 2147483647 w 379"/>
                <a:gd name="T51" fmla="*/ 2147483647 h 147"/>
                <a:gd name="T52" fmla="*/ 2147483647 w 379"/>
                <a:gd name="T53" fmla="*/ 2147483647 h 147"/>
                <a:gd name="T54" fmla="*/ 2147483647 w 379"/>
                <a:gd name="T55" fmla="*/ 2147483647 h 147"/>
                <a:gd name="T56" fmla="*/ 2147483647 w 379"/>
                <a:gd name="T57" fmla="*/ 2147483647 h 147"/>
                <a:gd name="T58" fmla="*/ 2147483647 w 379"/>
                <a:gd name="T59" fmla="*/ 1185328781 h 147"/>
                <a:gd name="T60" fmla="*/ 2147483647 w 379"/>
                <a:gd name="T61" fmla="*/ 296262213 h 147"/>
                <a:gd name="T62" fmla="*/ 2147483647 w 379"/>
                <a:gd name="T63" fmla="*/ 0 h 147"/>
                <a:gd name="T64" fmla="*/ 2147483647 w 379"/>
                <a:gd name="T65" fmla="*/ 2147483647 h 147"/>
                <a:gd name="T66" fmla="*/ 2147483647 w 379"/>
                <a:gd name="T67" fmla="*/ 2147483647 h 147"/>
                <a:gd name="T68" fmla="*/ 2147483647 w 379"/>
                <a:gd name="T69" fmla="*/ 2147483647 h 147"/>
                <a:gd name="T70" fmla="*/ 2147483647 w 379"/>
                <a:gd name="T71" fmla="*/ 2147483647 h 147"/>
                <a:gd name="T72" fmla="*/ 2147483647 w 379"/>
                <a:gd name="T73" fmla="*/ 2147483647 h 147"/>
                <a:gd name="T74" fmla="*/ 2147483647 w 379"/>
                <a:gd name="T75" fmla="*/ 2147483647 h 1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79" h="147">
                  <a:moveTo>
                    <a:pt x="379" y="92"/>
                  </a:moveTo>
                  <a:lnTo>
                    <a:pt x="375" y="94"/>
                  </a:lnTo>
                  <a:lnTo>
                    <a:pt x="366" y="98"/>
                  </a:lnTo>
                  <a:lnTo>
                    <a:pt x="360" y="101"/>
                  </a:lnTo>
                  <a:lnTo>
                    <a:pt x="357" y="105"/>
                  </a:lnTo>
                  <a:lnTo>
                    <a:pt x="354" y="108"/>
                  </a:lnTo>
                  <a:lnTo>
                    <a:pt x="353" y="111"/>
                  </a:lnTo>
                  <a:lnTo>
                    <a:pt x="347" y="117"/>
                  </a:lnTo>
                  <a:lnTo>
                    <a:pt x="341" y="123"/>
                  </a:lnTo>
                  <a:lnTo>
                    <a:pt x="333" y="127"/>
                  </a:lnTo>
                  <a:lnTo>
                    <a:pt x="324" y="130"/>
                  </a:lnTo>
                  <a:lnTo>
                    <a:pt x="320" y="131"/>
                  </a:lnTo>
                  <a:lnTo>
                    <a:pt x="315" y="132"/>
                  </a:lnTo>
                  <a:lnTo>
                    <a:pt x="311" y="132"/>
                  </a:lnTo>
                  <a:lnTo>
                    <a:pt x="306" y="131"/>
                  </a:lnTo>
                  <a:lnTo>
                    <a:pt x="301" y="130"/>
                  </a:lnTo>
                  <a:lnTo>
                    <a:pt x="296" y="128"/>
                  </a:lnTo>
                  <a:lnTo>
                    <a:pt x="291" y="126"/>
                  </a:lnTo>
                  <a:lnTo>
                    <a:pt x="286" y="123"/>
                  </a:lnTo>
                  <a:lnTo>
                    <a:pt x="281" y="119"/>
                  </a:lnTo>
                  <a:lnTo>
                    <a:pt x="277" y="117"/>
                  </a:lnTo>
                  <a:lnTo>
                    <a:pt x="275" y="116"/>
                  </a:lnTo>
                  <a:lnTo>
                    <a:pt x="271" y="116"/>
                  </a:lnTo>
                  <a:lnTo>
                    <a:pt x="269" y="118"/>
                  </a:lnTo>
                  <a:lnTo>
                    <a:pt x="268" y="120"/>
                  </a:lnTo>
                  <a:lnTo>
                    <a:pt x="267" y="123"/>
                  </a:lnTo>
                  <a:lnTo>
                    <a:pt x="266" y="126"/>
                  </a:lnTo>
                  <a:lnTo>
                    <a:pt x="266" y="140"/>
                  </a:lnTo>
                  <a:lnTo>
                    <a:pt x="266" y="147"/>
                  </a:lnTo>
                  <a:lnTo>
                    <a:pt x="257" y="145"/>
                  </a:lnTo>
                  <a:lnTo>
                    <a:pt x="251" y="143"/>
                  </a:lnTo>
                  <a:lnTo>
                    <a:pt x="244" y="140"/>
                  </a:lnTo>
                  <a:lnTo>
                    <a:pt x="240" y="137"/>
                  </a:lnTo>
                  <a:lnTo>
                    <a:pt x="229" y="131"/>
                  </a:lnTo>
                  <a:lnTo>
                    <a:pt x="213" y="123"/>
                  </a:lnTo>
                  <a:lnTo>
                    <a:pt x="113" y="141"/>
                  </a:lnTo>
                  <a:lnTo>
                    <a:pt x="95" y="132"/>
                  </a:lnTo>
                  <a:lnTo>
                    <a:pt x="80" y="124"/>
                  </a:lnTo>
                  <a:lnTo>
                    <a:pt x="68" y="116"/>
                  </a:lnTo>
                  <a:lnTo>
                    <a:pt x="58" y="109"/>
                  </a:lnTo>
                  <a:lnTo>
                    <a:pt x="51" y="101"/>
                  </a:lnTo>
                  <a:lnTo>
                    <a:pt x="45" y="94"/>
                  </a:lnTo>
                  <a:lnTo>
                    <a:pt x="40" y="88"/>
                  </a:lnTo>
                  <a:lnTo>
                    <a:pt x="37" y="82"/>
                  </a:lnTo>
                  <a:lnTo>
                    <a:pt x="31" y="70"/>
                  </a:lnTo>
                  <a:lnTo>
                    <a:pt x="26" y="59"/>
                  </a:lnTo>
                  <a:lnTo>
                    <a:pt x="21" y="54"/>
                  </a:lnTo>
                  <a:lnTo>
                    <a:pt x="16" y="48"/>
                  </a:lnTo>
                  <a:lnTo>
                    <a:pt x="9" y="42"/>
                  </a:lnTo>
                  <a:lnTo>
                    <a:pt x="0" y="36"/>
                  </a:lnTo>
                  <a:lnTo>
                    <a:pt x="16" y="39"/>
                  </a:lnTo>
                  <a:lnTo>
                    <a:pt x="29" y="40"/>
                  </a:lnTo>
                  <a:lnTo>
                    <a:pt x="41" y="40"/>
                  </a:lnTo>
                  <a:lnTo>
                    <a:pt x="52" y="38"/>
                  </a:lnTo>
                  <a:lnTo>
                    <a:pt x="62" y="36"/>
                  </a:lnTo>
                  <a:lnTo>
                    <a:pt x="72" y="33"/>
                  </a:lnTo>
                  <a:lnTo>
                    <a:pt x="79" y="29"/>
                  </a:lnTo>
                  <a:lnTo>
                    <a:pt x="87" y="25"/>
                  </a:lnTo>
                  <a:lnTo>
                    <a:pt x="102" y="16"/>
                  </a:lnTo>
                  <a:lnTo>
                    <a:pt x="119" y="8"/>
                  </a:lnTo>
                  <a:lnTo>
                    <a:pt x="128" y="5"/>
                  </a:lnTo>
                  <a:lnTo>
                    <a:pt x="138" y="2"/>
                  </a:lnTo>
                  <a:lnTo>
                    <a:pt x="149" y="1"/>
                  </a:lnTo>
                  <a:lnTo>
                    <a:pt x="159" y="0"/>
                  </a:lnTo>
                  <a:lnTo>
                    <a:pt x="179" y="11"/>
                  </a:lnTo>
                  <a:lnTo>
                    <a:pt x="200" y="23"/>
                  </a:lnTo>
                  <a:lnTo>
                    <a:pt x="222" y="34"/>
                  </a:lnTo>
                  <a:lnTo>
                    <a:pt x="244" y="45"/>
                  </a:lnTo>
                  <a:lnTo>
                    <a:pt x="278" y="61"/>
                  </a:lnTo>
                  <a:lnTo>
                    <a:pt x="292" y="67"/>
                  </a:lnTo>
                  <a:lnTo>
                    <a:pt x="314" y="73"/>
                  </a:lnTo>
                  <a:lnTo>
                    <a:pt x="333" y="80"/>
                  </a:lnTo>
                  <a:lnTo>
                    <a:pt x="343" y="83"/>
                  </a:lnTo>
                  <a:lnTo>
                    <a:pt x="354" y="86"/>
                  </a:lnTo>
                  <a:lnTo>
                    <a:pt x="365" y="89"/>
                  </a:lnTo>
                  <a:lnTo>
                    <a:pt x="379" y="92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0" name="Freeform 454"/>
            <p:cNvSpPr>
              <a:spLocks/>
            </p:cNvSpPr>
            <p:nvPr>
              <p:custDataLst>
                <p:tags r:id="rId291"/>
              </p:custDataLst>
            </p:nvPr>
          </p:nvSpPr>
          <p:spPr bwMode="auto">
            <a:xfrm>
              <a:off x="4888346" y="1665713"/>
              <a:ext cx="32676" cy="60325"/>
            </a:xfrm>
            <a:custGeom>
              <a:avLst/>
              <a:gdLst>
                <a:gd name="T0" fmla="*/ 0 w 61"/>
                <a:gd name="T1" fmla="*/ 0 h 67"/>
                <a:gd name="T2" fmla="*/ 0 w 61"/>
                <a:gd name="T3" fmla="*/ 2147483647 h 67"/>
                <a:gd name="T4" fmla="*/ 0 w 61"/>
                <a:gd name="T5" fmla="*/ 2147483647 h 67"/>
                <a:gd name="T6" fmla="*/ 120778043 w 61"/>
                <a:gd name="T7" fmla="*/ 2147483647 h 67"/>
                <a:gd name="T8" fmla="*/ 241800348 w 61"/>
                <a:gd name="T9" fmla="*/ 2147483647 h 67"/>
                <a:gd name="T10" fmla="*/ 362578391 w 61"/>
                <a:gd name="T11" fmla="*/ 2147483647 h 67"/>
                <a:gd name="T12" fmla="*/ 725401045 w 61"/>
                <a:gd name="T13" fmla="*/ 2147483647 h 67"/>
                <a:gd name="T14" fmla="*/ 1450802089 w 61"/>
                <a:gd name="T15" fmla="*/ 2147483647 h 67"/>
                <a:gd name="T16" fmla="*/ 2147483647 w 61"/>
                <a:gd name="T17" fmla="*/ 2147483647 h 67"/>
                <a:gd name="T18" fmla="*/ 2147483647 w 61"/>
                <a:gd name="T19" fmla="*/ 2147483647 h 67"/>
                <a:gd name="T20" fmla="*/ 2147483647 w 61"/>
                <a:gd name="T21" fmla="*/ 2147483647 h 67"/>
                <a:gd name="T22" fmla="*/ 2147483647 w 61"/>
                <a:gd name="T23" fmla="*/ 2147483647 h 67"/>
                <a:gd name="T24" fmla="*/ 2147483647 w 61"/>
                <a:gd name="T25" fmla="*/ 2147483647 h 67"/>
                <a:gd name="T26" fmla="*/ 2147483647 w 61"/>
                <a:gd name="T27" fmla="*/ 2147483647 h 67"/>
                <a:gd name="T28" fmla="*/ 2147483647 w 61"/>
                <a:gd name="T29" fmla="*/ 2147483647 h 67"/>
                <a:gd name="T30" fmla="*/ 2147483647 w 61"/>
                <a:gd name="T31" fmla="*/ 2147483647 h 67"/>
                <a:gd name="T32" fmla="*/ 2147483647 w 61"/>
                <a:gd name="T33" fmla="*/ 2147483647 h 67"/>
                <a:gd name="T34" fmla="*/ 2147483647 w 61"/>
                <a:gd name="T35" fmla="*/ 2147483647 h 67"/>
                <a:gd name="T36" fmla="*/ 2147483647 w 61"/>
                <a:gd name="T37" fmla="*/ 0 h 67"/>
                <a:gd name="T38" fmla="*/ 2147483647 w 61"/>
                <a:gd name="T39" fmla="*/ 2147483647 h 67"/>
                <a:gd name="T40" fmla="*/ 2147483647 w 61"/>
                <a:gd name="T41" fmla="*/ 2147483647 h 67"/>
                <a:gd name="T42" fmla="*/ 1571580132 w 61"/>
                <a:gd name="T43" fmla="*/ 2147483647 h 67"/>
                <a:gd name="T44" fmla="*/ 1209001741 w 61"/>
                <a:gd name="T45" fmla="*/ 2147483647 h 67"/>
                <a:gd name="T46" fmla="*/ 725401045 w 61"/>
                <a:gd name="T47" fmla="*/ 1460019864 h 67"/>
                <a:gd name="T48" fmla="*/ 0 w 61"/>
                <a:gd name="T49" fmla="*/ 0 h 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1" h="67">
                  <a:moveTo>
                    <a:pt x="0" y="0"/>
                  </a:moveTo>
                  <a:lnTo>
                    <a:pt x="0" y="9"/>
                  </a:lnTo>
                  <a:lnTo>
                    <a:pt x="0" y="18"/>
                  </a:lnTo>
                  <a:lnTo>
                    <a:pt x="1" y="24"/>
                  </a:lnTo>
                  <a:lnTo>
                    <a:pt x="2" y="30"/>
                  </a:lnTo>
                  <a:lnTo>
                    <a:pt x="3" y="36"/>
                  </a:lnTo>
                  <a:lnTo>
                    <a:pt x="6" y="42"/>
                  </a:lnTo>
                  <a:lnTo>
                    <a:pt x="12" y="55"/>
                  </a:lnTo>
                  <a:lnTo>
                    <a:pt x="21" y="67"/>
                  </a:lnTo>
                  <a:lnTo>
                    <a:pt x="28" y="65"/>
                  </a:lnTo>
                  <a:lnTo>
                    <a:pt x="35" y="61"/>
                  </a:lnTo>
                  <a:lnTo>
                    <a:pt x="42" y="58"/>
                  </a:lnTo>
                  <a:lnTo>
                    <a:pt x="48" y="53"/>
                  </a:lnTo>
                  <a:lnTo>
                    <a:pt x="53" y="47"/>
                  </a:lnTo>
                  <a:lnTo>
                    <a:pt x="57" y="40"/>
                  </a:lnTo>
                  <a:lnTo>
                    <a:pt x="59" y="32"/>
                  </a:lnTo>
                  <a:lnTo>
                    <a:pt x="61" y="24"/>
                  </a:lnTo>
                  <a:lnTo>
                    <a:pt x="53" y="14"/>
                  </a:lnTo>
                  <a:lnTo>
                    <a:pt x="41" y="0"/>
                  </a:lnTo>
                  <a:lnTo>
                    <a:pt x="28" y="3"/>
                  </a:lnTo>
                  <a:lnTo>
                    <a:pt x="18" y="4"/>
                  </a:lnTo>
                  <a:lnTo>
                    <a:pt x="13" y="4"/>
                  </a:lnTo>
                  <a:lnTo>
                    <a:pt x="10" y="3"/>
                  </a:lnTo>
                  <a:lnTo>
                    <a:pt x="6" y="2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1" name="Freeform 455"/>
            <p:cNvSpPr>
              <a:spLocks/>
            </p:cNvSpPr>
            <p:nvPr>
              <p:custDataLst>
                <p:tags r:id="rId292"/>
              </p:custDataLst>
            </p:nvPr>
          </p:nvSpPr>
          <p:spPr bwMode="auto">
            <a:xfrm>
              <a:off x="4857390" y="1670472"/>
              <a:ext cx="27517" cy="58738"/>
            </a:xfrm>
            <a:custGeom>
              <a:avLst/>
              <a:gdLst>
                <a:gd name="T0" fmla="*/ 0 w 60"/>
                <a:gd name="T1" fmla="*/ 2147483647 h 55"/>
                <a:gd name="T2" fmla="*/ 0 w 60"/>
                <a:gd name="T3" fmla="*/ 2147483647 h 55"/>
                <a:gd name="T4" fmla="*/ 379390063 w 60"/>
                <a:gd name="T5" fmla="*/ 2147483647 h 55"/>
                <a:gd name="T6" fmla="*/ 758600633 w 60"/>
                <a:gd name="T7" fmla="*/ 2147483647 h 55"/>
                <a:gd name="T8" fmla="*/ 1213796997 w 60"/>
                <a:gd name="T9" fmla="*/ 2147483647 h 55"/>
                <a:gd name="T10" fmla="*/ 1593186637 w 60"/>
                <a:gd name="T11" fmla="*/ 2147483647 h 55"/>
                <a:gd name="T12" fmla="*/ 2048383000 w 60"/>
                <a:gd name="T13" fmla="*/ 2147483647 h 55"/>
                <a:gd name="T14" fmla="*/ 2147483647 w 60"/>
                <a:gd name="T15" fmla="*/ 2147483647 h 55"/>
                <a:gd name="T16" fmla="*/ 2147483647 w 60"/>
                <a:gd name="T17" fmla="*/ 2147483647 h 55"/>
                <a:gd name="T18" fmla="*/ 2147483647 w 60"/>
                <a:gd name="T19" fmla="*/ 2147483647 h 55"/>
                <a:gd name="T20" fmla="*/ 2147483647 w 60"/>
                <a:gd name="T21" fmla="*/ 2147483647 h 55"/>
                <a:gd name="T22" fmla="*/ 2147483647 w 60"/>
                <a:gd name="T23" fmla="*/ 2147483647 h 55"/>
                <a:gd name="T24" fmla="*/ 2147483647 w 60"/>
                <a:gd name="T25" fmla="*/ 2147483647 h 55"/>
                <a:gd name="T26" fmla="*/ 2147483647 w 60"/>
                <a:gd name="T27" fmla="*/ 2147483647 h 55"/>
                <a:gd name="T28" fmla="*/ 2147483647 w 60"/>
                <a:gd name="T29" fmla="*/ 2147483647 h 55"/>
                <a:gd name="T30" fmla="*/ 2147483647 w 60"/>
                <a:gd name="T31" fmla="*/ 2147483647 h 55"/>
                <a:gd name="T32" fmla="*/ 2147483647 w 60"/>
                <a:gd name="T33" fmla="*/ 2147483647 h 55"/>
                <a:gd name="T34" fmla="*/ 2147483647 w 60"/>
                <a:gd name="T35" fmla="*/ 0 h 55"/>
                <a:gd name="T36" fmla="*/ 1744978730 w 60"/>
                <a:gd name="T37" fmla="*/ 1218103304 h 55"/>
                <a:gd name="T38" fmla="*/ 1137990697 w 60"/>
                <a:gd name="T39" fmla="*/ 2147483647 h 55"/>
                <a:gd name="T40" fmla="*/ 531002663 w 60"/>
                <a:gd name="T41" fmla="*/ 2147483647 h 55"/>
                <a:gd name="T42" fmla="*/ 0 w 60"/>
                <a:gd name="T43" fmla="*/ 2147483647 h 5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0" h="55">
                  <a:moveTo>
                    <a:pt x="0" y="6"/>
                  </a:moveTo>
                  <a:lnTo>
                    <a:pt x="0" y="24"/>
                  </a:lnTo>
                  <a:lnTo>
                    <a:pt x="5" y="32"/>
                  </a:lnTo>
                  <a:lnTo>
                    <a:pt x="10" y="40"/>
                  </a:lnTo>
                  <a:lnTo>
                    <a:pt x="16" y="45"/>
                  </a:lnTo>
                  <a:lnTo>
                    <a:pt x="21" y="49"/>
                  </a:lnTo>
                  <a:lnTo>
                    <a:pt x="27" y="52"/>
                  </a:lnTo>
                  <a:lnTo>
                    <a:pt x="33" y="54"/>
                  </a:lnTo>
                  <a:lnTo>
                    <a:pt x="40" y="55"/>
                  </a:lnTo>
                  <a:lnTo>
                    <a:pt x="46" y="55"/>
                  </a:lnTo>
                  <a:lnTo>
                    <a:pt x="53" y="52"/>
                  </a:lnTo>
                  <a:lnTo>
                    <a:pt x="60" y="49"/>
                  </a:lnTo>
                  <a:lnTo>
                    <a:pt x="50" y="34"/>
                  </a:lnTo>
                  <a:lnTo>
                    <a:pt x="42" y="22"/>
                  </a:lnTo>
                  <a:lnTo>
                    <a:pt x="39" y="17"/>
                  </a:lnTo>
                  <a:lnTo>
                    <a:pt x="35" y="12"/>
                  </a:lnTo>
                  <a:lnTo>
                    <a:pt x="34" y="6"/>
                  </a:lnTo>
                  <a:lnTo>
                    <a:pt x="33" y="0"/>
                  </a:lnTo>
                  <a:lnTo>
                    <a:pt x="23" y="1"/>
                  </a:lnTo>
                  <a:lnTo>
                    <a:pt x="15" y="3"/>
                  </a:lnTo>
                  <a:lnTo>
                    <a:pt x="7" y="5"/>
                  </a:lnTo>
                  <a:lnTo>
                    <a:pt x="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2" name="Freeform 456"/>
            <p:cNvSpPr>
              <a:spLocks/>
            </p:cNvSpPr>
            <p:nvPr>
              <p:custDataLst>
                <p:tags r:id="rId293"/>
              </p:custDataLst>
            </p:nvPr>
          </p:nvSpPr>
          <p:spPr bwMode="auto">
            <a:xfrm>
              <a:off x="4824714" y="1616497"/>
              <a:ext cx="56754" cy="77788"/>
            </a:xfrm>
            <a:custGeom>
              <a:avLst/>
              <a:gdLst>
                <a:gd name="T0" fmla="*/ 2147483647 w 120"/>
                <a:gd name="T1" fmla="*/ 2147483647 h 148"/>
                <a:gd name="T2" fmla="*/ 2147483647 w 120"/>
                <a:gd name="T3" fmla="*/ 2147483647 h 148"/>
                <a:gd name="T4" fmla="*/ 2147483647 w 120"/>
                <a:gd name="T5" fmla="*/ 2147483647 h 148"/>
                <a:gd name="T6" fmla="*/ 2147483647 w 120"/>
                <a:gd name="T7" fmla="*/ 2147483647 h 148"/>
                <a:gd name="T8" fmla="*/ 2147483647 w 120"/>
                <a:gd name="T9" fmla="*/ 2147483647 h 148"/>
                <a:gd name="T10" fmla="*/ 2147483647 w 120"/>
                <a:gd name="T11" fmla="*/ 2147483647 h 148"/>
                <a:gd name="T12" fmla="*/ 2147483647 w 120"/>
                <a:gd name="T13" fmla="*/ 2147483647 h 148"/>
                <a:gd name="T14" fmla="*/ 2147483647 w 120"/>
                <a:gd name="T15" fmla="*/ 2147483647 h 148"/>
                <a:gd name="T16" fmla="*/ 2147483647 w 120"/>
                <a:gd name="T17" fmla="*/ 2147483647 h 148"/>
                <a:gd name="T18" fmla="*/ 2147483647 w 120"/>
                <a:gd name="T19" fmla="*/ 2147483647 h 148"/>
                <a:gd name="T20" fmla="*/ 2147483647 w 120"/>
                <a:gd name="T21" fmla="*/ 2147483647 h 148"/>
                <a:gd name="T22" fmla="*/ 2147483647 w 120"/>
                <a:gd name="T23" fmla="*/ 2147483647 h 148"/>
                <a:gd name="T24" fmla="*/ 1580948038 w 120"/>
                <a:gd name="T25" fmla="*/ 2147483647 h 148"/>
                <a:gd name="T26" fmla="*/ 915215304 w 120"/>
                <a:gd name="T27" fmla="*/ 2147483647 h 148"/>
                <a:gd name="T28" fmla="*/ 499156357 w 120"/>
                <a:gd name="T29" fmla="*/ 2147483647 h 148"/>
                <a:gd name="T30" fmla="*/ 249673350 w 120"/>
                <a:gd name="T31" fmla="*/ 2147483647 h 148"/>
                <a:gd name="T32" fmla="*/ 166385598 w 120"/>
                <a:gd name="T33" fmla="*/ 2147483647 h 148"/>
                <a:gd name="T34" fmla="*/ 83288189 w 120"/>
                <a:gd name="T35" fmla="*/ 2147483647 h 148"/>
                <a:gd name="T36" fmla="*/ 0 w 120"/>
                <a:gd name="T37" fmla="*/ 2147483647 h 148"/>
                <a:gd name="T38" fmla="*/ 166385598 w 120"/>
                <a:gd name="T39" fmla="*/ 2147483647 h 148"/>
                <a:gd name="T40" fmla="*/ 665732297 w 120"/>
                <a:gd name="T41" fmla="*/ 2147483647 h 148"/>
                <a:gd name="T42" fmla="*/ 1164888654 w 120"/>
                <a:gd name="T43" fmla="*/ 2147483647 h 148"/>
                <a:gd name="T44" fmla="*/ 1664045447 w 120"/>
                <a:gd name="T45" fmla="*/ 2147483647 h 148"/>
                <a:gd name="T46" fmla="*/ 2147483647 w 120"/>
                <a:gd name="T47" fmla="*/ 2147483647 h 148"/>
                <a:gd name="T48" fmla="*/ 2147483647 w 120"/>
                <a:gd name="T49" fmla="*/ 2147483647 h 148"/>
                <a:gd name="T50" fmla="*/ 2147483647 w 120"/>
                <a:gd name="T51" fmla="*/ 2032645116 h 148"/>
                <a:gd name="T52" fmla="*/ 2147483647 w 120"/>
                <a:gd name="T53" fmla="*/ 1597275666 h 148"/>
                <a:gd name="T54" fmla="*/ 2147483647 w 120"/>
                <a:gd name="T55" fmla="*/ 725984367 h 148"/>
                <a:gd name="T56" fmla="*/ 2147483647 w 120"/>
                <a:gd name="T57" fmla="*/ 0 h 148"/>
                <a:gd name="T58" fmla="*/ 2147483647 w 120"/>
                <a:gd name="T59" fmla="*/ 290338454 h 148"/>
                <a:gd name="T60" fmla="*/ 2147483647 w 120"/>
                <a:gd name="T61" fmla="*/ 1016322821 h 148"/>
                <a:gd name="T62" fmla="*/ 2147483647 w 120"/>
                <a:gd name="T63" fmla="*/ 1451968207 h 148"/>
                <a:gd name="T64" fmla="*/ 2147483647 w 120"/>
                <a:gd name="T65" fmla="*/ 1887614120 h 148"/>
                <a:gd name="T66" fmla="*/ 2147483647 w 120"/>
                <a:gd name="T67" fmla="*/ 2147483647 h 148"/>
                <a:gd name="T68" fmla="*/ 2147483647 w 120"/>
                <a:gd name="T69" fmla="*/ 2147483647 h 148"/>
                <a:gd name="T70" fmla="*/ 2147483647 w 120"/>
                <a:gd name="T71" fmla="*/ 2147483647 h 148"/>
                <a:gd name="T72" fmla="*/ 2147483647 w 120"/>
                <a:gd name="T73" fmla="*/ 2147483647 h 148"/>
                <a:gd name="T74" fmla="*/ 2147483647 w 120"/>
                <a:gd name="T75" fmla="*/ 2147483647 h 148"/>
                <a:gd name="T76" fmla="*/ 2147483647 w 120"/>
                <a:gd name="T77" fmla="*/ 2147483647 h 148"/>
                <a:gd name="T78" fmla="*/ 2147483647 w 120"/>
                <a:gd name="T79" fmla="*/ 2147483647 h 148"/>
                <a:gd name="T80" fmla="*/ 2147483647 w 120"/>
                <a:gd name="T81" fmla="*/ 2147483647 h 148"/>
                <a:gd name="T82" fmla="*/ 2147483647 w 120"/>
                <a:gd name="T83" fmla="*/ 2147483647 h 148"/>
                <a:gd name="T84" fmla="*/ 2147483647 w 120"/>
                <a:gd name="T85" fmla="*/ 2147483647 h 148"/>
                <a:gd name="T86" fmla="*/ 2147483647 w 120"/>
                <a:gd name="T87" fmla="*/ 2147483647 h 148"/>
                <a:gd name="T88" fmla="*/ 2147483647 w 120"/>
                <a:gd name="T89" fmla="*/ 2147483647 h 148"/>
                <a:gd name="T90" fmla="*/ 2147483647 w 120"/>
                <a:gd name="T91" fmla="*/ 2147483647 h 148"/>
                <a:gd name="T92" fmla="*/ 2147483647 w 120"/>
                <a:gd name="T93" fmla="*/ 2147483647 h 148"/>
                <a:gd name="T94" fmla="*/ 2147483647 w 120"/>
                <a:gd name="T95" fmla="*/ 2147483647 h 148"/>
                <a:gd name="T96" fmla="*/ 2147483647 w 120"/>
                <a:gd name="T97" fmla="*/ 2147483647 h 148"/>
                <a:gd name="T98" fmla="*/ 2147483647 w 120"/>
                <a:gd name="T99" fmla="*/ 2147483647 h 148"/>
                <a:gd name="T100" fmla="*/ 2147483647 w 120"/>
                <a:gd name="T101" fmla="*/ 2147483647 h 148"/>
                <a:gd name="T102" fmla="*/ 2147483647 w 120"/>
                <a:gd name="T103" fmla="*/ 2147483647 h 148"/>
                <a:gd name="T104" fmla="*/ 2147483647 w 120"/>
                <a:gd name="T105" fmla="*/ 2147483647 h 148"/>
                <a:gd name="T106" fmla="*/ 2147483647 w 120"/>
                <a:gd name="T107" fmla="*/ 2147483647 h 148"/>
                <a:gd name="T108" fmla="*/ 2147483647 w 120"/>
                <a:gd name="T109" fmla="*/ 2147483647 h 148"/>
                <a:gd name="T110" fmla="*/ 2147483647 w 120"/>
                <a:gd name="T111" fmla="*/ 2147483647 h 148"/>
                <a:gd name="T112" fmla="*/ 2147483647 w 120"/>
                <a:gd name="T113" fmla="*/ 2147483647 h 148"/>
                <a:gd name="T114" fmla="*/ 2147483647 w 120"/>
                <a:gd name="T115" fmla="*/ 2147483647 h 148"/>
                <a:gd name="T116" fmla="*/ 2147483647 w 120"/>
                <a:gd name="T117" fmla="*/ 2147483647 h 148"/>
                <a:gd name="T118" fmla="*/ 2147483647 w 120"/>
                <a:gd name="T119" fmla="*/ 2147483647 h 14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20" h="148">
                  <a:moveTo>
                    <a:pt x="74" y="129"/>
                  </a:moveTo>
                  <a:lnTo>
                    <a:pt x="70" y="131"/>
                  </a:lnTo>
                  <a:lnTo>
                    <a:pt x="67" y="132"/>
                  </a:lnTo>
                  <a:lnTo>
                    <a:pt x="64" y="133"/>
                  </a:lnTo>
                  <a:lnTo>
                    <a:pt x="60" y="133"/>
                  </a:lnTo>
                  <a:lnTo>
                    <a:pt x="56" y="133"/>
                  </a:lnTo>
                  <a:lnTo>
                    <a:pt x="53" y="132"/>
                  </a:lnTo>
                  <a:lnTo>
                    <a:pt x="50" y="131"/>
                  </a:lnTo>
                  <a:lnTo>
                    <a:pt x="47" y="129"/>
                  </a:lnTo>
                  <a:lnTo>
                    <a:pt x="41" y="128"/>
                  </a:lnTo>
                  <a:lnTo>
                    <a:pt x="34" y="125"/>
                  </a:lnTo>
                  <a:lnTo>
                    <a:pt x="26" y="120"/>
                  </a:lnTo>
                  <a:lnTo>
                    <a:pt x="19" y="115"/>
                  </a:lnTo>
                  <a:lnTo>
                    <a:pt x="11" y="108"/>
                  </a:lnTo>
                  <a:lnTo>
                    <a:pt x="6" y="101"/>
                  </a:lnTo>
                  <a:lnTo>
                    <a:pt x="3" y="97"/>
                  </a:lnTo>
                  <a:lnTo>
                    <a:pt x="2" y="94"/>
                  </a:lnTo>
                  <a:lnTo>
                    <a:pt x="1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8" y="55"/>
                  </a:lnTo>
                  <a:lnTo>
                    <a:pt x="14" y="35"/>
                  </a:lnTo>
                  <a:lnTo>
                    <a:pt x="20" y="18"/>
                  </a:lnTo>
                  <a:lnTo>
                    <a:pt x="32" y="17"/>
                  </a:lnTo>
                  <a:lnTo>
                    <a:pt x="42" y="16"/>
                  </a:lnTo>
                  <a:lnTo>
                    <a:pt x="51" y="14"/>
                  </a:lnTo>
                  <a:lnTo>
                    <a:pt x="58" y="11"/>
                  </a:lnTo>
                  <a:lnTo>
                    <a:pt x="70" y="5"/>
                  </a:lnTo>
                  <a:lnTo>
                    <a:pt x="80" y="0"/>
                  </a:lnTo>
                  <a:lnTo>
                    <a:pt x="85" y="2"/>
                  </a:lnTo>
                  <a:lnTo>
                    <a:pt x="93" y="7"/>
                  </a:lnTo>
                  <a:lnTo>
                    <a:pt x="98" y="10"/>
                  </a:lnTo>
                  <a:lnTo>
                    <a:pt x="102" y="13"/>
                  </a:lnTo>
                  <a:lnTo>
                    <a:pt x="106" y="16"/>
                  </a:lnTo>
                  <a:lnTo>
                    <a:pt x="107" y="18"/>
                  </a:lnTo>
                  <a:lnTo>
                    <a:pt x="100" y="28"/>
                  </a:lnTo>
                  <a:lnTo>
                    <a:pt x="93" y="37"/>
                  </a:lnTo>
                  <a:lnTo>
                    <a:pt x="95" y="42"/>
                  </a:lnTo>
                  <a:lnTo>
                    <a:pt x="98" y="49"/>
                  </a:lnTo>
                  <a:lnTo>
                    <a:pt x="102" y="56"/>
                  </a:lnTo>
                  <a:lnTo>
                    <a:pt x="107" y="63"/>
                  </a:lnTo>
                  <a:lnTo>
                    <a:pt x="115" y="75"/>
                  </a:lnTo>
                  <a:lnTo>
                    <a:pt x="120" y="79"/>
                  </a:lnTo>
                  <a:lnTo>
                    <a:pt x="113" y="81"/>
                  </a:lnTo>
                  <a:lnTo>
                    <a:pt x="107" y="84"/>
                  </a:lnTo>
                  <a:lnTo>
                    <a:pt x="100" y="87"/>
                  </a:lnTo>
                  <a:lnTo>
                    <a:pt x="96" y="91"/>
                  </a:lnTo>
                  <a:lnTo>
                    <a:pt x="90" y="95"/>
                  </a:lnTo>
                  <a:lnTo>
                    <a:pt x="87" y="99"/>
                  </a:lnTo>
                  <a:lnTo>
                    <a:pt x="82" y="104"/>
                  </a:lnTo>
                  <a:lnTo>
                    <a:pt x="80" y="109"/>
                  </a:lnTo>
                  <a:lnTo>
                    <a:pt x="78" y="114"/>
                  </a:lnTo>
                  <a:lnTo>
                    <a:pt x="77" y="120"/>
                  </a:lnTo>
                  <a:lnTo>
                    <a:pt x="76" y="125"/>
                  </a:lnTo>
                  <a:lnTo>
                    <a:pt x="75" y="130"/>
                  </a:lnTo>
                  <a:lnTo>
                    <a:pt x="76" y="135"/>
                  </a:lnTo>
                  <a:lnTo>
                    <a:pt x="77" y="140"/>
                  </a:lnTo>
                  <a:lnTo>
                    <a:pt x="78" y="144"/>
                  </a:lnTo>
                  <a:lnTo>
                    <a:pt x="80" y="148"/>
                  </a:lnTo>
                  <a:lnTo>
                    <a:pt x="74" y="129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3" name="Freeform 457"/>
            <p:cNvSpPr>
              <a:spLocks/>
            </p:cNvSpPr>
            <p:nvPr>
              <p:custDataLst>
                <p:tags r:id="rId294"/>
              </p:custDataLst>
            </p:nvPr>
          </p:nvSpPr>
          <p:spPr bwMode="auto">
            <a:xfrm>
              <a:off x="5292497" y="2421363"/>
              <a:ext cx="295804" cy="307975"/>
            </a:xfrm>
            <a:custGeom>
              <a:avLst/>
              <a:gdLst>
                <a:gd name="T0" fmla="*/ 1701555862 w 631"/>
                <a:gd name="T1" fmla="*/ 281462618 h 592"/>
                <a:gd name="T2" fmla="*/ 2147483647 w 631"/>
                <a:gd name="T3" fmla="*/ 563196276 h 592"/>
                <a:gd name="T4" fmla="*/ 2147483647 w 631"/>
                <a:gd name="T5" fmla="*/ 1126392031 h 592"/>
                <a:gd name="T6" fmla="*/ 2147483647 w 631"/>
                <a:gd name="T7" fmla="*/ 1548856737 h 592"/>
                <a:gd name="T8" fmla="*/ 2147483647 w 631"/>
                <a:gd name="T9" fmla="*/ 2147483647 h 592"/>
                <a:gd name="T10" fmla="*/ 2147483647 w 631"/>
                <a:gd name="T11" fmla="*/ 2147483647 h 592"/>
                <a:gd name="T12" fmla="*/ 2147483647 w 631"/>
                <a:gd name="T13" fmla="*/ 2147483647 h 592"/>
                <a:gd name="T14" fmla="*/ 2147483647 w 631"/>
                <a:gd name="T15" fmla="*/ 2147483647 h 592"/>
                <a:gd name="T16" fmla="*/ 2147483647 w 631"/>
                <a:gd name="T17" fmla="*/ 2147483647 h 592"/>
                <a:gd name="T18" fmla="*/ 2147483647 w 631"/>
                <a:gd name="T19" fmla="*/ 2147483647 h 592"/>
                <a:gd name="T20" fmla="*/ 2147483647 w 631"/>
                <a:gd name="T21" fmla="*/ 2147483647 h 592"/>
                <a:gd name="T22" fmla="*/ 2147483647 w 631"/>
                <a:gd name="T23" fmla="*/ 2147483647 h 592"/>
                <a:gd name="T24" fmla="*/ 2147483647 w 631"/>
                <a:gd name="T25" fmla="*/ 2147483647 h 592"/>
                <a:gd name="T26" fmla="*/ 2147483647 w 631"/>
                <a:gd name="T27" fmla="*/ 2147483647 h 592"/>
                <a:gd name="T28" fmla="*/ 2147483647 w 631"/>
                <a:gd name="T29" fmla="*/ 2147483647 h 592"/>
                <a:gd name="T30" fmla="*/ 2147483647 w 631"/>
                <a:gd name="T31" fmla="*/ 2147483647 h 592"/>
                <a:gd name="T32" fmla="*/ 2147483647 w 631"/>
                <a:gd name="T33" fmla="*/ 2147483647 h 592"/>
                <a:gd name="T34" fmla="*/ 2147483647 w 631"/>
                <a:gd name="T35" fmla="*/ 2147483647 h 592"/>
                <a:gd name="T36" fmla="*/ 2147483647 w 631"/>
                <a:gd name="T37" fmla="*/ 2147483647 h 592"/>
                <a:gd name="T38" fmla="*/ 2147483647 w 631"/>
                <a:gd name="T39" fmla="*/ 2147483647 h 592"/>
                <a:gd name="T40" fmla="*/ 2147483647 w 631"/>
                <a:gd name="T41" fmla="*/ 2147483647 h 592"/>
                <a:gd name="T42" fmla="*/ 2147483647 w 631"/>
                <a:gd name="T43" fmla="*/ 2147483647 h 592"/>
                <a:gd name="T44" fmla="*/ 2147483647 w 631"/>
                <a:gd name="T45" fmla="*/ 2147483647 h 592"/>
                <a:gd name="T46" fmla="*/ 2147483647 w 631"/>
                <a:gd name="T47" fmla="*/ 2147483647 h 592"/>
                <a:gd name="T48" fmla="*/ 2147483647 w 631"/>
                <a:gd name="T49" fmla="*/ 2147483647 h 592"/>
                <a:gd name="T50" fmla="*/ 2147483647 w 631"/>
                <a:gd name="T51" fmla="*/ 2147483647 h 592"/>
                <a:gd name="T52" fmla="*/ 2147483647 w 631"/>
                <a:gd name="T53" fmla="*/ 2147483647 h 592"/>
                <a:gd name="T54" fmla="*/ 2147483647 w 631"/>
                <a:gd name="T55" fmla="*/ 2147483647 h 592"/>
                <a:gd name="T56" fmla="*/ 2147483647 w 631"/>
                <a:gd name="T57" fmla="*/ 2147483647 h 592"/>
                <a:gd name="T58" fmla="*/ 2147483647 w 631"/>
                <a:gd name="T59" fmla="*/ 2147483647 h 592"/>
                <a:gd name="T60" fmla="*/ 2147483647 w 631"/>
                <a:gd name="T61" fmla="*/ 2147483647 h 592"/>
                <a:gd name="T62" fmla="*/ 2147483647 w 631"/>
                <a:gd name="T63" fmla="*/ 2147483647 h 592"/>
                <a:gd name="T64" fmla="*/ 2147483647 w 631"/>
                <a:gd name="T65" fmla="*/ 2147483647 h 592"/>
                <a:gd name="T66" fmla="*/ 2147483647 w 631"/>
                <a:gd name="T67" fmla="*/ 2147483647 h 592"/>
                <a:gd name="T68" fmla="*/ 2147483647 w 631"/>
                <a:gd name="T69" fmla="*/ 2147483647 h 592"/>
                <a:gd name="T70" fmla="*/ 2147483647 w 631"/>
                <a:gd name="T71" fmla="*/ 2147483647 h 592"/>
                <a:gd name="T72" fmla="*/ 2147483647 w 631"/>
                <a:gd name="T73" fmla="*/ 2147483647 h 592"/>
                <a:gd name="T74" fmla="*/ 2147483647 w 631"/>
                <a:gd name="T75" fmla="*/ 2147483647 h 592"/>
                <a:gd name="T76" fmla="*/ 2147483647 w 631"/>
                <a:gd name="T77" fmla="*/ 2147483647 h 592"/>
                <a:gd name="T78" fmla="*/ 2147483647 w 631"/>
                <a:gd name="T79" fmla="*/ 2147483647 h 592"/>
                <a:gd name="T80" fmla="*/ 2147483647 w 631"/>
                <a:gd name="T81" fmla="*/ 2147483647 h 592"/>
                <a:gd name="T82" fmla="*/ 2147483647 w 631"/>
                <a:gd name="T83" fmla="*/ 2147483647 h 592"/>
                <a:gd name="T84" fmla="*/ 2147483647 w 631"/>
                <a:gd name="T85" fmla="*/ 2147483647 h 592"/>
                <a:gd name="T86" fmla="*/ 2025688281 w 631"/>
                <a:gd name="T87" fmla="*/ 2147483647 h 592"/>
                <a:gd name="T88" fmla="*/ 891317851 w 631"/>
                <a:gd name="T89" fmla="*/ 2147483647 h 592"/>
                <a:gd name="T90" fmla="*/ 161972741 w 631"/>
                <a:gd name="T91" fmla="*/ 2147483647 h 592"/>
                <a:gd name="T92" fmla="*/ 0 w 631"/>
                <a:gd name="T93" fmla="*/ 2147483647 h 592"/>
                <a:gd name="T94" fmla="*/ 243052580 w 631"/>
                <a:gd name="T95" fmla="*/ 2147483647 h 592"/>
                <a:gd name="T96" fmla="*/ 810238011 w 631"/>
                <a:gd name="T97" fmla="*/ 2147483647 h 592"/>
                <a:gd name="T98" fmla="*/ 1377423010 w 631"/>
                <a:gd name="T99" fmla="*/ 2147483647 h 592"/>
                <a:gd name="T100" fmla="*/ 1620662961 w 631"/>
                <a:gd name="T101" fmla="*/ 2147483647 h 592"/>
                <a:gd name="T102" fmla="*/ 1458503282 w 631"/>
                <a:gd name="T103" fmla="*/ 2147483647 h 592"/>
                <a:gd name="T104" fmla="*/ 1053290591 w 631"/>
                <a:gd name="T105" fmla="*/ 2147483647 h 592"/>
                <a:gd name="T106" fmla="*/ 729345110 w 631"/>
                <a:gd name="T107" fmla="*/ 2147483647 h 592"/>
                <a:gd name="T108" fmla="*/ 567185432 w 631"/>
                <a:gd name="T109" fmla="*/ 2147483647 h 592"/>
                <a:gd name="T110" fmla="*/ 1053290591 w 631"/>
                <a:gd name="T111" fmla="*/ 0 h 5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31" h="592">
                  <a:moveTo>
                    <a:pt x="13" y="0"/>
                  </a:moveTo>
                  <a:lnTo>
                    <a:pt x="21" y="2"/>
                  </a:lnTo>
                  <a:lnTo>
                    <a:pt x="26" y="2"/>
                  </a:lnTo>
                  <a:lnTo>
                    <a:pt x="32" y="4"/>
                  </a:lnTo>
                  <a:lnTo>
                    <a:pt x="40" y="7"/>
                  </a:lnTo>
                  <a:lnTo>
                    <a:pt x="54" y="8"/>
                  </a:lnTo>
                  <a:lnTo>
                    <a:pt x="67" y="9"/>
                  </a:lnTo>
                  <a:lnTo>
                    <a:pt x="78" y="11"/>
                  </a:lnTo>
                  <a:lnTo>
                    <a:pt x="88" y="13"/>
                  </a:lnTo>
                  <a:lnTo>
                    <a:pt x="104" y="19"/>
                  </a:lnTo>
                  <a:lnTo>
                    <a:pt x="118" y="26"/>
                  </a:lnTo>
                  <a:lnTo>
                    <a:pt x="130" y="32"/>
                  </a:lnTo>
                  <a:lnTo>
                    <a:pt x="141" y="38"/>
                  </a:lnTo>
                  <a:lnTo>
                    <a:pt x="146" y="40"/>
                  </a:lnTo>
                  <a:lnTo>
                    <a:pt x="153" y="42"/>
                  </a:lnTo>
                  <a:lnTo>
                    <a:pt x="159" y="43"/>
                  </a:lnTo>
                  <a:lnTo>
                    <a:pt x="166" y="44"/>
                  </a:lnTo>
                  <a:lnTo>
                    <a:pt x="189" y="43"/>
                  </a:lnTo>
                  <a:lnTo>
                    <a:pt x="210" y="41"/>
                  </a:lnTo>
                  <a:lnTo>
                    <a:pt x="227" y="37"/>
                  </a:lnTo>
                  <a:lnTo>
                    <a:pt x="244" y="33"/>
                  </a:lnTo>
                  <a:lnTo>
                    <a:pt x="277" y="23"/>
                  </a:lnTo>
                  <a:lnTo>
                    <a:pt x="312" y="14"/>
                  </a:lnTo>
                  <a:lnTo>
                    <a:pt x="399" y="38"/>
                  </a:lnTo>
                  <a:lnTo>
                    <a:pt x="400" y="53"/>
                  </a:lnTo>
                  <a:lnTo>
                    <a:pt x="403" y="69"/>
                  </a:lnTo>
                  <a:lnTo>
                    <a:pt x="405" y="82"/>
                  </a:lnTo>
                  <a:lnTo>
                    <a:pt x="410" y="95"/>
                  </a:lnTo>
                  <a:lnTo>
                    <a:pt x="413" y="107"/>
                  </a:lnTo>
                  <a:lnTo>
                    <a:pt x="417" y="119"/>
                  </a:lnTo>
                  <a:lnTo>
                    <a:pt x="423" y="130"/>
                  </a:lnTo>
                  <a:lnTo>
                    <a:pt x="427" y="140"/>
                  </a:lnTo>
                  <a:lnTo>
                    <a:pt x="438" y="158"/>
                  </a:lnTo>
                  <a:lnTo>
                    <a:pt x="450" y="175"/>
                  </a:lnTo>
                  <a:lnTo>
                    <a:pt x="461" y="190"/>
                  </a:lnTo>
                  <a:lnTo>
                    <a:pt x="472" y="204"/>
                  </a:lnTo>
                  <a:lnTo>
                    <a:pt x="478" y="213"/>
                  </a:lnTo>
                  <a:lnTo>
                    <a:pt x="482" y="222"/>
                  </a:lnTo>
                  <a:lnTo>
                    <a:pt x="484" y="232"/>
                  </a:lnTo>
                  <a:lnTo>
                    <a:pt x="485" y="240"/>
                  </a:lnTo>
                  <a:lnTo>
                    <a:pt x="488" y="248"/>
                  </a:lnTo>
                  <a:lnTo>
                    <a:pt x="491" y="255"/>
                  </a:lnTo>
                  <a:lnTo>
                    <a:pt x="494" y="258"/>
                  </a:lnTo>
                  <a:lnTo>
                    <a:pt x="496" y="261"/>
                  </a:lnTo>
                  <a:lnTo>
                    <a:pt x="501" y="263"/>
                  </a:lnTo>
                  <a:lnTo>
                    <a:pt x="505" y="266"/>
                  </a:lnTo>
                  <a:lnTo>
                    <a:pt x="508" y="267"/>
                  </a:lnTo>
                  <a:lnTo>
                    <a:pt x="513" y="270"/>
                  </a:lnTo>
                  <a:lnTo>
                    <a:pt x="516" y="274"/>
                  </a:lnTo>
                  <a:lnTo>
                    <a:pt x="519" y="278"/>
                  </a:lnTo>
                  <a:lnTo>
                    <a:pt x="526" y="290"/>
                  </a:lnTo>
                  <a:lnTo>
                    <a:pt x="533" y="303"/>
                  </a:lnTo>
                  <a:lnTo>
                    <a:pt x="537" y="317"/>
                  </a:lnTo>
                  <a:lnTo>
                    <a:pt x="541" y="331"/>
                  </a:lnTo>
                  <a:lnTo>
                    <a:pt x="544" y="346"/>
                  </a:lnTo>
                  <a:lnTo>
                    <a:pt x="545" y="358"/>
                  </a:lnTo>
                  <a:lnTo>
                    <a:pt x="546" y="363"/>
                  </a:lnTo>
                  <a:lnTo>
                    <a:pt x="548" y="368"/>
                  </a:lnTo>
                  <a:lnTo>
                    <a:pt x="551" y="374"/>
                  </a:lnTo>
                  <a:lnTo>
                    <a:pt x="557" y="381"/>
                  </a:lnTo>
                  <a:lnTo>
                    <a:pt x="569" y="398"/>
                  </a:lnTo>
                  <a:lnTo>
                    <a:pt x="583" y="415"/>
                  </a:lnTo>
                  <a:lnTo>
                    <a:pt x="598" y="432"/>
                  </a:lnTo>
                  <a:lnTo>
                    <a:pt x="612" y="447"/>
                  </a:lnTo>
                  <a:lnTo>
                    <a:pt x="624" y="458"/>
                  </a:lnTo>
                  <a:lnTo>
                    <a:pt x="631" y="463"/>
                  </a:lnTo>
                  <a:lnTo>
                    <a:pt x="622" y="472"/>
                  </a:lnTo>
                  <a:lnTo>
                    <a:pt x="612" y="481"/>
                  </a:lnTo>
                  <a:lnTo>
                    <a:pt x="619" y="489"/>
                  </a:lnTo>
                  <a:lnTo>
                    <a:pt x="624" y="496"/>
                  </a:lnTo>
                  <a:lnTo>
                    <a:pt x="626" y="501"/>
                  </a:lnTo>
                  <a:lnTo>
                    <a:pt x="626" y="507"/>
                  </a:lnTo>
                  <a:lnTo>
                    <a:pt x="626" y="511"/>
                  </a:lnTo>
                  <a:lnTo>
                    <a:pt x="626" y="516"/>
                  </a:lnTo>
                  <a:lnTo>
                    <a:pt x="627" y="523"/>
                  </a:lnTo>
                  <a:lnTo>
                    <a:pt x="631" y="531"/>
                  </a:lnTo>
                  <a:lnTo>
                    <a:pt x="629" y="535"/>
                  </a:lnTo>
                  <a:lnTo>
                    <a:pt x="626" y="539"/>
                  </a:lnTo>
                  <a:lnTo>
                    <a:pt x="622" y="543"/>
                  </a:lnTo>
                  <a:lnTo>
                    <a:pt x="617" y="548"/>
                  </a:lnTo>
                  <a:lnTo>
                    <a:pt x="605" y="559"/>
                  </a:lnTo>
                  <a:lnTo>
                    <a:pt x="592" y="569"/>
                  </a:lnTo>
                  <a:lnTo>
                    <a:pt x="569" y="585"/>
                  </a:lnTo>
                  <a:lnTo>
                    <a:pt x="558" y="592"/>
                  </a:lnTo>
                  <a:lnTo>
                    <a:pt x="53" y="592"/>
                  </a:lnTo>
                  <a:lnTo>
                    <a:pt x="46" y="174"/>
                  </a:lnTo>
                  <a:lnTo>
                    <a:pt x="35" y="166"/>
                  </a:lnTo>
                  <a:lnTo>
                    <a:pt x="25" y="157"/>
                  </a:lnTo>
                  <a:lnTo>
                    <a:pt x="18" y="148"/>
                  </a:lnTo>
                  <a:lnTo>
                    <a:pt x="11" y="138"/>
                  </a:lnTo>
                  <a:lnTo>
                    <a:pt x="6" y="128"/>
                  </a:lnTo>
                  <a:lnTo>
                    <a:pt x="2" y="117"/>
                  </a:lnTo>
                  <a:lnTo>
                    <a:pt x="1" y="105"/>
                  </a:lnTo>
                  <a:lnTo>
                    <a:pt x="0" y="93"/>
                  </a:lnTo>
                  <a:lnTo>
                    <a:pt x="1" y="91"/>
                  </a:lnTo>
                  <a:lnTo>
                    <a:pt x="3" y="89"/>
                  </a:lnTo>
                  <a:lnTo>
                    <a:pt x="7" y="86"/>
                  </a:lnTo>
                  <a:lnTo>
                    <a:pt x="10" y="83"/>
                  </a:lnTo>
                  <a:lnTo>
                    <a:pt x="13" y="80"/>
                  </a:lnTo>
                  <a:lnTo>
                    <a:pt x="17" y="77"/>
                  </a:lnTo>
                  <a:lnTo>
                    <a:pt x="19" y="73"/>
                  </a:lnTo>
                  <a:lnTo>
                    <a:pt x="20" y="69"/>
                  </a:lnTo>
                  <a:lnTo>
                    <a:pt x="20" y="61"/>
                  </a:lnTo>
                  <a:lnTo>
                    <a:pt x="18" y="53"/>
                  </a:lnTo>
                  <a:lnTo>
                    <a:pt x="15" y="47"/>
                  </a:lnTo>
                  <a:lnTo>
                    <a:pt x="13" y="42"/>
                  </a:lnTo>
                  <a:lnTo>
                    <a:pt x="11" y="38"/>
                  </a:lnTo>
                  <a:lnTo>
                    <a:pt x="9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0" y="11"/>
                  </a:lnTo>
                  <a:lnTo>
                    <a:pt x="13" y="0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4" name="Freeform 458"/>
            <p:cNvSpPr>
              <a:spLocks/>
            </p:cNvSpPr>
            <p:nvPr>
              <p:custDataLst>
                <p:tags r:id="rId295"/>
              </p:custDataLst>
            </p:nvPr>
          </p:nvSpPr>
          <p:spPr bwMode="auto">
            <a:xfrm>
              <a:off x="4853952" y="2056235"/>
              <a:ext cx="18917" cy="57150"/>
            </a:xfrm>
            <a:custGeom>
              <a:avLst/>
              <a:gdLst>
                <a:gd name="T0" fmla="*/ 582400045 w 40"/>
                <a:gd name="T1" fmla="*/ 2147483647 h 93"/>
                <a:gd name="T2" fmla="*/ 832054259 w 40"/>
                <a:gd name="T3" fmla="*/ 2147483647 h 93"/>
                <a:gd name="T4" fmla="*/ 1164800091 w 40"/>
                <a:gd name="T5" fmla="*/ 2147483647 h 93"/>
                <a:gd name="T6" fmla="*/ 1663918183 w 40"/>
                <a:gd name="T7" fmla="*/ 2147483647 h 93"/>
                <a:gd name="T8" fmla="*/ 2079945531 w 40"/>
                <a:gd name="T9" fmla="*/ 2147483647 h 93"/>
                <a:gd name="T10" fmla="*/ 2147483647 w 40"/>
                <a:gd name="T11" fmla="*/ 928214937 h 93"/>
                <a:gd name="T12" fmla="*/ 2147483647 w 40"/>
                <a:gd name="T13" fmla="*/ 0 h 93"/>
                <a:gd name="T14" fmla="*/ 2147483647 w 40"/>
                <a:gd name="T15" fmla="*/ 2147483647 h 93"/>
                <a:gd name="T16" fmla="*/ 2147483647 w 40"/>
                <a:gd name="T17" fmla="*/ 2147483647 h 93"/>
                <a:gd name="T18" fmla="*/ 2147483647 w 40"/>
                <a:gd name="T19" fmla="*/ 2147483647 h 93"/>
                <a:gd name="T20" fmla="*/ 2147483647 w 40"/>
                <a:gd name="T21" fmla="*/ 2147483647 h 93"/>
                <a:gd name="T22" fmla="*/ 2147483647 w 40"/>
                <a:gd name="T23" fmla="*/ 2147483647 h 93"/>
                <a:gd name="T24" fmla="*/ 2147483647 w 40"/>
                <a:gd name="T25" fmla="*/ 2147483647 h 93"/>
                <a:gd name="T26" fmla="*/ 2147483647 w 40"/>
                <a:gd name="T27" fmla="*/ 2147483647 h 93"/>
                <a:gd name="T28" fmla="*/ 2147483647 w 40"/>
                <a:gd name="T29" fmla="*/ 2147483647 h 93"/>
                <a:gd name="T30" fmla="*/ 2147483647 w 40"/>
                <a:gd name="T31" fmla="*/ 2147483647 h 93"/>
                <a:gd name="T32" fmla="*/ 1081518138 w 40"/>
                <a:gd name="T33" fmla="*/ 2147483647 h 93"/>
                <a:gd name="T34" fmla="*/ 915145440 w 40"/>
                <a:gd name="T35" fmla="*/ 2147483647 h 93"/>
                <a:gd name="T36" fmla="*/ 665491226 w 40"/>
                <a:gd name="T37" fmla="*/ 2147483647 h 93"/>
                <a:gd name="T38" fmla="*/ 499118092 w 40"/>
                <a:gd name="T39" fmla="*/ 2147483647 h 93"/>
                <a:gd name="T40" fmla="*/ 332745395 w 40"/>
                <a:gd name="T41" fmla="*/ 2147483647 h 93"/>
                <a:gd name="T42" fmla="*/ 83281517 w 40"/>
                <a:gd name="T43" fmla="*/ 2147483647 h 93"/>
                <a:gd name="T44" fmla="*/ 0 w 40"/>
                <a:gd name="T45" fmla="*/ 2147483647 h 93"/>
                <a:gd name="T46" fmla="*/ 83281517 w 40"/>
                <a:gd name="T47" fmla="*/ 2147483647 h 93"/>
                <a:gd name="T48" fmla="*/ 249654651 w 40"/>
                <a:gd name="T49" fmla="*/ 2147483647 h 93"/>
                <a:gd name="T50" fmla="*/ 499118092 w 40"/>
                <a:gd name="T51" fmla="*/ 2147483647 h 93"/>
                <a:gd name="T52" fmla="*/ 582400045 w 40"/>
                <a:gd name="T53" fmla="*/ 2147483647 h 9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0" h="93">
                  <a:moveTo>
                    <a:pt x="7" y="31"/>
                  </a:moveTo>
                  <a:lnTo>
                    <a:pt x="10" y="30"/>
                  </a:lnTo>
                  <a:lnTo>
                    <a:pt x="14" y="26"/>
                  </a:lnTo>
                  <a:lnTo>
                    <a:pt x="20" y="20"/>
                  </a:lnTo>
                  <a:lnTo>
                    <a:pt x="25" y="15"/>
                  </a:lnTo>
                  <a:lnTo>
                    <a:pt x="35" y="4"/>
                  </a:lnTo>
                  <a:lnTo>
                    <a:pt x="40" y="0"/>
                  </a:lnTo>
                  <a:lnTo>
                    <a:pt x="37" y="26"/>
                  </a:lnTo>
                  <a:lnTo>
                    <a:pt x="35" y="53"/>
                  </a:lnTo>
                  <a:lnTo>
                    <a:pt x="34" y="65"/>
                  </a:lnTo>
                  <a:lnTo>
                    <a:pt x="34" y="77"/>
                  </a:lnTo>
                  <a:lnTo>
                    <a:pt x="35" y="82"/>
                  </a:lnTo>
                  <a:lnTo>
                    <a:pt x="36" y="86"/>
                  </a:lnTo>
                  <a:lnTo>
                    <a:pt x="37" y="90"/>
                  </a:lnTo>
                  <a:lnTo>
                    <a:pt x="40" y="93"/>
                  </a:lnTo>
                  <a:lnTo>
                    <a:pt x="26" y="93"/>
                  </a:lnTo>
                  <a:lnTo>
                    <a:pt x="13" y="93"/>
                  </a:lnTo>
                  <a:lnTo>
                    <a:pt x="11" y="92"/>
                  </a:lnTo>
                  <a:lnTo>
                    <a:pt x="8" y="91"/>
                  </a:lnTo>
                  <a:lnTo>
                    <a:pt x="6" y="88"/>
                  </a:lnTo>
                  <a:lnTo>
                    <a:pt x="4" y="86"/>
                  </a:lnTo>
                  <a:lnTo>
                    <a:pt x="1" y="80"/>
                  </a:lnTo>
                  <a:lnTo>
                    <a:pt x="0" y="73"/>
                  </a:lnTo>
                  <a:lnTo>
                    <a:pt x="1" y="64"/>
                  </a:lnTo>
                  <a:lnTo>
                    <a:pt x="3" y="50"/>
                  </a:lnTo>
                  <a:lnTo>
                    <a:pt x="6" y="37"/>
                  </a:lnTo>
                  <a:lnTo>
                    <a:pt x="7" y="31"/>
                  </a:lnTo>
                </a:path>
              </a:pathLst>
            </a:custGeom>
            <a:solidFill>
              <a:srgbClr val="001F5B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5" name="Freeform 459"/>
            <p:cNvSpPr>
              <a:spLocks/>
            </p:cNvSpPr>
            <p:nvPr>
              <p:custDataLst>
                <p:tags r:id="rId296"/>
              </p:custDataLst>
            </p:nvPr>
          </p:nvSpPr>
          <p:spPr bwMode="auto">
            <a:xfrm>
              <a:off x="4523915" y="1809396"/>
              <a:ext cx="319881" cy="273050"/>
            </a:xfrm>
            <a:custGeom>
              <a:avLst/>
              <a:gdLst>
                <a:gd name="T0" fmla="*/ 2147483647 w 664"/>
                <a:gd name="T1" fmla="*/ 2147483647 h 518"/>
                <a:gd name="T2" fmla="*/ 2147483647 w 664"/>
                <a:gd name="T3" fmla="*/ 2147483647 h 518"/>
                <a:gd name="T4" fmla="*/ 2147483647 w 664"/>
                <a:gd name="T5" fmla="*/ 2147483647 h 518"/>
                <a:gd name="T6" fmla="*/ 2147483647 w 664"/>
                <a:gd name="T7" fmla="*/ 2147483647 h 518"/>
                <a:gd name="T8" fmla="*/ 2147483647 w 664"/>
                <a:gd name="T9" fmla="*/ 2147483647 h 518"/>
                <a:gd name="T10" fmla="*/ 2147483647 w 664"/>
                <a:gd name="T11" fmla="*/ 2147483647 h 518"/>
                <a:gd name="T12" fmla="*/ 2147483647 w 664"/>
                <a:gd name="T13" fmla="*/ 2147483647 h 518"/>
                <a:gd name="T14" fmla="*/ 1758791307 w 664"/>
                <a:gd name="T15" fmla="*/ 2147483647 h 518"/>
                <a:gd name="T16" fmla="*/ 2110589235 w 664"/>
                <a:gd name="T17" fmla="*/ 2147483647 h 518"/>
                <a:gd name="T18" fmla="*/ 2147483647 w 664"/>
                <a:gd name="T19" fmla="*/ 2147483647 h 518"/>
                <a:gd name="T20" fmla="*/ 2147483647 w 664"/>
                <a:gd name="T21" fmla="*/ 2147483647 h 518"/>
                <a:gd name="T22" fmla="*/ 2147483647 w 664"/>
                <a:gd name="T23" fmla="*/ 2147483647 h 518"/>
                <a:gd name="T24" fmla="*/ 2147483647 w 664"/>
                <a:gd name="T25" fmla="*/ 2147483647 h 518"/>
                <a:gd name="T26" fmla="*/ 2147483647 w 664"/>
                <a:gd name="T27" fmla="*/ 2147483647 h 518"/>
                <a:gd name="T28" fmla="*/ 2147483647 w 664"/>
                <a:gd name="T29" fmla="*/ 2147483647 h 518"/>
                <a:gd name="T30" fmla="*/ 2147483647 w 664"/>
                <a:gd name="T31" fmla="*/ 2147483647 h 518"/>
                <a:gd name="T32" fmla="*/ 2147483647 w 664"/>
                <a:gd name="T33" fmla="*/ 2147483647 h 518"/>
                <a:gd name="T34" fmla="*/ 2147483647 w 664"/>
                <a:gd name="T35" fmla="*/ 2147483647 h 518"/>
                <a:gd name="T36" fmla="*/ 2147483647 w 664"/>
                <a:gd name="T37" fmla="*/ 2147483647 h 518"/>
                <a:gd name="T38" fmla="*/ 2147483647 w 664"/>
                <a:gd name="T39" fmla="*/ 2147483647 h 518"/>
                <a:gd name="T40" fmla="*/ 2147483647 w 664"/>
                <a:gd name="T41" fmla="*/ 2147483647 h 518"/>
                <a:gd name="T42" fmla="*/ 2147483647 w 664"/>
                <a:gd name="T43" fmla="*/ 1757459442 h 518"/>
                <a:gd name="T44" fmla="*/ 2147483647 w 664"/>
                <a:gd name="T45" fmla="*/ 585727040 h 518"/>
                <a:gd name="T46" fmla="*/ 2147483647 w 664"/>
                <a:gd name="T47" fmla="*/ 2147483647 h 518"/>
                <a:gd name="T48" fmla="*/ 2147483647 w 664"/>
                <a:gd name="T49" fmla="*/ 2147483647 h 518"/>
                <a:gd name="T50" fmla="*/ 2147483647 w 664"/>
                <a:gd name="T51" fmla="*/ 2147483647 h 518"/>
                <a:gd name="T52" fmla="*/ 2147483647 w 664"/>
                <a:gd name="T53" fmla="*/ 2147483647 h 518"/>
                <a:gd name="T54" fmla="*/ 2147483647 w 664"/>
                <a:gd name="T55" fmla="*/ 2147483647 h 518"/>
                <a:gd name="T56" fmla="*/ 2147483647 w 664"/>
                <a:gd name="T57" fmla="*/ 2147483647 h 518"/>
                <a:gd name="T58" fmla="*/ 2147483647 w 664"/>
                <a:gd name="T59" fmla="*/ 2147483647 h 518"/>
                <a:gd name="T60" fmla="*/ 2147483647 w 664"/>
                <a:gd name="T61" fmla="*/ 2147483647 h 518"/>
                <a:gd name="T62" fmla="*/ 2147483647 w 664"/>
                <a:gd name="T63" fmla="*/ 2147483647 h 518"/>
                <a:gd name="T64" fmla="*/ 2147483647 w 664"/>
                <a:gd name="T65" fmla="*/ 2147483647 h 518"/>
                <a:gd name="T66" fmla="*/ 2147483647 w 664"/>
                <a:gd name="T67" fmla="*/ 2147483647 h 518"/>
                <a:gd name="T68" fmla="*/ 2147483647 w 664"/>
                <a:gd name="T69" fmla="*/ 2147483647 h 518"/>
                <a:gd name="T70" fmla="*/ 2147483647 w 664"/>
                <a:gd name="T71" fmla="*/ 2147483647 h 518"/>
                <a:gd name="T72" fmla="*/ 2147483647 w 664"/>
                <a:gd name="T73" fmla="*/ 2147483647 h 518"/>
                <a:gd name="T74" fmla="*/ 2147483647 w 664"/>
                <a:gd name="T75" fmla="*/ 2147483647 h 518"/>
                <a:gd name="T76" fmla="*/ 2147483647 w 664"/>
                <a:gd name="T77" fmla="*/ 2147483647 h 518"/>
                <a:gd name="T78" fmla="*/ 2147483647 w 664"/>
                <a:gd name="T79" fmla="*/ 2147483647 h 518"/>
                <a:gd name="T80" fmla="*/ 2147483647 w 664"/>
                <a:gd name="T81" fmla="*/ 2147483647 h 518"/>
                <a:gd name="T82" fmla="*/ 2147483647 w 664"/>
                <a:gd name="T83" fmla="*/ 2147483647 h 518"/>
                <a:gd name="T84" fmla="*/ 2147483647 w 664"/>
                <a:gd name="T85" fmla="*/ 2147483647 h 518"/>
                <a:gd name="T86" fmla="*/ 2147483647 w 664"/>
                <a:gd name="T87" fmla="*/ 2147483647 h 518"/>
                <a:gd name="T88" fmla="*/ 2147483647 w 664"/>
                <a:gd name="T89" fmla="*/ 2147483647 h 518"/>
                <a:gd name="T90" fmla="*/ 2147483647 w 664"/>
                <a:gd name="T91" fmla="*/ 2147483647 h 518"/>
                <a:gd name="T92" fmla="*/ 2147483647 w 664"/>
                <a:gd name="T93" fmla="*/ 2147483647 h 518"/>
                <a:gd name="T94" fmla="*/ 2147483647 w 664"/>
                <a:gd name="T95" fmla="*/ 2147483647 h 518"/>
                <a:gd name="T96" fmla="*/ 2147483647 w 664"/>
                <a:gd name="T97" fmla="*/ 2147483647 h 518"/>
                <a:gd name="T98" fmla="*/ 2147483647 w 664"/>
                <a:gd name="T99" fmla="*/ 2147483647 h 518"/>
                <a:gd name="T100" fmla="*/ 2147483647 w 664"/>
                <a:gd name="T101" fmla="*/ 2147483647 h 518"/>
                <a:gd name="T102" fmla="*/ 2147483647 w 664"/>
                <a:gd name="T103" fmla="*/ 2147483647 h 518"/>
                <a:gd name="T104" fmla="*/ 2147483647 w 664"/>
                <a:gd name="T105" fmla="*/ 2147483647 h 518"/>
                <a:gd name="T106" fmla="*/ 2147483647 w 664"/>
                <a:gd name="T107" fmla="*/ 2147483647 h 518"/>
                <a:gd name="T108" fmla="*/ 2147483647 w 664"/>
                <a:gd name="T109" fmla="*/ 2147483647 h 518"/>
                <a:gd name="T110" fmla="*/ 2147483647 w 664"/>
                <a:gd name="T111" fmla="*/ 2147483647 h 518"/>
                <a:gd name="T112" fmla="*/ 2147483647 w 664"/>
                <a:gd name="T113" fmla="*/ 2147483647 h 518"/>
                <a:gd name="T114" fmla="*/ 2147483647 w 664"/>
                <a:gd name="T115" fmla="*/ 2147483647 h 518"/>
                <a:gd name="T116" fmla="*/ 2147483647 w 664"/>
                <a:gd name="T117" fmla="*/ 2147483647 h 518"/>
                <a:gd name="T118" fmla="*/ 2147483647 w 664"/>
                <a:gd name="T119" fmla="*/ 2147483647 h 518"/>
                <a:gd name="T120" fmla="*/ 2147483647 w 664"/>
                <a:gd name="T121" fmla="*/ 2147483647 h 518"/>
                <a:gd name="T122" fmla="*/ 2147483647 w 664"/>
                <a:gd name="T123" fmla="*/ 2147483647 h 5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64" h="518">
                  <a:moveTo>
                    <a:pt x="146" y="450"/>
                  </a:moveTo>
                  <a:lnTo>
                    <a:pt x="148" y="447"/>
                  </a:lnTo>
                  <a:lnTo>
                    <a:pt x="149" y="445"/>
                  </a:lnTo>
                  <a:lnTo>
                    <a:pt x="150" y="441"/>
                  </a:lnTo>
                  <a:lnTo>
                    <a:pt x="151" y="438"/>
                  </a:lnTo>
                  <a:lnTo>
                    <a:pt x="151" y="431"/>
                  </a:lnTo>
                  <a:lnTo>
                    <a:pt x="150" y="424"/>
                  </a:lnTo>
                  <a:lnTo>
                    <a:pt x="147" y="411"/>
                  </a:lnTo>
                  <a:lnTo>
                    <a:pt x="146" y="400"/>
                  </a:lnTo>
                  <a:lnTo>
                    <a:pt x="147" y="378"/>
                  </a:lnTo>
                  <a:lnTo>
                    <a:pt x="149" y="364"/>
                  </a:lnTo>
                  <a:lnTo>
                    <a:pt x="151" y="353"/>
                  </a:lnTo>
                  <a:lnTo>
                    <a:pt x="152" y="339"/>
                  </a:lnTo>
                  <a:lnTo>
                    <a:pt x="150" y="320"/>
                  </a:lnTo>
                  <a:lnTo>
                    <a:pt x="146" y="298"/>
                  </a:lnTo>
                  <a:lnTo>
                    <a:pt x="141" y="273"/>
                  </a:lnTo>
                  <a:lnTo>
                    <a:pt x="139" y="252"/>
                  </a:lnTo>
                  <a:lnTo>
                    <a:pt x="134" y="251"/>
                  </a:lnTo>
                  <a:lnTo>
                    <a:pt x="127" y="249"/>
                  </a:lnTo>
                  <a:lnTo>
                    <a:pt x="119" y="246"/>
                  </a:lnTo>
                  <a:lnTo>
                    <a:pt x="109" y="241"/>
                  </a:lnTo>
                  <a:lnTo>
                    <a:pt x="87" y="231"/>
                  </a:lnTo>
                  <a:lnTo>
                    <a:pt x="64" y="217"/>
                  </a:lnTo>
                  <a:lnTo>
                    <a:pt x="20" y="192"/>
                  </a:lnTo>
                  <a:lnTo>
                    <a:pt x="0" y="178"/>
                  </a:lnTo>
                  <a:lnTo>
                    <a:pt x="19" y="172"/>
                  </a:lnTo>
                  <a:lnTo>
                    <a:pt x="24" y="171"/>
                  </a:lnTo>
                  <a:lnTo>
                    <a:pt x="28" y="168"/>
                  </a:lnTo>
                  <a:lnTo>
                    <a:pt x="31" y="165"/>
                  </a:lnTo>
                  <a:lnTo>
                    <a:pt x="36" y="159"/>
                  </a:lnTo>
                  <a:lnTo>
                    <a:pt x="39" y="155"/>
                  </a:lnTo>
                  <a:lnTo>
                    <a:pt x="44" y="151"/>
                  </a:lnTo>
                  <a:lnTo>
                    <a:pt x="48" y="148"/>
                  </a:lnTo>
                  <a:lnTo>
                    <a:pt x="52" y="147"/>
                  </a:lnTo>
                  <a:lnTo>
                    <a:pt x="92" y="159"/>
                  </a:lnTo>
                  <a:lnTo>
                    <a:pt x="100" y="155"/>
                  </a:lnTo>
                  <a:lnTo>
                    <a:pt x="108" y="153"/>
                  </a:lnTo>
                  <a:lnTo>
                    <a:pt x="116" y="152"/>
                  </a:lnTo>
                  <a:lnTo>
                    <a:pt x="125" y="152"/>
                  </a:lnTo>
                  <a:lnTo>
                    <a:pt x="132" y="153"/>
                  </a:lnTo>
                  <a:lnTo>
                    <a:pt x="140" y="155"/>
                  </a:lnTo>
                  <a:lnTo>
                    <a:pt x="147" y="157"/>
                  </a:lnTo>
                  <a:lnTo>
                    <a:pt x="152" y="159"/>
                  </a:lnTo>
                  <a:lnTo>
                    <a:pt x="152" y="86"/>
                  </a:lnTo>
                  <a:lnTo>
                    <a:pt x="165" y="94"/>
                  </a:lnTo>
                  <a:lnTo>
                    <a:pt x="175" y="102"/>
                  </a:lnTo>
                  <a:lnTo>
                    <a:pt x="181" y="105"/>
                  </a:lnTo>
                  <a:lnTo>
                    <a:pt x="185" y="109"/>
                  </a:lnTo>
                  <a:lnTo>
                    <a:pt x="192" y="110"/>
                  </a:lnTo>
                  <a:lnTo>
                    <a:pt x="198" y="111"/>
                  </a:lnTo>
                  <a:lnTo>
                    <a:pt x="207" y="110"/>
                  </a:lnTo>
                  <a:lnTo>
                    <a:pt x="217" y="107"/>
                  </a:lnTo>
                  <a:lnTo>
                    <a:pt x="226" y="103"/>
                  </a:lnTo>
                  <a:lnTo>
                    <a:pt x="236" y="99"/>
                  </a:lnTo>
                  <a:lnTo>
                    <a:pt x="246" y="93"/>
                  </a:lnTo>
                  <a:lnTo>
                    <a:pt x="255" y="87"/>
                  </a:lnTo>
                  <a:lnTo>
                    <a:pt x="264" y="80"/>
                  </a:lnTo>
                  <a:lnTo>
                    <a:pt x="273" y="73"/>
                  </a:lnTo>
                  <a:lnTo>
                    <a:pt x="282" y="65"/>
                  </a:lnTo>
                  <a:lnTo>
                    <a:pt x="289" y="57"/>
                  </a:lnTo>
                  <a:lnTo>
                    <a:pt x="297" y="48"/>
                  </a:lnTo>
                  <a:lnTo>
                    <a:pt x="303" y="40"/>
                  </a:lnTo>
                  <a:lnTo>
                    <a:pt x="308" y="32"/>
                  </a:lnTo>
                  <a:lnTo>
                    <a:pt x="313" y="25"/>
                  </a:lnTo>
                  <a:lnTo>
                    <a:pt x="316" y="18"/>
                  </a:lnTo>
                  <a:lnTo>
                    <a:pt x="318" y="12"/>
                  </a:lnTo>
                  <a:lnTo>
                    <a:pt x="337" y="11"/>
                  </a:lnTo>
                  <a:lnTo>
                    <a:pt x="354" y="8"/>
                  </a:lnTo>
                  <a:lnTo>
                    <a:pt x="370" y="4"/>
                  </a:lnTo>
                  <a:lnTo>
                    <a:pt x="385" y="0"/>
                  </a:lnTo>
                  <a:lnTo>
                    <a:pt x="385" y="24"/>
                  </a:lnTo>
                  <a:lnTo>
                    <a:pt x="404" y="32"/>
                  </a:lnTo>
                  <a:lnTo>
                    <a:pt x="422" y="40"/>
                  </a:lnTo>
                  <a:lnTo>
                    <a:pt x="440" y="50"/>
                  </a:lnTo>
                  <a:lnTo>
                    <a:pt x="457" y="61"/>
                  </a:lnTo>
                  <a:lnTo>
                    <a:pt x="475" y="72"/>
                  </a:lnTo>
                  <a:lnTo>
                    <a:pt x="493" y="81"/>
                  </a:lnTo>
                  <a:lnTo>
                    <a:pt x="511" y="90"/>
                  </a:lnTo>
                  <a:lnTo>
                    <a:pt x="531" y="98"/>
                  </a:lnTo>
                  <a:lnTo>
                    <a:pt x="538" y="101"/>
                  </a:lnTo>
                  <a:lnTo>
                    <a:pt x="552" y="107"/>
                  </a:lnTo>
                  <a:lnTo>
                    <a:pt x="561" y="111"/>
                  </a:lnTo>
                  <a:lnTo>
                    <a:pt x="569" y="114"/>
                  </a:lnTo>
                  <a:lnTo>
                    <a:pt x="578" y="116"/>
                  </a:lnTo>
                  <a:lnTo>
                    <a:pt x="584" y="117"/>
                  </a:lnTo>
                  <a:lnTo>
                    <a:pt x="604" y="118"/>
                  </a:lnTo>
                  <a:lnTo>
                    <a:pt x="623" y="121"/>
                  </a:lnTo>
                  <a:lnTo>
                    <a:pt x="644" y="124"/>
                  </a:lnTo>
                  <a:lnTo>
                    <a:pt x="664" y="129"/>
                  </a:lnTo>
                  <a:lnTo>
                    <a:pt x="658" y="136"/>
                  </a:lnTo>
                  <a:lnTo>
                    <a:pt x="654" y="145"/>
                  </a:lnTo>
                  <a:lnTo>
                    <a:pt x="650" y="155"/>
                  </a:lnTo>
                  <a:lnTo>
                    <a:pt x="645" y="166"/>
                  </a:lnTo>
                  <a:lnTo>
                    <a:pt x="638" y="189"/>
                  </a:lnTo>
                  <a:lnTo>
                    <a:pt x="629" y="212"/>
                  </a:lnTo>
                  <a:lnTo>
                    <a:pt x="620" y="236"/>
                  </a:lnTo>
                  <a:lnTo>
                    <a:pt x="609" y="256"/>
                  </a:lnTo>
                  <a:lnTo>
                    <a:pt x="604" y="265"/>
                  </a:lnTo>
                  <a:lnTo>
                    <a:pt x="598" y="272"/>
                  </a:lnTo>
                  <a:lnTo>
                    <a:pt x="591" y="279"/>
                  </a:lnTo>
                  <a:lnTo>
                    <a:pt x="584" y="283"/>
                  </a:lnTo>
                  <a:lnTo>
                    <a:pt x="585" y="286"/>
                  </a:lnTo>
                  <a:lnTo>
                    <a:pt x="588" y="290"/>
                  </a:lnTo>
                  <a:lnTo>
                    <a:pt x="593" y="294"/>
                  </a:lnTo>
                  <a:lnTo>
                    <a:pt x="599" y="298"/>
                  </a:lnTo>
                  <a:lnTo>
                    <a:pt x="606" y="301"/>
                  </a:lnTo>
                  <a:lnTo>
                    <a:pt x="612" y="304"/>
                  </a:lnTo>
                  <a:lnTo>
                    <a:pt x="618" y="307"/>
                  </a:lnTo>
                  <a:lnTo>
                    <a:pt x="623" y="307"/>
                  </a:lnTo>
                  <a:lnTo>
                    <a:pt x="623" y="326"/>
                  </a:lnTo>
                  <a:lnTo>
                    <a:pt x="623" y="334"/>
                  </a:lnTo>
                  <a:lnTo>
                    <a:pt x="622" y="340"/>
                  </a:lnTo>
                  <a:lnTo>
                    <a:pt x="622" y="344"/>
                  </a:lnTo>
                  <a:lnTo>
                    <a:pt x="620" y="347"/>
                  </a:lnTo>
                  <a:lnTo>
                    <a:pt x="618" y="353"/>
                  </a:lnTo>
                  <a:lnTo>
                    <a:pt x="617" y="363"/>
                  </a:lnTo>
                  <a:lnTo>
                    <a:pt x="618" y="372"/>
                  </a:lnTo>
                  <a:lnTo>
                    <a:pt x="618" y="381"/>
                  </a:lnTo>
                  <a:lnTo>
                    <a:pt x="620" y="391"/>
                  </a:lnTo>
                  <a:lnTo>
                    <a:pt x="622" y="399"/>
                  </a:lnTo>
                  <a:lnTo>
                    <a:pt x="624" y="408"/>
                  </a:lnTo>
                  <a:lnTo>
                    <a:pt x="629" y="416"/>
                  </a:lnTo>
                  <a:lnTo>
                    <a:pt x="632" y="423"/>
                  </a:lnTo>
                  <a:lnTo>
                    <a:pt x="638" y="430"/>
                  </a:lnTo>
                  <a:lnTo>
                    <a:pt x="622" y="444"/>
                  </a:lnTo>
                  <a:lnTo>
                    <a:pt x="608" y="457"/>
                  </a:lnTo>
                  <a:lnTo>
                    <a:pt x="593" y="469"/>
                  </a:lnTo>
                  <a:lnTo>
                    <a:pt x="577" y="480"/>
                  </a:lnTo>
                  <a:lnTo>
                    <a:pt x="569" y="484"/>
                  </a:lnTo>
                  <a:lnTo>
                    <a:pt x="561" y="487"/>
                  </a:lnTo>
                  <a:lnTo>
                    <a:pt x="551" y="489"/>
                  </a:lnTo>
                  <a:lnTo>
                    <a:pt x="542" y="489"/>
                  </a:lnTo>
                  <a:lnTo>
                    <a:pt x="532" y="488"/>
                  </a:lnTo>
                  <a:lnTo>
                    <a:pt x="521" y="485"/>
                  </a:lnTo>
                  <a:lnTo>
                    <a:pt x="509" y="481"/>
                  </a:lnTo>
                  <a:lnTo>
                    <a:pt x="497" y="474"/>
                  </a:lnTo>
                  <a:lnTo>
                    <a:pt x="487" y="466"/>
                  </a:lnTo>
                  <a:lnTo>
                    <a:pt x="477" y="460"/>
                  </a:lnTo>
                  <a:lnTo>
                    <a:pt x="473" y="458"/>
                  </a:lnTo>
                  <a:lnTo>
                    <a:pt x="467" y="457"/>
                  </a:lnTo>
                  <a:lnTo>
                    <a:pt x="463" y="456"/>
                  </a:lnTo>
                  <a:lnTo>
                    <a:pt x="457" y="456"/>
                  </a:lnTo>
                  <a:lnTo>
                    <a:pt x="450" y="456"/>
                  </a:lnTo>
                  <a:lnTo>
                    <a:pt x="443" y="457"/>
                  </a:lnTo>
                  <a:lnTo>
                    <a:pt x="436" y="459"/>
                  </a:lnTo>
                  <a:lnTo>
                    <a:pt x="429" y="462"/>
                  </a:lnTo>
                  <a:lnTo>
                    <a:pt x="423" y="465"/>
                  </a:lnTo>
                  <a:lnTo>
                    <a:pt x="417" y="468"/>
                  </a:lnTo>
                  <a:lnTo>
                    <a:pt x="411" y="472"/>
                  </a:lnTo>
                  <a:lnTo>
                    <a:pt x="406" y="477"/>
                  </a:lnTo>
                  <a:lnTo>
                    <a:pt x="397" y="486"/>
                  </a:lnTo>
                  <a:lnTo>
                    <a:pt x="390" y="496"/>
                  </a:lnTo>
                  <a:lnTo>
                    <a:pt x="388" y="503"/>
                  </a:lnTo>
                  <a:lnTo>
                    <a:pt x="386" y="508"/>
                  </a:lnTo>
                  <a:lnTo>
                    <a:pt x="385" y="512"/>
                  </a:lnTo>
                  <a:lnTo>
                    <a:pt x="385" y="517"/>
                  </a:lnTo>
                  <a:lnTo>
                    <a:pt x="364" y="518"/>
                  </a:lnTo>
                  <a:lnTo>
                    <a:pt x="343" y="517"/>
                  </a:lnTo>
                  <a:lnTo>
                    <a:pt x="333" y="515"/>
                  </a:lnTo>
                  <a:lnTo>
                    <a:pt x="325" y="512"/>
                  </a:lnTo>
                  <a:lnTo>
                    <a:pt x="321" y="510"/>
                  </a:lnTo>
                  <a:lnTo>
                    <a:pt x="317" y="507"/>
                  </a:lnTo>
                  <a:lnTo>
                    <a:pt x="314" y="503"/>
                  </a:lnTo>
                  <a:lnTo>
                    <a:pt x="311" y="499"/>
                  </a:lnTo>
                  <a:lnTo>
                    <a:pt x="307" y="500"/>
                  </a:lnTo>
                  <a:lnTo>
                    <a:pt x="303" y="502"/>
                  </a:lnTo>
                  <a:lnTo>
                    <a:pt x="299" y="505"/>
                  </a:lnTo>
                  <a:lnTo>
                    <a:pt x="296" y="508"/>
                  </a:lnTo>
                  <a:lnTo>
                    <a:pt x="293" y="511"/>
                  </a:lnTo>
                  <a:lnTo>
                    <a:pt x="289" y="514"/>
                  </a:lnTo>
                  <a:lnTo>
                    <a:pt x="287" y="516"/>
                  </a:lnTo>
                  <a:lnTo>
                    <a:pt x="285" y="517"/>
                  </a:lnTo>
                  <a:lnTo>
                    <a:pt x="277" y="517"/>
                  </a:lnTo>
                  <a:lnTo>
                    <a:pt x="268" y="516"/>
                  </a:lnTo>
                  <a:lnTo>
                    <a:pt x="259" y="514"/>
                  </a:lnTo>
                  <a:lnTo>
                    <a:pt x="248" y="512"/>
                  </a:lnTo>
                  <a:lnTo>
                    <a:pt x="227" y="506"/>
                  </a:lnTo>
                  <a:lnTo>
                    <a:pt x="205" y="496"/>
                  </a:lnTo>
                  <a:lnTo>
                    <a:pt x="195" y="492"/>
                  </a:lnTo>
                  <a:lnTo>
                    <a:pt x="185" y="487"/>
                  </a:lnTo>
                  <a:lnTo>
                    <a:pt x="175" y="481"/>
                  </a:lnTo>
                  <a:lnTo>
                    <a:pt x="168" y="475"/>
                  </a:lnTo>
                  <a:lnTo>
                    <a:pt x="160" y="469"/>
                  </a:lnTo>
                  <a:lnTo>
                    <a:pt x="153" y="463"/>
                  </a:lnTo>
                  <a:lnTo>
                    <a:pt x="149" y="456"/>
                  </a:lnTo>
                  <a:lnTo>
                    <a:pt x="146" y="45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6" name="Freeform 460"/>
            <p:cNvSpPr>
              <a:spLocks/>
            </p:cNvSpPr>
            <p:nvPr>
              <p:custDataLst>
                <p:tags r:id="rId297"/>
              </p:custDataLst>
            </p:nvPr>
          </p:nvSpPr>
          <p:spPr bwMode="auto">
            <a:xfrm>
              <a:off x="5634736" y="2041947"/>
              <a:ext cx="163380" cy="82550"/>
            </a:xfrm>
            <a:custGeom>
              <a:avLst/>
              <a:gdLst>
                <a:gd name="T0" fmla="*/ 2147483647 w 352"/>
                <a:gd name="T1" fmla="*/ 2147483647 h 153"/>
                <a:gd name="T2" fmla="*/ 2147483647 w 352"/>
                <a:gd name="T3" fmla="*/ 2147483647 h 153"/>
                <a:gd name="T4" fmla="*/ 2147483647 w 352"/>
                <a:gd name="T5" fmla="*/ 2147483647 h 153"/>
                <a:gd name="T6" fmla="*/ 2147483647 w 352"/>
                <a:gd name="T7" fmla="*/ 2147483647 h 153"/>
                <a:gd name="T8" fmla="*/ 2147483647 w 352"/>
                <a:gd name="T9" fmla="*/ 2147483647 h 153"/>
                <a:gd name="T10" fmla="*/ 2147483647 w 352"/>
                <a:gd name="T11" fmla="*/ 2147483647 h 153"/>
                <a:gd name="T12" fmla="*/ 2147483647 w 352"/>
                <a:gd name="T13" fmla="*/ 2147483647 h 153"/>
                <a:gd name="T14" fmla="*/ 2147483647 w 352"/>
                <a:gd name="T15" fmla="*/ 2147483647 h 153"/>
                <a:gd name="T16" fmla="*/ 2147483647 w 352"/>
                <a:gd name="T17" fmla="*/ 2147483647 h 153"/>
                <a:gd name="T18" fmla="*/ 2147483647 w 352"/>
                <a:gd name="T19" fmla="*/ 2147483647 h 153"/>
                <a:gd name="T20" fmla="*/ 2147483647 w 352"/>
                <a:gd name="T21" fmla="*/ 2147483647 h 153"/>
                <a:gd name="T22" fmla="*/ 2147483647 w 352"/>
                <a:gd name="T23" fmla="*/ 2147483647 h 153"/>
                <a:gd name="T24" fmla="*/ 2147483647 w 352"/>
                <a:gd name="T25" fmla="*/ 2147483647 h 153"/>
                <a:gd name="T26" fmla="*/ 2147483647 w 352"/>
                <a:gd name="T27" fmla="*/ 2147483647 h 153"/>
                <a:gd name="T28" fmla="*/ 2147483647 w 352"/>
                <a:gd name="T29" fmla="*/ 2147483647 h 153"/>
                <a:gd name="T30" fmla="*/ 2147483647 w 352"/>
                <a:gd name="T31" fmla="*/ 2147483647 h 153"/>
                <a:gd name="T32" fmla="*/ 2147483647 w 352"/>
                <a:gd name="T33" fmla="*/ 2147483647 h 153"/>
                <a:gd name="T34" fmla="*/ 2147483647 w 352"/>
                <a:gd name="T35" fmla="*/ 2147483647 h 153"/>
                <a:gd name="T36" fmla="*/ 2147483647 w 352"/>
                <a:gd name="T37" fmla="*/ 2147483647 h 153"/>
                <a:gd name="T38" fmla="*/ 2147483647 w 352"/>
                <a:gd name="T39" fmla="*/ 2147483647 h 153"/>
                <a:gd name="T40" fmla="*/ 2147483647 w 352"/>
                <a:gd name="T41" fmla="*/ 2147483647 h 153"/>
                <a:gd name="T42" fmla="*/ 2147483647 w 352"/>
                <a:gd name="T43" fmla="*/ 2147483647 h 153"/>
                <a:gd name="T44" fmla="*/ 2147483647 w 352"/>
                <a:gd name="T45" fmla="*/ 2147483647 h 153"/>
                <a:gd name="T46" fmla="*/ 2147483647 w 352"/>
                <a:gd name="T47" fmla="*/ 2147483647 h 153"/>
                <a:gd name="T48" fmla="*/ 2147483647 w 352"/>
                <a:gd name="T49" fmla="*/ 2147483647 h 153"/>
                <a:gd name="T50" fmla="*/ 2147483647 w 352"/>
                <a:gd name="T51" fmla="*/ 2147483647 h 153"/>
                <a:gd name="T52" fmla="*/ 1179762859 w 352"/>
                <a:gd name="T53" fmla="*/ 1099507729 h 153"/>
                <a:gd name="T54" fmla="*/ 0 w 352"/>
                <a:gd name="T55" fmla="*/ 0 h 153"/>
                <a:gd name="T56" fmla="*/ 550507073 w 352"/>
                <a:gd name="T57" fmla="*/ 0 h 153"/>
                <a:gd name="T58" fmla="*/ 2147483647 w 352"/>
                <a:gd name="T59" fmla="*/ 2147483647 h 153"/>
                <a:gd name="T60" fmla="*/ 2147483647 w 352"/>
                <a:gd name="T61" fmla="*/ 2147483647 h 153"/>
                <a:gd name="T62" fmla="*/ 2147483647 w 352"/>
                <a:gd name="T63" fmla="*/ 2147483647 h 153"/>
                <a:gd name="T64" fmla="*/ 2147483647 w 352"/>
                <a:gd name="T65" fmla="*/ 2147483647 h 153"/>
                <a:gd name="T66" fmla="*/ 2147483647 w 352"/>
                <a:gd name="T67" fmla="*/ 2147483647 h 153"/>
                <a:gd name="T68" fmla="*/ 2147483647 w 352"/>
                <a:gd name="T69" fmla="*/ 2147483647 h 153"/>
                <a:gd name="T70" fmla="*/ 2147483647 w 352"/>
                <a:gd name="T71" fmla="*/ 2147483647 h 153"/>
                <a:gd name="T72" fmla="*/ 2147483647 w 352"/>
                <a:gd name="T73" fmla="*/ 2147483647 h 153"/>
                <a:gd name="T74" fmla="*/ 2147483647 w 352"/>
                <a:gd name="T75" fmla="*/ 2147483647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52" h="153">
                  <a:moveTo>
                    <a:pt x="332" y="91"/>
                  </a:moveTo>
                  <a:lnTo>
                    <a:pt x="352" y="153"/>
                  </a:lnTo>
                  <a:lnTo>
                    <a:pt x="326" y="141"/>
                  </a:lnTo>
                  <a:lnTo>
                    <a:pt x="299" y="129"/>
                  </a:lnTo>
                  <a:lnTo>
                    <a:pt x="266" y="141"/>
                  </a:lnTo>
                  <a:lnTo>
                    <a:pt x="232" y="141"/>
                  </a:lnTo>
                  <a:lnTo>
                    <a:pt x="227" y="135"/>
                  </a:lnTo>
                  <a:lnTo>
                    <a:pt x="226" y="135"/>
                  </a:lnTo>
                  <a:lnTo>
                    <a:pt x="219" y="129"/>
                  </a:lnTo>
                  <a:lnTo>
                    <a:pt x="213" y="125"/>
                  </a:lnTo>
                  <a:lnTo>
                    <a:pt x="205" y="121"/>
                  </a:lnTo>
                  <a:lnTo>
                    <a:pt x="197" y="118"/>
                  </a:lnTo>
                  <a:lnTo>
                    <a:pt x="181" y="113"/>
                  </a:lnTo>
                  <a:lnTo>
                    <a:pt x="163" y="110"/>
                  </a:lnTo>
                  <a:lnTo>
                    <a:pt x="126" y="107"/>
                  </a:lnTo>
                  <a:lnTo>
                    <a:pt x="86" y="104"/>
                  </a:lnTo>
                  <a:lnTo>
                    <a:pt x="85" y="94"/>
                  </a:lnTo>
                  <a:lnTo>
                    <a:pt x="82" y="84"/>
                  </a:lnTo>
                  <a:lnTo>
                    <a:pt x="80" y="75"/>
                  </a:lnTo>
                  <a:lnTo>
                    <a:pt x="75" y="67"/>
                  </a:lnTo>
                  <a:lnTo>
                    <a:pt x="71" y="59"/>
                  </a:lnTo>
                  <a:lnTo>
                    <a:pt x="67" y="52"/>
                  </a:lnTo>
                  <a:lnTo>
                    <a:pt x="61" y="44"/>
                  </a:lnTo>
                  <a:lnTo>
                    <a:pt x="56" y="37"/>
                  </a:lnTo>
                  <a:lnTo>
                    <a:pt x="44" y="26"/>
                  </a:lnTo>
                  <a:lnTo>
                    <a:pt x="29" y="16"/>
                  </a:lnTo>
                  <a:lnTo>
                    <a:pt x="15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60" y="18"/>
                  </a:lnTo>
                  <a:lnTo>
                    <a:pt x="106" y="30"/>
                  </a:lnTo>
                  <a:lnTo>
                    <a:pt x="134" y="18"/>
                  </a:lnTo>
                  <a:lnTo>
                    <a:pt x="180" y="36"/>
                  </a:lnTo>
                  <a:lnTo>
                    <a:pt x="206" y="55"/>
                  </a:lnTo>
                  <a:lnTo>
                    <a:pt x="246" y="49"/>
                  </a:lnTo>
                  <a:lnTo>
                    <a:pt x="286" y="61"/>
                  </a:lnTo>
                  <a:lnTo>
                    <a:pt x="313" y="79"/>
                  </a:lnTo>
                  <a:lnTo>
                    <a:pt x="332" y="9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7" name="Freeform 461"/>
            <p:cNvSpPr>
              <a:spLocks/>
            </p:cNvSpPr>
            <p:nvPr>
              <p:custDataLst>
                <p:tags r:id="rId298"/>
              </p:custDataLst>
            </p:nvPr>
          </p:nvSpPr>
          <p:spPr bwMode="auto">
            <a:xfrm>
              <a:off x="5146317" y="2102272"/>
              <a:ext cx="159940" cy="173038"/>
            </a:xfrm>
            <a:custGeom>
              <a:avLst/>
              <a:gdLst>
                <a:gd name="T0" fmla="*/ 2147483647 w 331"/>
                <a:gd name="T1" fmla="*/ 2147483647 h 327"/>
                <a:gd name="T2" fmla="*/ 2147483647 w 331"/>
                <a:gd name="T3" fmla="*/ 2147483647 h 327"/>
                <a:gd name="T4" fmla="*/ 2147483647 w 331"/>
                <a:gd name="T5" fmla="*/ 2147483647 h 327"/>
                <a:gd name="T6" fmla="*/ 2147483647 w 331"/>
                <a:gd name="T7" fmla="*/ 2147483647 h 327"/>
                <a:gd name="T8" fmla="*/ 2147483647 w 331"/>
                <a:gd name="T9" fmla="*/ 2147483647 h 327"/>
                <a:gd name="T10" fmla="*/ 2147483647 w 331"/>
                <a:gd name="T11" fmla="*/ 2147483647 h 327"/>
                <a:gd name="T12" fmla="*/ 2147483647 w 331"/>
                <a:gd name="T13" fmla="*/ 2147483647 h 327"/>
                <a:gd name="T14" fmla="*/ 2147483647 w 331"/>
                <a:gd name="T15" fmla="*/ 2147483647 h 327"/>
                <a:gd name="T16" fmla="*/ 2147483647 w 331"/>
                <a:gd name="T17" fmla="*/ 2147483647 h 327"/>
                <a:gd name="T18" fmla="*/ 2147483647 w 331"/>
                <a:gd name="T19" fmla="*/ 2147483647 h 327"/>
                <a:gd name="T20" fmla="*/ 2147483647 w 331"/>
                <a:gd name="T21" fmla="*/ 2147483647 h 327"/>
                <a:gd name="T22" fmla="*/ 2147483647 w 331"/>
                <a:gd name="T23" fmla="*/ 2147483647 h 327"/>
                <a:gd name="T24" fmla="*/ 2147483647 w 331"/>
                <a:gd name="T25" fmla="*/ 2147483647 h 327"/>
                <a:gd name="T26" fmla="*/ 2147483647 w 331"/>
                <a:gd name="T27" fmla="*/ 2147483647 h 327"/>
                <a:gd name="T28" fmla="*/ 2147483647 w 331"/>
                <a:gd name="T29" fmla="*/ 2147483647 h 327"/>
                <a:gd name="T30" fmla="*/ 2147483647 w 331"/>
                <a:gd name="T31" fmla="*/ 2147483647 h 327"/>
                <a:gd name="T32" fmla="*/ 2147483647 w 331"/>
                <a:gd name="T33" fmla="*/ 2147483647 h 327"/>
                <a:gd name="T34" fmla="*/ 2147483647 w 331"/>
                <a:gd name="T35" fmla="*/ 2147483647 h 327"/>
                <a:gd name="T36" fmla="*/ 2147483647 w 331"/>
                <a:gd name="T37" fmla="*/ 2147483647 h 327"/>
                <a:gd name="T38" fmla="*/ 2147483647 w 331"/>
                <a:gd name="T39" fmla="*/ 2147483647 h 327"/>
                <a:gd name="T40" fmla="*/ 2147483647 w 331"/>
                <a:gd name="T41" fmla="*/ 2147483647 h 327"/>
                <a:gd name="T42" fmla="*/ 2147483647 w 331"/>
                <a:gd name="T43" fmla="*/ 2147483647 h 327"/>
                <a:gd name="T44" fmla="*/ 2147483647 w 331"/>
                <a:gd name="T45" fmla="*/ 2147483647 h 327"/>
                <a:gd name="T46" fmla="*/ 2147483647 w 331"/>
                <a:gd name="T47" fmla="*/ 2147483647 h 327"/>
                <a:gd name="T48" fmla="*/ 2147483647 w 331"/>
                <a:gd name="T49" fmla="*/ 2147483647 h 327"/>
                <a:gd name="T50" fmla="*/ 2147483647 w 331"/>
                <a:gd name="T51" fmla="*/ 2147483647 h 327"/>
                <a:gd name="T52" fmla="*/ 2147483647 w 331"/>
                <a:gd name="T53" fmla="*/ 2147483647 h 327"/>
                <a:gd name="T54" fmla="*/ 2147483647 w 331"/>
                <a:gd name="T55" fmla="*/ 2147483647 h 327"/>
                <a:gd name="T56" fmla="*/ 2147483647 w 331"/>
                <a:gd name="T57" fmla="*/ 2147483647 h 327"/>
                <a:gd name="T58" fmla="*/ 2147483647 w 331"/>
                <a:gd name="T59" fmla="*/ 2147483647 h 327"/>
                <a:gd name="T60" fmla="*/ 2147483647 w 331"/>
                <a:gd name="T61" fmla="*/ 2147483647 h 327"/>
                <a:gd name="T62" fmla="*/ 2147483647 w 331"/>
                <a:gd name="T63" fmla="*/ 2147483647 h 327"/>
                <a:gd name="T64" fmla="*/ 2147483647 w 331"/>
                <a:gd name="T65" fmla="*/ 2147483647 h 327"/>
                <a:gd name="T66" fmla="*/ 2147483647 w 331"/>
                <a:gd name="T67" fmla="*/ 2147483647 h 327"/>
                <a:gd name="T68" fmla="*/ 1153486989 w 331"/>
                <a:gd name="T69" fmla="*/ 2147483647 h 327"/>
                <a:gd name="T70" fmla="*/ 0 w 331"/>
                <a:gd name="T71" fmla="*/ 2147483647 h 327"/>
                <a:gd name="T72" fmla="*/ 2147483647 w 331"/>
                <a:gd name="T73" fmla="*/ 2147483647 h 327"/>
                <a:gd name="T74" fmla="*/ 2147483647 w 331"/>
                <a:gd name="T75" fmla="*/ 2147483647 h 327"/>
                <a:gd name="T76" fmla="*/ 2147483647 w 331"/>
                <a:gd name="T77" fmla="*/ 2147483647 h 327"/>
                <a:gd name="T78" fmla="*/ 2147483647 w 331"/>
                <a:gd name="T79" fmla="*/ 2147483647 h 327"/>
                <a:gd name="T80" fmla="*/ 2147483647 w 331"/>
                <a:gd name="T81" fmla="*/ 2074380602 h 327"/>
                <a:gd name="T82" fmla="*/ 2147483647 w 331"/>
                <a:gd name="T83" fmla="*/ 1037190301 h 327"/>
                <a:gd name="T84" fmla="*/ 2147483647 w 331"/>
                <a:gd name="T85" fmla="*/ 2074380602 h 327"/>
                <a:gd name="T86" fmla="*/ 2147483647 w 331"/>
                <a:gd name="T87" fmla="*/ 2147483647 h 327"/>
                <a:gd name="T88" fmla="*/ 2147483647 w 331"/>
                <a:gd name="T89" fmla="*/ 2147483647 h 327"/>
                <a:gd name="T90" fmla="*/ 2147483647 w 331"/>
                <a:gd name="T91" fmla="*/ 2147483647 h 327"/>
                <a:gd name="T92" fmla="*/ 2147483647 w 331"/>
                <a:gd name="T93" fmla="*/ 889060248 h 327"/>
                <a:gd name="T94" fmla="*/ 2147483647 w 331"/>
                <a:gd name="T95" fmla="*/ 2147483647 h 3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31" h="327">
                  <a:moveTo>
                    <a:pt x="331" y="56"/>
                  </a:moveTo>
                  <a:lnTo>
                    <a:pt x="245" y="37"/>
                  </a:lnTo>
                  <a:lnTo>
                    <a:pt x="230" y="40"/>
                  </a:lnTo>
                  <a:lnTo>
                    <a:pt x="216" y="44"/>
                  </a:lnTo>
                  <a:lnTo>
                    <a:pt x="204" y="50"/>
                  </a:lnTo>
                  <a:lnTo>
                    <a:pt x="193" y="56"/>
                  </a:lnTo>
                  <a:lnTo>
                    <a:pt x="189" y="59"/>
                  </a:lnTo>
                  <a:lnTo>
                    <a:pt x="185" y="63"/>
                  </a:lnTo>
                  <a:lnTo>
                    <a:pt x="182" y="67"/>
                  </a:lnTo>
                  <a:lnTo>
                    <a:pt x="181" y="72"/>
                  </a:lnTo>
                  <a:lnTo>
                    <a:pt x="180" y="77"/>
                  </a:lnTo>
                  <a:lnTo>
                    <a:pt x="181" y="81"/>
                  </a:lnTo>
                  <a:lnTo>
                    <a:pt x="182" y="87"/>
                  </a:lnTo>
                  <a:lnTo>
                    <a:pt x="185" y="92"/>
                  </a:lnTo>
                  <a:lnTo>
                    <a:pt x="184" y="94"/>
                  </a:lnTo>
                  <a:lnTo>
                    <a:pt x="181" y="98"/>
                  </a:lnTo>
                  <a:lnTo>
                    <a:pt x="179" y="101"/>
                  </a:lnTo>
                  <a:lnTo>
                    <a:pt x="177" y="102"/>
                  </a:lnTo>
                  <a:lnTo>
                    <a:pt x="174" y="105"/>
                  </a:lnTo>
                  <a:lnTo>
                    <a:pt x="172" y="105"/>
                  </a:lnTo>
                  <a:lnTo>
                    <a:pt x="168" y="105"/>
                  </a:lnTo>
                  <a:lnTo>
                    <a:pt x="165" y="102"/>
                  </a:lnTo>
                  <a:lnTo>
                    <a:pt x="162" y="100"/>
                  </a:lnTo>
                  <a:lnTo>
                    <a:pt x="160" y="98"/>
                  </a:lnTo>
                  <a:lnTo>
                    <a:pt x="159" y="92"/>
                  </a:lnTo>
                  <a:lnTo>
                    <a:pt x="159" y="86"/>
                  </a:lnTo>
                  <a:lnTo>
                    <a:pt x="149" y="85"/>
                  </a:lnTo>
                  <a:lnTo>
                    <a:pt x="139" y="82"/>
                  </a:lnTo>
                  <a:lnTo>
                    <a:pt x="132" y="79"/>
                  </a:lnTo>
                  <a:lnTo>
                    <a:pt x="126" y="74"/>
                  </a:lnTo>
                  <a:lnTo>
                    <a:pt x="126" y="83"/>
                  </a:lnTo>
                  <a:lnTo>
                    <a:pt x="126" y="92"/>
                  </a:lnTo>
                  <a:lnTo>
                    <a:pt x="127" y="96"/>
                  </a:lnTo>
                  <a:lnTo>
                    <a:pt x="129" y="101"/>
                  </a:lnTo>
                  <a:lnTo>
                    <a:pt x="135" y="109"/>
                  </a:lnTo>
                  <a:lnTo>
                    <a:pt x="139" y="116"/>
                  </a:lnTo>
                  <a:lnTo>
                    <a:pt x="146" y="122"/>
                  </a:lnTo>
                  <a:lnTo>
                    <a:pt x="151" y="127"/>
                  </a:lnTo>
                  <a:lnTo>
                    <a:pt x="154" y="129"/>
                  </a:lnTo>
                  <a:lnTo>
                    <a:pt x="156" y="130"/>
                  </a:lnTo>
                  <a:lnTo>
                    <a:pt x="157" y="130"/>
                  </a:lnTo>
                  <a:lnTo>
                    <a:pt x="159" y="130"/>
                  </a:lnTo>
                  <a:lnTo>
                    <a:pt x="159" y="147"/>
                  </a:lnTo>
                  <a:lnTo>
                    <a:pt x="159" y="163"/>
                  </a:lnTo>
                  <a:lnTo>
                    <a:pt x="159" y="177"/>
                  </a:lnTo>
                  <a:lnTo>
                    <a:pt x="159" y="191"/>
                  </a:lnTo>
                  <a:lnTo>
                    <a:pt x="159" y="213"/>
                  </a:lnTo>
                  <a:lnTo>
                    <a:pt x="159" y="237"/>
                  </a:lnTo>
                  <a:lnTo>
                    <a:pt x="158" y="242"/>
                  </a:lnTo>
                  <a:lnTo>
                    <a:pt x="157" y="247"/>
                  </a:lnTo>
                  <a:lnTo>
                    <a:pt x="156" y="251"/>
                  </a:lnTo>
                  <a:lnTo>
                    <a:pt x="154" y="254"/>
                  </a:lnTo>
                  <a:lnTo>
                    <a:pt x="150" y="257"/>
                  </a:lnTo>
                  <a:lnTo>
                    <a:pt x="147" y="259"/>
                  </a:lnTo>
                  <a:lnTo>
                    <a:pt x="144" y="259"/>
                  </a:lnTo>
                  <a:lnTo>
                    <a:pt x="139" y="259"/>
                  </a:lnTo>
                  <a:lnTo>
                    <a:pt x="145" y="264"/>
                  </a:lnTo>
                  <a:lnTo>
                    <a:pt x="154" y="270"/>
                  </a:lnTo>
                  <a:lnTo>
                    <a:pt x="158" y="274"/>
                  </a:lnTo>
                  <a:lnTo>
                    <a:pt x="162" y="276"/>
                  </a:lnTo>
                  <a:lnTo>
                    <a:pt x="167" y="277"/>
                  </a:lnTo>
                  <a:lnTo>
                    <a:pt x="172" y="278"/>
                  </a:lnTo>
                  <a:lnTo>
                    <a:pt x="167" y="286"/>
                  </a:lnTo>
                  <a:lnTo>
                    <a:pt x="161" y="291"/>
                  </a:lnTo>
                  <a:lnTo>
                    <a:pt x="158" y="293"/>
                  </a:lnTo>
                  <a:lnTo>
                    <a:pt x="155" y="295"/>
                  </a:lnTo>
                  <a:lnTo>
                    <a:pt x="150" y="296"/>
                  </a:lnTo>
                  <a:lnTo>
                    <a:pt x="146" y="296"/>
                  </a:lnTo>
                  <a:lnTo>
                    <a:pt x="140" y="297"/>
                  </a:lnTo>
                  <a:lnTo>
                    <a:pt x="137" y="299"/>
                  </a:lnTo>
                  <a:lnTo>
                    <a:pt x="134" y="302"/>
                  </a:lnTo>
                  <a:lnTo>
                    <a:pt x="130" y="307"/>
                  </a:lnTo>
                  <a:lnTo>
                    <a:pt x="128" y="311"/>
                  </a:lnTo>
                  <a:lnTo>
                    <a:pt x="127" y="316"/>
                  </a:lnTo>
                  <a:lnTo>
                    <a:pt x="126" y="321"/>
                  </a:lnTo>
                  <a:lnTo>
                    <a:pt x="126" y="327"/>
                  </a:lnTo>
                  <a:lnTo>
                    <a:pt x="122" y="311"/>
                  </a:lnTo>
                  <a:lnTo>
                    <a:pt x="121" y="300"/>
                  </a:lnTo>
                  <a:lnTo>
                    <a:pt x="121" y="296"/>
                  </a:lnTo>
                  <a:lnTo>
                    <a:pt x="122" y="292"/>
                  </a:lnTo>
                  <a:lnTo>
                    <a:pt x="124" y="288"/>
                  </a:lnTo>
                  <a:lnTo>
                    <a:pt x="126" y="284"/>
                  </a:lnTo>
                  <a:lnTo>
                    <a:pt x="116" y="284"/>
                  </a:lnTo>
                  <a:lnTo>
                    <a:pt x="109" y="286"/>
                  </a:lnTo>
                  <a:lnTo>
                    <a:pt x="103" y="288"/>
                  </a:lnTo>
                  <a:lnTo>
                    <a:pt x="98" y="290"/>
                  </a:lnTo>
                  <a:lnTo>
                    <a:pt x="93" y="292"/>
                  </a:lnTo>
                  <a:lnTo>
                    <a:pt x="89" y="294"/>
                  </a:lnTo>
                  <a:lnTo>
                    <a:pt x="83" y="295"/>
                  </a:lnTo>
                  <a:lnTo>
                    <a:pt x="79" y="296"/>
                  </a:lnTo>
                  <a:lnTo>
                    <a:pt x="78" y="272"/>
                  </a:lnTo>
                  <a:lnTo>
                    <a:pt x="74" y="251"/>
                  </a:lnTo>
                  <a:lnTo>
                    <a:pt x="73" y="242"/>
                  </a:lnTo>
                  <a:lnTo>
                    <a:pt x="73" y="234"/>
                  </a:lnTo>
                  <a:lnTo>
                    <a:pt x="76" y="225"/>
                  </a:lnTo>
                  <a:lnTo>
                    <a:pt x="79" y="216"/>
                  </a:lnTo>
                  <a:lnTo>
                    <a:pt x="68" y="216"/>
                  </a:lnTo>
                  <a:lnTo>
                    <a:pt x="57" y="213"/>
                  </a:lnTo>
                  <a:lnTo>
                    <a:pt x="48" y="211"/>
                  </a:lnTo>
                  <a:lnTo>
                    <a:pt x="40" y="207"/>
                  </a:lnTo>
                  <a:lnTo>
                    <a:pt x="34" y="203"/>
                  </a:lnTo>
                  <a:lnTo>
                    <a:pt x="28" y="198"/>
                  </a:lnTo>
                  <a:lnTo>
                    <a:pt x="23" y="193"/>
                  </a:lnTo>
                  <a:lnTo>
                    <a:pt x="20" y="187"/>
                  </a:lnTo>
                  <a:lnTo>
                    <a:pt x="13" y="173"/>
                  </a:lnTo>
                  <a:lnTo>
                    <a:pt x="9" y="158"/>
                  </a:lnTo>
                  <a:lnTo>
                    <a:pt x="4" y="144"/>
                  </a:lnTo>
                  <a:lnTo>
                    <a:pt x="0" y="130"/>
                  </a:lnTo>
                  <a:lnTo>
                    <a:pt x="10" y="124"/>
                  </a:lnTo>
                  <a:lnTo>
                    <a:pt x="19" y="118"/>
                  </a:lnTo>
                  <a:lnTo>
                    <a:pt x="28" y="111"/>
                  </a:lnTo>
                  <a:lnTo>
                    <a:pt x="37" y="101"/>
                  </a:lnTo>
                  <a:lnTo>
                    <a:pt x="45" y="92"/>
                  </a:lnTo>
                  <a:lnTo>
                    <a:pt x="50" y="81"/>
                  </a:lnTo>
                  <a:lnTo>
                    <a:pt x="56" y="69"/>
                  </a:lnTo>
                  <a:lnTo>
                    <a:pt x="59" y="56"/>
                  </a:lnTo>
                  <a:lnTo>
                    <a:pt x="73" y="55"/>
                  </a:lnTo>
                  <a:lnTo>
                    <a:pt x="88" y="52"/>
                  </a:lnTo>
                  <a:lnTo>
                    <a:pt x="102" y="47"/>
                  </a:lnTo>
                  <a:lnTo>
                    <a:pt x="115" y="41"/>
                  </a:lnTo>
                  <a:lnTo>
                    <a:pt x="140" y="29"/>
                  </a:lnTo>
                  <a:lnTo>
                    <a:pt x="166" y="19"/>
                  </a:lnTo>
                  <a:lnTo>
                    <a:pt x="180" y="14"/>
                  </a:lnTo>
                  <a:lnTo>
                    <a:pt x="192" y="10"/>
                  </a:lnTo>
                  <a:lnTo>
                    <a:pt x="205" y="8"/>
                  </a:lnTo>
                  <a:lnTo>
                    <a:pt x="218" y="7"/>
                  </a:lnTo>
                  <a:lnTo>
                    <a:pt x="230" y="8"/>
                  </a:lnTo>
                  <a:lnTo>
                    <a:pt x="240" y="10"/>
                  </a:lnTo>
                  <a:lnTo>
                    <a:pt x="249" y="14"/>
                  </a:lnTo>
                  <a:lnTo>
                    <a:pt x="257" y="19"/>
                  </a:lnTo>
                  <a:lnTo>
                    <a:pt x="264" y="23"/>
                  </a:lnTo>
                  <a:lnTo>
                    <a:pt x="271" y="27"/>
                  </a:lnTo>
                  <a:lnTo>
                    <a:pt x="278" y="30"/>
                  </a:lnTo>
                  <a:lnTo>
                    <a:pt x="285" y="31"/>
                  </a:lnTo>
                  <a:lnTo>
                    <a:pt x="292" y="30"/>
                  </a:lnTo>
                  <a:lnTo>
                    <a:pt x="297" y="28"/>
                  </a:lnTo>
                  <a:lnTo>
                    <a:pt x="303" y="24"/>
                  </a:lnTo>
                  <a:lnTo>
                    <a:pt x="307" y="20"/>
                  </a:lnTo>
                  <a:lnTo>
                    <a:pt x="316" y="10"/>
                  </a:lnTo>
                  <a:lnTo>
                    <a:pt x="325" y="0"/>
                  </a:lnTo>
                  <a:lnTo>
                    <a:pt x="327" y="6"/>
                  </a:lnTo>
                  <a:lnTo>
                    <a:pt x="329" y="14"/>
                  </a:lnTo>
                  <a:lnTo>
                    <a:pt x="330" y="23"/>
                  </a:lnTo>
                  <a:lnTo>
                    <a:pt x="330" y="32"/>
                  </a:lnTo>
                  <a:lnTo>
                    <a:pt x="331" y="49"/>
                  </a:lnTo>
                  <a:lnTo>
                    <a:pt x="331" y="56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8" name="Freeform 462"/>
            <p:cNvSpPr>
              <a:spLocks/>
            </p:cNvSpPr>
            <p:nvPr>
              <p:custDataLst>
                <p:tags r:id="rId299"/>
              </p:custDataLst>
            </p:nvPr>
          </p:nvSpPr>
          <p:spPr bwMode="auto">
            <a:xfrm>
              <a:off x="5237465" y="2294360"/>
              <a:ext cx="75671" cy="57150"/>
            </a:xfrm>
            <a:custGeom>
              <a:avLst/>
              <a:gdLst>
                <a:gd name="T0" fmla="*/ 0 w 153"/>
                <a:gd name="T1" fmla="*/ 0 h 49"/>
                <a:gd name="T2" fmla="*/ 2147483647 w 153"/>
                <a:gd name="T3" fmla="*/ 2147483647 h 49"/>
                <a:gd name="T4" fmla="*/ 2147483647 w 153"/>
                <a:gd name="T5" fmla="*/ 2147483647 h 49"/>
                <a:gd name="T6" fmla="*/ 2147483647 w 153"/>
                <a:gd name="T7" fmla="*/ 2147483647 h 49"/>
                <a:gd name="T8" fmla="*/ 2147483647 w 153"/>
                <a:gd name="T9" fmla="*/ 2147483647 h 49"/>
                <a:gd name="T10" fmla="*/ 2147483647 w 153"/>
                <a:gd name="T11" fmla="*/ 2147483647 h 49"/>
                <a:gd name="T12" fmla="*/ 2147483647 w 153"/>
                <a:gd name="T13" fmla="*/ 2147483647 h 49"/>
                <a:gd name="T14" fmla="*/ 2147483647 w 153"/>
                <a:gd name="T15" fmla="*/ 2147483647 h 49"/>
                <a:gd name="T16" fmla="*/ 2147483647 w 153"/>
                <a:gd name="T17" fmla="*/ 0 h 49"/>
                <a:gd name="T18" fmla="*/ 2147483647 w 153"/>
                <a:gd name="T19" fmla="*/ 2147483647 h 49"/>
                <a:gd name="T20" fmla="*/ 2147483647 w 153"/>
                <a:gd name="T21" fmla="*/ 2147483647 h 49"/>
                <a:gd name="T22" fmla="*/ 2147483647 w 153"/>
                <a:gd name="T23" fmla="*/ 2147483647 h 49"/>
                <a:gd name="T24" fmla="*/ 2147483647 w 153"/>
                <a:gd name="T25" fmla="*/ 2147483647 h 49"/>
                <a:gd name="T26" fmla="*/ 2147483647 w 153"/>
                <a:gd name="T27" fmla="*/ 2147483647 h 49"/>
                <a:gd name="T28" fmla="*/ 2147483647 w 153"/>
                <a:gd name="T29" fmla="*/ 2147483647 h 49"/>
                <a:gd name="T30" fmla="*/ 2147483647 w 153"/>
                <a:gd name="T31" fmla="*/ 2147483647 h 49"/>
                <a:gd name="T32" fmla="*/ 2147483647 w 153"/>
                <a:gd name="T33" fmla="*/ 2147483647 h 49"/>
                <a:gd name="T34" fmla="*/ 2147483647 w 153"/>
                <a:gd name="T35" fmla="*/ 2147483647 h 49"/>
                <a:gd name="T36" fmla="*/ 2147483647 w 153"/>
                <a:gd name="T37" fmla="*/ 2147483647 h 49"/>
                <a:gd name="T38" fmla="*/ 2147483647 w 153"/>
                <a:gd name="T39" fmla="*/ 2147483647 h 49"/>
                <a:gd name="T40" fmla="*/ 2147483647 w 153"/>
                <a:gd name="T41" fmla="*/ 2147483647 h 49"/>
                <a:gd name="T42" fmla="*/ 2147483647 w 153"/>
                <a:gd name="T43" fmla="*/ 2147483647 h 49"/>
                <a:gd name="T44" fmla="*/ 2147483647 w 153"/>
                <a:gd name="T45" fmla="*/ 2147483647 h 49"/>
                <a:gd name="T46" fmla="*/ 2093421392 w 153"/>
                <a:gd name="T47" fmla="*/ 2147483647 h 49"/>
                <a:gd name="T48" fmla="*/ 0 w 153"/>
                <a:gd name="T49" fmla="*/ 2147483647 h 49"/>
                <a:gd name="T50" fmla="*/ 0 w 153"/>
                <a:gd name="T51" fmla="*/ 0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3" h="49">
                  <a:moveTo>
                    <a:pt x="0" y="0"/>
                  </a:moveTo>
                  <a:lnTo>
                    <a:pt x="44" y="2"/>
                  </a:lnTo>
                  <a:lnTo>
                    <a:pt x="83" y="6"/>
                  </a:lnTo>
                  <a:lnTo>
                    <a:pt x="103" y="8"/>
                  </a:lnTo>
                  <a:lnTo>
                    <a:pt x="121" y="7"/>
                  </a:lnTo>
                  <a:lnTo>
                    <a:pt x="130" y="6"/>
                  </a:lnTo>
                  <a:lnTo>
                    <a:pt x="137" y="5"/>
                  </a:lnTo>
                  <a:lnTo>
                    <a:pt x="145" y="3"/>
                  </a:lnTo>
                  <a:lnTo>
                    <a:pt x="153" y="0"/>
                  </a:lnTo>
                  <a:lnTo>
                    <a:pt x="153" y="9"/>
                  </a:lnTo>
                  <a:lnTo>
                    <a:pt x="153" y="25"/>
                  </a:lnTo>
                  <a:lnTo>
                    <a:pt x="143" y="31"/>
                  </a:lnTo>
                  <a:lnTo>
                    <a:pt x="133" y="36"/>
                  </a:lnTo>
                  <a:lnTo>
                    <a:pt x="124" y="40"/>
                  </a:lnTo>
                  <a:lnTo>
                    <a:pt x="114" y="44"/>
                  </a:lnTo>
                  <a:lnTo>
                    <a:pt x="106" y="46"/>
                  </a:lnTo>
                  <a:lnTo>
                    <a:pt x="99" y="48"/>
                  </a:lnTo>
                  <a:lnTo>
                    <a:pt x="92" y="49"/>
                  </a:lnTo>
                  <a:lnTo>
                    <a:pt x="87" y="49"/>
                  </a:lnTo>
                  <a:lnTo>
                    <a:pt x="72" y="48"/>
                  </a:lnTo>
                  <a:lnTo>
                    <a:pt x="60" y="46"/>
                  </a:lnTo>
                  <a:lnTo>
                    <a:pt x="50" y="43"/>
                  </a:lnTo>
                  <a:lnTo>
                    <a:pt x="41" y="38"/>
                  </a:lnTo>
                  <a:lnTo>
                    <a:pt x="22" y="2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69" name="Freeform 463"/>
            <p:cNvSpPr>
              <a:spLocks/>
            </p:cNvSpPr>
            <p:nvPr>
              <p:custDataLst>
                <p:tags r:id="rId300"/>
              </p:custDataLst>
            </p:nvPr>
          </p:nvSpPr>
          <p:spPr bwMode="auto">
            <a:xfrm>
              <a:off x="4239987" y="3026197"/>
              <a:ext cx="202935" cy="158750"/>
            </a:xfrm>
            <a:custGeom>
              <a:avLst/>
              <a:gdLst>
                <a:gd name="T0" fmla="*/ 2147483647 w 426"/>
                <a:gd name="T1" fmla="*/ 2147483647 h 299"/>
                <a:gd name="T2" fmla="*/ 2147483647 w 426"/>
                <a:gd name="T3" fmla="*/ 2147483647 h 299"/>
                <a:gd name="T4" fmla="*/ 2147483647 w 426"/>
                <a:gd name="T5" fmla="*/ 2147483647 h 299"/>
                <a:gd name="T6" fmla="*/ 2147483647 w 426"/>
                <a:gd name="T7" fmla="*/ 2147483647 h 299"/>
                <a:gd name="T8" fmla="*/ 2147483647 w 426"/>
                <a:gd name="T9" fmla="*/ 2147483647 h 299"/>
                <a:gd name="T10" fmla="*/ 2147483647 w 426"/>
                <a:gd name="T11" fmla="*/ 2147483647 h 299"/>
                <a:gd name="T12" fmla="*/ 2147483647 w 426"/>
                <a:gd name="T13" fmla="*/ 2147483647 h 299"/>
                <a:gd name="T14" fmla="*/ 2147483647 w 426"/>
                <a:gd name="T15" fmla="*/ 2147483647 h 299"/>
                <a:gd name="T16" fmla="*/ 2147483647 w 426"/>
                <a:gd name="T17" fmla="*/ 2147483647 h 299"/>
                <a:gd name="T18" fmla="*/ 2147483647 w 426"/>
                <a:gd name="T19" fmla="*/ 2147483647 h 299"/>
                <a:gd name="T20" fmla="*/ 2147483647 w 426"/>
                <a:gd name="T21" fmla="*/ 2147483647 h 299"/>
                <a:gd name="T22" fmla="*/ 2147483647 w 426"/>
                <a:gd name="T23" fmla="*/ 2147483647 h 299"/>
                <a:gd name="T24" fmla="*/ 2147483647 w 426"/>
                <a:gd name="T25" fmla="*/ 2147483647 h 299"/>
                <a:gd name="T26" fmla="*/ 2147483647 w 426"/>
                <a:gd name="T27" fmla="*/ 2147483647 h 299"/>
                <a:gd name="T28" fmla="*/ 2147483647 w 426"/>
                <a:gd name="T29" fmla="*/ 2147483647 h 299"/>
                <a:gd name="T30" fmla="*/ 2147483647 w 426"/>
                <a:gd name="T31" fmla="*/ 2147483647 h 299"/>
                <a:gd name="T32" fmla="*/ 2147483647 w 426"/>
                <a:gd name="T33" fmla="*/ 2147483647 h 299"/>
                <a:gd name="T34" fmla="*/ 2147483647 w 426"/>
                <a:gd name="T35" fmla="*/ 2147483647 h 299"/>
                <a:gd name="T36" fmla="*/ 2147483647 w 426"/>
                <a:gd name="T37" fmla="*/ 2147483647 h 299"/>
                <a:gd name="T38" fmla="*/ 2147483647 w 426"/>
                <a:gd name="T39" fmla="*/ 2147483647 h 299"/>
                <a:gd name="T40" fmla="*/ 2147483647 w 426"/>
                <a:gd name="T41" fmla="*/ 2147483647 h 299"/>
                <a:gd name="T42" fmla="*/ 2147483647 w 426"/>
                <a:gd name="T43" fmla="*/ 2147483647 h 299"/>
                <a:gd name="T44" fmla="*/ 2147483647 w 426"/>
                <a:gd name="T45" fmla="*/ 2147483647 h 299"/>
                <a:gd name="T46" fmla="*/ 2147483647 w 426"/>
                <a:gd name="T47" fmla="*/ 2147483647 h 299"/>
                <a:gd name="T48" fmla="*/ 2147483647 w 426"/>
                <a:gd name="T49" fmla="*/ 2147483647 h 299"/>
                <a:gd name="T50" fmla="*/ 2147483647 w 426"/>
                <a:gd name="T51" fmla="*/ 2147483647 h 299"/>
                <a:gd name="T52" fmla="*/ 2147483647 w 426"/>
                <a:gd name="T53" fmla="*/ 2147483647 h 299"/>
                <a:gd name="T54" fmla="*/ 2147483647 w 426"/>
                <a:gd name="T55" fmla="*/ 2147483647 h 299"/>
                <a:gd name="T56" fmla="*/ 2147483647 w 426"/>
                <a:gd name="T57" fmla="*/ 2147483647 h 299"/>
                <a:gd name="T58" fmla="*/ 2147483647 w 426"/>
                <a:gd name="T59" fmla="*/ 2147483647 h 299"/>
                <a:gd name="T60" fmla="*/ 2147483647 w 426"/>
                <a:gd name="T61" fmla="*/ 2147483647 h 299"/>
                <a:gd name="T62" fmla="*/ 2147483647 w 426"/>
                <a:gd name="T63" fmla="*/ 2147483647 h 299"/>
                <a:gd name="T64" fmla="*/ 2147483647 w 426"/>
                <a:gd name="T65" fmla="*/ 2147483647 h 299"/>
                <a:gd name="T66" fmla="*/ 2147483647 w 426"/>
                <a:gd name="T67" fmla="*/ 2147483647 h 299"/>
                <a:gd name="T68" fmla="*/ 2147483647 w 426"/>
                <a:gd name="T69" fmla="*/ 2147483647 h 299"/>
                <a:gd name="T70" fmla="*/ 2147483647 w 426"/>
                <a:gd name="T71" fmla="*/ 2147483647 h 299"/>
                <a:gd name="T72" fmla="*/ 2147483647 w 426"/>
                <a:gd name="T73" fmla="*/ 2147483647 h 299"/>
                <a:gd name="T74" fmla="*/ 2147483647 w 426"/>
                <a:gd name="T75" fmla="*/ 2147483647 h 299"/>
                <a:gd name="T76" fmla="*/ 2147483647 w 426"/>
                <a:gd name="T77" fmla="*/ 2147483647 h 299"/>
                <a:gd name="T78" fmla="*/ 2147483647 w 426"/>
                <a:gd name="T79" fmla="*/ 2147483647 h 299"/>
                <a:gd name="T80" fmla="*/ 2147483647 w 426"/>
                <a:gd name="T81" fmla="*/ 2147483647 h 299"/>
                <a:gd name="T82" fmla="*/ 2147483647 w 426"/>
                <a:gd name="T83" fmla="*/ 2147483647 h 299"/>
                <a:gd name="T84" fmla="*/ 2147483647 w 426"/>
                <a:gd name="T85" fmla="*/ 2147483647 h 299"/>
                <a:gd name="T86" fmla="*/ 2147483647 w 426"/>
                <a:gd name="T87" fmla="*/ 2147483647 h 299"/>
                <a:gd name="T88" fmla="*/ 2147483647 w 426"/>
                <a:gd name="T89" fmla="*/ 2147483647 h 299"/>
                <a:gd name="T90" fmla="*/ 2147483647 w 426"/>
                <a:gd name="T91" fmla="*/ 2147483647 h 299"/>
                <a:gd name="T92" fmla="*/ 2147483647 w 426"/>
                <a:gd name="T93" fmla="*/ 2147483647 h 299"/>
                <a:gd name="T94" fmla="*/ 2147483647 w 426"/>
                <a:gd name="T95" fmla="*/ 2147483647 h 299"/>
                <a:gd name="T96" fmla="*/ 2147483647 w 426"/>
                <a:gd name="T97" fmla="*/ 2147483647 h 299"/>
                <a:gd name="T98" fmla="*/ 2147483647 w 426"/>
                <a:gd name="T99" fmla="*/ 2147483647 h 299"/>
                <a:gd name="T100" fmla="*/ 2147483647 w 426"/>
                <a:gd name="T101" fmla="*/ 2147483647 h 299"/>
                <a:gd name="T102" fmla="*/ 2147483647 w 426"/>
                <a:gd name="T103" fmla="*/ 2147483647 h 299"/>
                <a:gd name="T104" fmla="*/ 2147483647 w 426"/>
                <a:gd name="T105" fmla="*/ 2147483647 h 299"/>
                <a:gd name="T106" fmla="*/ 2040748012 w 426"/>
                <a:gd name="T107" fmla="*/ 2147483647 h 299"/>
                <a:gd name="T108" fmla="*/ 680249191 w 426"/>
                <a:gd name="T109" fmla="*/ 2147483647 h 299"/>
                <a:gd name="T110" fmla="*/ 1275418972 w 426"/>
                <a:gd name="T111" fmla="*/ 2147483647 h 299"/>
                <a:gd name="T112" fmla="*/ 2147483647 w 426"/>
                <a:gd name="T113" fmla="*/ 2147483647 h 299"/>
                <a:gd name="T114" fmla="*/ 2147483647 w 426"/>
                <a:gd name="T115" fmla="*/ 2147483647 h 299"/>
                <a:gd name="T116" fmla="*/ 2147483647 w 426"/>
                <a:gd name="T117" fmla="*/ 2147483647 h 299"/>
                <a:gd name="T118" fmla="*/ 2147483647 w 426"/>
                <a:gd name="T119" fmla="*/ 1945628850 h 29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26" h="299">
                  <a:moveTo>
                    <a:pt x="179" y="13"/>
                  </a:moveTo>
                  <a:lnTo>
                    <a:pt x="194" y="16"/>
                  </a:lnTo>
                  <a:lnTo>
                    <a:pt x="207" y="19"/>
                  </a:lnTo>
                  <a:lnTo>
                    <a:pt x="216" y="22"/>
                  </a:lnTo>
                  <a:lnTo>
                    <a:pt x="223" y="24"/>
                  </a:lnTo>
                  <a:lnTo>
                    <a:pt x="230" y="29"/>
                  </a:lnTo>
                  <a:lnTo>
                    <a:pt x="233" y="31"/>
                  </a:lnTo>
                  <a:lnTo>
                    <a:pt x="253" y="35"/>
                  </a:lnTo>
                  <a:lnTo>
                    <a:pt x="269" y="37"/>
                  </a:lnTo>
                  <a:lnTo>
                    <a:pt x="279" y="37"/>
                  </a:lnTo>
                  <a:lnTo>
                    <a:pt x="285" y="37"/>
                  </a:lnTo>
                  <a:lnTo>
                    <a:pt x="300" y="37"/>
                  </a:lnTo>
                  <a:lnTo>
                    <a:pt x="314" y="36"/>
                  </a:lnTo>
                  <a:lnTo>
                    <a:pt x="319" y="34"/>
                  </a:lnTo>
                  <a:lnTo>
                    <a:pt x="325" y="32"/>
                  </a:lnTo>
                  <a:lnTo>
                    <a:pt x="329" y="29"/>
                  </a:lnTo>
                  <a:lnTo>
                    <a:pt x="331" y="25"/>
                  </a:lnTo>
                  <a:lnTo>
                    <a:pt x="365" y="25"/>
                  </a:lnTo>
                  <a:lnTo>
                    <a:pt x="368" y="37"/>
                  </a:lnTo>
                  <a:lnTo>
                    <a:pt x="372" y="49"/>
                  </a:lnTo>
                  <a:lnTo>
                    <a:pt x="376" y="62"/>
                  </a:lnTo>
                  <a:lnTo>
                    <a:pt x="383" y="74"/>
                  </a:lnTo>
                  <a:lnTo>
                    <a:pt x="386" y="79"/>
                  </a:lnTo>
                  <a:lnTo>
                    <a:pt x="391" y="84"/>
                  </a:lnTo>
                  <a:lnTo>
                    <a:pt x="395" y="88"/>
                  </a:lnTo>
                  <a:lnTo>
                    <a:pt x="400" y="92"/>
                  </a:lnTo>
                  <a:lnTo>
                    <a:pt x="405" y="95"/>
                  </a:lnTo>
                  <a:lnTo>
                    <a:pt x="412" y="97"/>
                  </a:lnTo>
                  <a:lnTo>
                    <a:pt x="418" y="98"/>
                  </a:lnTo>
                  <a:lnTo>
                    <a:pt x="425" y="99"/>
                  </a:lnTo>
                  <a:lnTo>
                    <a:pt x="425" y="111"/>
                  </a:lnTo>
                  <a:lnTo>
                    <a:pt x="425" y="120"/>
                  </a:lnTo>
                  <a:lnTo>
                    <a:pt x="425" y="130"/>
                  </a:lnTo>
                  <a:lnTo>
                    <a:pt x="425" y="142"/>
                  </a:lnTo>
                  <a:lnTo>
                    <a:pt x="419" y="151"/>
                  </a:lnTo>
                  <a:lnTo>
                    <a:pt x="416" y="158"/>
                  </a:lnTo>
                  <a:lnTo>
                    <a:pt x="413" y="164"/>
                  </a:lnTo>
                  <a:lnTo>
                    <a:pt x="412" y="170"/>
                  </a:lnTo>
                  <a:lnTo>
                    <a:pt x="412" y="175"/>
                  </a:lnTo>
                  <a:lnTo>
                    <a:pt x="412" y="181"/>
                  </a:lnTo>
                  <a:lnTo>
                    <a:pt x="414" y="186"/>
                  </a:lnTo>
                  <a:lnTo>
                    <a:pt x="415" y="190"/>
                  </a:lnTo>
                  <a:lnTo>
                    <a:pt x="419" y="200"/>
                  </a:lnTo>
                  <a:lnTo>
                    <a:pt x="423" y="211"/>
                  </a:lnTo>
                  <a:lnTo>
                    <a:pt x="425" y="218"/>
                  </a:lnTo>
                  <a:lnTo>
                    <a:pt x="426" y="226"/>
                  </a:lnTo>
                  <a:lnTo>
                    <a:pt x="426" y="236"/>
                  </a:lnTo>
                  <a:lnTo>
                    <a:pt x="425" y="247"/>
                  </a:lnTo>
                  <a:lnTo>
                    <a:pt x="426" y="261"/>
                  </a:lnTo>
                  <a:lnTo>
                    <a:pt x="426" y="274"/>
                  </a:lnTo>
                  <a:lnTo>
                    <a:pt x="425" y="280"/>
                  </a:lnTo>
                  <a:lnTo>
                    <a:pt x="423" y="285"/>
                  </a:lnTo>
                  <a:lnTo>
                    <a:pt x="418" y="292"/>
                  </a:lnTo>
                  <a:lnTo>
                    <a:pt x="412" y="296"/>
                  </a:lnTo>
                  <a:lnTo>
                    <a:pt x="385" y="296"/>
                  </a:lnTo>
                  <a:lnTo>
                    <a:pt x="380" y="298"/>
                  </a:lnTo>
                  <a:lnTo>
                    <a:pt x="375" y="299"/>
                  </a:lnTo>
                  <a:lnTo>
                    <a:pt x="370" y="299"/>
                  </a:lnTo>
                  <a:lnTo>
                    <a:pt x="365" y="297"/>
                  </a:lnTo>
                  <a:lnTo>
                    <a:pt x="360" y="296"/>
                  </a:lnTo>
                  <a:lnTo>
                    <a:pt x="356" y="293"/>
                  </a:lnTo>
                  <a:lnTo>
                    <a:pt x="351" y="290"/>
                  </a:lnTo>
                  <a:lnTo>
                    <a:pt x="347" y="286"/>
                  </a:lnTo>
                  <a:lnTo>
                    <a:pt x="338" y="278"/>
                  </a:lnTo>
                  <a:lnTo>
                    <a:pt x="330" y="269"/>
                  </a:lnTo>
                  <a:lnTo>
                    <a:pt x="324" y="261"/>
                  </a:lnTo>
                  <a:lnTo>
                    <a:pt x="318" y="253"/>
                  </a:lnTo>
                  <a:lnTo>
                    <a:pt x="311" y="253"/>
                  </a:lnTo>
                  <a:lnTo>
                    <a:pt x="304" y="252"/>
                  </a:lnTo>
                  <a:lnTo>
                    <a:pt x="294" y="251"/>
                  </a:lnTo>
                  <a:lnTo>
                    <a:pt x="279" y="247"/>
                  </a:lnTo>
                  <a:lnTo>
                    <a:pt x="278" y="232"/>
                  </a:lnTo>
                  <a:lnTo>
                    <a:pt x="275" y="217"/>
                  </a:lnTo>
                  <a:lnTo>
                    <a:pt x="274" y="210"/>
                  </a:lnTo>
                  <a:lnTo>
                    <a:pt x="272" y="203"/>
                  </a:lnTo>
                  <a:lnTo>
                    <a:pt x="269" y="197"/>
                  </a:lnTo>
                  <a:lnTo>
                    <a:pt x="266" y="190"/>
                  </a:lnTo>
                  <a:lnTo>
                    <a:pt x="261" y="184"/>
                  </a:lnTo>
                  <a:lnTo>
                    <a:pt x="257" y="179"/>
                  </a:lnTo>
                  <a:lnTo>
                    <a:pt x="251" y="173"/>
                  </a:lnTo>
                  <a:lnTo>
                    <a:pt x="245" y="168"/>
                  </a:lnTo>
                  <a:lnTo>
                    <a:pt x="238" y="165"/>
                  </a:lnTo>
                  <a:lnTo>
                    <a:pt x="230" y="162"/>
                  </a:lnTo>
                  <a:lnTo>
                    <a:pt x="222" y="161"/>
                  </a:lnTo>
                  <a:lnTo>
                    <a:pt x="213" y="160"/>
                  </a:lnTo>
                  <a:lnTo>
                    <a:pt x="204" y="161"/>
                  </a:lnTo>
                  <a:lnTo>
                    <a:pt x="195" y="162"/>
                  </a:lnTo>
                  <a:lnTo>
                    <a:pt x="188" y="163"/>
                  </a:lnTo>
                  <a:lnTo>
                    <a:pt x="181" y="166"/>
                  </a:lnTo>
                  <a:lnTo>
                    <a:pt x="173" y="168"/>
                  </a:lnTo>
                  <a:lnTo>
                    <a:pt x="167" y="172"/>
                  </a:lnTo>
                  <a:lnTo>
                    <a:pt x="160" y="176"/>
                  </a:lnTo>
                  <a:lnTo>
                    <a:pt x="155" y="181"/>
                  </a:lnTo>
                  <a:lnTo>
                    <a:pt x="141" y="191"/>
                  </a:lnTo>
                  <a:lnTo>
                    <a:pt x="131" y="202"/>
                  </a:lnTo>
                  <a:lnTo>
                    <a:pt x="118" y="215"/>
                  </a:lnTo>
                  <a:lnTo>
                    <a:pt x="106" y="228"/>
                  </a:lnTo>
                  <a:lnTo>
                    <a:pt x="105" y="218"/>
                  </a:lnTo>
                  <a:lnTo>
                    <a:pt x="103" y="209"/>
                  </a:lnTo>
                  <a:lnTo>
                    <a:pt x="100" y="201"/>
                  </a:lnTo>
                  <a:lnTo>
                    <a:pt x="95" y="193"/>
                  </a:lnTo>
                  <a:lnTo>
                    <a:pt x="90" y="186"/>
                  </a:lnTo>
                  <a:lnTo>
                    <a:pt x="83" y="179"/>
                  </a:lnTo>
                  <a:lnTo>
                    <a:pt x="76" y="171"/>
                  </a:lnTo>
                  <a:lnTo>
                    <a:pt x="68" y="165"/>
                  </a:lnTo>
                  <a:lnTo>
                    <a:pt x="50" y="153"/>
                  </a:lnTo>
                  <a:lnTo>
                    <a:pt x="33" y="140"/>
                  </a:lnTo>
                  <a:lnTo>
                    <a:pt x="24" y="134"/>
                  </a:lnTo>
                  <a:lnTo>
                    <a:pt x="15" y="127"/>
                  </a:lnTo>
                  <a:lnTo>
                    <a:pt x="8" y="119"/>
                  </a:lnTo>
                  <a:lnTo>
                    <a:pt x="0" y="111"/>
                  </a:lnTo>
                  <a:lnTo>
                    <a:pt x="15" y="101"/>
                  </a:lnTo>
                  <a:lnTo>
                    <a:pt x="31" y="90"/>
                  </a:lnTo>
                  <a:lnTo>
                    <a:pt x="46" y="77"/>
                  </a:lnTo>
                  <a:lnTo>
                    <a:pt x="60" y="62"/>
                  </a:lnTo>
                  <a:lnTo>
                    <a:pt x="75" y="48"/>
                  </a:lnTo>
                  <a:lnTo>
                    <a:pt x="87" y="33"/>
                  </a:lnTo>
                  <a:lnTo>
                    <a:pt x="98" y="17"/>
                  </a:lnTo>
                  <a:lnTo>
                    <a:pt x="106" y="0"/>
                  </a:lnTo>
                  <a:lnTo>
                    <a:pt x="179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0" name="Freeform 464"/>
            <p:cNvSpPr>
              <a:spLocks/>
            </p:cNvSpPr>
            <p:nvPr>
              <p:custDataLst>
                <p:tags r:id="rId301"/>
              </p:custDataLst>
            </p:nvPr>
          </p:nvSpPr>
          <p:spPr bwMode="auto">
            <a:xfrm>
              <a:off x="6455076" y="2289600"/>
              <a:ext cx="749829" cy="874713"/>
            </a:xfrm>
            <a:custGeom>
              <a:avLst/>
              <a:gdLst>
                <a:gd name="T0" fmla="*/ 2147483647 w 1594"/>
                <a:gd name="T1" fmla="*/ 2147483647 h 1670"/>
                <a:gd name="T2" fmla="*/ 2147483647 w 1594"/>
                <a:gd name="T3" fmla="*/ 2147483647 h 1670"/>
                <a:gd name="T4" fmla="*/ 2147483647 w 1594"/>
                <a:gd name="T5" fmla="*/ 2147483647 h 1670"/>
                <a:gd name="T6" fmla="*/ 2147483647 w 1594"/>
                <a:gd name="T7" fmla="*/ 2147483647 h 1670"/>
                <a:gd name="T8" fmla="*/ 2147483647 w 1594"/>
                <a:gd name="T9" fmla="*/ 2147483647 h 1670"/>
                <a:gd name="T10" fmla="*/ 2147483647 w 1594"/>
                <a:gd name="T11" fmla="*/ 2147483647 h 1670"/>
                <a:gd name="T12" fmla="*/ 2147483647 w 1594"/>
                <a:gd name="T13" fmla="*/ 2147483647 h 1670"/>
                <a:gd name="T14" fmla="*/ 2147483647 w 1594"/>
                <a:gd name="T15" fmla="*/ 2147483647 h 1670"/>
                <a:gd name="T16" fmla="*/ 2147483647 w 1594"/>
                <a:gd name="T17" fmla="*/ 2147483647 h 1670"/>
                <a:gd name="T18" fmla="*/ 2147483647 w 1594"/>
                <a:gd name="T19" fmla="*/ 2147483647 h 1670"/>
                <a:gd name="T20" fmla="*/ 2147483647 w 1594"/>
                <a:gd name="T21" fmla="*/ 2147483647 h 1670"/>
                <a:gd name="T22" fmla="*/ 2147483647 w 1594"/>
                <a:gd name="T23" fmla="*/ 2147483647 h 1670"/>
                <a:gd name="T24" fmla="*/ 2147483647 w 1594"/>
                <a:gd name="T25" fmla="*/ 2147483647 h 1670"/>
                <a:gd name="T26" fmla="*/ 2147483647 w 1594"/>
                <a:gd name="T27" fmla="*/ 2147483647 h 1670"/>
                <a:gd name="T28" fmla="*/ 2147483647 w 1594"/>
                <a:gd name="T29" fmla="*/ 2147483647 h 1670"/>
                <a:gd name="T30" fmla="*/ 2147483647 w 1594"/>
                <a:gd name="T31" fmla="*/ 2147483647 h 1670"/>
                <a:gd name="T32" fmla="*/ 2147483647 w 1594"/>
                <a:gd name="T33" fmla="*/ 2147483647 h 1670"/>
                <a:gd name="T34" fmla="*/ 2147483647 w 1594"/>
                <a:gd name="T35" fmla="*/ 2147483647 h 1670"/>
                <a:gd name="T36" fmla="*/ 2147483647 w 1594"/>
                <a:gd name="T37" fmla="*/ 2147483647 h 1670"/>
                <a:gd name="T38" fmla="*/ 2147483647 w 1594"/>
                <a:gd name="T39" fmla="*/ 2147483647 h 1670"/>
                <a:gd name="T40" fmla="*/ 2147483647 w 1594"/>
                <a:gd name="T41" fmla="*/ 2147483647 h 1670"/>
                <a:gd name="T42" fmla="*/ 2147483647 w 1594"/>
                <a:gd name="T43" fmla="*/ 2147483647 h 1670"/>
                <a:gd name="T44" fmla="*/ 2147483647 w 1594"/>
                <a:gd name="T45" fmla="*/ 2147483647 h 1670"/>
                <a:gd name="T46" fmla="*/ 2147483647 w 1594"/>
                <a:gd name="T47" fmla="*/ 2147483647 h 1670"/>
                <a:gd name="T48" fmla="*/ 2147483647 w 1594"/>
                <a:gd name="T49" fmla="*/ 2147483647 h 1670"/>
                <a:gd name="T50" fmla="*/ 2147483647 w 1594"/>
                <a:gd name="T51" fmla="*/ 2147483647 h 1670"/>
                <a:gd name="T52" fmla="*/ 2147483647 w 1594"/>
                <a:gd name="T53" fmla="*/ 2147483647 h 1670"/>
                <a:gd name="T54" fmla="*/ 2147483647 w 1594"/>
                <a:gd name="T55" fmla="*/ 2147483647 h 1670"/>
                <a:gd name="T56" fmla="*/ 2147483647 w 1594"/>
                <a:gd name="T57" fmla="*/ 2147483647 h 1670"/>
                <a:gd name="T58" fmla="*/ 2147483647 w 1594"/>
                <a:gd name="T59" fmla="*/ 2147483647 h 1670"/>
                <a:gd name="T60" fmla="*/ 2147483647 w 1594"/>
                <a:gd name="T61" fmla="*/ 2147483647 h 1670"/>
                <a:gd name="T62" fmla="*/ 2147483647 w 1594"/>
                <a:gd name="T63" fmla="*/ 2147483647 h 1670"/>
                <a:gd name="T64" fmla="*/ 2147483647 w 1594"/>
                <a:gd name="T65" fmla="*/ 2147483647 h 1670"/>
                <a:gd name="T66" fmla="*/ 2147483647 w 1594"/>
                <a:gd name="T67" fmla="*/ 2147483647 h 1670"/>
                <a:gd name="T68" fmla="*/ 2147483647 w 1594"/>
                <a:gd name="T69" fmla="*/ 2147483647 h 1670"/>
                <a:gd name="T70" fmla="*/ 2147483647 w 1594"/>
                <a:gd name="T71" fmla="*/ 2147483647 h 1670"/>
                <a:gd name="T72" fmla="*/ 2147483647 w 1594"/>
                <a:gd name="T73" fmla="*/ 2147483647 h 1670"/>
                <a:gd name="T74" fmla="*/ 2147483647 w 1594"/>
                <a:gd name="T75" fmla="*/ 2147483647 h 1670"/>
                <a:gd name="T76" fmla="*/ 2147483647 w 1594"/>
                <a:gd name="T77" fmla="*/ 2147483647 h 1670"/>
                <a:gd name="T78" fmla="*/ 2147483647 w 1594"/>
                <a:gd name="T79" fmla="*/ 2147483647 h 1670"/>
                <a:gd name="T80" fmla="*/ 2147483647 w 1594"/>
                <a:gd name="T81" fmla="*/ 2147483647 h 1670"/>
                <a:gd name="T82" fmla="*/ 2147483647 w 1594"/>
                <a:gd name="T83" fmla="*/ 2147483647 h 1670"/>
                <a:gd name="T84" fmla="*/ 2147483647 w 1594"/>
                <a:gd name="T85" fmla="*/ 2147483647 h 1670"/>
                <a:gd name="T86" fmla="*/ 2147483647 w 1594"/>
                <a:gd name="T87" fmla="*/ 2147483647 h 1670"/>
                <a:gd name="T88" fmla="*/ 2147483647 w 1594"/>
                <a:gd name="T89" fmla="*/ 2147483647 h 1670"/>
                <a:gd name="T90" fmla="*/ 2147483647 w 1594"/>
                <a:gd name="T91" fmla="*/ 2147483647 h 1670"/>
                <a:gd name="T92" fmla="*/ 2147483647 w 1594"/>
                <a:gd name="T93" fmla="*/ 2147483647 h 1670"/>
                <a:gd name="T94" fmla="*/ 2147483647 w 1594"/>
                <a:gd name="T95" fmla="*/ 2147483647 h 1670"/>
                <a:gd name="T96" fmla="*/ 2147483647 w 1594"/>
                <a:gd name="T97" fmla="*/ 2147483647 h 1670"/>
                <a:gd name="T98" fmla="*/ 2147483647 w 1594"/>
                <a:gd name="T99" fmla="*/ 2147483647 h 1670"/>
                <a:gd name="T100" fmla="*/ 2147483647 w 1594"/>
                <a:gd name="T101" fmla="*/ 2147483647 h 1670"/>
                <a:gd name="T102" fmla="*/ 2147483647 w 1594"/>
                <a:gd name="T103" fmla="*/ 2147483647 h 1670"/>
                <a:gd name="T104" fmla="*/ 2147483647 w 1594"/>
                <a:gd name="T105" fmla="*/ 2147483647 h 1670"/>
                <a:gd name="T106" fmla="*/ 2147483647 w 1594"/>
                <a:gd name="T107" fmla="*/ 2147483647 h 1670"/>
                <a:gd name="T108" fmla="*/ 2147483647 w 1594"/>
                <a:gd name="T109" fmla="*/ 2147483647 h 1670"/>
                <a:gd name="T110" fmla="*/ 2147483647 w 1594"/>
                <a:gd name="T111" fmla="*/ 2147483647 h 1670"/>
                <a:gd name="T112" fmla="*/ 2147483647 w 1594"/>
                <a:gd name="T113" fmla="*/ 2147483647 h 167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94" h="1670">
                  <a:moveTo>
                    <a:pt x="385" y="0"/>
                  </a:moveTo>
                  <a:lnTo>
                    <a:pt x="400" y="16"/>
                  </a:lnTo>
                  <a:lnTo>
                    <a:pt x="415" y="33"/>
                  </a:lnTo>
                  <a:lnTo>
                    <a:pt x="427" y="48"/>
                  </a:lnTo>
                  <a:lnTo>
                    <a:pt x="437" y="63"/>
                  </a:lnTo>
                  <a:lnTo>
                    <a:pt x="448" y="76"/>
                  </a:lnTo>
                  <a:lnTo>
                    <a:pt x="459" y="90"/>
                  </a:lnTo>
                  <a:lnTo>
                    <a:pt x="464" y="96"/>
                  </a:lnTo>
                  <a:lnTo>
                    <a:pt x="471" y="101"/>
                  </a:lnTo>
                  <a:lnTo>
                    <a:pt x="477" y="107"/>
                  </a:lnTo>
                  <a:lnTo>
                    <a:pt x="485" y="111"/>
                  </a:lnTo>
                  <a:lnTo>
                    <a:pt x="492" y="118"/>
                  </a:lnTo>
                  <a:lnTo>
                    <a:pt x="499" y="126"/>
                  </a:lnTo>
                  <a:lnTo>
                    <a:pt x="506" y="134"/>
                  </a:lnTo>
                  <a:lnTo>
                    <a:pt x="512" y="144"/>
                  </a:lnTo>
                  <a:lnTo>
                    <a:pt x="519" y="153"/>
                  </a:lnTo>
                  <a:lnTo>
                    <a:pt x="523" y="163"/>
                  </a:lnTo>
                  <a:lnTo>
                    <a:pt x="528" y="174"/>
                  </a:lnTo>
                  <a:lnTo>
                    <a:pt x="531" y="185"/>
                  </a:lnTo>
                  <a:lnTo>
                    <a:pt x="485" y="185"/>
                  </a:lnTo>
                  <a:lnTo>
                    <a:pt x="485" y="216"/>
                  </a:lnTo>
                  <a:lnTo>
                    <a:pt x="490" y="229"/>
                  </a:lnTo>
                  <a:lnTo>
                    <a:pt x="497" y="240"/>
                  </a:lnTo>
                  <a:lnTo>
                    <a:pt x="505" y="250"/>
                  </a:lnTo>
                  <a:lnTo>
                    <a:pt x="514" y="257"/>
                  </a:lnTo>
                  <a:lnTo>
                    <a:pt x="523" y="264"/>
                  </a:lnTo>
                  <a:lnTo>
                    <a:pt x="534" y="269"/>
                  </a:lnTo>
                  <a:lnTo>
                    <a:pt x="544" y="274"/>
                  </a:lnTo>
                  <a:lnTo>
                    <a:pt x="556" y="278"/>
                  </a:lnTo>
                  <a:lnTo>
                    <a:pt x="578" y="287"/>
                  </a:lnTo>
                  <a:lnTo>
                    <a:pt x="600" y="296"/>
                  </a:lnTo>
                  <a:lnTo>
                    <a:pt x="610" y="302"/>
                  </a:lnTo>
                  <a:lnTo>
                    <a:pt x="620" y="310"/>
                  </a:lnTo>
                  <a:lnTo>
                    <a:pt x="629" y="318"/>
                  </a:lnTo>
                  <a:lnTo>
                    <a:pt x="638" y="327"/>
                  </a:lnTo>
                  <a:lnTo>
                    <a:pt x="631" y="420"/>
                  </a:lnTo>
                  <a:lnTo>
                    <a:pt x="643" y="429"/>
                  </a:lnTo>
                  <a:lnTo>
                    <a:pt x="660" y="440"/>
                  </a:lnTo>
                  <a:lnTo>
                    <a:pt x="679" y="450"/>
                  </a:lnTo>
                  <a:lnTo>
                    <a:pt x="701" y="459"/>
                  </a:lnTo>
                  <a:lnTo>
                    <a:pt x="723" y="468"/>
                  </a:lnTo>
                  <a:lnTo>
                    <a:pt x="744" y="475"/>
                  </a:lnTo>
                  <a:lnTo>
                    <a:pt x="753" y="478"/>
                  </a:lnTo>
                  <a:lnTo>
                    <a:pt x="762" y="480"/>
                  </a:lnTo>
                  <a:lnTo>
                    <a:pt x="770" y="481"/>
                  </a:lnTo>
                  <a:lnTo>
                    <a:pt x="777" y="481"/>
                  </a:lnTo>
                  <a:lnTo>
                    <a:pt x="779" y="488"/>
                  </a:lnTo>
                  <a:lnTo>
                    <a:pt x="784" y="494"/>
                  </a:lnTo>
                  <a:lnTo>
                    <a:pt x="789" y="497"/>
                  </a:lnTo>
                  <a:lnTo>
                    <a:pt x="795" y="499"/>
                  </a:lnTo>
                  <a:lnTo>
                    <a:pt x="800" y="501"/>
                  </a:lnTo>
                  <a:lnTo>
                    <a:pt x="807" y="501"/>
                  </a:lnTo>
                  <a:lnTo>
                    <a:pt x="814" y="500"/>
                  </a:lnTo>
                  <a:lnTo>
                    <a:pt x="822" y="499"/>
                  </a:lnTo>
                  <a:lnTo>
                    <a:pt x="836" y="496"/>
                  </a:lnTo>
                  <a:lnTo>
                    <a:pt x="852" y="492"/>
                  </a:lnTo>
                  <a:lnTo>
                    <a:pt x="858" y="492"/>
                  </a:lnTo>
                  <a:lnTo>
                    <a:pt x="865" y="491"/>
                  </a:lnTo>
                  <a:lnTo>
                    <a:pt x="871" y="492"/>
                  </a:lnTo>
                  <a:lnTo>
                    <a:pt x="877" y="493"/>
                  </a:lnTo>
                  <a:lnTo>
                    <a:pt x="886" y="499"/>
                  </a:lnTo>
                  <a:lnTo>
                    <a:pt x="892" y="504"/>
                  </a:lnTo>
                  <a:lnTo>
                    <a:pt x="898" y="511"/>
                  </a:lnTo>
                  <a:lnTo>
                    <a:pt x="903" y="517"/>
                  </a:lnTo>
                  <a:lnTo>
                    <a:pt x="908" y="523"/>
                  </a:lnTo>
                  <a:lnTo>
                    <a:pt x="914" y="529"/>
                  </a:lnTo>
                  <a:lnTo>
                    <a:pt x="918" y="532"/>
                  </a:lnTo>
                  <a:lnTo>
                    <a:pt x="921" y="534"/>
                  </a:lnTo>
                  <a:lnTo>
                    <a:pt x="925" y="536"/>
                  </a:lnTo>
                  <a:lnTo>
                    <a:pt x="930" y="537"/>
                  </a:lnTo>
                  <a:lnTo>
                    <a:pt x="946" y="540"/>
                  </a:lnTo>
                  <a:lnTo>
                    <a:pt x="968" y="546"/>
                  </a:lnTo>
                  <a:lnTo>
                    <a:pt x="993" y="552"/>
                  </a:lnTo>
                  <a:lnTo>
                    <a:pt x="1021" y="559"/>
                  </a:lnTo>
                  <a:lnTo>
                    <a:pt x="1047" y="564"/>
                  </a:lnTo>
                  <a:lnTo>
                    <a:pt x="1071" y="568"/>
                  </a:lnTo>
                  <a:lnTo>
                    <a:pt x="1082" y="569"/>
                  </a:lnTo>
                  <a:lnTo>
                    <a:pt x="1090" y="570"/>
                  </a:lnTo>
                  <a:lnTo>
                    <a:pt x="1098" y="569"/>
                  </a:lnTo>
                  <a:lnTo>
                    <a:pt x="1102" y="567"/>
                  </a:lnTo>
                  <a:lnTo>
                    <a:pt x="1098" y="560"/>
                  </a:lnTo>
                  <a:lnTo>
                    <a:pt x="1093" y="552"/>
                  </a:lnTo>
                  <a:lnTo>
                    <a:pt x="1090" y="544"/>
                  </a:lnTo>
                  <a:lnTo>
                    <a:pt x="1088" y="535"/>
                  </a:lnTo>
                  <a:lnTo>
                    <a:pt x="1083" y="520"/>
                  </a:lnTo>
                  <a:lnTo>
                    <a:pt x="1082" y="512"/>
                  </a:lnTo>
                  <a:lnTo>
                    <a:pt x="1082" y="481"/>
                  </a:lnTo>
                  <a:lnTo>
                    <a:pt x="1082" y="450"/>
                  </a:lnTo>
                  <a:lnTo>
                    <a:pt x="1115" y="450"/>
                  </a:lnTo>
                  <a:lnTo>
                    <a:pt x="1121" y="461"/>
                  </a:lnTo>
                  <a:lnTo>
                    <a:pt x="1125" y="468"/>
                  </a:lnTo>
                  <a:lnTo>
                    <a:pt x="1131" y="474"/>
                  </a:lnTo>
                  <a:lnTo>
                    <a:pt x="1136" y="481"/>
                  </a:lnTo>
                  <a:lnTo>
                    <a:pt x="1135" y="497"/>
                  </a:lnTo>
                  <a:lnTo>
                    <a:pt x="1132" y="507"/>
                  </a:lnTo>
                  <a:lnTo>
                    <a:pt x="1130" y="515"/>
                  </a:lnTo>
                  <a:lnTo>
                    <a:pt x="1128" y="524"/>
                  </a:lnTo>
                  <a:lnTo>
                    <a:pt x="1149" y="530"/>
                  </a:lnTo>
                  <a:lnTo>
                    <a:pt x="1169" y="536"/>
                  </a:lnTo>
                  <a:lnTo>
                    <a:pt x="1179" y="539"/>
                  </a:lnTo>
                  <a:lnTo>
                    <a:pt x="1189" y="541"/>
                  </a:lnTo>
                  <a:lnTo>
                    <a:pt x="1199" y="542"/>
                  </a:lnTo>
                  <a:lnTo>
                    <a:pt x="1209" y="543"/>
                  </a:lnTo>
                  <a:lnTo>
                    <a:pt x="1210" y="547"/>
                  </a:lnTo>
                  <a:lnTo>
                    <a:pt x="1212" y="551"/>
                  </a:lnTo>
                  <a:lnTo>
                    <a:pt x="1215" y="554"/>
                  </a:lnTo>
                  <a:lnTo>
                    <a:pt x="1220" y="557"/>
                  </a:lnTo>
                  <a:lnTo>
                    <a:pt x="1228" y="560"/>
                  </a:lnTo>
                  <a:lnTo>
                    <a:pt x="1235" y="561"/>
                  </a:lnTo>
                  <a:lnTo>
                    <a:pt x="1243" y="561"/>
                  </a:lnTo>
                  <a:lnTo>
                    <a:pt x="1249" y="559"/>
                  </a:lnTo>
                  <a:lnTo>
                    <a:pt x="1256" y="556"/>
                  </a:lnTo>
                  <a:lnTo>
                    <a:pt x="1261" y="553"/>
                  </a:lnTo>
                  <a:lnTo>
                    <a:pt x="1267" y="549"/>
                  </a:lnTo>
                  <a:lnTo>
                    <a:pt x="1272" y="544"/>
                  </a:lnTo>
                  <a:lnTo>
                    <a:pt x="1277" y="539"/>
                  </a:lnTo>
                  <a:lnTo>
                    <a:pt x="1281" y="534"/>
                  </a:lnTo>
                  <a:lnTo>
                    <a:pt x="1289" y="521"/>
                  </a:lnTo>
                  <a:lnTo>
                    <a:pt x="1294" y="509"/>
                  </a:lnTo>
                  <a:lnTo>
                    <a:pt x="1299" y="498"/>
                  </a:lnTo>
                  <a:lnTo>
                    <a:pt x="1302" y="487"/>
                  </a:lnTo>
                  <a:lnTo>
                    <a:pt x="1312" y="476"/>
                  </a:lnTo>
                  <a:lnTo>
                    <a:pt x="1322" y="465"/>
                  </a:lnTo>
                  <a:lnTo>
                    <a:pt x="1333" y="456"/>
                  </a:lnTo>
                  <a:lnTo>
                    <a:pt x="1344" y="446"/>
                  </a:lnTo>
                  <a:lnTo>
                    <a:pt x="1356" y="438"/>
                  </a:lnTo>
                  <a:lnTo>
                    <a:pt x="1367" y="430"/>
                  </a:lnTo>
                  <a:lnTo>
                    <a:pt x="1379" y="423"/>
                  </a:lnTo>
                  <a:lnTo>
                    <a:pt x="1391" y="416"/>
                  </a:lnTo>
                  <a:lnTo>
                    <a:pt x="1404" y="409"/>
                  </a:lnTo>
                  <a:lnTo>
                    <a:pt x="1417" y="403"/>
                  </a:lnTo>
                  <a:lnTo>
                    <a:pt x="1430" y="398"/>
                  </a:lnTo>
                  <a:lnTo>
                    <a:pt x="1444" y="393"/>
                  </a:lnTo>
                  <a:lnTo>
                    <a:pt x="1472" y="384"/>
                  </a:lnTo>
                  <a:lnTo>
                    <a:pt x="1501" y="377"/>
                  </a:lnTo>
                  <a:lnTo>
                    <a:pt x="1507" y="385"/>
                  </a:lnTo>
                  <a:lnTo>
                    <a:pt x="1515" y="395"/>
                  </a:lnTo>
                  <a:lnTo>
                    <a:pt x="1526" y="406"/>
                  </a:lnTo>
                  <a:lnTo>
                    <a:pt x="1537" y="418"/>
                  </a:lnTo>
                  <a:lnTo>
                    <a:pt x="1549" y="428"/>
                  </a:lnTo>
                  <a:lnTo>
                    <a:pt x="1562" y="436"/>
                  </a:lnTo>
                  <a:lnTo>
                    <a:pt x="1568" y="440"/>
                  </a:lnTo>
                  <a:lnTo>
                    <a:pt x="1574" y="442"/>
                  </a:lnTo>
                  <a:lnTo>
                    <a:pt x="1581" y="444"/>
                  </a:lnTo>
                  <a:lnTo>
                    <a:pt x="1587" y="444"/>
                  </a:lnTo>
                  <a:lnTo>
                    <a:pt x="1594" y="432"/>
                  </a:lnTo>
                  <a:lnTo>
                    <a:pt x="1590" y="453"/>
                  </a:lnTo>
                  <a:lnTo>
                    <a:pt x="1585" y="477"/>
                  </a:lnTo>
                  <a:lnTo>
                    <a:pt x="1583" y="488"/>
                  </a:lnTo>
                  <a:lnTo>
                    <a:pt x="1579" y="498"/>
                  </a:lnTo>
                  <a:lnTo>
                    <a:pt x="1576" y="502"/>
                  </a:lnTo>
                  <a:lnTo>
                    <a:pt x="1574" y="506"/>
                  </a:lnTo>
                  <a:lnTo>
                    <a:pt x="1571" y="509"/>
                  </a:lnTo>
                  <a:lnTo>
                    <a:pt x="1568" y="512"/>
                  </a:lnTo>
                  <a:lnTo>
                    <a:pt x="1554" y="515"/>
                  </a:lnTo>
                  <a:lnTo>
                    <a:pt x="1531" y="523"/>
                  </a:lnTo>
                  <a:lnTo>
                    <a:pt x="1520" y="530"/>
                  </a:lnTo>
                  <a:lnTo>
                    <a:pt x="1511" y="536"/>
                  </a:lnTo>
                  <a:lnTo>
                    <a:pt x="1506" y="539"/>
                  </a:lnTo>
                  <a:lnTo>
                    <a:pt x="1504" y="542"/>
                  </a:lnTo>
                  <a:lnTo>
                    <a:pt x="1502" y="546"/>
                  </a:lnTo>
                  <a:lnTo>
                    <a:pt x="1501" y="549"/>
                  </a:lnTo>
                  <a:lnTo>
                    <a:pt x="1502" y="584"/>
                  </a:lnTo>
                  <a:lnTo>
                    <a:pt x="1501" y="624"/>
                  </a:lnTo>
                  <a:lnTo>
                    <a:pt x="1498" y="634"/>
                  </a:lnTo>
                  <a:lnTo>
                    <a:pt x="1497" y="645"/>
                  </a:lnTo>
                  <a:lnTo>
                    <a:pt x="1495" y="654"/>
                  </a:lnTo>
                  <a:lnTo>
                    <a:pt x="1493" y="663"/>
                  </a:lnTo>
                  <a:lnTo>
                    <a:pt x="1490" y="671"/>
                  </a:lnTo>
                  <a:lnTo>
                    <a:pt x="1485" y="679"/>
                  </a:lnTo>
                  <a:lnTo>
                    <a:pt x="1480" y="685"/>
                  </a:lnTo>
                  <a:lnTo>
                    <a:pt x="1474" y="690"/>
                  </a:lnTo>
                  <a:lnTo>
                    <a:pt x="1471" y="693"/>
                  </a:lnTo>
                  <a:lnTo>
                    <a:pt x="1464" y="694"/>
                  </a:lnTo>
                  <a:lnTo>
                    <a:pt x="1457" y="695"/>
                  </a:lnTo>
                  <a:lnTo>
                    <a:pt x="1449" y="696"/>
                  </a:lnTo>
                  <a:lnTo>
                    <a:pt x="1441" y="697"/>
                  </a:lnTo>
                  <a:lnTo>
                    <a:pt x="1434" y="700"/>
                  </a:lnTo>
                  <a:lnTo>
                    <a:pt x="1431" y="701"/>
                  </a:lnTo>
                  <a:lnTo>
                    <a:pt x="1429" y="704"/>
                  </a:lnTo>
                  <a:lnTo>
                    <a:pt x="1428" y="706"/>
                  </a:lnTo>
                  <a:lnTo>
                    <a:pt x="1428" y="709"/>
                  </a:lnTo>
                  <a:lnTo>
                    <a:pt x="1427" y="721"/>
                  </a:lnTo>
                  <a:lnTo>
                    <a:pt x="1427" y="735"/>
                  </a:lnTo>
                  <a:lnTo>
                    <a:pt x="1425" y="750"/>
                  </a:lnTo>
                  <a:lnTo>
                    <a:pt x="1423" y="764"/>
                  </a:lnTo>
                  <a:lnTo>
                    <a:pt x="1420" y="778"/>
                  </a:lnTo>
                  <a:lnTo>
                    <a:pt x="1417" y="791"/>
                  </a:lnTo>
                  <a:lnTo>
                    <a:pt x="1413" y="803"/>
                  </a:lnTo>
                  <a:lnTo>
                    <a:pt x="1408" y="814"/>
                  </a:lnTo>
                  <a:lnTo>
                    <a:pt x="1361" y="733"/>
                  </a:lnTo>
                  <a:lnTo>
                    <a:pt x="1359" y="737"/>
                  </a:lnTo>
                  <a:lnTo>
                    <a:pt x="1354" y="746"/>
                  </a:lnTo>
                  <a:lnTo>
                    <a:pt x="1349" y="751"/>
                  </a:lnTo>
                  <a:lnTo>
                    <a:pt x="1345" y="755"/>
                  </a:lnTo>
                  <a:lnTo>
                    <a:pt x="1340" y="758"/>
                  </a:lnTo>
                  <a:lnTo>
                    <a:pt x="1335" y="759"/>
                  </a:lnTo>
                  <a:lnTo>
                    <a:pt x="1329" y="758"/>
                  </a:lnTo>
                  <a:lnTo>
                    <a:pt x="1325" y="757"/>
                  </a:lnTo>
                  <a:lnTo>
                    <a:pt x="1321" y="754"/>
                  </a:lnTo>
                  <a:lnTo>
                    <a:pt x="1316" y="751"/>
                  </a:lnTo>
                  <a:lnTo>
                    <a:pt x="1313" y="746"/>
                  </a:lnTo>
                  <a:lnTo>
                    <a:pt x="1311" y="742"/>
                  </a:lnTo>
                  <a:lnTo>
                    <a:pt x="1308" y="738"/>
                  </a:lnTo>
                  <a:lnTo>
                    <a:pt x="1308" y="733"/>
                  </a:lnTo>
                  <a:lnTo>
                    <a:pt x="1308" y="727"/>
                  </a:lnTo>
                  <a:lnTo>
                    <a:pt x="1311" y="721"/>
                  </a:lnTo>
                  <a:lnTo>
                    <a:pt x="1313" y="715"/>
                  </a:lnTo>
                  <a:lnTo>
                    <a:pt x="1315" y="709"/>
                  </a:lnTo>
                  <a:lnTo>
                    <a:pt x="1323" y="698"/>
                  </a:lnTo>
                  <a:lnTo>
                    <a:pt x="1332" y="687"/>
                  </a:lnTo>
                  <a:lnTo>
                    <a:pt x="1340" y="677"/>
                  </a:lnTo>
                  <a:lnTo>
                    <a:pt x="1348" y="666"/>
                  </a:lnTo>
                  <a:lnTo>
                    <a:pt x="1350" y="660"/>
                  </a:lnTo>
                  <a:lnTo>
                    <a:pt x="1352" y="655"/>
                  </a:lnTo>
                  <a:lnTo>
                    <a:pt x="1355" y="648"/>
                  </a:lnTo>
                  <a:lnTo>
                    <a:pt x="1355" y="642"/>
                  </a:lnTo>
                  <a:lnTo>
                    <a:pt x="1235" y="642"/>
                  </a:lnTo>
                  <a:lnTo>
                    <a:pt x="1231" y="641"/>
                  </a:lnTo>
                  <a:lnTo>
                    <a:pt x="1225" y="638"/>
                  </a:lnTo>
                  <a:lnTo>
                    <a:pt x="1221" y="632"/>
                  </a:lnTo>
                  <a:lnTo>
                    <a:pt x="1217" y="626"/>
                  </a:lnTo>
                  <a:lnTo>
                    <a:pt x="1214" y="618"/>
                  </a:lnTo>
                  <a:lnTo>
                    <a:pt x="1211" y="610"/>
                  </a:lnTo>
                  <a:lnTo>
                    <a:pt x="1210" y="601"/>
                  </a:lnTo>
                  <a:lnTo>
                    <a:pt x="1209" y="592"/>
                  </a:lnTo>
                  <a:lnTo>
                    <a:pt x="1203" y="592"/>
                  </a:lnTo>
                  <a:lnTo>
                    <a:pt x="1198" y="591"/>
                  </a:lnTo>
                  <a:lnTo>
                    <a:pt x="1192" y="590"/>
                  </a:lnTo>
                  <a:lnTo>
                    <a:pt x="1187" y="588"/>
                  </a:lnTo>
                  <a:lnTo>
                    <a:pt x="1182" y="585"/>
                  </a:lnTo>
                  <a:lnTo>
                    <a:pt x="1179" y="582"/>
                  </a:lnTo>
                  <a:lnTo>
                    <a:pt x="1177" y="577"/>
                  </a:lnTo>
                  <a:lnTo>
                    <a:pt x="1176" y="573"/>
                  </a:lnTo>
                  <a:lnTo>
                    <a:pt x="1167" y="573"/>
                  </a:lnTo>
                  <a:lnTo>
                    <a:pt x="1159" y="573"/>
                  </a:lnTo>
                  <a:lnTo>
                    <a:pt x="1151" y="573"/>
                  </a:lnTo>
                  <a:lnTo>
                    <a:pt x="1143" y="573"/>
                  </a:lnTo>
                  <a:lnTo>
                    <a:pt x="1136" y="574"/>
                  </a:lnTo>
                  <a:lnTo>
                    <a:pt x="1131" y="575"/>
                  </a:lnTo>
                  <a:lnTo>
                    <a:pt x="1124" y="578"/>
                  </a:lnTo>
                  <a:lnTo>
                    <a:pt x="1117" y="582"/>
                  </a:lnTo>
                  <a:lnTo>
                    <a:pt x="1112" y="587"/>
                  </a:lnTo>
                  <a:lnTo>
                    <a:pt x="1106" y="592"/>
                  </a:lnTo>
                  <a:lnTo>
                    <a:pt x="1103" y="598"/>
                  </a:lnTo>
                  <a:lnTo>
                    <a:pt x="1102" y="604"/>
                  </a:lnTo>
                  <a:lnTo>
                    <a:pt x="1104" y="608"/>
                  </a:lnTo>
                  <a:lnTo>
                    <a:pt x="1110" y="613"/>
                  </a:lnTo>
                  <a:lnTo>
                    <a:pt x="1117" y="619"/>
                  </a:lnTo>
                  <a:lnTo>
                    <a:pt x="1127" y="625"/>
                  </a:lnTo>
                  <a:lnTo>
                    <a:pt x="1137" y="631"/>
                  </a:lnTo>
                  <a:lnTo>
                    <a:pt x="1147" y="636"/>
                  </a:lnTo>
                  <a:lnTo>
                    <a:pt x="1156" y="640"/>
                  </a:lnTo>
                  <a:lnTo>
                    <a:pt x="1162" y="642"/>
                  </a:lnTo>
                  <a:lnTo>
                    <a:pt x="1149" y="652"/>
                  </a:lnTo>
                  <a:lnTo>
                    <a:pt x="1134" y="664"/>
                  </a:lnTo>
                  <a:lnTo>
                    <a:pt x="1127" y="670"/>
                  </a:lnTo>
                  <a:lnTo>
                    <a:pt x="1121" y="677"/>
                  </a:lnTo>
                  <a:lnTo>
                    <a:pt x="1119" y="680"/>
                  </a:lnTo>
                  <a:lnTo>
                    <a:pt x="1117" y="683"/>
                  </a:lnTo>
                  <a:lnTo>
                    <a:pt x="1116" y="687"/>
                  </a:lnTo>
                  <a:lnTo>
                    <a:pt x="1115" y="690"/>
                  </a:lnTo>
                  <a:lnTo>
                    <a:pt x="1116" y="695"/>
                  </a:lnTo>
                  <a:lnTo>
                    <a:pt x="1117" y="698"/>
                  </a:lnTo>
                  <a:lnTo>
                    <a:pt x="1120" y="702"/>
                  </a:lnTo>
                  <a:lnTo>
                    <a:pt x="1122" y="706"/>
                  </a:lnTo>
                  <a:lnTo>
                    <a:pt x="1130" y="714"/>
                  </a:lnTo>
                  <a:lnTo>
                    <a:pt x="1139" y="722"/>
                  </a:lnTo>
                  <a:lnTo>
                    <a:pt x="1149" y="729"/>
                  </a:lnTo>
                  <a:lnTo>
                    <a:pt x="1160" y="735"/>
                  </a:lnTo>
                  <a:lnTo>
                    <a:pt x="1166" y="737"/>
                  </a:lnTo>
                  <a:lnTo>
                    <a:pt x="1171" y="738"/>
                  </a:lnTo>
                  <a:lnTo>
                    <a:pt x="1177" y="739"/>
                  </a:lnTo>
                  <a:lnTo>
                    <a:pt x="1182" y="740"/>
                  </a:lnTo>
                  <a:lnTo>
                    <a:pt x="1209" y="844"/>
                  </a:lnTo>
                  <a:lnTo>
                    <a:pt x="1194" y="844"/>
                  </a:lnTo>
                  <a:lnTo>
                    <a:pt x="1180" y="844"/>
                  </a:lnTo>
                  <a:lnTo>
                    <a:pt x="1167" y="844"/>
                  </a:lnTo>
                  <a:lnTo>
                    <a:pt x="1156" y="844"/>
                  </a:lnTo>
                  <a:lnTo>
                    <a:pt x="1149" y="843"/>
                  </a:lnTo>
                  <a:lnTo>
                    <a:pt x="1142" y="838"/>
                  </a:lnTo>
                  <a:lnTo>
                    <a:pt x="1137" y="836"/>
                  </a:lnTo>
                  <a:lnTo>
                    <a:pt x="1132" y="834"/>
                  </a:lnTo>
                  <a:lnTo>
                    <a:pt x="1127" y="833"/>
                  </a:lnTo>
                  <a:lnTo>
                    <a:pt x="1122" y="832"/>
                  </a:lnTo>
                  <a:lnTo>
                    <a:pt x="1117" y="834"/>
                  </a:lnTo>
                  <a:lnTo>
                    <a:pt x="1109" y="839"/>
                  </a:lnTo>
                  <a:lnTo>
                    <a:pt x="1099" y="846"/>
                  </a:lnTo>
                  <a:lnTo>
                    <a:pt x="1087" y="854"/>
                  </a:lnTo>
                  <a:lnTo>
                    <a:pt x="1075" y="864"/>
                  </a:lnTo>
                  <a:lnTo>
                    <a:pt x="1065" y="872"/>
                  </a:lnTo>
                  <a:lnTo>
                    <a:pt x="1058" y="878"/>
                  </a:lnTo>
                  <a:lnTo>
                    <a:pt x="1056" y="882"/>
                  </a:lnTo>
                  <a:lnTo>
                    <a:pt x="1076" y="894"/>
                  </a:lnTo>
                  <a:lnTo>
                    <a:pt x="1075" y="900"/>
                  </a:lnTo>
                  <a:lnTo>
                    <a:pt x="1072" y="907"/>
                  </a:lnTo>
                  <a:lnTo>
                    <a:pt x="1069" y="912"/>
                  </a:lnTo>
                  <a:lnTo>
                    <a:pt x="1066" y="919"/>
                  </a:lnTo>
                  <a:lnTo>
                    <a:pt x="1058" y="928"/>
                  </a:lnTo>
                  <a:lnTo>
                    <a:pt x="1049" y="937"/>
                  </a:lnTo>
                  <a:lnTo>
                    <a:pt x="1039" y="945"/>
                  </a:lnTo>
                  <a:lnTo>
                    <a:pt x="1027" y="952"/>
                  </a:lnTo>
                  <a:lnTo>
                    <a:pt x="1016" y="958"/>
                  </a:lnTo>
                  <a:lnTo>
                    <a:pt x="1004" y="964"/>
                  </a:lnTo>
                  <a:lnTo>
                    <a:pt x="992" y="972"/>
                  </a:lnTo>
                  <a:lnTo>
                    <a:pt x="981" y="978"/>
                  </a:lnTo>
                  <a:lnTo>
                    <a:pt x="971" y="985"/>
                  </a:lnTo>
                  <a:lnTo>
                    <a:pt x="962" y="993"/>
                  </a:lnTo>
                  <a:lnTo>
                    <a:pt x="957" y="997"/>
                  </a:lnTo>
                  <a:lnTo>
                    <a:pt x="954" y="1001"/>
                  </a:lnTo>
                  <a:lnTo>
                    <a:pt x="951" y="1006"/>
                  </a:lnTo>
                  <a:lnTo>
                    <a:pt x="948" y="1011"/>
                  </a:lnTo>
                  <a:lnTo>
                    <a:pt x="946" y="1017"/>
                  </a:lnTo>
                  <a:lnTo>
                    <a:pt x="944" y="1022"/>
                  </a:lnTo>
                  <a:lnTo>
                    <a:pt x="943" y="1029"/>
                  </a:lnTo>
                  <a:lnTo>
                    <a:pt x="943" y="1036"/>
                  </a:lnTo>
                  <a:lnTo>
                    <a:pt x="934" y="1039"/>
                  </a:lnTo>
                  <a:lnTo>
                    <a:pt x="926" y="1042"/>
                  </a:lnTo>
                  <a:lnTo>
                    <a:pt x="919" y="1046"/>
                  </a:lnTo>
                  <a:lnTo>
                    <a:pt x="912" y="1050"/>
                  </a:lnTo>
                  <a:lnTo>
                    <a:pt x="898" y="1060"/>
                  </a:lnTo>
                  <a:lnTo>
                    <a:pt x="886" y="1072"/>
                  </a:lnTo>
                  <a:lnTo>
                    <a:pt x="864" y="1099"/>
                  </a:lnTo>
                  <a:lnTo>
                    <a:pt x="843" y="1128"/>
                  </a:lnTo>
                  <a:lnTo>
                    <a:pt x="832" y="1143"/>
                  </a:lnTo>
                  <a:lnTo>
                    <a:pt x="821" y="1156"/>
                  </a:lnTo>
                  <a:lnTo>
                    <a:pt x="809" y="1168"/>
                  </a:lnTo>
                  <a:lnTo>
                    <a:pt x="796" y="1179"/>
                  </a:lnTo>
                  <a:lnTo>
                    <a:pt x="788" y="1184"/>
                  </a:lnTo>
                  <a:lnTo>
                    <a:pt x="780" y="1188"/>
                  </a:lnTo>
                  <a:lnTo>
                    <a:pt x="773" y="1192"/>
                  </a:lnTo>
                  <a:lnTo>
                    <a:pt x="764" y="1196"/>
                  </a:lnTo>
                  <a:lnTo>
                    <a:pt x="754" y="1199"/>
                  </a:lnTo>
                  <a:lnTo>
                    <a:pt x="745" y="1201"/>
                  </a:lnTo>
                  <a:lnTo>
                    <a:pt x="734" y="1202"/>
                  </a:lnTo>
                  <a:lnTo>
                    <a:pt x="723" y="1202"/>
                  </a:lnTo>
                  <a:lnTo>
                    <a:pt x="723" y="1211"/>
                  </a:lnTo>
                  <a:lnTo>
                    <a:pt x="723" y="1220"/>
                  </a:lnTo>
                  <a:lnTo>
                    <a:pt x="723" y="1227"/>
                  </a:lnTo>
                  <a:lnTo>
                    <a:pt x="723" y="1233"/>
                  </a:lnTo>
                  <a:lnTo>
                    <a:pt x="723" y="1244"/>
                  </a:lnTo>
                  <a:lnTo>
                    <a:pt x="723" y="1261"/>
                  </a:lnTo>
                  <a:lnTo>
                    <a:pt x="723" y="1279"/>
                  </a:lnTo>
                  <a:lnTo>
                    <a:pt x="725" y="1298"/>
                  </a:lnTo>
                  <a:lnTo>
                    <a:pt x="727" y="1308"/>
                  </a:lnTo>
                  <a:lnTo>
                    <a:pt x="729" y="1317"/>
                  </a:lnTo>
                  <a:lnTo>
                    <a:pt x="731" y="1325"/>
                  </a:lnTo>
                  <a:lnTo>
                    <a:pt x="735" y="1332"/>
                  </a:lnTo>
                  <a:lnTo>
                    <a:pt x="739" y="1339"/>
                  </a:lnTo>
                  <a:lnTo>
                    <a:pt x="744" y="1344"/>
                  </a:lnTo>
                  <a:lnTo>
                    <a:pt x="750" y="1348"/>
                  </a:lnTo>
                  <a:lnTo>
                    <a:pt x="757" y="1350"/>
                  </a:lnTo>
                  <a:lnTo>
                    <a:pt x="751" y="1366"/>
                  </a:lnTo>
                  <a:lnTo>
                    <a:pt x="744" y="1380"/>
                  </a:lnTo>
                  <a:lnTo>
                    <a:pt x="736" y="1393"/>
                  </a:lnTo>
                  <a:lnTo>
                    <a:pt x="729" y="1405"/>
                  </a:lnTo>
                  <a:lnTo>
                    <a:pt x="721" y="1419"/>
                  </a:lnTo>
                  <a:lnTo>
                    <a:pt x="716" y="1432"/>
                  </a:lnTo>
                  <a:lnTo>
                    <a:pt x="713" y="1438"/>
                  </a:lnTo>
                  <a:lnTo>
                    <a:pt x="712" y="1445"/>
                  </a:lnTo>
                  <a:lnTo>
                    <a:pt x="711" y="1453"/>
                  </a:lnTo>
                  <a:lnTo>
                    <a:pt x="710" y="1460"/>
                  </a:lnTo>
                  <a:lnTo>
                    <a:pt x="711" y="1463"/>
                  </a:lnTo>
                  <a:lnTo>
                    <a:pt x="712" y="1465"/>
                  </a:lnTo>
                  <a:lnTo>
                    <a:pt x="714" y="1467"/>
                  </a:lnTo>
                  <a:lnTo>
                    <a:pt x="718" y="1469"/>
                  </a:lnTo>
                  <a:lnTo>
                    <a:pt x="724" y="1473"/>
                  </a:lnTo>
                  <a:lnTo>
                    <a:pt x="730" y="1474"/>
                  </a:lnTo>
                  <a:lnTo>
                    <a:pt x="730" y="1510"/>
                  </a:lnTo>
                  <a:lnTo>
                    <a:pt x="722" y="1524"/>
                  </a:lnTo>
                  <a:lnTo>
                    <a:pt x="716" y="1539"/>
                  </a:lnTo>
                  <a:lnTo>
                    <a:pt x="711" y="1545"/>
                  </a:lnTo>
                  <a:lnTo>
                    <a:pt x="706" y="1549"/>
                  </a:lnTo>
                  <a:lnTo>
                    <a:pt x="702" y="1551"/>
                  </a:lnTo>
                  <a:lnTo>
                    <a:pt x="699" y="1552"/>
                  </a:lnTo>
                  <a:lnTo>
                    <a:pt x="695" y="1553"/>
                  </a:lnTo>
                  <a:lnTo>
                    <a:pt x="690" y="1553"/>
                  </a:lnTo>
                  <a:lnTo>
                    <a:pt x="690" y="1561"/>
                  </a:lnTo>
                  <a:lnTo>
                    <a:pt x="691" y="1571"/>
                  </a:lnTo>
                  <a:lnTo>
                    <a:pt x="693" y="1576"/>
                  </a:lnTo>
                  <a:lnTo>
                    <a:pt x="694" y="1580"/>
                  </a:lnTo>
                  <a:lnTo>
                    <a:pt x="695" y="1583"/>
                  </a:lnTo>
                  <a:lnTo>
                    <a:pt x="697" y="1584"/>
                  </a:lnTo>
                  <a:lnTo>
                    <a:pt x="671" y="1605"/>
                  </a:lnTo>
                  <a:lnTo>
                    <a:pt x="649" y="1622"/>
                  </a:lnTo>
                  <a:lnTo>
                    <a:pt x="639" y="1632"/>
                  </a:lnTo>
                  <a:lnTo>
                    <a:pt x="630" y="1643"/>
                  </a:lnTo>
                  <a:lnTo>
                    <a:pt x="620" y="1656"/>
                  </a:lnTo>
                  <a:lnTo>
                    <a:pt x="611" y="1670"/>
                  </a:lnTo>
                  <a:lnTo>
                    <a:pt x="595" y="1663"/>
                  </a:lnTo>
                  <a:lnTo>
                    <a:pt x="584" y="1656"/>
                  </a:lnTo>
                  <a:lnTo>
                    <a:pt x="575" y="1649"/>
                  </a:lnTo>
                  <a:lnTo>
                    <a:pt x="568" y="1641"/>
                  </a:lnTo>
                  <a:lnTo>
                    <a:pt x="563" y="1631"/>
                  </a:lnTo>
                  <a:lnTo>
                    <a:pt x="560" y="1621"/>
                  </a:lnTo>
                  <a:lnTo>
                    <a:pt x="555" y="1609"/>
                  </a:lnTo>
                  <a:lnTo>
                    <a:pt x="551" y="1597"/>
                  </a:lnTo>
                  <a:lnTo>
                    <a:pt x="542" y="1574"/>
                  </a:lnTo>
                  <a:lnTo>
                    <a:pt x="530" y="1552"/>
                  </a:lnTo>
                  <a:lnTo>
                    <a:pt x="516" y="1529"/>
                  </a:lnTo>
                  <a:lnTo>
                    <a:pt x="501" y="1505"/>
                  </a:lnTo>
                  <a:lnTo>
                    <a:pt x="486" y="1483"/>
                  </a:lnTo>
                  <a:lnTo>
                    <a:pt x="473" y="1461"/>
                  </a:lnTo>
                  <a:lnTo>
                    <a:pt x="461" y="1441"/>
                  </a:lnTo>
                  <a:lnTo>
                    <a:pt x="451" y="1424"/>
                  </a:lnTo>
                  <a:lnTo>
                    <a:pt x="442" y="1405"/>
                  </a:lnTo>
                  <a:lnTo>
                    <a:pt x="436" y="1388"/>
                  </a:lnTo>
                  <a:lnTo>
                    <a:pt x="430" y="1370"/>
                  </a:lnTo>
                  <a:lnTo>
                    <a:pt x="425" y="1352"/>
                  </a:lnTo>
                  <a:lnTo>
                    <a:pt x="419" y="1334"/>
                  </a:lnTo>
                  <a:lnTo>
                    <a:pt x="414" y="1316"/>
                  </a:lnTo>
                  <a:lnTo>
                    <a:pt x="407" y="1296"/>
                  </a:lnTo>
                  <a:lnTo>
                    <a:pt x="398" y="1276"/>
                  </a:lnTo>
                  <a:lnTo>
                    <a:pt x="376" y="1244"/>
                  </a:lnTo>
                  <a:lnTo>
                    <a:pt x="352" y="1214"/>
                  </a:lnTo>
                  <a:lnTo>
                    <a:pt x="341" y="1200"/>
                  </a:lnTo>
                  <a:lnTo>
                    <a:pt x="330" y="1184"/>
                  </a:lnTo>
                  <a:lnTo>
                    <a:pt x="320" y="1169"/>
                  </a:lnTo>
                  <a:lnTo>
                    <a:pt x="312" y="1153"/>
                  </a:lnTo>
                  <a:lnTo>
                    <a:pt x="301" y="1114"/>
                  </a:lnTo>
                  <a:lnTo>
                    <a:pt x="292" y="1078"/>
                  </a:lnTo>
                  <a:lnTo>
                    <a:pt x="284" y="1043"/>
                  </a:lnTo>
                  <a:lnTo>
                    <a:pt x="280" y="1008"/>
                  </a:lnTo>
                  <a:lnTo>
                    <a:pt x="275" y="974"/>
                  </a:lnTo>
                  <a:lnTo>
                    <a:pt x="273" y="938"/>
                  </a:lnTo>
                  <a:lnTo>
                    <a:pt x="272" y="901"/>
                  </a:lnTo>
                  <a:lnTo>
                    <a:pt x="272" y="864"/>
                  </a:lnTo>
                  <a:lnTo>
                    <a:pt x="268" y="863"/>
                  </a:lnTo>
                  <a:lnTo>
                    <a:pt x="263" y="862"/>
                  </a:lnTo>
                  <a:lnTo>
                    <a:pt x="259" y="861"/>
                  </a:lnTo>
                  <a:lnTo>
                    <a:pt x="256" y="857"/>
                  </a:lnTo>
                  <a:lnTo>
                    <a:pt x="252" y="855"/>
                  </a:lnTo>
                  <a:lnTo>
                    <a:pt x="250" y="852"/>
                  </a:lnTo>
                  <a:lnTo>
                    <a:pt x="247" y="848"/>
                  </a:lnTo>
                  <a:lnTo>
                    <a:pt x="246" y="844"/>
                  </a:lnTo>
                  <a:lnTo>
                    <a:pt x="242" y="836"/>
                  </a:lnTo>
                  <a:lnTo>
                    <a:pt x="240" y="827"/>
                  </a:lnTo>
                  <a:lnTo>
                    <a:pt x="239" y="817"/>
                  </a:lnTo>
                  <a:lnTo>
                    <a:pt x="239" y="808"/>
                  </a:lnTo>
                  <a:lnTo>
                    <a:pt x="230" y="814"/>
                  </a:lnTo>
                  <a:lnTo>
                    <a:pt x="224" y="821"/>
                  </a:lnTo>
                  <a:lnTo>
                    <a:pt x="217" y="828"/>
                  </a:lnTo>
                  <a:lnTo>
                    <a:pt x="210" y="836"/>
                  </a:lnTo>
                  <a:lnTo>
                    <a:pt x="201" y="852"/>
                  </a:lnTo>
                  <a:lnTo>
                    <a:pt x="192" y="869"/>
                  </a:lnTo>
                  <a:lnTo>
                    <a:pt x="186" y="876"/>
                  </a:lnTo>
                  <a:lnTo>
                    <a:pt x="182" y="883"/>
                  </a:lnTo>
                  <a:lnTo>
                    <a:pt x="176" y="890"/>
                  </a:lnTo>
                  <a:lnTo>
                    <a:pt x="171" y="895"/>
                  </a:lnTo>
                  <a:lnTo>
                    <a:pt x="164" y="900"/>
                  </a:lnTo>
                  <a:lnTo>
                    <a:pt x="157" y="903"/>
                  </a:lnTo>
                  <a:lnTo>
                    <a:pt x="148" y="905"/>
                  </a:lnTo>
                  <a:lnTo>
                    <a:pt x="139" y="906"/>
                  </a:lnTo>
                  <a:lnTo>
                    <a:pt x="134" y="905"/>
                  </a:lnTo>
                  <a:lnTo>
                    <a:pt x="127" y="903"/>
                  </a:lnTo>
                  <a:lnTo>
                    <a:pt x="120" y="900"/>
                  </a:lnTo>
                  <a:lnTo>
                    <a:pt x="113" y="895"/>
                  </a:lnTo>
                  <a:lnTo>
                    <a:pt x="105" y="889"/>
                  </a:lnTo>
                  <a:lnTo>
                    <a:pt x="97" y="883"/>
                  </a:lnTo>
                  <a:lnTo>
                    <a:pt x="90" y="876"/>
                  </a:lnTo>
                  <a:lnTo>
                    <a:pt x="82" y="868"/>
                  </a:lnTo>
                  <a:lnTo>
                    <a:pt x="75" y="860"/>
                  </a:lnTo>
                  <a:lnTo>
                    <a:pt x="69" y="851"/>
                  </a:lnTo>
                  <a:lnTo>
                    <a:pt x="62" y="842"/>
                  </a:lnTo>
                  <a:lnTo>
                    <a:pt x="57" y="833"/>
                  </a:lnTo>
                  <a:lnTo>
                    <a:pt x="52" y="825"/>
                  </a:lnTo>
                  <a:lnTo>
                    <a:pt x="49" y="817"/>
                  </a:lnTo>
                  <a:lnTo>
                    <a:pt x="47" y="809"/>
                  </a:lnTo>
                  <a:lnTo>
                    <a:pt x="46" y="801"/>
                  </a:lnTo>
                  <a:lnTo>
                    <a:pt x="51" y="798"/>
                  </a:lnTo>
                  <a:lnTo>
                    <a:pt x="63" y="792"/>
                  </a:lnTo>
                  <a:lnTo>
                    <a:pt x="77" y="786"/>
                  </a:lnTo>
                  <a:lnTo>
                    <a:pt x="85" y="783"/>
                  </a:lnTo>
                  <a:lnTo>
                    <a:pt x="77" y="783"/>
                  </a:lnTo>
                  <a:lnTo>
                    <a:pt x="67" y="782"/>
                  </a:lnTo>
                  <a:lnTo>
                    <a:pt x="59" y="780"/>
                  </a:lnTo>
                  <a:lnTo>
                    <a:pt x="51" y="779"/>
                  </a:lnTo>
                  <a:lnTo>
                    <a:pt x="44" y="776"/>
                  </a:lnTo>
                  <a:lnTo>
                    <a:pt x="37" y="774"/>
                  </a:lnTo>
                  <a:lnTo>
                    <a:pt x="30" y="771"/>
                  </a:lnTo>
                  <a:lnTo>
                    <a:pt x="25" y="767"/>
                  </a:lnTo>
                  <a:lnTo>
                    <a:pt x="21" y="763"/>
                  </a:lnTo>
                  <a:lnTo>
                    <a:pt x="16" y="759"/>
                  </a:lnTo>
                  <a:lnTo>
                    <a:pt x="12" y="754"/>
                  </a:lnTo>
                  <a:lnTo>
                    <a:pt x="8" y="750"/>
                  </a:lnTo>
                  <a:lnTo>
                    <a:pt x="3" y="738"/>
                  </a:lnTo>
                  <a:lnTo>
                    <a:pt x="0" y="727"/>
                  </a:lnTo>
                  <a:lnTo>
                    <a:pt x="10" y="719"/>
                  </a:lnTo>
                  <a:lnTo>
                    <a:pt x="21" y="713"/>
                  </a:lnTo>
                  <a:lnTo>
                    <a:pt x="32" y="708"/>
                  </a:lnTo>
                  <a:lnTo>
                    <a:pt x="44" y="704"/>
                  </a:lnTo>
                  <a:lnTo>
                    <a:pt x="67" y="699"/>
                  </a:lnTo>
                  <a:lnTo>
                    <a:pt x="90" y="695"/>
                  </a:lnTo>
                  <a:lnTo>
                    <a:pt x="102" y="693"/>
                  </a:lnTo>
                  <a:lnTo>
                    <a:pt x="113" y="689"/>
                  </a:lnTo>
                  <a:lnTo>
                    <a:pt x="123" y="686"/>
                  </a:lnTo>
                  <a:lnTo>
                    <a:pt x="133" y="681"/>
                  </a:lnTo>
                  <a:lnTo>
                    <a:pt x="142" y="676"/>
                  </a:lnTo>
                  <a:lnTo>
                    <a:pt x="151" y="668"/>
                  </a:lnTo>
                  <a:lnTo>
                    <a:pt x="159" y="659"/>
                  </a:lnTo>
                  <a:lnTo>
                    <a:pt x="165" y="648"/>
                  </a:lnTo>
                  <a:lnTo>
                    <a:pt x="161" y="646"/>
                  </a:lnTo>
                  <a:lnTo>
                    <a:pt x="157" y="643"/>
                  </a:lnTo>
                  <a:lnTo>
                    <a:pt x="151" y="639"/>
                  </a:lnTo>
                  <a:lnTo>
                    <a:pt x="145" y="633"/>
                  </a:lnTo>
                  <a:lnTo>
                    <a:pt x="131" y="621"/>
                  </a:lnTo>
                  <a:lnTo>
                    <a:pt x="118" y="607"/>
                  </a:lnTo>
                  <a:lnTo>
                    <a:pt x="106" y="592"/>
                  </a:lnTo>
                  <a:lnTo>
                    <a:pt x="95" y="576"/>
                  </a:lnTo>
                  <a:lnTo>
                    <a:pt x="92" y="569"/>
                  </a:lnTo>
                  <a:lnTo>
                    <a:pt x="89" y="562"/>
                  </a:lnTo>
                  <a:lnTo>
                    <a:pt x="86" y="555"/>
                  </a:lnTo>
                  <a:lnTo>
                    <a:pt x="85" y="549"/>
                  </a:lnTo>
                  <a:lnTo>
                    <a:pt x="81" y="548"/>
                  </a:lnTo>
                  <a:lnTo>
                    <a:pt x="77" y="547"/>
                  </a:lnTo>
                  <a:lnTo>
                    <a:pt x="73" y="545"/>
                  </a:lnTo>
                  <a:lnTo>
                    <a:pt x="70" y="541"/>
                  </a:lnTo>
                  <a:lnTo>
                    <a:pt x="64" y="534"/>
                  </a:lnTo>
                  <a:lnTo>
                    <a:pt x="59" y="524"/>
                  </a:lnTo>
                  <a:lnTo>
                    <a:pt x="59" y="500"/>
                  </a:lnTo>
                  <a:lnTo>
                    <a:pt x="73" y="499"/>
                  </a:lnTo>
                  <a:lnTo>
                    <a:pt x="86" y="498"/>
                  </a:lnTo>
                  <a:lnTo>
                    <a:pt x="98" y="496"/>
                  </a:lnTo>
                  <a:lnTo>
                    <a:pt x="109" y="492"/>
                  </a:lnTo>
                  <a:lnTo>
                    <a:pt x="119" y="489"/>
                  </a:lnTo>
                  <a:lnTo>
                    <a:pt x="129" y="484"/>
                  </a:lnTo>
                  <a:lnTo>
                    <a:pt x="138" y="479"/>
                  </a:lnTo>
                  <a:lnTo>
                    <a:pt x="147" y="473"/>
                  </a:lnTo>
                  <a:lnTo>
                    <a:pt x="154" y="466"/>
                  </a:lnTo>
                  <a:lnTo>
                    <a:pt x="162" y="459"/>
                  </a:lnTo>
                  <a:lnTo>
                    <a:pt x="169" y="452"/>
                  </a:lnTo>
                  <a:lnTo>
                    <a:pt x="175" y="444"/>
                  </a:lnTo>
                  <a:lnTo>
                    <a:pt x="186" y="428"/>
                  </a:lnTo>
                  <a:lnTo>
                    <a:pt x="197" y="410"/>
                  </a:lnTo>
                  <a:lnTo>
                    <a:pt x="216" y="374"/>
                  </a:lnTo>
                  <a:lnTo>
                    <a:pt x="235" y="338"/>
                  </a:lnTo>
                  <a:lnTo>
                    <a:pt x="246" y="322"/>
                  </a:lnTo>
                  <a:lnTo>
                    <a:pt x="257" y="308"/>
                  </a:lnTo>
                  <a:lnTo>
                    <a:pt x="263" y="300"/>
                  </a:lnTo>
                  <a:lnTo>
                    <a:pt x="270" y="294"/>
                  </a:lnTo>
                  <a:lnTo>
                    <a:pt x="277" y="289"/>
                  </a:lnTo>
                  <a:lnTo>
                    <a:pt x="285" y="284"/>
                  </a:lnTo>
                  <a:lnTo>
                    <a:pt x="279" y="272"/>
                  </a:lnTo>
                  <a:lnTo>
                    <a:pt x="274" y="261"/>
                  </a:lnTo>
                  <a:lnTo>
                    <a:pt x="273" y="256"/>
                  </a:lnTo>
                  <a:lnTo>
                    <a:pt x="272" y="251"/>
                  </a:lnTo>
                  <a:lnTo>
                    <a:pt x="272" y="245"/>
                  </a:lnTo>
                  <a:lnTo>
                    <a:pt x="272" y="240"/>
                  </a:lnTo>
                  <a:lnTo>
                    <a:pt x="273" y="235"/>
                  </a:lnTo>
                  <a:lnTo>
                    <a:pt x="274" y="230"/>
                  </a:lnTo>
                  <a:lnTo>
                    <a:pt x="276" y="226"/>
                  </a:lnTo>
                  <a:lnTo>
                    <a:pt x="280" y="222"/>
                  </a:lnTo>
                  <a:lnTo>
                    <a:pt x="283" y="219"/>
                  </a:lnTo>
                  <a:lnTo>
                    <a:pt x="287" y="216"/>
                  </a:lnTo>
                  <a:lnTo>
                    <a:pt x="293" y="213"/>
                  </a:lnTo>
                  <a:lnTo>
                    <a:pt x="298" y="210"/>
                  </a:lnTo>
                  <a:lnTo>
                    <a:pt x="269" y="183"/>
                  </a:lnTo>
                  <a:lnTo>
                    <a:pt x="247" y="163"/>
                  </a:lnTo>
                  <a:lnTo>
                    <a:pt x="237" y="153"/>
                  </a:lnTo>
                  <a:lnTo>
                    <a:pt x="227" y="142"/>
                  </a:lnTo>
                  <a:lnTo>
                    <a:pt x="217" y="128"/>
                  </a:lnTo>
                  <a:lnTo>
                    <a:pt x="205" y="111"/>
                  </a:lnTo>
                  <a:lnTo>
                    <a:pt x="205" y="68"/>
                  </a:lnTo>
                  <a:lnTo>
                    <a:pt x="229" y="68"/>
                  </a:lnTo>
                  <a:lnTo>
                    <a:pt x="256" y="66"/>
                  </a:lnTo>
                  <a:lnTo>
                    <a:pt x="270" y="65"/>
                  </a:lnTo>
                  <a:lnTo>
                    <a:pt x="283" y="63"/>
                  </a:lnTo>
                  <a:lnTo>
                    <a:pt x="297" y="60"/>
                  </a:lnTo>
                  <a:lnTo>
                    <a:pt x="310" y="57"/>
                  </a:lnTo>
                  <a:lnTo>
                    <a:pt x="322" y="54"/>
                  </a:lnTo>
                  <a:lnTo>
                    <a:pt x="335" y="49"/>
                  </a:lnTo>
                  <a:lnTo>
                    <a:pt x="347" y="44"/>
                  </a:lnTo>
                  <a:lnTo>
                    <a:pt x="357" y="37"/>
                  </a:lnTo>
                  <a:lnTo>
                    <a:pt x="366" y="30"/>
                  </a:lnTo>
                  <a:lnTo>
                    <a:pt x="374" y="21"/>
                  </a:lnTo>
                  <a:lnTo>
                    <a:pt x="381" y="11"/>
                  </a:lnTo>
                  <a:lnTo>
                    <a:pt x="385" y="0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1" name="Freeform 465"/>
            <p:cNvSpPr>
              <a:spLocks/>
            </p:cNvSpPr>
            <p:nvPr>
              <p:custDataLst>
                <p:tags r:id="rId302"/>
              </p:custDataLst>
            </p:nvPr>
          </p:nvSpPr>
          <p:spPr bwMode="auto">
            <a:xfrm>
              <a:off x="4420563" y="3084938"/>
              <a:ext cx="171979" cy="206375"/>
            </a:xfrm>
            <a:custGeom>
              <a:avLst/>
              <a:gdLst>
                <a:gd name="T0" fmla="*/ 2147483647 w 359"/>
                <a:gd name="T1" fmla="*/ 2147483647 h 394"/>
                <a:gd name="T2" fmla="*/ 2147483647 w 359"/>
                <a:gd name="T3" fmla="*/ 2147483647 h 394"/>
                <a:gd name="T4" fmla="*/ 2147483647 w 359"/>
                <a:gd name="T5" fmla="*/ 2147483647 h 394"/>
                <a:gd name="T6" fmla="*/ 2147483647 w 359"/>
                <a:gd name="T7" fmla="*/ 2147483647 h 394"/>
                <a:gd name="T8" fmla="*/ 2147483647 w 359"/>
                <a:gd name="T9" fmla="*/ 2147483647 h 394"/>
                <a:gd name="T10" fmla="*/ 2147483647 w 359"/>
                <a:gd name="T11" fmla="*/ 2147483647 h 394"/>
                <a:gd name="T12" fmla="*/ 1124167120 w 359"/>
                <a:gd name="T13" fmla="*/ 2147483647 h 394"/>
                <a:gd name="T14" fmla="*/ 0 w 359"/>
                <a:gd name="T15" fmla="*/ 2147483647 h 394"/>
                <a:gd name="T16" fmla="*/ 2147483647 w 359"/>
                <a:gd name="T17" fmla="*/ 2147483647 h 394"/>
                <a:gd name="T18" fmla="*/ 2147483647 w 359"/>
                <a:gd name="T19" fmla="*/ 2147483647 h 394"/>
                <a:gd name="T20" fmla="*/ 2147483647 w 359"/>
                <a:gd name="T21" fmla="*/ 2147483647 h 394"/>
                <a:gd name="T22" fmla="*/ 2147483647 w 359"/>
                <a:gd name="T23" fmla="*/ 2147483647 h 394"/>
                <a:gd name="T24" fmla="*/ 2147483647 w 359"/>
                <a:gd name="T25" fmla="*/ 2147483647 h 394"/>
                <a:gd name="T26" fmla="*/ 2147483647 w 359"/>
                <a:gd name="T27" fmla="*/ 2147483647 h 394"/>
                <a:gd name="T28" fmla="*/ 2147483647 w 359"/>
                <a:gd name="T29" fmla="*/ 2147483647 h 394"/>
                <a:gd name="T30" fmla="*/ 2147483647 w 359"/>
                <a:gd name="T31" fmla="*/ 2147483647 h 394"/>
                <a:gd name="T32" fmla="*/ 2147483647 w 359"/>
                <a:gd name="T33" fmla="*/ 2147483647 h 394"/>
                <a:gd name="T34" fmla="*/ 2147483647 w 359"/>
                <a:gd name="T35" fmla="*/ 2011885972 h 394"/>
                <a:gd name="T36" fmla="*/ 2147483647 w 359"/>
                <a:gd name="T37" fmla="*/ 0 h 394"/>
                <a:gd name="T38" fmla="*/ 2147483647 w 359"/>
                <a:gd name="T39" fmla="*/ 2147483647 h 394"/>
                <a:gd name="T40" fmla="*/ 2147483647 w 359"/>
                <a:gd name="T41" fmla="*/ 2147483647 h 394"/>
                <a:gd name="T42" fmla="*/ 2147483647 w 359"/>
                <a:gd name="T43" fmla="*/ 2147483647 h 394"/>
                <a:gd name="T44" fmla="*/ 2147483647 w 359"/>
                <a:gd name="T45" fmla="*/ 2147483647 h 394"/>
                <a:gd name="T46" fmla="*/ 2147483647 w 359"/>
                <a:gd name="T47" fmla="*/ 2147483647 h 394"/>
                <a:gd name="T48" fmla="*/ 2147483647 w 359"/>
                <a:gd name="T49" fmla="*/ 2147483647 h 394"/>
                <a:gd name="T50" fmla="*/ 2147483647 w 359"/>
                <a:gd name="T51" fmla="*/ 2147483647 h 394"/>
                <a:gd name="T52" fmla="*/ 2147483647 w 359"/>
                <a:gd name="T53" fmla="*/ 2147483647 h 394"/>
                <a:gd name="T54" fmla="*/ 2147483647 w 359"/>
                <a:gd name="T55" fmla="*/ 2147483647 h 394"/>
                <a:gd name="T56" fmla="*/ 2147483647 w 359"/>
                <a:gd name="T57" fmla="*/ 2147483647 h 394"/>
                <a:gd name="T58" fmla="*/ 2147483647 w 359"/>
                <a:gd name="T59" fmla="*/ 2147483647 h 394"/>
                <a:gd name="T60" fmla="*/ 2147483647 w 359"/>
                <a:gd name="T61" fmla="*/ 2147483647 h 394"/>
                <a:gd name="T62" fmla="*/ 2147483647 w 359"/>
                <a:gd name="T63" fmla="*/ 2147483647 h 394"/>
                <a:gd name="T64" fmla="*/ 2147483647 w 359"/>
                <a:gd name="T65" fmla="*/ 2147483647 h 394"/>
                <a:gd name="T66" fmla="*/ 2147483647 w 359"/>
                <a:gd name="T67" fmla="*/ 2147483647 h 394"/>
                <a:gd name="T68" fmla="*/ 2147483647 w 359"/>
                <a:gd name="T69" fmla="*/ 2147483647 h 394"/>
                <a:gd name="T70" fmla="*/ 2147483647 w 359"/>
                <a:gd name="T71" fmla="*/ 2147483647 h 394"/>
                <a:gd name="T72" fmla="*/ 2147483647 w 359"/>
                <a:gd name="T73" fmla="*/ 2147483647 h 394"/>
                <a:gd name="T74" fmla="*/ 2147483647 w 359"/>
                <a:gd name="T75" fmla="*/ 2147483647 h 394"/>
                <a:gd name="T76" fmla="*/ 2147483647 w 359"/>
                <a:gd name="T77" fmla="*/ 2147483647 h 394"/>
                <a:gd name="T78" fmla="*/ 2147483647 w 359"/>
                <a:gd name="T79" fmla="*/ 2147483647 h 394"/>
                <a:gd name="T80" fmla="*/ 2147483647 w 359"/>
                <a:gd name="T81" fmla="*/ 2147483647 h 394"/>
                <a:gd name="T82" fmla="*/ 2147483647 w 359"/>
                <a:gd name="T83" fmla="*/ 2147483647 h 394"/>
                <a:gd name="T84" fmla="*/ 2147483647 w 359"/>
                <a:gd name="T85" fmla="*/ 2147483647 h 394"/>
                <a:gd name="T86" fmla="*/ 2147483647 w 359"/>
                <a:gd name="T87" fmla="*/ 2147483647 h 394"/>
                <a:gd name="T88" fmla="*/ 2147483647 w 359"/>
                <a:gd name="T89" fmla="*/ 2147483647 h 394"/>
                <a:gd name="T90" fmla="*/ 2147483647 w 359"/>
                <a:gd name="T91" fmla="*/ 2147483647 h 394"/>
                <a:gd name="T92" fmla="*/ 2147483647 w 359"/>
                <a:gd name="T93" fmla="*/ 2147483647 h 394"/>
                <a:gd name="T94" fmla="*/ 2147483647 w 359"/>
                <a:gd name="T95" fmla="*/ 2147483647 h 394"/>
                <a:gd name="T96" fmla="*/ 2147483647 w 359"/>
                <a:gd name="T97" fmla="*/ 2147483647 h 394"/>
                <a:gd name="T98" fmla="*/ 2147483647 w 359"/>
                <a:gd name="T99" fmla="*/ 2147483647 h 394"/>
                <a:gd name="T100" fmla="*/ 2147483647 w 359"/>
                <a:gd name="T101" fmla="*/ 2147483647 h 394"/>
                <a:gd name="T102" fmla="*/ 2147483647 w 359"/>
                <a:gd name="T103" fmla="*/ 2147483647 h 394"/>
                <a:gd name="T104" fmla="*/ 2147483647 w 359"/>
                <a:gd name="T105" fmla="*/ 2147483647 h 394"/>
                <a:gd name="T106" fmla="*/ 2147483647 w 359"/>
                <a:gd name="T107" fmla="*/ 2147483647 h 394"/>
                <a:gd name="T108" fmla="*/ 2147483647 w 359"/>
                <a:gd name="T109" fmla="*/ 2147483647 h 394"/>
                <a:gd name="T110" fmla="*/ 2147483647 w 359"/>
                <a:gd name="T111" fmla="*/ 2147483647 h 394"/>
                <a:gd name="T112" fmla="*/ 2147483647 w 359"/>
                <a:gd name="T113" fmla="*/ 2147483647 h 394"/>
                <a:gd name="T114" fmla="*/ 2147483647 w 359"/>
                <a:gd name="T115" fmla="*/ 2147483647 h 39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59" h="394">
                  <a:moveTo>
                    <a:pt x="53" y="394"/>
                  </a:moveTo>
                  <a:lnTo>
                    <a:pt x="53" y="382"/>
                  </a:lnTo>
                  <a:lnTo>
                    <a:pt x="53" y="370"/>
                  </a:lnTo>
                  <a:lnTo>
                    <a:pt x="53" y="358"/>
                  </a:lnTo>
                  <a:lnTo>
                    <a:pt x="53" y="346"/>
                  </a:lnTo>
                  <a:lnTo>
                    <a:pt x="53" y="333"/>
                  </a:lnTo>
                  <a:lnTo>
                    <a:pt x="52" y="322"/>
                  </a:lnTo>
                  <a:lnTo>
                    <a:pt x="50" y="312"/>
                  </a:lnTo>
                  <a:lnTo>
                    <a:pt x="46" y="302"/>
                  </a:lnTo>
                  <a:lnTo>
                    <a:pt x="43" y="293"/>
                  </a:lnTo>
                  <a:lnTo>
                    <a:pt x="40" y="284"/>
                  </a:lnTo>
                  <a:lnTo>
                    <a:pt x="35" y="277"/>
                  </a:lnTo>
                  <a:lnTo>
                    <a:pt x="32" y="270"/>
                  </a:lnTo>
                  <a:lnTo>
                    <a:pt x="13" y="245"/>
                  </a:lnTo>
                  <a:lnTo>
                    <a:pt x="0" y="222"/>
                  </a:lnTo>
                  <a:lnTo>
                    <a:pt x="0" y="185"/>
                  </a:lnTo>
                  <a:lnTo>
                    <a:pt x="27" y="185"/>
                  </a:lnTo>
                  <a:lnTo>
                    <a:pt x="33" y="181"/>
                  </a:lnTo>
                  <a:lnTo>
                    <a:pt x="38" y="174"/>
                  </a:lnTo>
                  <a:lnTo>
                    <a:pt x="40" y="169"/>
                  </a:lnTo>
                  <a:lnTo>
                    <a:pt x="41" y="163"/>
                  </a:lnTo>
                  <a:lnTo>
                    <a:pt x="41" y="150"/>
                  </a:lnTo>
                  <a:lnTo>
                    <a:pt x="40" y="136"/>
                  </a:lnTo>
                  <a:lnTo>
                    <a:pt x="38" y="107"/>
                  </a:lnTo>
                  <a:lnTo>
                    <a:pt x="32" y="79"/>
                  </a:lnTo>
                  <a:lnTo>
                    <a:pt x="31" y="65"/>
                  </a:lnTo>
                  <a:lnTo>
                    <a:pt x="31" y="52"/>
                  </a:lnTo>
                  <a:lnTo>
                    <a:pt x="32" y="47"/>
                  </a:lnTo>
                  <a:lnTo>
                    <a:pt x="34" y="41"/>
                  </a:lnTo>
                  <a:lnTo>
                    <a:pt x="36" y="36"/>
                  </a:lnTo>
                  <a:lnTo>
                    <a:pt x="40" y="31"/>
                  </a:lnTo>
                  <a:lnTo>
                    <a:pt x="120" y="31"/>
                  </a:lnTo>
                  <a:lnTo>
                    <a:pt x="120" y="27"/>
                  </a:lnTo>
                  <a:lnTo>
                    <a:pt x="122" y="22"/>
                  </a:lnTo>
                  <a:lnTo>
                    <a:pt x="124" y="18"/>
                  </a:lnTo>
                  <a:lnTo>
                    <a:pt x="128" y="14"/>
                  </a:lnTo>
                  <a:lnTo>
                    <a:pt x="133" y="6"/>
                  </a:lnTo>
                  <a:lnTo>
                    <a:pt x="140" y="0"/>
                  </a:lnTo>
                  <a:lnTo>
                    <a:pt x="141" y="9"/>
                  </a:lnTo>
                  <a:lnTo>
                    <a:pt x="142" y="18"/>
                  </a:lnTo>
                  <a:lnTo>
                    <a:pt x="143" y="22"/>
                  </a:lnTo>
                  <a:lnTo>
                    <a:pt x="142" y="26"/>
                  </a:lnTo>
                  <a:lnTo>
                    <a:pt x="142" y="29"/>
                  </a:lnTo>
                  <a:lnTo>
                    <a:pt x="140" y="31"/>
                  </a:lnTo>
                  <a:lnTo>
                    <a:pt x="153" y="31"/>
                  </a:lnTo>
                  <a:lnTo>
                    <a:pt x="168" y="31"/>
                  </a:lnTo>
                  <a:lnTo>
                    <a:pt x="180" y="31"/>
                  </a:lnTo>
                  <a:lnTo>
                    <a:pt x="186" y="31"/>
                  </a:lnTo>
                  <a:lnTo>
                    <a:pt x="202" y="34"/>
                  </a:lnTo>
                  <a:lnTo>
                    <a:pt x="214" y="38"/>
                  </a:lnTo>
                  <a:lnTo>
                    <a:pt x="224" y="43"/>
                  </a:lnTo>
                  <a:lnTo>
                    <a:pt x="233" y="49"/>
                  </a:lnTo>
                  <a:lnTo>
                    <a:pt x="240" y="53"/>
                  </a:lnTo>
                  <a:lnTo>
                    <a:pt x="246" y="58"/>
                  </a:lnTo>
                  <a:lnTo>
                    <a:pt x="252" y="60"/>
                  </a:lnTo>
                  <a:lnTo>
                    <a:pt x="259" y="61"/>
                  </a:lnTo>
                  <a:lnTo>
                    <a:pt x="264" y="61"/>
                  </a:lnTo>
                  <a:lnTo>
                    <a:pt x="268" y="59"/>
                  </a:lnTo>
                  <a:lnTo>
                    <a:pt x="271" y="57"/>
                  </a:lnTo>
                  <a:lnTo>
                    <a:pt x="275" y="54"/>
                  </a:lnTo>
                  <a:lnTo>
                    <a:pt x="280" y="46"/>
                  </a:lnTo>
                  <a:lnTo>
                    <a:pt x="286" y="37"/>
                  </a:lnTo>
                  <a:lnTo>
                    <a:pt x="300" y="44"/>
                  </a:lnTo>
                  <a:lnTo>
                    <a:pt x="312" y="52"/>
                  </a:lnTo>
                  <a:lnTo>
                    <a:pt x="319" y="55"/>
                  </a:lnTo>
                  <a:lnTo>
                    <a:pt x="325" y="59"/>
                  </a:lnTo>
                  <a:lnTo>
                    <a:pt x="332" y="61"/>
                  </a:lnTo>
                  <a:lnTo>
                    <a:pt x="338" y="61"/>
                  </a:lnTo>
                  <a:lnTo>
                    <a:pt x="359" y="148"/>
                  </a:lnTo>
                  <a:lnTo>
                    <a:pt x="353" y="161"/>
                  </a:lnTo>
                  <a:lnTo>
                    <a:pt x="346" y="173"/>
                  </a:lnTo>
                  <a:lnTo>
                    <a:pt x="338" y="185"/>
                  </a:lnTo>
                  <a:lnTo>
                    <a:pt x="331" y="195"/>
                  </a:lnTo>
                  <a:lnTo>
                    <a:pt x="323" y="206"/>
                  </a:lnTo>
                  <a:lnTo>
                    <a:pt x="318" y="218"/>
                  </a:lnTo>
                  <a:lnTo>
                    <a:pt x="315" y="224"/>
                  </a:lnTo>
                  <a:lnTo>
                    <a:pt x="314" y="231"/>
                  </a:lnTo>
                  <a:lnTo>
                    <a:pt x="313" y="239"/>
                  </a:lnTo>
                  <a:lnTo>
                    <a:pt x="312" y="247"/>
                  </a:lnTo>
                  <a:lnTo>
                    <a:pt x="313" y="255"/>
                  </a:lnTo>
                  <a:lnTo>
                    <a:pt x="316" y="263"/>
                  </a:lnTo>
                  <a:lnTo>
                    <a:pt x="321" y="273"/>
                  </a:lnTo>
                  <a:lnTo>
                    <a:pt x="325" y="283"/>
                  </a:lnTo>
                  <a:lnTo>
                    <a:pt x="331" y="293"/>
                  </a:lnTo>
                  <a:lnTo>
                    <a:pt x="335" y="302"/>
                  </a:lnTo>
                  <a:lnTo>
                    <a:pt x="337" y="309"/>
                  </a:lnTo>
                  <a:lnTo>
                    <a:pt x="338" y="315"/>
                  </a:lnTo>
                  <a:lnTo>
                    <a:pt x="337" y="321"/>
                  </a:lnTo>
                  <a:lnTo>
                    <a:pt x="332" y="331"/>
                  </a:lnTo>
                  <a:lnTo>
                    <a:pt x="330" y="337"/>
                  </a:lnTo>
                  <a:lnTo>
                    <a:pt x="327" y="343"/>
                  </a:lnTo>
                  <a:lnTo>
                    <a:pt x="326" y="351"/>
                  </a:lnTo>
                  <a:lnTo>
                    <a:pt x="325" y="358"/>
                  </a:lnTo>
                  <a:lnTo>
                    <a:pt x="319" y="358"/>
                  </a:lnTo>
                  <a:lnTo>
                    <a:pt x="313" y="357"/>
                  </a:lnTo>
                  <a:lnTo>
                    <a:pt x="308" y="356"/>
                  </a:lnTo>
                  <a:lnTo>
                    <a:pt x="304" y="354"/>
                  </a:lnTo>
                  <a:lnTo>
                    <a:pt x="298" y="350"/>
                  </a:lnTo>
                  <a:lnTo>
                    <a:pt x="292" y="346"/>
                  </a:lnTo>
                  <a:lnTo>
                    <a:pt x="287" y="340"/>
                  </a:lnTo>
                  <a:lnTo>
                    <a:pt x="280" y="336"/>
                  </a:lnTo>
                  <a:lnTo>
                    <a:pt x="277" y="335"/>
                  </a:lnTo>
                  <a:lnTo>
                    <a:pt x="271" y="334"/>
                  </a:lnTo>
                  <a:lnTo>
                    <a:pt x="266" y="333"/>
                  </a:lnTo>
                  <a:lnTo>
                    <a:pt x="259" y="333"/>
                  </a:lnTo>
                  <a:lnTo>
                    <a:pt x="246" y="333"/>
                  </a:lnTo>
                  <a:lnTo>
                    <a:pt x="234" y="334"/>
                  </a:lnTo>
                  <a:lnTo>
                    <a:pt x="221" y="336"/>
                  </a:lnTo>
                  <a:lnTo>
                    <a:pt x="208" y="338"/>
                  </a:lnTo>
                  <a:lnTo>
                    <a:pt x="181" y="343"/>
                  </a:lnTo>
                  <a:lnTo>
                    <a:pt x="155" y="351"/>
                  </a:lnTo>
                  <a:lnTo>
                    <a:pt x="131" y="359"/>
                  </a:lnTo>
                  <a:lnTo>
                    <a:pt x="107" y="367"/>
                  </a:lnTo>
                  <a:lnTo>
                    <a:pt x="86" y="375"/>
                  </a:lnTo>
                  <a:lnTo>
                    <a:pt x="66" y="382"/>
                  </a:lnTo>
                  <a:lnTo>
                    <a:pt x="53" y="39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2" name="Freeform 466"/>
            <p:cNvSpPr>
              <a:spLocks/>
            </p:cNvSpPr>
            <p:nvPr>
              <p:custDataLst>
                <p:tags r:id="rId303"/>
              </p:custDataLst>
            </p:nvPr>
          </p:nvSpPr>
          <p:spPr bwMode="auto">
            <a:xfrm>
              <a:off x="5577984" y="3280200"/>
              <a:ext cx="208095" cy="271463"/>
            </a:xfrm>
            <a:custGeom>
              <a:avLst/>
              <a:gdLst>
                <a:gd name="T0" fmla="*/ 2147483647 w 449"/>
                <a:gd name="T1" fmla="*/ 2147483647 h 523"/>
                <a:gd name="T2" fmla="*/ 2147483647 w 449"/>
                <a:gd name="T3" fmla="*/ 2147483647 h 523"/>
                <a:gd name="T4" fmla="*/ 2147483647 w 449"/>
                <a:gd name="T5" fmla="*/ 2147483647 h 523"/>
                <a:gd name="T6" fmla="*/ 2147483647 w 449"/>
                <a:gd name="T7" fmla="*/ 2147483647 h 523"/>
                <a:gd name="T8" fmla="*/ 2147483647 w 449"/>
                <a:gd name="T9" fmla="*/ 2147483647 h 523"/>
                <a:gd name="T10" fmla="*/ 2147483647 w 449"/>
                <a:gd name="T11" fmla="*/ 2147483647 h 523"/>
                <a:gd name="T12" fmla="*/ 2147483647 w 449"/>
                <a:gd name="T13" fmla="*/ 2147483647 h 523"/>
                <a:gd name="T14" fmla="*/ 2147483647 w 449"/>
                <a:gd name="T15" fmla="*/ 2147483647 h 523"/>
                <a:gd name="T16" fmla="*/ 2147483647 w 449"/>
                <a:gd name="T17" fmla="*/ 2147483647 h 523"/>
                <a:gd name="T18" fmla="*/ 2147483647 w 449"/>
                <a:gd name="T19" fmla="*/ 2147483647 h 523"/>
                <a:gd name="T20" fmla="*/ 2147483647 w 449"/>
                <a:gd name="T21" fmla="*/ 2147483647 h 523"/>
                <a:gd name="T22" fmla="*/ 2147483647 w 449"/>
                <a:gd name="T23" fmla="*/ 2147483647 h 523"/>
                <a:gd name="T24" fmla="*/ 2147483647 w 449"/>
                <a:gd name="T25" fmla="*/ 2147483647 h 523"/>
                <a:gd name="T26" fmla="*/ 2147483647 w 449"/>
                <a:gd name="T27" fmla="*/ 2147483647 h 523"/>
                <a:gd name="T28" fmla="*/ 2147483647 w 449"/>
                <a:gd name="T29" fmla="*/ 2147483647 h 523"/>
                <a:gd name="T30" fmla="*/ 2147483647 w 449"/>
                <a:gd name="T31" fmla="*/ 2147483647 h 523"/>
                <a:gd name="T32" fmla="*/ 2147483647 w 449"/>
                <a:gd name="T33" fmla="*/ 2147483647 h 523"/>
                <a:gd name="T34" fmla="*/ 2147483647 w 449"/>
                <a:gd name="T35" fmla="*/ 2147483647 h 523"/>
                <a:gd name="T36" fmla="*/ 2147483647 w 449"/>
                <a:gd name="T37" fmla="*/ 2147483647 h 523"/>
                <a:gd name="T38" fmla="*/ 2147483647 w 449"/>
                <a:gd name="T39" fmla="*/ 2147483647 h 523"/>
                <a:gd name="T40" fmla="*/ 2147483647 w 449"/>
                <a:gd name="T41" fmla="*/ 2147483647 h 523"/>
                <a:gd name="T42" fmla="*/ 2147483647 w 449"/>
                <a:gd name="T43" fmla="*/ 1678171290 h 523"/>
                <a:gd name="T44" fmla="*/ 2147483647 w 449"/>
                <a:gd name="T45" fmla="*/ 838950951 h 523"/>
                <a:gd name="T46" fmla="*/ 2147483647 w 449"/>
                <a:gd name="T47" fmla="*/ 1118600923 h 523"/>
                <a:gd name="T48" fmla="*/ 2147483647 w 449"/>
                <a:gd name="T49" fmla="*/ 838950951 h 523"/>
                <a:gd name="T50" fmla="*/ 2147483647 w 449"/>
                <a:gd name="T51" fmla="*/ 0 h 523"/>
                <a:gd name="T52" fmla="*/ 2147483647 w 449"/>
                <a:gd name="T53" fmla="*/ 0 h 523"/>
                <a:gd name="T54" fmla="*/ 391488178 w 449"/>
                <a:gd name="T55" fmla="*/ 0 h 523"/>
                <a:gd name="T56" fmla="*/ 391488178 w 449"/>
                <a:gd name="T57" fmla="*/ 2147483647 h 523"/>
                <a:gd name="T58" fmla="*/ 391488178 w 449"/>
                <a:gd name="T59" fmla="*/ 2147483647 h 523"/>
                <a:gd name="T60" fmla="*/ 1174464107 w 449"/>
                <a:gd name="T61" fmla="*/ 2147483647 h 523"/>
                <a:gd name="T62" fmla="*/ 1800955055 w 449"/>
                <a:gd name="T63" fmla="*/ 2147483647 h 523"/>
                <a:gd name="T64" fmla="*/ 2147483647 w 449"/>
                <a:gd name="T65" fmla="*/ 2147483647 h 523"/>
                <a:gd name="T66" fmla="*/ 2147483647 w 449"/>
                <a:gd name="T67" fmla="*/ 2147483647 h 523"/>
                <a:gd name="T68" fmla="*/ 2147483647 w 449"/>
                <a:gd name="T69" fmla="*/ 2147483647 h 523"/>
                <a:gd name="T70" fmla="*/ 2147483647 w 449"/>
                <a:gd name="T71" fmla="*/ 2147483647 h 523"/>
                <a:gd name="T72" fmla="*/ 548156691 w 449"/>
                <a:gd name="T73" fmla="*/ 2147483647 h 523"/>
                <a:gd name="T74" fmla="*/ 782976357 w 449"/>
                <a:gd name="T75" fmla="*/ 2147483647 h 523"/>
                <a:gd name="T76" fmla="*/ 2147483647 w 449"/>
                <a:gd name="T77" fmla="*/ 2147483647 h 523"/>
                <a:gd name="T78" fmla="*/ 2147483647 w 449"/>
                <a:gd name="T79" fmla="*/ 2147483647 h 523"/>
                <a:gd name="T80" fmla="*/ 2147483647 w 449"/>
                <a:gd name="T81" fmla="*/ 2147483647 h 523"/>
                <a:gd name="T82" fmla="*/ 2147483647 w 449"/>
                <a:gd name="T83" fmla="*/ 2147483647 h 523"/>
                <a:gd name="T84" fmla="*/ 2147483647 w 449"/>
                <a:gd name="T85" fmla="*/ 2147483647 h 523"/>
                <a:gd name="T86" fmla="*/ 2147483647 w 449"/>
                <a:gd name="T87" fmla="*/ 2147483647 h 523"/>
                <a:gd name="T88" fmla="*/ 2147483647 w 449"/>
                <a:gd name="T89" fmla="*/ 2147483647 h 523"/>
                <a:gd name="T90" fmla="*/ 2147483647 w 449"/>
                <a:gd name="T91" fmla="*/ 2147483647 h 523"/>
                <a:gd name="T92" fmla="*/ 2147483647 w 449"/>
                <a:gd name="T93" fmla="*/ 2147483647 h 523"/>
                <a:gd name="T94" fmla="*/ 2147483647 w 449"/>
                <a:gd name="T95" fmla="*/ 2147483647 h 523"/>
                <a:gd name="T96" fmla="*/ 2147483647 w 449"/>
                <a:gd name="T97" fmla="*/ 2147483647 h 523"/>
                <a:gd name="T98" fmla="*/ 2147483647 w 449"/>
                <a:gd name="T99" fmla="*/ 2147483647 h 523"/>
                <a:gd name="T100" fmla="*/ 2147483647 w 449"/>
                <a:gd name="T101" fmla="*/ 2147483647 h 523"/>
                <a:gd name="T102" fmla="*/ 2147483647 w 449"/>
                <a:gd name="T103" fmla="*/ 2147483647 h 523"/>
                <a:gd name="T104" fmla="*/ 2147483647 w 449"/>
                <a:gd name="T105" fmla="*/ 2147483647 h 523"/>
                <a:gd name="T106" fmla="*/ 2147483647 w 449"/>
                <a:gd name="T107" fmla="*/ 2147483647 h 523"/>
                <a:gd name="T108" fmla="*/ 2147483647 w 449"/>
                <a:gd name="T109" fmla="*/ 2147483647 h 5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9" h="523">
                  <a:moveTo>
                    <a:pt x="410" y="370"/>
                  </a:moveTo>
                  <a:lnTo>
                    <a:pt x="410" y="105"/>
                  </a:lnTo>
                  <a:lnTo>
                    <a:pt x="407" y="102"/>
                  </a:lnTo>
                  <a:lnTo>
                    <a:pt x="405" y="98"/>
                  </a:lnTo>
                  <a:lnTo>
                    <a:pt x="405" y="95"/>
                  </a:lnTo>
                  <a:lnTo>
                    <a:pt x="408" y="92"/>
                  </a:lnTo>
                  <a:lnTo>
                    <a:pt x="413" y="84"/>
                  </a:lnTo>
                  <a:lnTo>
                    <a:pt x="422" y="77"/>
                  </a:lnTo>
                  <a:lnTo>
                    <a:pt x="432" y="70"/>
                  </a:lnTo>
                  <a:lnTo>
                    <a:pt x="441" y="60"/>
                  </a:lnTo>
                  <a:lnTo>
                    <a:pt x="444" y="55"/>
                  </a:lnTo>
                  <a:lnTo>
                    <a:pt x="447" y="50"/>
                  </a:lnTo>
                  <a:lnTo>
                    <a:pt x="448" y="44"/>
                  </a:lnTo>
                  <a:lnTo>
                    <a:pt x="449" y="37"/>
                  </a:lnTo>
                  <a:lnTo>
                    <a:pt x="438" y="37"/>
                  </a:lnTo>
                  <a:lnTo>
                    <a:pt x="432" y="34"/>
                  </a:lnTo>
                  <a:lnTo>
                    <a:pt x="426" y="32"/>
                  </a:lnTo>
                  <a:lnTo>
                    <a:pt x="422" y="27"/>
                  </a:lnTo>
                  <a:lnTo>
                    <a:pt x="418" y="24"/>
                  </a:lnTo>
                  <a:lnTo>
                    <a:pt x="411" y="21"/>
                  </a:lnTo>
                  <a:lnTo>
                    <a:pt x="402" y="19"/>
                  </a:lnTo>
                  <a:lnTo>
                    <a:pt x="390" y="18"/>
                  </a:lnTo>
                  <a:lnTo>
                    <a:pt x="382" y="19"/>
                  </a:lnTo>
                  <a:lnTo>
                    <a:pt x="377" y="20"/>
                  </a:lnTo>
                  <a:lnTo>
                    <a:pt x="371" y="22"/>
                  </a:lnTo>
                  <a:lnTo>
                    <a:pt x="368" y="24"/>
                  </a:lnTo>
                  <a:lnTo>
                    <a:pt x="360" y="31"/>
                  </a:lnTo>
                  <a:lnTo>
                    <a:pt x="355" y="37"/>
                  </a:lnTo>
                  <a:lnTo>
                    <a:pt x="348" y="44"/>
                  </a:lnTo>
                  <a:lnTo>
                    <a:pt x="340" y="50"/>
                  </a:lnTo>
                  <a:lnTo>
                    <a:pt x="333" y="52"/>
                  </a:lnTo>
                  <a:lnTo>
                    <a:pt x="326" y="54"/>
                  </a:lnTo>
                  <a:lnTo>
                    <a:pt x="319" y="55"/>
                  </a:lnTo>
                  <a:lnTo>
                    <a:pt x="310" y="55"/>
                  </a:lnTo>
                  <a:lnTo>
                    <a:pt x="298" y="55"/>
                  </a:lnTo>
                  <a:lnTo>
                    <a:pt x="287" y="54"/>
                  </a:lnTo>
                  <a:lnTo>
                    <a:pt x="277" y="52"/>
                  </a:lnTo>
                  <a:lnTo>
                    <a:pt x="267" y="50"/>
                  </a:lnTo>
                  <a:lnTo>
                    <a:pt x="251" y="43"/>
                  </a:lnTo>
                  <a:lnTo>
                    <a:pt x="235" y="36"/>
                  </a:lnTo>
                  <a:lnTo>
                    <a:pt x="220" y="27"/>
                  </a:lnTo>
                  <a:lnTo>
                    <a:pt x="206" y="19"/>
                  </a:lnTo>
                  <a:lnTo>
                    <a:pt x="197" y="15"/>
                  </a:lnTo>
                  <a:lnTo>
                    <a:pt x="189" y="12"/>
                  </a:lnTo>
                  <a:lnTo>
                    <a:pt x="180" y="9"/>
                  </a:lnTo>
                  <a:lnTo>
                    <a:pt x="170" y="6"/>
                  </a:lnTo>
                  <a:lnTo>
                    <a:pt x="152" y="7"/>
                  </a:lnTo>
                  <a:lnTo>
                    <a:pt x="134" y="8"/>
                  </a:lnTo>
                  <a:lnTo>
                    <a:pt x="127" y="7"/>
                  </a:lnTo>
                  <a:lnTo>
                    <a:pt x="119" y="6"/>
                  </a:lnTo>
                  <a:lnTo>
                    <a:pt x="111" y="4"/>
                  </a:lnTo>
                  <a:lnTo>
                    <a:pt x="103" y="0"/>
                  </a:lnTo>
                  <a:lnTo>
                    <a:pt x="80" y="0"/>
                  </a:lnTo>
                  <a:lnTo>
                    <a:pt x="52" y="0"/>
                  </a:lnTo>
                  <a:lnTo>
                    <a:pt x="24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5" y="18"/>
                  </a:lnTo>
                  <a:lnTo>
                    <a:pt x="5" y="29"/>
                  </a:lnTo>
                  <a:lnTo>
                    <a:pt x="5" y="37"/>
                  </a:lnTo>
                  <a:lnTo>
                    <a:pt x="9" y="47"/>
                  </a:lnTo>
                  <a:lnTo>
                    <a:pt x="15" y="60"/>
                  </a:lnTo>
                  <a:lnTo>
                    <a:pt x="19" y="74"/>
                  </a:lnTo>
                  <a:lnTo>
                    <a:pt x="23" y="91"/>
                  </a:lnTo>
                  <a:lnTo>
                    <a:pt x="28" y="109"/>
                  </a:lnTo>
                  <a:lnTo>
                    <a:pt x="31" y="128"/>
                  </a:lnTo>
                  <a:lnTo>
                    <a:pt x="34" y="150"/>
                  </a:lnTo>
                  <a:lnTo>
                    <a:pt x="38" y="172"/>
                  </a:lnTo>
                  <a:lnTo>
                    <a:pt x="38" y="190"/>
                  </a:lnTo>
                  <a:lnTo>
                    <a:pt x="37" y="206"/>
                  </a:lnTo>
                  <a:lnTo>
                    <a:pt x="33" y="219"/>
                  </a:lnTo>
                  <a:lnTo>
                    <a:pt x="29" y="230"/>
                  </a:lnTo>
                  <a:lnTo>
                    <a:pt x="18" y="249"/>
                  </a:lnTo>
                  <a:lnTo>
                    <a:pt x="7" y="269"/>
                  </a:lnTo>
                  <a:lnTo>
                    <a:pt x="17" y="284"/>
                  </a:lnTo>
                  <a:lnTo>
                    <a:pt x="10" y="321"/>
                  </a:lnTo>
                  <a:lnTo>
                    <a:pt x="0" y="328"/>
                  </a:lnTo>
                  <a:lnTo>
                    <a:pt x="28" y="339"/>
                  </a:lnTo>
                  <a:lnTo>
                    <a:pt x="55" y="352"/>
                  </a:lnTo>
                  <a:lnTo>
                    <a:pt x="84" y="367"/>
                  </a:lnTo>
                  <a:lnTo>
                    <a:pt x="111" y="381"/>
                  </a:lnTo>
                  <a:lnTo>
                    <a:pt x="136" y="396"/>
                  </a:lnTo>
                  <a:lnTo>
                    <a:pt x="159" y="411"/>
                  </a:lnTo>
                  <a:lnTo>
                    <a:pt x="170" y="420"/>
                  </a:lnTo>
                  <a:lnTo>
                    <a:pt x="180" y="428"/>
                  </a:lnTo>
                  <a:lnTo>
                    <a:pt x="189" y="436"/>
                  </a:lnTo>
                  <a:lnTo>
                    <a:pt x="197" y="444"/>
                  </a:lnTo>
                  <a:lnTo>
                    <a:pt x="198" y="451"/>
                  </a:lnTo>
                  <a:lnTo>
                    <a:pt x="199" y="457"/>
                  </a:lnTo>
                  <a:lnTo>
                    <a:pt x="201" y="464"/>
                  </a:lnTo>
                  <a:lnTo>
                    <a:pt x="205" y="471"/>
                  </a:lnTo>
                  <a:lnTo>
                    <a:pt x="209" y="479"/>
                  </a:lnTo>
                  <a:lnTo>
                    <a:pt x="214" y="486"/>
                  </a:lnTo>
                  <a:lnTo>
                    <a:pt x="220" y="492"/>
                  </a:lnTo>
                  <a:lnTo>
                    <a:pt x="226" y="498"/>
                  </a:lnTo>
                  <a:lnTo>
                    <a:pt x="233" y="503"/>
                  </a:lnTo>
                  <a:lnTo>
                    <a:pt x="240" y="508"/>
                  </a:lnTo>
                  <a:lnTo>
                    <a:pt x="247" y="512"/>
                  </a:lnTo>
                  <a:lnTo>
                    <a:pt x="256" y="516"/>
                  </a:lnTo>
                  <a:lnTo>
                    <a:pt x="264" y="519"/>
                  </a:lnTo>
                  <a:lnTo>
                    <a:pt x="273" y="521"/>
                  </a:lnTo>
                  <a:lnTo>
                    <a:pt x="281" y="523"/>
                  </a:lnTo>
                  <a:lnTo>
                    <a:pt x="290" y="523"/>
                  </a:lnTo>
                  <a:lnTo>
                    <a:pt x="304" y="502"/>
                  </a:lnTo>
                  <a:lnTo>
                    <a:pt x="320" y="482"/>
                  </a:lnTo>
                  <a:lnTo>
                    <a:pt x="335" y="462"/>
                  </a:lnTo>
                  <a:lnTo>
                    <a:pt x="349" y="444"/>
                  </a:lnTo>
                  <a:lnTo>
                    <a:pt x="365" y="427"/>
                  </a:lnTo>
                  <a:lnTo>
                    <a:pt x="379" y="408"/>
                  </a:lnTo>
                  <a:lnTo>
                    <a:pt x="394" y="390"/>
                  </a:lnTo>
                  <a:lnTo>
                    <a:pt x="410" y="37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3" name="Freeform 467"/>
            <p:cNvSpPr>
              <a:spLocks/>
            </p:cNvSpPr>
            <p:nvPr>
              <p:custDataLst>
                <p:tags r:id="rId304"/>
              </p:custDataLst>
            </p:nvPr>
          </p:nvSpPr>
          <p:spPr bwMode="auto">
            <a:xfrm>
              <a:off x="5559065" y="2359290"/>
              <a:ext cx="110067" cy="143193"/>
            </a:xfrm>
            <a:custGeom>
              <a:avLst/>
              <a:gdLst>
                <a:gd name="T0" fmla="*/ 1090340181 w 226"/>
                <a:gd name="T1" fmla="*/ 2147483647 h 246"/>
                <a:gd name="T2" fmla="*/ 2147483647 w 226"/>
                <a:gd name="T3" fmla="*/ 2147483647 h 246"/>
                <a:gd name="T4" fmla="*/ 2147483647 w 226"/>
                <a:gd name="T5" fmla="*/ 2147483647 h 246"/>
                <a:gd name="T6" fmla="*/ 2147483647 w 226"/>
                <a:gd name="T7" fmla="*/ 2147483647 h 246"/>
                <a:gd name="T8" fmla="*/ 2147483647 w 226"/>
                <a:gd name="T9" fmla="*/ 2147483647 h 246"/>
                <a:gd name="T10" fmla="*/ 2147483647 w 226"/>
                <a:gd name="T11" fmla="*/ 2147483647 h 246"/>
                <a:gd name="T12" fmla="*/ 2147483647 w 226"/>
                <a:gd name="T13" fmla="*/ 2147483647 h 246"/>
                <a:gd name="T14" fmla="*/ 2147483647 w 226"/>
                <a:gd name="T15" fmla="*/ 2147483647 h 246"/>
                <a:gd name="T16" fmla="*/ 2147483647 w 226"/>
                <a:gd name="T17" fmla="*/ 2147483647 h 246"/>
                <a:gd name="T18" fmla="*/ 2147483647 w 226"/>
                <a:gd name="T19" fmla="*/ 2147483647 h 246"/>
                <a:gd name="T20" fmla="*/ 2147483647 w 226"/>
                <a:gd name="T21" fmla="*/ 2147483647 h 246"/>
                <a:gd name="T22" fmla="*/ 2147483647 w 226"/>
                <a:gd name="T23" fmla="*/ 2147483647 h 246"/>
                <a:gd name="T24" fmla="*/ 2147483647 w 226"/>
                <a:gd name="T25" fmla="*/ 2147483647 h 246"/>
                <a:gd name="T26" fmla="*/ 2147483647 w 226"/>
                <a:gd name="T27" fmla="*/ 2147483647 h 246"/>
                <a:gd name="T28" fmla="*/ 2147483647 w 226"/>
                <a:gd name="T29" fmla="*/ 2147483647 h 246"/>
                <a:gd name="T30" fmla="*/ 2147483647 w 226"/>
                <a:gd name="T31" fmla="*/ 2147483647 h 246"/>
                <a:gd name="T32" fmla="*/ 2147483647 w 226"/>
                <a:gd name="T33" fmla="*/ 2147483647 h 246"/>
                <a:gd name="T34" fmla="*/ 2147483647 w 226"/>
                <a:gd name="T35" fmla="*/ 2147483647 h 246"/>
                <a:gd name="T36" fmla="*/ 2147483647 w 226"/>
                <a:gd name="T37" fmla="*/ 2147483647 h 246"/>
                <a:gd name="T38" fmla="*/ 2147483647 w 226"/>
                <a:gd name="T39" fmla="*/ 2147483647 h 246"/>
                <a:gd name="T40" fmla="*/ 2147483647 w 226"/>
                <a:gd name="T41" fmla="*/ 889055033 h 246"/>
                <a:gd name="T42" fmla="*/ 2147483647 w 226"/>
                <a:gd name="T43" fmla="*/ 148129096 h 246"/>
                <a:gd name="T44" fmla="*/ 2147483647 w 226"/>
                <a:gd name="T45" fmla="*/ 1037184129 h 246"/>
                <a:gd name="T46" fmla="*/ 2147483647 w 226"/>
                <a:gd name="T47" fmla="*/ 2147483647 h 246"/>
                <a:gd name="T48" fmla="*/ 2147483647 w 226"/>
                <a:gd name="T49" fmla="*/ 2147483647 h 246"/>
                <a:gd name="T50" fmla="*/ 2147483647 w 226"/>
                <a:gd name="T51" fmla="*/ 2147483647 h 246"/>
                <a:gd name="T52" fmla="*/ 2147483647 w 226"/>
                <a:gd name="T53" fmla="*/ 2147483647 h 246"/>
                <a:gd name="T54" fmla="*/ 2147483647 w 226"/>
                <a:gd name="T55" fmla="*/ 2147483647 h 246"/>
                <a:gd name="T56" fmla="*/ 2147483647 w 226"/>
                <a:gd name="T57" fmla="*/ 2147483647 h 246"/>
                <a:gd name="T58" fmla="*/ 2147483647 w 226"/>
                <a:gd name="T59" fmla="*/ 2147483647 h 246"/>
                <a:gd name="T60" fmla="*/ 2147483647 w 226"/>
                <a:gd name="T61" fmla="*/ 2147483647 h 246"/>
                <a:gd name="T62" fmla="*/ 1635408896 w 226"/>
                <a:gd name="T63" fmla="*/ 2147483647 h 246"/>
                <a:gd name="T64" fmla="*/ 908650609 w 226"/>
                <a:gd name="T65" fmla="*/ 2147483647 h 246"/>
                <a:gd name="T66" fmla="*/ 272635508 w 226"/>
                <a:gd name="T67" fmla="*/ 2147483647 h 2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6" h="246">
                  <a:moveTo>
                    <a:pt x="0" y="221"/>
                  </a:moveTo>
                  <a:lnTo>
                    <a:pt x="12" y="228"/>
                  </a:lnTo>
                  <a:lnTo>
                    <a:pt x="27" y="236"/>
                  </a:lnTo>
                  <a:lnTo>
                    <a:pt x="36" y="240"/>
                  </a:lnTo>
                  <a:lnTo>
                    <a:pt x="44" y="243"/>
                  </a:lnTo>
                  <a:lnTo>
                    <a:pt x="53" y="245"/>
                  </a:lnTo>
                  <a:lnTo>
                    <a:pt x="60" y="246"/>
                  </a:lnTo>
                  <a:lnTo>
                    <a:pt x="68" y="245"/>
                  </a:lnTo>
                  <a:lnTo>
                    <a:pt x="76" y="243"/>
                  </a:lnTo>
                  <a:lnTo>
                    <a:pt x="85" y="241"/>
                  </a:lnTo>
                  <a:lnTo>
                    <a:pt x="92" y="237"/>
                  </a:lnTo>
                  <a:lnTo>
                    <a:pt x="110" y="228"/>
                  </a:lnTo>
                  <a:lnTo>
                    <a:pt x="126" y="217"/>
                  </a:lnTo>
                  <a:lnTo>
                    <a:pt x="141" y="205"/>
                  </a:lnTo>
                  <a:lnTo>
                    <a:pt x="153" y="194"/>
                  </a:lnTo>
                  <a:lnTo>
                    <a:pt x="161" y="184"/>
                  </a:lnTo>
                  <a:lnTo>
                    <a:pt x="167" y="178"/>
                  </a:lnTo>
                  <a:lnTo>
                    <a:pt x="159" y="173"/>
                  </a:lnTo>
                  <a:lnTo>
                    <a:pt x="154" y="167"/>
                  </a:lnTo>
                  <a:lnTo>
                    <a:pt x="149" y="160"/>
                  </a:lnTo>
                  <a:lnTo>
                    <a:pt x="146" y="152"/>
                  </a:lnTo>
                  <a:lnTo>
                    <a:pt x="143" y="145"/>
                  </a:lnTo>
                  <a:lnTo>
                    <a:pt x="142" y="137"/>
                  </a:lnTo>
                  <a:lnTo>
                    <a:pt x="141" y="130"/>
                  </a:lnTo>
                  <a:lnTo>
                    <a:pt x="139" y="123"/>
                  </a:lnTo>
                  <a:lnTo>
                    <a:pt x="141" y="116"/>
                  </a:lnTo>
                  <a:lnTo>
                    <a:pt x="143" y="110"/>
                  </a:lnTo>
                  <a:lnTo>
                    <a:pt x="146" y="105"/>
                  </a:lnTo>
                  <a:lnTo>
                    <a:pt x="150" y="100"/>
                  </a:lnTo>
                  <a:lnTo>
                    <a:pt x="156" y="94"/>
                  </a:lnTo>
                  <a:lnTo>
                    <a:pt x="161" y="90"/>
                  </a:lnTo>
                  <a:lnTo>
                    <a:pt x="168" y="86"/>
                  </a:lnTo>
                  <a:lnTo>
                    <a:pt x="176" y="82"/>
                  </a:lnTo>
                  <a:lnTo>
                    <a:pt x="204" y="71"/>
                  </a:lnTo>
                  <a:lnTo>
                    <a:pt x="226" y="61"/>
                  </a:lnTo>
                  <a:lnTo>
                    <a:pt x="225" y="49"/>
                  </a:lnTo>
                  <a:lnTo>
                    <a:pt x="223" y="38"/>
                  </a:lnTo>
                  <a:lnTo>
                    <a:pt x="221" y="30"/>
                  </a:lnTo>
                  <a:lnTo>
                    <a:pt x="217" y="23"/>
                  </a:lnTo>
                  <a:lnTo>
                    <a:pt x="214" y="17"/>
                  </a:lnTo>
                  <a:lnTo>
                    <a:pt x="212" y="12"/>
                  </a:lnTo>
                  <a:lnTo>
                    <a:pt x="212" y="6"/>
                  </a:lnTo>
                  <a:lnTo>
                    <a:pt x="213" y="0"/>
                  </a:lnTo>
                  <a:lnTo>
                    <a:pt x="202" y="1"/>
                  </a:lnTo>
                  <a:lnTo>
                    <a:pt x="191" y="4"/>
                  </a:lnTo>
                  <a:lnTo>
                    <a:pt x="181" y="7"/>
                  </a:lnTo>
                  <a:lnTo>
                    <a:pt x="171" y="11"/>
                  </a:lnTo>
                  <a:lnTo>
                    <a:pt x="154" y="20"/>
                  </a:lnTo>
                  <a:lnTo>
                    <a:pt x="136" y="29"/>
                  </a:lnTo>
                  <a:lnTo>
                    <a:pt x="121" y="38"/>
                  </a:lnTo>
                  <a:lnTo>
                    <a:pt x="107" y="47"/>
                  </a:lnTo>
                  <a:lnTo>
                    <a:pt x="100" y="51"/>
                  </a:lnTo>
                  <a:lnTo>
                    <a:pt x="93" y="53"/>
                  </a:lnTo>
                  <a:lnTo>
                    <a:pt x="87" y="55"/>
                  </a:lnTo>
                  <a:lnTo>
                    <a:pt x="80" y="55"/>
                  </a:lnTo>
                  <a:lnTo>
                    <a:pt x="75" y="54"/>
                  </a:lnTo>
                  <a:lnTo>
                    <a:pt x="67" y="51"/>
                  </a:lnTo>
                  <a:lnTo>
                    <a:pt x="59" y="47"/>
                  </a:lnTo>
                  <a:lnTo>
                    <a:pt x="51" y="41"/>
                  </a:lnTo>
                  <a:lnTo>
                    <a:pt x="36" y="31"/>
                  </a:lnTo>
                  <a:lnTo>
                    <a:pt x="27" y="24"/>
                  </a:lnTo>
                  <a:lnTo>
                    <a:pt x="24" y="39"/>
                  </a:lnTo>
                  <a:lnTo>
                    <a:pt x="21" y="64"/>
                  </a:lnTo>
                  <a:lnTo>
                    <a:pt x="18" y="95"/>
                  </a:lnTo>
                  <a:lnTo>
                    <a:pt x="13" y="129"/>
                  </a:lnTo>
                  <a:lnTo>
                    <a:pt x="10" y="163"/>
                  </a:lnTo>
                  <a:lnTo>
                    <a:pt x="7" y="191"/>
                  </a:lnTo>
                  <a:lnTo>
                    <a:pt x="3" y="212"/>
                  </a:lnTo>
                  <a:lnTo>
                    <a:pt x="0" y="22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4" name="Freeform 468"/>
            <p:cNvSpPr>
              <a:spLocks/>
            </p:cNvSpPr>
            <p:nvPr>
              <p:custDataLst>
                <p:tags r:id="rId305"/>
              </p:custDataLst>
            </p:nvPr>
          </p:nvSpPr>
          <p:spPr bwMode="auto">
            <a:xfrm>
              <a:off x="5882388" y="2468985"/>
              <a:ext cx="24077" cy="55562"/>
            </a:xfrm>
            <a:custGeom>
              <a:avLst/>
              <a:gdLst>
                <a:gd name="T0" fmla="*/ 1372222247 w 60"/>
                <a:gd name="T1" fmla="*/ 0 h 81"/>
                <a:gd name="T2" fmla="*/ 1473893843 w 60"/>
                <a:gd name="T3" fmla="*/ 645564589 h 81"/>
                <a:gd name="T4" fmla="*/ 1626332525 w 60"/>
                <a:gd name="T5" fmla="*/ 968346883 h 81"/>
                <a:gd name="T6" fmla="*/ 1829675348 w 60"/>
                <a:gd name="T7" fmla="*/ 968346883 h 81"/>
                <a:gd name="T8" fmla="*/ 2033018540 w 60"/>
                <a:gd name="T9" fmla="*/ 645564589 h 81"/>
                <a:gd name="T10" fmla="*/ 2147483647 w 60"/>
                <a:gd name="T11" fmla="*/ 322782294 h 81"/>
                <a:gd name="T12" fmla="*/ 2147483647 w 60"/>
                <a:gd name="T13" fmla="*/ 0 h 81"/>
                <a:gd name="T14" fmla="*/ 2147483647 w 60"/>
                <a:gd name="T15" fmla="*/ 2147483647 h 81"/>
                <a:gd name="T16" fmla="*/ 2147483647 w 60"/>
                <a:gd name="T17" fmla="*/ 2147483647 h 81"/>
                <a:gd name="T18" fmla="*/ 2147483647 w 60"/>
                <a:gd name="T19" fmla="*/ 2147483647 h 81"/>
                <a:gd name="T20" fmla="*/ 2147483647 w 60"/>
                <a:gd name="T21" fmla="*/ 2147483647 h 81"/>
                <a:gd name="T22" fmla="*/ 2147483647 w 60"/>
                <a:gd name="T23" fmla="*/ 2147483647 h 81"/>
                <a:gd name="T24" fmla="*/ 2147483647 w 60"/>
                <a:gd name="T25" fmla="*/ 2147483647 h 81"/>
                <a:gd name="T26" fmla="*/ 1016440743 w 60"/>
                <a:gd name="T27" fmla="*/ 2147483647 h 81"/>
                <a:gd name="T28" fmla="*/ 711563379 w 60"/>
                <a:gd name="T29" fmla="*/ 2147483647 h 81"/>
                <a:gd name="T30" fmla="*/ 355781504 w 60"/>
                <a:gd name="T31" fmla="*/ 2147483647 h 81"/>
                <a:gd name="T32" fmla="*/ 254110278 w 60"/>
                <a:gd name="T33" fmla="*/ 2147483647 h 81"/>
                <a:gd name="T34" fmla="*/ 101671596 w 60"/>
                <a:gd name="T35" fmla="*/ 2147483647 h 81"/>
                <a:gd name="T36" fmla="*/ 50767086 w 60"/>
                <a:gd name="T37" fmla="*/ 2147483647 h 81"/>
                <a:gd name="T38" fmla="*/ 0 w 60"/>
                <a:gd name="T39" fmla="*/ 2147483647 h 81"/>
                <a:gd name="T40" fmla="*/ 355781504 w 60"/>
                <a:gd name="T41" fmla="*/ 2147483647 h 81"/>
                <a:gd name="T42" fmla="*/ 1016440743 w 60"/>
                <a:gd name="T43" fmla="*/ 1936694452 h 81"/>
                <a:gd name="T44" fmla="*/ 1728004122 w 60"/>
                <a:gd name="T45" fmla="*/ 0 h 81"/>
                <a:gd name="T46" fmla="*/ 1372222247 w 60"/>
                <a:gd name="T47" fmla="*/ 0 h 8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0" h="81">
                  <a:moveTo>
                    <a:pt x="27" y="0"/>
                  </a:moveTo>
                  <a:lnTo>
                    <a:pt x="29" y="2"/>
                  </a:lnTo>
                  <a:lnTo>
                    <a:pt x="32" y="3"/>
                  </a:lnTo>
                  <a:lnTo>
                    <a:pt x="36" y="3"/>
                  </a:lnTo>
                  <a:lnTo>
                    <a:pt x="40" y="2"/>
                  </a:lnTo>
                  <a:lnTo>
                    <a:pt x="47" y="1"/>
                  </a:lnTo>
                  <a:lnTo>
                    <a:pt x="53" y="0"/>
                  </a:lnTo>
                  <a:lnTo>
                    <a:pt x="53" y="26"/>
                  </a:lnTo>
                  <a:lnTo>
                    <a:pt x="54" y="47"/>
                  </a:lnTo>
                  <a:lnTo>
                    <a:pt x="54" y="57"/>
                  </a:lnTo>
                  <a:lnTo>
                    <a:pt x="56" y="65"/>
                  </a:lnTo>
                  <a:lnTo>
                    <a:pt x="58" y="73"/>
                  </a:lnTo>
                  <a:lnTo>
                    <a:pt x="60" y="81"/>
                  </a:lnTo>
                  <a:lnTo>
                    <a:pt x="20" y="81"/>
                  </a:lnTo>
                  <a:lnTo>
                    <a:pt x="14" y="80"/>
                  </a:lnTo>
                  <a:lnTo>
                    <a:pt x="7" y="77"/>
                  </a:lnTo>
                  <a:lnTo>
                    <a:pt x="5" y="74"/>
                  </a:lnTo>
                  <a:lnTo>
                    <a:pt x="2" y="72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7" y="12"/>
                  </a:lnTo>
                  <a:lnTo>
                    <a:pt x="20" y="6"/>
                  </a:lnTo>
                  <a:lnTo>
                    <a:pt x="34" y="0"/>
                  </a:lnTo>
                  <a:lnTo>
                    <a:pt x="2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5" name="Freeform 469"/>
            <p:cNvSpPr>
              <a:spLocks/>
            </p:cNvSpPr>
            <p:nvPr>
              <p:custDataLst>
                <p:tags r:id="rId306"/>
              </p:custDataLst>
            </p:nvPr>
          </p:nvSpPr>
          <p:spPr bwMode="auto">
            <a:xfrm>
              <a:off x="5110201" y="1603800"/>
              <a:ext cx="175419" cy="66675"/>
            </a:xfrm>
            <a:custGeom>
              <a:avLst/>
              <a:gdLst>
                <a:gd name="T0" fmla="*/ 2147483647 w 370"/>
                <a:gd name="T1" fmla="*/ 2147483647 h 129"/>
                <a:gd name="T2" fmla="*/ 2147483647 w 370"/>
                <a:gd name="T3" fmla="*/ 2147483647 h 129"/>
                <a:gd name="T4" fmla="*/ 2147483647 w 370"/>
                <a:gd name="T5" fmla="*/ 2147483647 h 129"/>
                <a:gd name="T6" fmla="*/ 2147483647 w 370"/>
                <a:gd name="T7" fmla="*/ 2147483647 h 129"/>
                <a:gd name="T8" fmla="*/ 2147483647 w 370"/>
                <a:gd name="T9" fmla="*/ 2147483647 h 129"/>
                <a:gd name="T10" fmla="*/ 2147483647 w 370"/>
                <a:gd name="T11" fmla="*/ 2147483647 h 129"/>
                <a:gd name="T12" fmla="*/ 2147483647 w 370"/>
                <a:gd name="T13" fmla="*/ 2147483647 h 129"/>
                <a:gd name="T14" fmla="*/ 2147483647 w 370"/>
                <a:gd name="T15" fmla="*/ 2147483647 h 129"/>
                <a:gd name="T16" fmla="*/ 2147483647 w 370"/>
                <a:gd name="T17" fmla="*/ 2147483647 h 129"/>
                <a:gd name="T18" fmla="*/ 2147483647 w 370"/>
                <a:gd name="T19" fmla="*/ 2147483647 h 129"/>
                <a:gd name="T20" fmla="*/ 2147483647 w 370"/>
                <a:gd name="T21" fmla="*/ 2071173076 h 129"/>
                <a:gd name="T22" fmla="*/ 2147483647 w 370"/>
                <a:gd name="T23" fmla="*/ 1242757392 h 129"/>
                <a:gd name="T24" fmla="*/ 2147483647 w 370"/>
                <a:gd name="T25" fmla="*/ 276227806 h 129"/>
                <a:gd name="T26" fmla="*/ 2147483647 w 370"/>
                <a:gd name="T27" fmla="*/ 0 h 129"/>
                <a:gd name="T28" fmla="*/ 2147483647 w 370"/>
                <a:gd name="T29" fmla="*/ 0 h 129"/>
                <a:gd name="T30" fmla="*/ 2147483647 w 370"/>
                <a:gd name="T31" fmla="*/ 138113903 h 129"/>
                <a:gd name="T32" fmla="*/ 2147483647 w 370"/>
                <a:gd name="T33" fmla="*/ 276227806 h 129"/>
                <a:gd name="T34" fmla="*/ 2147483647 w 370"/>
                <a:gd name="T35" fmla="*/ 414341709 h 129"/>
                <a:gd name="T36" fmla="*/ 2147483647 w 370"/>
                <a:gd name="T37" fmla="*/ 966529587 h 129"/>
                <a:gd name="T38" fmla="*/ 2147483647 w 370"/>
                <a:gd name="T39" fmla="*/ 1656831884 h 129"/>
                <a:gd name="T40" fmla="*/ 2147483647 w 370"/>
                <a:gd name="T41" fmla="*/ 2147483647 h 129"/>
                <a:gd name="T42" fmla="*/ 2147483647 w 370"/>
                <a:gd name="T43" fmla="*/ 2147483647 h 129"/>
                <a:gd name="T44" fmla="*/ 2147483647 w 370"/>
                <a:gd name="T45" fmla="*/ 2147483647 h 129"/>
                <a:gd name="T46" fmla="*/ 2147483647 w 370"/>
                <a:gd name="T47" fmla="*/ 2147483647 h 129"/>
                <a:gd name="T48" fmla="*/ 2147483647 w 370"/>
                <a:gd name="T49" fmla="*/ 2147483647 h 129"/>
                <a:gd name="T50" fmla="*/ 2147483647 w 370"/>
                <a:gd name="T51" fmla="*/ 2147483647 h 129"/>
                <a:gd name="T52" fmla="*/ 2147483647 w 370"/>
                <a:gd name="T53" fmla="*/ 2147483647 h 129"/>
                <a:gd name="T54" fmla="*/ 2147483647 w 370"/>
                <a:gd name="T55" fmla="*/ 2147483647 h 129"/>
                <a:gd name="T56" fmla="*/ 2147483647 w 370"/>
                <a:gd name="T57" fmla="*/ 2147483647 h 129"/>
                <a:gd name="T58" fmla="*/ 2147483647 w 370"/>
                <a:gd name="T59" fmla="*/ 2147483647 h 129"/>
                <a:gd name="T60" fmla="*/ 2147483647 w 370"/>
                <a:gd name="T61" fmla="*/ 2147483647 h 129"/>
                <a:gd name="T62" fmla="*/ 1760110308 w 370"/>
                <a:gd name="T63" fmla="*/ 2147483647 h 129"/>
                <a:gd name="T64" fmla="*/ 1341054535 w 370"/>
                <a:gd name="T65" fmla="*/ 2147483647 h 129"/>
                <a:gd name="T66" fmla="*/ 1005886853 w 370"/>
                <a:gd name="T67" fmla="*/ 2147483647 h 129"/>
                <a:gd name="T68" fmla="*/ 754415140 w 370"/>
                <a:gd name="T69" fmla="*/ 2147483647 h 129"/>
                <a:gd name="T70" fmla="*/ 419055773 w 370"/>
                <a:gd name="T71" fmla="*/ 2147483647 h 129"/>
                <a:gd name="T72" fmla="*/ 251471713 w 370"/>
                <a:gd name="T73" fmla="*/ 2147483647 h 129"/>
                <a:gd name="T74" fmla="*/ 83887653 w 370"/>
                <a:gd name="T75" fmla="*/ 2147483647 h 129"/>
                <a:gd name="T76" fmla="*/ 0 w 370"/>
                <a:gd name="T77" fmla="*/ 2147483647 h 129"/>
                <a:gd name="T78" fmla="*/ 0 w 370"/>
                <a:gd name="T79" fmla="*/ 2147483647 h 129"/>
                <a:gd name="T80" fmla="*/ 83887653 w 370"/>
                <a:gd name="T81" fmla="*/ 2147483647 h 129"/>
                <a:gd name="T82" fmla="*/ 251471713 w 370"/>
                <a:gd name="T83" fmla="*/ 2147483647 h 129"/>
                <a:gd name="T84" fmla="*/ 502943426 w 370"/>
                <a:gd name="T85" fmla="*/ 2147483647 h 129"/>
                <a:gd name="T86" fmla="*/ 921999199 w 370"/>
                <a:gd name="T87" fmla="*/ 2147483647 h 129"/>
                <a:gd name="T88" fmla="*/ 1676413901 w 370"/>
                <a:gd name="T89" fmla="*/ 2147483647 h 129"/>
                <a:gd name="T90" fmla="*/ 2147483647 w 370"/>
                <a:gd name="T91" fmla="*/ 2147483647 h 129"/>
                <a:gd name="T92" fmla="*/ 2147483647 w 370"/>
                <a:gd name="T93" fmla="*/ 2147483647 h 129"/>
                <a:gd name="T94" fmla="*/ 2147483647 w 370"/>
                <a:gd name="T95" fmla="*/ 2147483647 h 129"/>
                <a:gd name="T96" fmla="*/ 2147483647 w 370"/>
                <a:gd name="T97" fmla="*/ 2147483647 h 129"/>
                <a:gd name="T98" fmla="*/ 2147483647 w 370"/>
                <a:gd name="T99" fmla="*/ 2147483647 h 129"/>
                <a:gd name="T100" fmla="*/ 2147483647 w 370"/>
                <a:gd name="T101" fmla="*/ 2147483647 h 129"/>
                <a:gd name="T102" fmla="*/ 2147483647 w 370"/>
                <a:gd name="T103" fmla="*/ 2147483647 h 129"/>
                <a:gd name="T104" fmla="*/ 2147483647 w 370"/>
                <a:gd name="T105" fmla="*/ 2147483647 h 129"/>
                <a:gd name="T106" fmla="*/ 2147483647 w 370"/>
                <a:gd name="T107" fmla="*/ 2147483647 h 129"/>
                <a:gd name="T108" fmla="*/ 2147483647 w 370"/>
                <a:gd name="T109" fmla="*/ 2147483647 h 129"/>
                <a:gd name="T110" fmla="*/ 2147483647 w 370"/>
                <a:gd name="T111" fmla="*/ 2147483647 h 129"/>
                <a:gd name="T112" fmla="*/ 2147483647 w 370"/>
                <a:gd name="T113" fmla="*/ 2147483647 h 129"/>
                <a:gd name="T114" fmla="*/ 2147483647 w 370"/>
                <a:gd name="T115" fmla="*/ 2147483647 h 129"/>
                <a:gd name="T116" fmla="*/ 2147483647 w 370"/>
                <a:gd name="T117" fmla="*/ 2147483647 h 129"/>
                <a:gd name="T118" fmla="*/ 2147483647 w 370"/>
                <a:gd name="T119" fmla="*/ 2147483647 h 12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70" h="129">
                  <a:moveTo>
                    <a:pt x="250" y="117"/>
                  </a:moveTo>
                  <a:lnTo>
                    <a:pt x="258" y="119"/>
                  </a:lnTo>
                  <a:lnTo>
                    <a:pt x="277" y="123"/>
                  </a:lnTo>
                  <a:lnTo>
                    <a:pt x="295" y="127"/>
                  </a:lnTo>
                  <a:lnTo>
                    <a:pt x="303" y="129"/>
                  </a:lnTo>
                  <a:lnTo>
                    <a:pt x="370" y="97"/>
                  </a:lnTo>
                  <a:lnTo>
                    <a:pt x="358" y="75"/>
                  </a:lnTo>
                  <a:lnTo>
                    <a:pt x="345" y="48"/>
                  </a:lnTo>
                  <a:lnTo>
                    <a:pt x="335" y="27"/>
                  </a:lnTo>
                  <a:lnTo>
                    <a:pt x="330" y="18"/>
                  </a:lnTo>
                  <a:lnTo>
                    <a:pt x="300" y="15"/>
                  </a:lnTo>
                  <a:lnTo>
                    <a:pt x="257" y="9"/>
                  </a:lnTo>
                  <a:lnTo>
                    <a:pt x="214" y="2"/>
                  </a:lnTo>
                  <a:lnTo>
                    <a:pt x="183" y="0"/>
                  </a:lnTo>
                  <a:lnTo>
                    <a:pt x="179" y="0"/>
                  </a:lnTo>
                  <a:lnTo>
                    <a:pt x="176" y="1"/>
                  </a:lnTo>
                  <a:lnTo>
                    <a:pt x="172" y="2"/>
                  </a:lnTo>
                  <a:lnTo>
                    <a:pt x="170" y="3"/>
                  </a:lnTo>
                  <a:lnTo>
                    <a:pt x="162" y="7"/>
                  </a:lnTo>
                  <a:lnTo>
                    <a:pt x="150" y="12"/>
                  </a:lnTo>
                  <a:lnTo>
                    <a:pt x="147" y="21"/>
                  </a:lnTo>
                  <a:lnTo>
                    <a:pt x="140" y="35"/>
                  </a:lnTo>
                  <a:lnTo>
                    <a:pt x="134" y="48"/>
                  </a:lnTo>
                  <a:lnTo>
                    <a:pt x="131" y="55"/>
                  </a:lnTo>
                  <a:lnTo>
                    <a:pt x="122" y="54"/>
                  </a:lnTo>
                  <a:lnTo>
                    <a:pt x="111" y="49"/>
                  </a:lnTo>
                  <a:lnTo>
                    <a:pt x="98" y="44"/>
                  </a:lnTo>
                  <a:lnTo>
                    <a:pt x="84" y="38"/>
                  </a:lnTo>
                  <a:lnTo>
                    <a:pt x="60" y="26"/>
                  </a:lnTo>
                  <a:lnTo>
                    <a:pt x="44" y="18"/>
                  </a:lnTo>
                  <a:lnTo>
                    <a:pt x="32" y="25"/>
                  </a:lnTo>
                  <a:lnTo>
                    <a:pt x="21" y="33"/>
                  </a:lnTo>
                  <a:lnTo>
                    <a:pt x="16" y="37"/>
                  </a:lnTo>
                  <a:lnTo>
                    <a:pt x="12" y="41"/>
                  </a:lnTo>
                  <a:lnTo>
                    <a:pt x="9" y="46"/>
                  </a:lnTo>
                  <a:lnTo>
                    <a:pt x="5" y="52"/>
                  </a:lnTo>
                  <a:lnTo>
                    <a:pt x="3" y="57"/>
                  </a:lnTo>
                  <a:lnTo>
                    <a:pt x="1" y="63"/>
                  </a:lnTo>
                  <a:lnTo>
                    <a:pt x="0" y="69"/>
                  </a:lnTo>
                  <a:lnTo>
                    <a:pt x="0" y="75"/>
                  </a:lnTo>
                  <a:lnTo>
                    <a:pt x="1" y="82"/>
                  </a:lnTo>
                  <a:lnTo>
                    <a:pt x="3" y="88"/>
                  </a:lnTo>
                  <a:lnTo>
                    <a:pt x="6" y="96"/>
                  </a:lnTo>
                  <a:lnTo>
                    <a:pt x="11" y="103"/>
                  </a:lnTo>
                  <a:lnTo>
                    <a:pt x="20" y="101"/>
                  </a:lnTo>
                  <a:lnTo>
                    <a:pt x="33" y="99"/>
                  </a:lnTo>
                  <a:lnTo>
                    <a:pt x="50" y="97"/>
                  </a:lnTo>
                  <a:lnTo>
                    <a:pt x="69" y="95"/>
                  </a:lnTo>
                  <a:lnTo>
                    <a:pt x="102" y="92"/>
                  </a:lnTo>
                  <a:lnTo>
                    <a:pt x="117" y="91"/>
                  </a:lnTo>
                  <a:lnTo>
                    <a:pt x="137" y="92"/>
                  </a:lnTo>
                  <a:lnTo>
                    <a:pt x="152" y="94"/>
                  </a:lnTo>
                  <a:lnTo>
                    <a:pt x="166" y="97"/>
                  </a:lnTo>
                  <a:lnTo>
                    <a:pt x="177" y="100"/>
                  </a:lnTo>
                  <a:lnTo>
                    <a:pt x="189" y="104"/>
                  </a:lnTo>
                  <a:lnTo>
                    <a:pt x="201" y="108"/>
                  </a:lnTo>
                  <a:lnTo>
                    <a:pt x="217" y="110"/>
                  </a:lnTo>
                  <a:lnTo>
                    <a:pt x="237" y="111"/>
                  </a:lnTo>
                  <a:lnTo>
                    <a:pt x="237" y="117"/>
                  </a:lnTo>
                  <a:lnTo>
                    <a:pt x="250" y="117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6" name="Freeform 470"/>
            <p:cNvSpPr>
              <a:spLocks/>
            </p:cNvSpPr>
            <p:nvPr>
              <p:custDataLst>
                <p:tags r:id="rId307"/>
              </p:custDataLst>
            </p:nvPr>
          </p:nvSpPr>
          <p:spPr bwMode="auto">
            <a:xfrm>
              <a:off x="5555626" y="2324522"/>
              <a:ext cx="32676" cy="57150"/>
            </a:xfrm>
            <a:custGeom>
              <a:avLst/>
              <a:gdLst>
                <a:gd name="T0" fmla="*/ 1447065308 w 80"/>
                <a:gd name="T1" fmla="*/ 224739943 h 94"/>
                <a:gd name="T2" fmla="*/ 1822193118 w 80"/>
                <a:gd name="T3" fmla="*/ 0 h 94"/>
                <a:gd name="T4" fmla="*/ 2147483647 w 80"/>
                <a:gd name="T5" fmla="*/ 0 h 94"/>
                <a:gd name="T6" fmla="*/ 2147483647 w 80"/>
                <a:gd name="T7" fmla="*/ 449479886 h 94"/>
                <a:gd name="T8" fmla="*/ 2147483647 w 80"/>
                <a:gd name="T9" fmla="*/ 898959772 h 94"/>
                <a:gd name="T10" fmla="*/ 2147483647 w 80"/>
                <a:gd name="T11" fmla="*/ 1348439659 h 94"/>
                <a:gd name="T12" fmla="*/ 2147483647 w 80"/>
                <a:gd name="T13" fmla="*/ 1797920153 h 94"/>
                <a:gd name="T14" fmla="*/ 2147483647 w 80"/>
                <a:gd name="T15" fmla="*/ 1797920153 h 94"/>
                <a:gd name="T16" fmla="*/ 2147483647 w 80"/>
                <a:gd name="T17" fmla="*/ 1573179602 h 94"/>
                <a:gd name="T18" fmla="*/ 2147483647 w 80"/>
                <a:gd name="T19" fmla="*/ 2147483647 h 94"/>
                <a:gd name="T20" fmla="*/ 2147483647 w 80"/>
                <a:gd name="T21" fmla="*/ 2147483647 h 94"/>
                <a:gd name="T22" fmla="*/ 2147483647 w 80"/>
                <a:gd name="T23" fmla="*/ 2147483647 h 94"/>
                <a:gd name="T24" fmla="*/ 2147483647 w 80"/>
                <a:gd name="T25" fmla="*/ 2147483647 h 94"/>
                <a:gd name="T26" fmla="*/ 2147483647 w 80"/>
                <a:gd name="T27" fmla="*/ 2147483647 h 94"/>
                <a:gd name="T28" fmla="*/ 2147483647 w 80"/>
                <a:gd name="T29" fmla="*/ 2147483647 h 94"/>
                <a:gd name="T30" fmla="*/ 2147483647 w 80"/>
                <a:gd name="T31" fmla="*/ 2147483647 h 94"/>
                <a:gd name="T32" fmla="*/ 2147483647 w 80"/>
                <a:gd name="T33" fmla="*/ 2147483647 h 94"/>
                <a:gd name="T34" fmla="*/ 2143731726 w 80"/>
                <a:gd name="T35" fmla="*/ 2147483647 h 94"/>
                <a:gd name="T36" fmla="*/ 1982962610 w 80"/>
                <a:gd name="T37" fmla="*/ 2147483647 h 94"/>
                <a:gd name="T38" fmla="*/ 1822193118 w 80"/>
                <a:gd name="T39" fmla="*/ 2147483647 h 94"/>
                <a:gd name="T40" fmla="*/ 1554244467 w 80"/>
                <a:gd name="T41" fmla="*/ 2147483647 h 94"/>
                <a:gd name="T42" fmla="*/ 1232706236 w 80"/>
                <a:gd name="T43" fmla="*/ 2147483647 h 94"/>
                <a:gd name="T44" fmla="*/ 1018205026 w 80"/>
                <a:gd name="T45" fmla="*/ 2147483647 h 94"/>
                <a:gd name="T46" fmla="*/ 696666795 w 80"/>
                <a:gd name="T47" fmla="*/ 2147483647 h 94"/>
                <a:gd name="T48" fmla="*/ 375128187 w 80"/>
                <a:gd name="T49" fmla="*/ 2147483647 h 94"/>
                <a:gd name="T50" fmla="*/ 0 w 80"/>
                <a:gd name="T51" fmla="*/ 2147483647 h 94"/>
                <a:gd name="T52" fmla="*/ 428717767 w 80"/>
                <a:gd name="T53" fmla="*/ 2147483647 h 94"/>
                <a:gd name="T54" fmla="*/ 696666795 w 80"/>
                <a:gd name="T55" fmla="*/ 2147483647 h 94"/>
                <a:gd name="T56" fmla="*/ 1018205026 w 80"/>
                <a:gd name="T57" fmla="*/ 2147483647 h 94"/>
                <a:gd name="T58" fmla="*/ 1447065308 w 80"/>
                <a:gd name="T59" fmla="*/ 224739943 h 9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" h="94">
                  <a:moveTo>
                    <a:pt x="27" y="1"/>
                  </a:moveTo>
                  <a:lnTo>
                    <a:pt x="34" y="0"/>
                  </a:lnTo>
                  <a:lnTo>
                    <a:pt x="41" y="0"/>
                  </a:lnTo>
                  <a:lnTo>
                    <a:pt x="47" y="2"/>
                  </a:lnTo>
                  <a:lnTo>
                    <a:pt x="54" y="4"/>
                  </a:lnTo>
                  <a:lnTo>
                    <a:pt x="60" y="6"/>
                  </a:lnTo>
                  <a:lnTo>
                    <a:pt x="66" y="8"/>
                  </a:lnTo>
                  <a:lnTo>
                    <a:pt x="73" y="8"/>
                  </a:lnTo>
                  <a:lnTo>
                    <a:pt x="80" y="7"/>
                  </a:lnTo>
                  <a:lnTo>
                    <a:pt x="80" y="38"/>
                  </a:lnTo>
                  <a:lnTo>
                    <a:pt x="75" y="44"/>
                  </a:lnTo>
                  <a:lnTo>
                    <a:pt x="69" y="51"/>
                  </a:lnTo>
                  <a:lnTo>
                    <a:pt x="64" y="59"/>
                  </a:lnTo>
                  <a:lnTo>
                    <a:pt x="58" y="68"/>
                  </a:lnTo>
                  <a:lnTo>
                    <a:pt x="51" y="84"/>
                  </a:lnTo>
                  <a:lnTo>
                    <a:pt x="47" y="94"/>
                  </a:lnTo>
                  <a:lnTo>
                    <a:pt x="43" y="93"/>
                  </a:lnTo>
                  <a:lnTo>
                    <a:pt x="40" y="92"/>
                  </a:lnTo>
                  <a:lnTo>
                    <a:pt x="37" y="91"/>
                  </a:lnTo>
                  <a:lnTo>
                    <a:pt x="34" y="89"/>
                  </a:lnTo>
                  <a:lnTo>
                    <a:pt x="29" y="84"/>
                  </a:lnTo>
                  <a:lnTo>
                    <a:pt x="23" y="78"/>
                  </a:lnTo>
                  <a:lnTo>
                    <a:pt x="19" y="72"/>
                  </a:lnTo>
                  <a:lnTo>
                    <a:pt x="13" y="65"/>
                  </a:lnTo>
                  <a:lnTo>
                    <a:pt x="7" y="60"/>
                  </a:lnTo>
                  <a:lnTo>
                    <a:pt x="0" y="56"/>
                  </a:lnTo>
                  <a:lnTo>
                    <a:pt x="8" y="41"/>
                  </a:lnTo>
                  <a:lnTo>
                    <a:pt x="13" y="29"/>
                  </a:lnTo>
                  <a:lnTo>
                    <a:pt x="19" y="17"/>
                  </a:lnTo>
                  <a:lnTo>
                    <a:pt x="27" y="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7" name="Freeform 471"/>
            <p:cNvSpPr>
              <a:spLocks/>
            </p:cNvSpPr>
            <p:nvPr>
              <p:custDataLst>
                <p:tags r:id="rId308"/>
              </p:custDataLst>
            </p:nvPr>
          </p:nvSpPr>
          <p:spPr bwMode="auto">
            <a:xfrm>
              <a:off x="5356130" y="4335885"/>
              <a:ext cx="67071" cy="57150"/>
            </a:xfrm>
            <a:custGeom>
              <a:avLst/>
              <a:gdLst>
                <a:gd name="T0" fmla="*/ 289401453 w 135"/>
                <a:gd name="T1" fmla="*/ 2147483647 h 98"/>
                <a:gd name="T2" fmla="*/ 1061068035 w 135"/>
                <a:gd name="T3" fmla="*/ 2147483647 h 98"/>
                <a:gd name="T4" fmla="*/ 1736197757 w 135"/>
                <a:gd name="T5" fmla="*/ 2147483647 h 98"/>
                <a:gd name="T6" fmla="*/ 2147483647 w 135"/>
                <a:gd name="T7" fmla="*/ 2147483647 h 98"/>
                <a:gd name="T8" fmla="*/ 2147483647 w 135"/>
                <a:gd name="T9" fmla="*/ 2147483647 h 98"/>
                <a:gd name="T10" fmla="*/ 2147483647 w 135"/>
                <a:gd name="T11" fmla="*/ 2147483647 h 98"/>
                <a:gd name="T12" fmla="*/ 2147483647 w 135"/>
                <a:gd name="T13" fmla="*/ 2147483647 h 98"/>
                <a:gd name="T14" fmla="*/ 2147483647 w 135"/>
                <a:gd name="T15" fmla="*/ 2147483647 h 98"/>
                <a:gd name="T16" fmla="*/ 2147483647 w 135"/>
                <a:gd name="T17" fmla="*/ 1586470587 h 98"/>
                <a:gd name="T18" fmla="*/ 2147483647 w 135"/>
                <a:gd name="T19" fmla="*/ 991671465 h 98"/>
                <a:gd name="T20" fmla="*/ 2147483647 w 135"/>
                <a:gd name="T21" fmla="*/ 396532359 h 98"/>
                <a:gd name="T22" fmla="*/ 2147483647 w 135"/>
                <a:gd name="T23" fmla="*/ 0 h 98"/>
                <a:gd name="T24" fmla="*/ 2147483647 w 135"/>
                <a:gd name="T25" fmla="*/ 0 h 98"/>
                <a:gd name="T26" fmla="*/ 2147483647 w 135"/>
                <a:gd name="T27" fmla="*/ 0 h 98"/>
                <a:gd name="T28" fmla="*/ 2147483647 w 135"/>
                <a:gd name="T29" fmla="*/ 594799122 h 98"/>
                <a:gd name="T30" fmla="*/ 2147483647 w 135"/>
                <a:gd name="T31" fmla="*/ 1189937645 h 98"/>
                <a:gd name="T32" fmla="*/ 2147483647 w 135"/>
                <a:gd name="T33" fmla="*/ 2147483647 h 98"/>
                <a:gd name="T34" fmla="*/ 2147483647 w 135"/>
                <a:gd name="T35" fmla="*/ 2147483647 h 98"/>
                <a:gd name="T36" fmla="*/ 2147483647 w 135"/>
                <a:gd name="T37" fmla="*/ 2147483647 h 98"/>
                <a:gd name="T38" fmla="*/ 2147483647 w 135"/>
                <a:gd name="T39" fmla="*/ 2147483647 h 98"/>
                <a:gd name="T40" fmla="*/ 2147483647 w 135"/>
                <a:gd name="T41" fmla="*/ 2147483647 h 98"/>
                <a:gd name="T42" fmla="*/ 2147483647 w 135"/>
                <a:gd name="T43" fmla="*/ 2147483647 h 98"/>
                <a:gd name="T44" fmla="*/ 2147483647 w 135"/>
                <a:gd name="T45" fmla="*/ 2147483647 h 98"/>
                <a:gd name="T46" fmla="*/ 2147483647 w 135"/>
                <a:gd name="T47" fmla="*/ 2147483647 h 98"/>
                <a:gd name="T48" fmla="*/ 2147483647 w 135"/>
                <a:gd name="T49" fmla="*/ 2147483647 h 98"/>
                <a:gd name="T50" fmla="*/ 2147483647 w 135"/>
                <a:gd name="T51" fmla="*/ 2147483647 h 98"/>
                <a:gd name="T52" fmla="*/ 2147483647 w 135"/>
                <a:gd name="T53" fmla="*/ 2147483647 h 98"/>
                <a:gd name="T54" fmla="*/ 2147483647 w 135"/>
                <a:gd name="T55" fmla="*/ 2147483647 h 98"/>
                <a:gd name="T56" fmla="*/ 2147483647 w 135"/>
                <a:gd name="T57" fmla="*/ 2147483647 h 98"/>
                <a:gd name="T58" fmla="*/ 2147483647 w 135"/>
                <a:gd name="T59" fmla="*/ 2147483647 h 98"/>
                <a:gd name="T60" fmla="*/ 2147483647 w 135"/>
                <a:gd name="T61" fmla="*/ 2147483647 h 98"/>
                <a:gd name="T62" fmla="*/ 2147483647 w 135"/>
                <a:gd name="T63" fmla="*/ 2147483647 h 98"/>
                <a:gd name="T64" fmla="*/ 2147483647 w 135"/>
                <a:gd name="T65" fmla="*/ 2147483647 h 98"/>
                <a:gd name="T66" fmla="*/ 2147483647 w 135"/>
                <a:gd name="T67" fmla="*/ 2147483647 h 98"/>
                <a:gd name="T68" fmla="*/ 2025599210 w 135"/>
                <a:gd name="T69" fmla="*/ 2147483647 h 98"/>
                <a:gd name="T70" fmla="*/ 1061068035 w 135"/>
                <a:gd name="T71" fmla="*/ 2147483647 h 98"/>
                <a:gd name="T72" fmla="*/ 482265588 w 135"/>
                <a:gd name="T73" fmla="*/ 2147483647 h 98"/>
                <a:gd name="T74" fmla="*/ 96537318 w 135"/>
                <a:gd name="T75" fmla="*/ 2147483647 h 98"/>
                <a:gd name="T76" fmla="*/ 0 w 135"/>
                <a:gd name="T77" fmla="*/ 2147483647 h 98"/>
                <a:gd name="T78" fmla="*/ 0 w 135"/>
                <a:gd name="T79" fmla="*/ 2147483647 h 98"/>
                <a:gd name="T80" fmla="*/ 289401453 w 135"/>
                <a:gd name="T81" fmla="*/ 2147483647 h 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35" h="98">
                  <a:moveTo>
                    <a:pt x="3" y="55"/>
                  </a:moveTo>
                  <a:lnTo>
                    <a:pt x="11" y="54"/>
                  </a:lnTo>
                  <a:lnTo>
                    <a:pt x="18" y="53"/>
                  </a:lnTo>
                  <a:lnTo>
                    <a:pt x="24" y="50"/>
                  </a:lnTo>
                  <a:lnTo>
                    <a:pt x="31" y="47"/>
                  </a:lnTo>
                  <a:lnTo>
                    <a:pt x="42" y="38"/>
                  </a:lnTo>
                  <a:lnTo>
                    <a:pt x="52" y="28"/>
                  </a:lnTo>
                  <a:lnTo>
                    <a:pt x="61" y="18"/>
                  </a:lnTo>
                  <a:lnTo>
                    <a:pt x="71" y="8"/>
                  </a:lnTo>
                  <a:lnTo>
                    <a:pt x="76" y="5"/>
                  </a:lnTo>
                  <a:lnTo>
                    <a:pt x="82" y="2"/>
                  </a:lnTo>
                  <a:lnTo>
                    <a:pt x="88" y="0"/>
                  </a:lnTo>
                  <a:lnTo>
                    <a:pt x="96" y="0"/>
                  </a:lnTo>
                  <a:lnTo>
                    <a:pt x="102" y="0"/>
                  </a:lnTo>
                  <a:lnTo>
                    <a:pt x="110" y="3"/>
                  </a:lnTo>
                  <a:lnTo>
                    <a:pt x="117" y="6"/>
                  </a:lnTo>
                  <a:lnTo>
                    <a:pt x="123" y="11"/>
                  </a:lnTo>
                  <a:lnTo>
                    <a:pt x="128" y="16"/>
                  </a:lnTo>
                  <a:lnTo>
                    <a:pt x="132" y="24"/>
                  </a:lnTo>
                  <a:lnTo>
                    <a:pt x="134" y="30"/>
                  </a:lnTo>
                  <a:lnTo>
                    <a:pt x="135" y="37"/>
                  </a:lnTo>
                  <a:lnTo>
                    <a:pt x="134" y="40"/>
                  </a:lnTo>
                  <a:lnTo>
                    <a:pt x="132" y="43"/>
                  </a:lnTo>
                  <a:lnTo>
                    <a:pt x="129" y="47"/>
                  </a:lnTo>
                  <a:lnTo>
                    <a:pt x="124" y="51"/>
                  </a:lnTo>
                  <a:lnTo>
                    <a:pt x="113" y="61"/>
                  </a:lnTo>
                  <a:lnTo>
                    <a:pt x="100" y="72"/>
                  </a:lnTo>
                  <a:lnTo>
                    <a:pt x="87" y="82"/>
                  </a:lnTo>
                  <a:lnTo>
                    <a:pt x="74" y="91"/>
                  </a:lnTo>
                  <a:lnTo>
                    <a:pt x="63" y="96"/>
                  </a:lnTo>
                  <a:lnTo>
                    <a:pt x="55" y="98"/>
                  </a:lnTo>
                  <a:lnTo>
                    <a:pt x="51" y="97"/>
                  </a:lnTo>
                  <a:lnTo>
                    <a:pt x="43" y="92"/>
                  </a:lnTo>
                  <a:lnTo>
                    <a:pt x="32" y="85"/>
                  </a:lnTo>
                  <a:lnTo>
                    <a:pt x="21" y="77"/>
                  </a:lnTo>
                  <a:lnTo>
                    <a:pt x="11" y="68"/>
                  </a:lnTo>
                  <a:lnTo>
                    <a:pt x="5" y="62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3" y="5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8" name="Freeform 472"/>
            <p:cNvSpPr>
              <a:spLocks/>
            </p:cNvSpPr>
            <p:nvPr>
              <p:custDataLst>
                <p:tags r:id="rId309"/>
              </p:custDataLst>
            </p:nvPr>
          </p:nvSpPr>
          <p:spPr bwMode="auto">
            <a:xfrm>
              <a:off x="5108480" y="1651422"/>
              <a:ext cx="142742" cy="84138"/>
            </a:xfrm>
            <a:custGeom>
              <a:avLst/>
              <a:gdLst>
                <a:gd name="T0" fmla="*/ 2147483647 w 312"/>
                <a:gd name="T1" fmla="*/ 2147483647 h 155"/>
                <a:gd name="T2" fmla="*/ 2147483647 w 312"/>
                <a:gd name="T3" fmla="*/ 2147483647 h 155"/>
                <a:gd name="T4" fmla="*/ 2147483647 w 312"/>
                <a:gd name="T5" fmla="*/ 2147483647 h 155"/>
                <a:gd name="T6" fmla="*/ 2147483647 w 312"/>
                <a:gd name="T7" fmla="*/ 2147483647 h 155"/>
                <a:gd name="T8" fmla="*/ 2147483647 w 312"/>
                <a:gd name="T9" fmla="*/ 2147483647 h 155"/>
                <a:gd name="T10" fmla="*/ 2147483647 w 312"/>
                <a:gd name="T11" fmla="*/ 2147483647 h 155"/>
                <a:gd name="T12" fmla="*/ 2147483647 w 312"/>
                <a:gd name="T13" fmla="*/ 2147483647 h 155"/>
                <a:gd name="T14" fmla="*/ 2147483647 w 312"/>
                <a:gd name="T15" fmla="*/ 2147483647 h 155"/>
                <a:gd name="T16" fmla="*/ 2147483647 w 312"/>
                <a:gd name="T17" fmla="*/ 2147483647 h 155"/>
                <a:gd name="T18" fmla="*/ 2147483647 w 312"/>
                <a:gd name="T19" fmla="*/ 2147483647 h 155"/>
                <a:gd name="T20" fmla="*/ 2147483647 w 312"/>
                <a:gd name="T21" fmla="*/ 2147483647 h 155"/>
                <a:gd name="T22" fmla="*/ 2147483647 w 312"/>
                <a:gd name="T23" fmla="*/ 2147483647 h 155"/>
                <a:gd name="T24" fmla="*/ 2147483647 w 312"/>
                <a:gd name="T25" fmla="*/ 2147483647 h 155"/>
                <a:gd name="T26" fmla="*/ 2147483647 w 312"/>
                <a:gd name="T27" fmla="*/ 2147483647 h 155"/>
                <a:gd name="T28" fmla="*/ 2147483647 w 312"/>
                <a:gd name="T29" fmla="*/ 2147483647 h 155"/>
                <a:gd name="T30" fmla="*/ 2147483647 w 312"/>
                <a:gd name="T31" fmla="*/ 2147483647 h 155"/>
                <a:gd name="T32" fmla="*/ 2147483647 w 312"/>
                <a:gd name="T33" fmla="*/ 2147483647 h 155"/>
                <a:gd name="T34" fmla="*/ 2147483647 w 312"/>
                <a:gd name="T35" fmla="*/ 2147483647 h 155"/>
                <a:gd name="T36" fmla="*/ 2147483647 w 312"/>
                <a:gd name="T37" fmla="*/ 2147483647 h 155"/>
                <a:gd name="T38" fmla="*/ 2147483647 w 312"/>
                <a:gd name="T39" fmla="*/ 2147483647 h 155"/>
                <a:gd name="T40" fmla="*/ 2147483647 w 312"/>
                <a:gd name="T41" fmla="*/ 2147483647 h 155"/>
                <a:gd name="T42" fmla="*/ 2147483647 w 312"/>
                <a:gd name="T43" fmla="*/ 2147483647 h 155"/>
                <a:gd name="T44" fmla="*/ 2147483647 w 312"/>
                <a:gd name="T45" fmla="*/ 2147483647 h 155"/>
                <a:gd name="T46" fmla="*/ 2147483647 w 312"/>
                <a:gd name="T47" fmla="*/ 2147483647 h 155"/>
                <a:gd name="T48" fmla="*/ 2147483647 w 312"/>
                <a:gd name="T49" fmla="*/ 2147483647 h 155"/>
                <a:gd name="T50" fmla="*/ 2147483647 w 312"/>
                <a:gd name="T51" fmla="*/ 2147483647 h 155"/>
                <a:gd name="T52" fmla="*/ 2147483647 w 312"/>
                <a:gd name="T53" fmla="*/ 2147483647 h 155"/>
                <a:gd name="T54" fmla="*/ 2147483647 w 312"/>
                <a:gd name="T55" fmla="*/ 2147483647 h 155"/>
                <a:gd name="T56" fmla="*/ 2147483647 w 312"/>
                <a:gd name="T57" fmla="*/ 2147483647 h 155"/>
                <a:gd name="T58" fmla="*/ 2147483647 w 312"/>
                <a:gd name="T59" fmla="*/ 2147483647 h 155"/>
                <a:gd name="T60" fmla="*/ 2147483647 w 312"/>
                <a:gd name="T61" fmla="*/ 2079414759 h 155"/>
                <a:gd name="T62" fmla="*/ 2147483647 w 312"/>
                <a:gd name="T63" fmla="*/ 1439413362 h 155"/>
                <a:gd name="T64" fmla="*/ 2147483647 w 312"/>
                <a:gd name="T65" fmla="*/ 959707341 h 155"/>
                <a:gd name="T66" fmla="*/ 2147483647 w 312"/>
                <a:gd name="T67" fmla="*/ 479706022 h 155"/>
                <a:gd name="T68" fmla="*/ 2147483647 w 312"/>
                <a:gd name="T69" fmla="*/ 160000078 h 155"/>
                <a:gd name="T70" fmla="*/ 2147483647 w 312"/>
                <a:gd name="T71" fmla="*/ 0 h 155"/>
                <a:gd name="T72" fmla="*/ 2147483647 w 312"/>
                <a:gd name="T73" fmla="*/ 160000078 h 155"/>
                <a:gd name="T74" fmla="*/ 2147483647 w 312"/>
                <a:gd name="T75" fmla="*/ 639706642 h 155"/>
                <a:gd name="T76" fmla="*/ 2147483647 w 312"/>
                <a:gd name="T77" fmla="*/ 959707341 h 155"/>
                <a:gd name="T78" fmla="*/ 2147483647 w 312"/>
                <a:gd name="T79" fmla="*/ 1279707496 h 155"/>
                <a:gd name="T80" fmla="*/ 1355810709 w 312"/>
                <a:gd name="T81" fmla="*/ 1599413440 h 155"/>
                <a:gd name="T82" fmla="*/ 527200033 w 312"/>
                <a:gd name="T83" fmla="*/ 1919414138 h 155"/>
                <a:gd name="T84" fmla="*/ 677905354 w 312"/>
                <a:gd name="T85" fmla="*/ 2147483647 h 155"/>
                <a:gd name="T86" fmla="*/ 828432037 w 312"/>
                <a:gd name="T87" fmla="*/ 2147483647 h 155"/>
                <a:gd name="T88" fmla="*/ 979136936 w 312"/>
                <a:gd name="T89" fmla="*/ 2147483647 h 155"/>
                <a:gd name="T90" fmla="*/ 1129842257 w 312"/>
                <a:gd name="T91" fmla="*/ 2147483647 h 155"/>
                <a:gd name="T92" fmla="*/ 1355810709 w 312"/>
                <a:gd name="T93" fmla="*/ 2147483647 h 155"/>
                <a:gd name="T94" fmla="*/ 1431073839 w 312"/>
                <a:gd name="T95" fmla="*/ 2147483647 h 155"/>
                <a:gd name="T96" fmla="*/ 1506337391 w 312"/>
                <a:gd name="T97" fmla="*/ 2147483647 h 155"/>
                <a:gd name="T98" fmla="*/ 1506337391 w 312"/>
                <a:gd name="T99" fmla="*/ 2147483647 h 155"/>
                <a:gd name="T100" fmla="*/ 1506337391 w 312"/>
                <a:gd name="T101" fmla="*/ 2147483647 h 155"/>
                <a:gd name="T102" fmla="*/ 1431073839 w 312"/>
                <a:gd name="T103" fmla="*/ 2147483647 h 155"/>
                <a:gd name="T104" fmla="*/ 1355810709 w 312"/>
                <a:gd name="T105" fmla="*/ 2147483647 h 155"/>
                <a:gd name="T106" fmla="*/ 1129842257 w 312"/>
                <a:gd name="T107" fmla="*/ 2147483647 h 155"/>
                <a:gd name="T108" fmla="*/ 903873806 w 312"/>
                <a:gd name="T109" fmla="*/ 2147483647 h 155"/>
                <a:gd name="T110" fmla="*/ 677905354 w 312"/>
                <a:gd name="T111" fmla="*/ 2147483647 h 155"/>
                <a:gd name="T112" fmla="*/ 301232004 w 312"/>
                <a:gd name="T113" fmla="*/ 2147483647 h 155"/>
                <a:gd name="T114" fmla="*/ 0 w 312"/>
                <a:gd name="T115" fmla="*/ 2147483647 h 155"/>
                <a:gd name="T116" fmla="*/ 2147483647 w 312"/>
                <a:gd name="T117" fmla="*/ 2147483647 h 155"/>
                <a:gd name="T118" fmla="*/ 2147483647 w 312"/>
                <a:gd name="T119" fmla="*/ 2147483647 h 155"/>
                <a:gd name="T120" fmla="*/ 2147483647 w 312"/>
                <a:gd name="T121" fmla="*/ 2147483647 h 155"/>
                <a:gd name="T122" fmla="*/ 2147483647 w 312"/>
                <a:gd name="T123" fmla="*/ 2147483647 h 15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12" h="155">
                  <a:moveTo>
                    <a:pt x="192" y="155"/>
                  </a:moveTo>
                  <a:lnTo>
                    <a:pt x="194" y="151"/>
                  </a:lnTo>
                  <a:lnTo>
                    <a:pt x="197" y="148"/>
                  </a:lnTo>
                  <a:lnTo>
                    <a:pt x="200" y="145"/>
                  </a:lnTo>
                  <a:lnTo>
                    <a:pt x="203" y="142"/>
                  </a:lnTo>
                  <a:lnTo>
                    <a:pt x="211" y="137"/>
                  </a:lnTo>
                  <a:lnTo>
                    <a:pt x="220" y="132"/>
                  </a:lnTo>
                  <a:lnTo>
                    <a:pt x="238" y="123"/>
                  </a:lnTo>
                  <a:lnTo>
                    <a:pt x="253" y="117"/>
                  </a:lnTo>
                  <a:lnTo>
                    <a:pt x="255" y="109"/>
                  </a:lnTo>
                  <a:lnTo>
                    <a:pt x="260" y="97"/>
                  </a:lnTo>
                  <a:lnTo>
                    <a:pt x="264" y="91"/>
                  </a:lnTo>
                  <a:lnTo>
                    <a:pt x="267" y="86"/>
                  </a:lnTo>
                  <a:lnTo>
                    <a:pt x="269" y="82"/>
                  </a:lnTo>
                  <a:lnTo>
                    <a:pt x="272" y="81"/>
                  </a:lnTo>
                  <a:lnTo>
                    <a:pt x="312" y="44"/>
                  </a:lnTo>
                  <a:lnTo>
                    <a:pt x="312" y="39"/>
                  </a:lnTo>
                  <a:lnTo>
                    <a:pt x="310" y="35"/>
                  </a:lnTo>
                  <a:lnTo>
                    <a:pt x="306" y="32"/>
                  </a:lnTo>
                  <a:lnTo>
                    <a:pt x="302" y="30"/>
                  </a:lnTo>
                  <a:lnTo>
                    <a:pt x="291" y="28"/>
                  </a:lnTo>
                  <a:lnTo>
                    <a:pt x="280" y="27"/>
                  </a:lnTo>
                  <a:lnTo>
                    <a:pt x="268" y="27"/>
                  </a:lnTo>
                  <a:lnTo>
                    <a:pt x="259" y="27"/>
                  </a:lnTo>
                  <a:lnTo>
                    <a:pt x="256" y="26"/>
                  </a:lnTo>
                  <a:lnTo>
                    <a:pt x="253" y="25"/>
                  </a:lnTo>
                  <a:lnTo>
                    <a:pt x="252" y="23"/>
                  </a:lnTo>
                  <a:lnTo>
                    <a:pt x="253" y="20"/>
                  </a:lnTo>
                  <a:lnTo>
                    <a:pt x="232" y="19"/>
                  </a:lnTo>
                  <a:lnTo>
                    <a:pt x="216" y="17"/>
                  </a:lnTo>
                  <a:lnTo>
                    <a:pt x="202" y="13"/>
                  </a:lnTo>
                  <a:lnTo>
                    <a:pt x="189" y="9"/>
                  </a:lnTo>
                  <a:lnTo>
                    <a:pt x="177" y="6"/>
                  </a:lnTo>
                  <a:lnTo>
                    <a:pt x="163" y="3"/>
                  </a:lnTo>
                  <a:lnTo>
                    <a:pt x="146" y="1"/>
                  </a:lnTo>
                  <a:lnTo>
                    <a:pt x="126" y="0"/>
                  </a:lnTo>
                  <a:lnTo>
                    <a:pt x="110" y="1"/>
                  </a:lnTo>
                  <a:lnTo>
                    <a:pt x="74" y="4"/>
                  </a:lnTo>
                  <a:lnTo>
                    <a:pt x="53" y="6"/>
                  </a:lnTo>
                  <a:lnTo>
                    <a:pt x="34" y="8"/>
                  </a:lnTo>
                  <a:lnTo>
                    <a:pt x="18" y="10"/>
                  </a:lnTo>
                  <a:lnTo>
                    <a:pt x="7" y="12"/>
                  </a:lnTo>
                  <a:lnTo>
                    <a:pt x="9" y="17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5" y="20"/>
                  </a:lnTo>
                  <a:lnTo>
                    <a:pt x="18" y="20"/>
                  </a:lnTo>
                  <a:lnTo>
                    <a:pt x="19" y="20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20" y="30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2" y="45"/>
                  </a:lnTo>
                  <a:lnTo>
                    <a:pt x="9" y="48"/>
                  </a:lnTo>
                  <a:lnTo>
                    <a:pt x="4" y="49"/>
                  </a:lnTo>
                  <a:lnTo>
                    <a:pt x="0" y="50"/>
                  </a:lnTo>
                  <a:lnTo>
                    <a:pt x="74" y="68"/>
                  </a:lnTo>
                  <a:lnTo>
                    <a:pt x="87" y="111"/>
                  </a:lnTo>
                  <a:lnTo>
                    <a:pt x="166" y="123"/>
                  </a:lnTo>
                  <a:lnTo>
                    <a:pt x="192" y="155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79" name="Freeform 473"/>
            <p:cNvSpPr>
              <a:spLocks/>
            </p:cNvSpPr>
            <p:nvPr>
              <p:custDataLst>
                <p:tags r:id="rId310"/>
              </p:custDataLst>
            </p:nvPr>
          </p:nvSpPr>
          <p:spPr bwMode="auto">
            <a:xfrm>
              <a:off x="4790318" y="1837160"/>
              <a:ext cx="20638" cy="60325"/>
            </a:xfrm>
            <a:custGeom>
              <a:avLst/>
              <a:gdLst>
                <a:gd name="T0" fmla="*/ 0 w 46"/>
                <a:gd name="T1" fmla="*/ 2147483647 h 50"/>
                <a:gd name="T2" fmla="*/ 142005326 w 46"/>
                <a:gd name="T3" fmla="*/ 2147483647 h 50"/>
                <a:gd name="T4" fmla="*/ 71002663 w 46"/>
                <a:gd name="T5" fmla="*/ 2147483647 h 50"/>
                <a:gd name="T6" fmla="*/ 142005326 w 46"/>
                <a:gd name="T7" fmla="*/ 2147483647 h 50"/>
                <a:gd name="T8" fmla="*/ 213007989 w 46"/>
                <a:gd name="T9" fmla="*/ 2147483647 h 50"/>
                <a:gd name="T10" fmla="*/ 426187428 w 46"/>
                <a:gd name="T11" fmla="*/ 2147483647 h 50"/>
                <a:gd name="T12" fmla="*/ 923377520 w 46"/>
                <a:gd name="T13" fmla="*/ 2147483647 h 50"/>
                <a:gd name="T14" fmla="*/ 2147483647 w 46"/>
                <a:gd name="T15" fmla="*/ 0 h 50"/>
                <a:gd name="T16" fmla="*/ 2147483647 w 46"/>
                <a:gd name="T17" fmla="*/ 2147483647 h 50"/>
                <a:gd name="T18" fmla="*/ 2147483647 w 46"/>
                <a:gd name="T19" fmla="*/ 2147483647 h 50"/>
                <a:gd name="T20" fmla="*/ 2147483647 w 46"/>
                <a:gd name="T21" fmla="*/ 2147483647 h 50"/>
                <a:gd name="T22" fmla="*/ 1775580926 w 46"/>
                <a:gd name="T23" fmla="*/ 2147483647 h 50"/>
                <a:gd name="T24" fmla="*/ 1207388172 w 46"/>
                <a:gd name="T25" fmla="*/ 2147483647 h 50"/>
                <a:gd name="T26" fmla="*/ 355184765 w 46"/>
                <a:gd name="T27" fmla="*/ 2147483647 h 50"/>
                <a:gd name="T28" fmla="*/ 0 w 46"/>
                <a:gd name="T29" fmla="*/ 2147483647 h 5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50">
                  <a:moveTo>
                    <a:pt x="0" y="25"/>
                  </a:moveTo>
                  <a:lnTo>
                    <a:pt x="2" y="18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6" y="12"/>
                  </a:lnTo>
                  <a:lnTo>
                    <a:pt x="13" y="12"/>
                  </a:lnTo>
                  <a:lnTo>
                    <a:pt x="46" y="0"/>
                  </a:lnTo>
                  <a:lnTo>
                    <a:pt x="46" y="50"/>
                  </a:lnTo>
                  <a:lnTo>
                    <a:pt x="40" y="49"/>
                  </a:lnTo>
                  <a:lnTo>
                    <a:pt x="33" y="45"/>
                  </a:lnTo>
                  <a:lnTo>
                    <a:pt x="25" y="41"/>
                  </a:lnTo>
                  <a:lnTo>
                    <a:pt x="17" y="37"/>
                  </a:lnTo>
                  <a:lnTo>
                    <a:pt x="5" y="28"/>
                  </a:lnTo>
                  <a:lnTo>
                    <a:pt x="0" y="25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0" name="Freeform 474"/>
            <p:cNvSpPr>
              <a:spLocks/>
            </p:cNvSpPr>
            <p:nvPr>
              <p:custDataLst>
                <p:tags r:id="rId311"/>
              </p:custDataLst>
            </p:nvPr>
          </p:nvSpPr>
          <p:spPr bwMode="auto">
            <a:xfrm>
              <a:off x="5545307" y="3721522"/>
              <a:ext cx="75671" cy="241300"/>
            </a:xfrm>
            <a:custGeom>
              <a:avLst/>
              <a:gdLst>
                <a:gd name="T0" fmla="*/ 745061758 w 166"/>
                <a:gd name="T1" fmla="*/ 2147483647 h 456"/>
                <a:gd name="T2" fmla="*/ 1415582204 w 166"/>
                <a:gd name="T3" fmla="*/ 2147483647 h 456"/>
                <a:gd name="T4" fmla="*/ 2147483647 w 166"/>
                <a:gd name="T5" fmla="*/ 2147483647 h 456"/>
                <a:gd name="T6" fmla="*/ 2147483647 w 166"/>
                <a:gd name="T7" fmla="*/ 2147483647 h 456"/>
                <a:gd name="T8" fmla="*/ 2147483647 w 166"/>
                <a:gd name="T9" fmla="*/ 2147483647 h 456"/>
                <a:gd name="T10" fmla="*/ 2147483647 w 166"/>
                <a:gd name="T11" fmla="*/ 2147483647 h 456"/>
                <a:gd name="T12" fmla="*/ 2147483647 w 166"/>
                <a:gd name="T13" fmla="*/ 2147483647 h 456"/>
                <a:gd name="T14" fmla="*/ 2147483647 w 166"/>
                <a:gd name="T15" fmla="*/ 2147483647 h 456"/>
                <a:gd name="T16" fmla="*/ 2147483647 w 166"/>
                <a:gd name="T17" fmla="*/ 2147483647 h 456"/>
                <a:gd name="T18" fmla="*/ 2147483647 w 166"/>
                <a:gd name="T19" fmla="*/ 2147483647 h 456"/>
                <a:gd name="T20" fmla="*/ 2147483647 w 166"/>
                <a:gd name="T21" fmla="*/ 2147483647 h 456"/>
                <a:gd name="T22" fmla="*/ 2147483647 w 166"/>
                <a:gd name="T23" fmla="*/ 2147483647 h 456"/>
                <a:gd name="T24" fmla="*/ 2147483647 w 166"/>
                <a:gd name="T25" fmla="*/ 2147483647 h 456"/>
                <a:gd name="T26" fmla="*/ 2147483647 w 166"/>
                <a:gd name="T27" fmla="*/ 2147483647 h 456"/>
                <a:gd name="T28" fmla="*/ 2147483647 w 166"/>
                <a:gd name="T29" fmla="*/ 2147483647 h 456"/>
                <a:gd name="T30" fmla="*/ 2147483647 w 166"/>
                <a:gd name="T31" fmla="*/ 2147483647 h 456"/>
                <a:gd name="T32" fmla="*/ 2147483647 w 166"/>
                <a:gd name="T33" fmla="*/ 2147483647 h 456"/>
                <a:gd name="T34" fmla="*/ 2147483647 w 166"/>
                <a:gd name="T35" fmla="*/ 2147483647 h 456"/>
                <a:gd name="T36" fmla="*/ 2147483647 w 166"/>
                <a:gd name="T37" fmla="*/ 2147483647 h 456"/>
                <a:gd name="T38" fmla="*/ 2147483647 w 166"/>
                <a:gd name="T39" fmla="*/ 2147483647 h 456"/>
                <a:gd name="T40" fmla="*/ 2147483647 w 166"/>
                <a:gd name="T41" fmla="*/ 2147483647 h 456"/>
                <a:gd name="T42" fmla="*/ 2147483647 w 166"/>
                <a:gd name="T43" fmla="*/ 2147483647 h 456"/>
                <a:gd name="T44" fmla="*/ 2147483647 w 166"/>
                <a:gd name="T45" fmla="*/ 2147483647 h 456"/>
                <a:gd name="T46" fmla="*/ 2147483647 w 166"/>
                <a:gd name="T47" fmla="*/ 2147483647 h 456"/>
                <a:gd name="T48" fmla="*/ 2147483647 w 166"/>
                <a:gd name="T49" fmla="*/ 2147483647 h 456"/>
                <a:gd name="T50" fmla="*/ 2147483647 w 166"/>
                <a:gd name="T51" fmla="*/ 2147483647 h 456"/>
                <a:gd name="T52" fmla="*/ 2147483647 w 166"/>
                <a:gd name="T53" fmla="*/ 2147483647 h 456"/>
                <a:gd name="T54" fmla="*/ 2147483647 w 166"/>
                <a:gd name="T55" fmla="*/ 2147483647 h 456"/>
                <a:gd name="T56" fmla="*/ 2147483647 w 166"/>
                <a:gd name="T57" fmla="*/ 2147483647 h 456"/>
                <a:gd name="T58" fmla="*/ 2147483647 w 166"/>
                <a:gd name="T59" fmla="*/ 2147483647 h 456"/>
                <a:gd name="T60" fmla="*/ 2147483647 w 166"/>
                <a:gd name="T61" fmla="*/ 2147483647 h 456"/>
                <a:gd name="T62" fmla="*/ 2147483647 w 166"/>
                <a:gd name="T63" fmla="*/ 2147483647 h 456"/>
                <a:gd name="T64" fmla="*/ 2147483647 w 166"/>
                <a:gd name="T65" fmla="*/ 2147483647 h 456"/>
                <a:gd name="T66" fmla="*/ 2147483647 w 166"/>
                <a:gd name="T67" fmla="*/ 2147483647 h 456"/>
                <a:gd name="T68" fmla="*/ 2147483647 w 166"/>
                <a:gd name="T69" fmla="*/ 2147483647 h 456"/>
                <a:gd name="T70" fmla="*/ 2147483647 w 166"/>
                <a:gd name="T71" fmla="*/ 2147483647 h 456"/>
                <a:gd name="T72" fmla="*/ 2147483647 w 166"/>
                <a:gd name="T73" fmla="*/ 2147483647 h 456"/>
                <a:gd name="T74" fmla="*/ 2147483647 w 166"/>
                <a:gd name="T75" fmla="*/ 2147483647 h 456"/>
                <a:gd name="T76" fmla="*/ 2147483647 w 166"/>
                <a:gd name="T77" fmla="*/ 1185313754 h 456"/>
                <a:gd name="T78" fmla="*/ 2147483647 w 166"/>
                <a:gd name="T79" fmla="*/ 592796842 h 456"/>
                <a:gd name="T80" fmla="*/ 893968072 w 166"/>
                <a:gd name="T81" fmla="*/ 1481851875 h 456"/>
                <a:gd name="T82" fmla="*/ 1639029829 w 166"/>
                <a:gd name="T83" fmla="*/ 2147483647 h 456"/>
                <a:gd name="T84" fmla="*/ 2147483647 w 166"/>
                <a:gd name="T85" fmla="*/ 2147483647 h 456"/>
                <a:gd name="T86" fmla="*/ 2147483647 w 166"/>
                <a:gd name="T87" fmla="*/ 2147483647 h 456"/>
                <a:gd name="T88" fmla="*/ 2147483647 w 166"/>
                <a:gd name="T89" fmla="*/ 2147483647 h 456"/>
                <a:gd name="T90" fmla="*/ 2147483647 w 166"/>
                <a:gd name="T91" fmla="*/ 2147483647 h 456"/>
                <a:gd name="T92" fmla="*/ 2147483647 w 166"/>
                <a:gd name="T93" fmla="*/ 2147483647 h 456"/>
                <a:gd name="T94" fmla="*/ 2147483647 w 166"/>
                <a:gd name="T95" fmla="*/ 2147483647 h 456"/>
                <a:gd name="T96" fmla="*/ 1117592847 w 166"/>
                <a:gd name="T97" fmla="*/ 2147483647 h 456"/>
                <a:gd name="T98" fmla="*/ 223447625 w 166"/>
                <a:gd name="T99" fmla="*/ 2147483647 h 456"/>
                <a:gd name="T100" fmla="*/ 521436983 w 166"/>
                <a:gd name="T101" fmla="*/ 2147483647 h 4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66" h="456">
                  <a:moveTo>
                    <a:pt x="7" y="277"/>
                  </a:moveTo>
                  <a:lnTo>
                    <a:pt x="10" y="282"/>
                  </a:lnTo>
                  <a:lnTo>
                    <a:pt x="14" y="287"/>
                  </a:lnTo>
                  <a:lnTo>
                    <a:pt x="19" y="290"/>
                  </a:lnTo>
                  <a:lnTo>
                    <a:pt x="25" y="294"/>
                  </a:lnTo>
                  <a:lnTo>
                    <a:pt x="37" y="300"/>
                  </a:lnTo>
                  <a:lnTo>
                    <a:pt x="52" y="304"/>
                  </a:lnTo>
                  <a:lnTo>
                    <a:pt x="58" y="306"/>
                  </a:lnTo>
                  <a:lnTo>
                    <a:pt x="65" y="309"/>
                  </a:lnTo>
                  <a:lnTo>
                    <a:pt x="70" y="312"/>
                  </a:lnTo>
                  <a:lnTo>
                    <a:pt x="76" y="316"/>
                  </a:lnTo>
                  <a:lnTo>
                    <a:pt x="80" y="320"/>
                  </a:lnTo>
                  <a:lnTo>
                    <a:pt x="84" y="325"/>
                  </a:lnTo>
                  <a:lnTo>
                    <a:pt x="86" y="331"/>
                  </a:lnTo>
                  <a:lnTo>
                    <a:pt x="87" y="339"/>
                  </a:lnTo>
                  <a:lnTo>
                    <a:pt x="86" y="347"/>
                  </a:lnTo>
                  <a:lnTo>
                    <a:pt x="82" y="356"/>
                  </a:lnTo>
                  <a:lnTo>
                    <a:pt x="78" y="363"/>
                  </a:lnTo>
                  <a:lnTo>
                    <a:pt x="74" y="369"/>
                  </a:lnTo>
                  <a:lnTo>
                    <a:pt x="68" y="375"/>
                  </a:lnTo>
                  <a:lnTo>
                    <a:pt x="64" y="381"/>
                  </a:lnTo>
                  <a:lnTo>
                    <a:pt x="62" y="388"/>
                  </a:lnTo>
                  <a:lnTo>
                    <a:pt x="60" y="394"/>
                  </a:lnTo>
                  <a:lnTo>
                    <a:pt x="60" y="400"/>
                  </a:lnTo>
                  <a:lnTo>
                    <a:pt x="62" y="405"/>
                  </a:lnTo>
                  <a:lnTo>
                    <a:pt x="64" y="411"/>
                  </a:lnTo>
                  <a:lnTo>
                    <a:pt x="67" y="416"/>
                  </a:lnTo>
                  <a:lnTo>
                    <a:pt x="76" y="424"/>
                  </a:lnTo>
                  <a:lnTo>
                    <a:pt x="85" y="432"/>
                  </a:lnTo>
                  <a:lnTo>
                    <a:pt x="104" y="445"/>
                  </a:lnTo>
                  <a:lnTo>
                    <a:pt x="120" y="456"/>
                  </a:lnTo>
                  <a:lnTo>
                    <a:pt x="120" y="443"/>
                  </a:lnTo>
                  <a:lnTo>
                    <a:pt x="120" y="432"/>
                  </a:lnTo>
                  <a:lnTo>
                    <a:pt x="120" y="423"/>
                  </a:lnTo>
                  <a:lnTo>
                    <a:pt x="120" y="413"/>
                  </a:lnTo>
                  <a:lnTo>
                    <a:pt x="131" y="413"/>
                  </a:lnTo>
                  <a:lnTo>
                    <a:pt x="141" y="410"/>
                  </a:lnTo>
                  <a:lnTo>
                    <a:pt x="145" y="407"/>
                  </a:lnTo>
                  <a:lnTo>
                    <a:pt x="149" y="405"/>
                  </a:lnTo>
                  <a:lnTo>
                    <a:pt x="153" y="402"/>
                  </a:lnTo>
                  <a:lnTo>
                    <a:pt x="155" y="399"/>
                  </a:lnTo>
                  <a:lnTo>
                    <a:pt x="160" y="393"/>
                  </a:lnTo>
                  <a:lnTo>
                    <a:pt x="164" y="384"/>
                  </a:lnTo>
                  <a:lnTo>
                    <a:pt x="166" y="375"/>
                  </a:lnTo>
                  <a:lnTo>
                    <a:pt x="166" y="364"/>
                  </a:lnTo>
                  <a:lnTo>
                    <a:pt x="165" y="350"/>
                  </a:lnTo>
                  <a:lnTo>
                    <a:pt x="163" y="339"/>
                  </a:lnTo>
                  <a:lnTo>
                    <a:pt x="158" y="328"/>
                  </a:lnTo>
                  <a:lnTo>
                    <a:pt x="153" y="318"/>
                  </a:lnTo>
                  <a:lnTo>
                    <a:pt x="148" y="307"/>
                  </a:lnTo>
                  <a:lnTo>
                    <a:pt x="144" y="296"/>
                  </a:lnTo>
                  <a:lnTo>
                    <a:pt x="141" y="284"/>
                  </a:lnTo>
                  <a:lnTo>
                    <a:pt x="140" y="271"/>
                  </a:lnTo>
                  <a:lnTo>
                    <a:pt x="135" y="269"/>
                  </a:lnTo>
                  <a:lnTo>
                    <a:pt x="127" y="261"/>
                  </a:lnTo>
                  <a:lnTo>
                    <a:pt x="118" y="251"/>
                  </a:lnTo>
                  <a:lnTo>
                    <a:pt x="108" y="238"/>
                  </a:lnTo>
                  <a:lnTo>
                    <a:pt x="97" y="224"/>
                  </a:lnTo>
                  <a:lnTo>
                    <a:pt x="88" y="211"/>
                  </a:lnTo>
                  <a:lnTo>
                    <a:pt x="85" y="206"/>
                  </a:lnTo>
                  <a:lnTo>
                    <a:pt x="82" y="200"/>
                  </a:lnTo>
                  <a:lnTo>
                    <a:pt x="80" y="195"/>
                  </a:lnTo>
                  <a:lnTo>
                    <a:pt x="80" y="192"/>
                  </a:lnTo>
                  <a:lnTo>
                    <a:pt x="81" y="177"/>
                  </a:lnTo>
                  <a:lnTo>
                    <a:pt x="85" y="157"/>
                  </a:lnTo>
                  <a:lnTo>
                    <a:pt x="88" y="147"/>
                  </a:lnTo>
                  <a:lnTo>
                    <a:pt x="91" y="138"/>
                  </a:lnTo>
                  <a:lnTo>
                    <a:pt x="96" y="129"/>
                  </a:lnTo>
                  <a:lnTo>
                    <a:pt x="100" y="123"/>
                  </a:lnTo>
                  <a:lnTo>
                    <a:pt x="98" y="113"/>
                  </a:lnTo>
                  <a:lnTo>
                    <a:pt x="96" y="99"/>
                  </a:lnTo>
                  <a:lnTo>
                    <a:pt x="95" y="82"/>
                  </a:lnTo>
                  <a:lnTo>
                    <a:pt x="93" y="63"/>
                  </a:lnTo>
                  <a:lnTo>
                    <a:pt x="92" y="45"/>
                  </a:lnTo>
                  <a:lnTo>
                    <a:pt x="90" y="30"/>
                  </a:lnTo>
                  <a:lnTo>
                    <a:pt x="89" y="18"/>
                  </a:lnTo>
                  <a:lnTo>
                    <a:pt x="87" y="12"/>
                  </a:lnTo>
                  <a:lnTo>
                    <a:pt x="71" y="8"/>
                  </a:lnTo>
                  <a:lnTo>
                    <a:pt x="54" y="6"/>
                  </a:lnTo>
                  <a:lnTo>
                    <a:pt x="33" y="4"/>
                  </a:lnTo>
                  <a:lnTo>
                    <a:pt x="7" y="0"/>
                  </a:lnTo>
                  <a:lnTo>
                    <a:pt x="12" y="10"/>
                  </a:lnTo>
                  <a:lnTo>
                    <a:pt x="19" y="21"/>
                  </a:lnTo>
                  <a:lnTo>
                    <a:pt x="22" y="25"/>
                  </a:lnTo>
                  <a:lnTo>
                    <a:pt x="28" y="28"/>
                  </a:lnTo>
                  <a:lnTo>
                    <a:pt x="33" y="30"/>
                  </a:lnTo>
                  <a:lnTo>
                    <a:pt x="40" y="31"/>
                  </a:lnTo>
                  <a:lnTo>
                    <a:pt x="40" y="44"/>
                  </a:lnTo>
                  <a:lnTo>
                    <a:pt x="40" y="55"/>
                  </a:lnTo>
                  <a:lnTo>
                    <a:pt x="40" y="6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39" y="81"/>
                  </a:lnTo>
                  <a:lnTo>
                    <a:pt x="36" y="85"/>
                  </a:lnTo>
                  <a:lnTo>
                    <a:pt x="35" y="88"/>
                  </a:lnTo>
                  <a:lnTo>
                    <a:pt x="29" y="95"/>
                  </a:lnTo>
                  <a:lnTo>
                    <a:pt x="22" y="102"/>
                  </a:lnTo>
                  <a:lnTo>
                    <a:pt x="15" y="109"/>
                  </a:lnTo>
                  <a:lnTo>
                    <a:pt x="9" y="115"/>
                  </a:lnTo>
                  <a:lnTo>
                    <a:pt x="3" y="122"/>
                  </a:lnTo>
                  <a:lnTo>
                    <a:pt x="0" y="129"/>
                  </a:lnTo>
                  <a:lnTo>
                    <a:pt x="7" y="27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1" name="Freeform 475"/>
            <p:cNvSpPr>
              <a:spLocks/>
            </p:cNvSpPr>
            <p:nvPr>
              <p:custDataLst>
                <p:tags r:id="rId312"/>
              </p:custDataLst>
            </p:nvPr>
          </p:nvSpPr>
          <p:spPr bwMode="auto">
            <a:xfrm>
              <a:off x="4994974" y="2292772"/>
              <a:ext cx="15478" cy="57150"/>
            </a:xfrm>
            <a:custGeom>
              <a:avLst/>
              <a:gdLst>
                <a:gd name="T0" fmla="*/ 2147483647 w 27"/>
                <a:gd name="T1" fmla="*/ 0 h 19"/>
                <a:gd name="T2" fmla="*/ 2147483647 w 27"/>
                <a:gd name="T3" fmla="*/ 2147483647 h 19"/>
                <a:gd name="T4" fmla="*/ 2147483647 w 27"/>
                <a:gd name="T5" fmla="*/ 2147483647 h 19"/>
                <a:gd name="T6" fmla="*/ 1333349091 w 27"/>
                <a:gd name="T7" fmla="*/ 2147483647 h 19"/>
                <a:gd name="T8" fmla="*/ 0 w 27"/>
                <a:gd name="T9" fmla="*/ 2147483647 h 19"/>
                <a:gd name="T10" fmla="*/ 1333349091 w 27"/>
                <a:gd name="T11" fmla="*/ 2147483647 h 19"/>
                <a:gd name="T12" fmla="*/ 2147483647 w 27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19">
                  <a:moveTo>
                    <a:pt x="27" y="0"/>
                  </a:moveTo>
                  <a:lnTo>
                    <a:pt x="27" y="12"/>
                  </a:lnTo>
                  <a:lnTo>
                    <a:pt x="27" y="19"/>
                  </a:lnTo>
                  <a:lnTo>
                    <a:pt x="9" y="19"/>
                  </a:lnTo>
                  <a:lnTo>
                    <a:pt x="0" y="19"/>
                  </a:lnTo>
                  <a:lnTo>
                    <a:pt x="9" y="12"/>
                  </a:lnTo>
                  <a:lnTo>
                    <a:pt x="2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2" name="Freeform 476"/>
            <p:cNvSpPr>
              <a:spLocks/>
            </p:cNvSpPr>
            <p:nvPr>
              <p:custDataLst>
                <p:tags r:id="rId313"/>
              </p:custDataLst>
            </p:nvPr>
          </p:nvSpPr>
          <p:spPr bwMode="auto">
            <a:xfrm>
              <a:off x="5340653" y="3913613"/>
              <a:ext cx="204656" cy="217487"/>
            </a:xfrm>
            <a:custGeom>
              <a:avLst/>
              <a:gdLst>
                <a:gd name="T0" fmla="*/ 2147483647 w 438"/>
                <a:gd name="T1" fmla="*/ 1229604538 h 406"/>
                <a:gd name="T2" fmla="*/ 2147483647 w 438"/>
                <a:gd name="T3" fmla="*/ 2147483647 h 406"/>
                <a:gd name="T4" fmla="*/ 2147483647 w 438"/>
                <a:gd name="T5" fmla="*/ 2147483647 h 406"/>
                <a:gd name="T6" fmla="*/ 2147483647 w 438"/>
                <a:gd name="T7" fmla="*/ 2147483647 h 406"/>
                <a:gd name="T8" fmla="*/ 2147483647 w 438"/>
                <a:gd name="T9" fmla="*/ 2147483647 h 406"/>
                <a:gd name="T10" fmla="*/ 2147483647 w 438"/>
                <a:gd name="T11" fmla="*/ 2147483647 h 406"/>
                <a:gd name="T12" fmla="*/ 2147483647 w 438"/>
                <a:gd name="T13" fmla="*/ 2147483647 h 406"/>
                <a:gd name="T14" fmla="*/ 2147483647 w 438"/>
                <a:gd name="T15" fmla="*/ 2147483647 h 406"/>
                <a:gd name="T16" fmla="*/ 2147483647 w 438"/>
                <a:gd name="T17" fmla="*/ 2147483647 h 406"/>
                <a:gd name="T18" fmla="*/ 2147483647 w 438"/>
                <a:gd name="T19" fmla="*/ 2147483647 h 406"/>
                <a:gd name="T20" fmla="*/ 2147483647 w 438"/>
                <a:gd name="T21" fmla="*/ 2147483647 h 406"/>
                <a:gd name="T22" fmla="*/ 2147483647 w 438"/>
                <a:gd name="T23" fmla="*/ 2147483647 h 406"/>
                <a:gd name="T24" fmla="*/ 2147483647 w 438"/>
                <a:gd name="T25" fmla="*/ 2147483647 h 406"/>
                <a:gd name="T26" fmla="*/ 2147483647 w 438"/>
                <a:gd name="T27" fmla="*/ 2147483647 h 406"/>
                <a:gd name="T28" fmla="*/ 2147483647 w 438"/>
                <a:gd name="T29" fmla="*/ 2147483647 h 406"/>
                <a:gd name="T30" fmla="*/ 2147483647 w 438"/>
                <a:gd name="T31" fmla="*/ 2147483647 h 406"/>
                <a:gd name="T32" fmla="*/ 2147483647 w 438"/>
                <a:gd name="T33" fmla="*/ 2147483647 h 406"/>
                <a:gd name="T34" fmla="*/ 2147483647 w 438"/>
                <a:gd name="T35" fmla="*/ 2147483647 h 406"/>
                <a:gd name="T36" fmla="*/ 2147483647 w 438"/>
                <a:gd name="T37" fmla="*/ 2147483647 h 406"/>
                <a:gd name="T38" fmla="*/ 2147483647 w 438"/>
                <a:gd name="T39" fmla="*/ 2147483647 h 406"/>
                <a:gd name="T40" fmla="*/ 2147483647 w 438"/>
                <a:gd name="T41" fmla="*/ 2147483647 h 406"/>
                <a:gd name="T42" fmla="*/ 2147483647 w 438"/>
                <a:gd name="T43" fmla="*/ 2147483647 h 406"/>
                <a:gd name="T44" fmla="*/ 2147483647 w 438"/>
                <a:gd name="T45" fmla="*/ 2147483647 h 406"/>
                <a:gd name="T46" fmla="*/ 2147483647 w 438"/>
                <a:gd name="T47" fmla="*/ 2147483647 h 406"/>
                <a:gd name="T48" fmla="*/ 2147483647 w 438"/>
                <a:gd name="T49" fmla="*/ 2147483647 h 406"/>
                <a:gd name="T50" fmla="*/ 2147483647 w 438"/>
                <a:gd name="T51" fmla="*/ 2147483647 h 406"/>
                <a:gd name="T52" fmla="*/ 2147483647 w 438"/>
                <a:gd name="T53" fmla="*/ 2147483647 h 406"/>
                <a:gd name="T54" fmla="*/ 2147483647 w 438"/>
                <a:gd name="T55" fmla="*/ 2147483647 h 406"/>
                <a:gd name="T56" fmla="*/ 2147483647 w 438"/>
                <a:gd name="T57" fmla="*/ 2147483647 h 406"/>
                <a:gd name="T58" fmla="*/ 1925563037 w 438"/>
                <a:gd name="T59" fmla="*/ 2147483647 h 406"/>
                <a:gd name="T60" fmla="*/ 1043052075 w 438"/>
                <a:gd name="T61" fmla="*/ 2147483647 h 406"/>
                <a:gd name="T62" fmla="*/ 320896334 w 438"/>
                <a:gd name="T63" fmla="*/ 2147483647 h 406"/>
                <a:gd name="T64" fmla="*/ 0 w 438"/>
                <a:gd name="T65" fmla="*/ 2147483647 h 406"/>
                <a:gd name="T66" fmla="*/ 1444311913 w 438"/>
                <a:gd name="T67" fmla="*/ 2147483647 h 406"/>
                <a:gd name="T68" fmla="*/ 2147483647 w 438"/>
                <a:gd name="T69" fmla="*/ 2147483647 h 406"/>
                <a:gd name="T70" fmla="*/ 2147483647 w 438"/>
                <a:gd name="T71" fmla="*/ 2147483647 h 406"/>
                <a:gd name="T72" fmla="*/ 2147483647 w 438"/>
                <a:gd name="T73" fmla="*/ 2147483647 h 406"/>
                <a:gd name="T74" fmla="*/ 2147483647 w 438"/>
                <a:gd name="T75" fmla="*/ 2147483647 h 406"/>
                <a:gd name="T76" fmla="*/ 2147483647 w 438"/>
                <a:gd name="T77" fmla="*/ 2147483647 h 406"/>
                <a:gd name="T78" fmla="*/ 2147483647 w 438"/>
                <a:gd name="T79" fmla="*/ 2147483647 h 406"/>
                <a:gd name="T80" fmla="*/ 2147483647 w 438"/>
                <a:gd name="T81" fmla="*/ 2147483647 h 406"/>
                <a:gd name="T82" fmla="*/ 2147483647 w 438"/>
                <a:gd name="T83" fmla="*/ 2147483647 h 406"/>
                <a:gd name="T84" fmla="*/ 2147483647 w 438"/>
                <a:gd name="T85" fmla="*/ 2147483647 h 406"/>
                <a:gd name="T86" fmla="*/ 2147483647 w 438"/>
                <a:gd name="T87" fmla="*/ 2147483647 h 406"/>
                <a:gd name="T88" fmla="*/ 2147483647 w 438"/>
                <a:gd name="T89" fmla="*/ 2147483647 h 406"/>
                <a:gd name="T90" fmla="*/ 2147483647 w 438"/>
                <a:gd name="T91" fmla="*/ 2147483647 h 406"/>
                <a:gd name="T92" fmla="*/ 2147483647 w 438"/>
                <a:gd name="T93" fmla="*/ 2147483647 h 406"/>
                <a:gd name="T94" fmla="*/ 2147483647 w 438"/>
                <a:gd name="T95" fmla="*/ 2147483647 h 406"/>
                <a:gd name="T96" fmla="*/ 2147483647 w 438"/>
                <a:gd name="T97" fmla="*/ 1844550102 h 406"/>
                <a:gd name="T98" fmla="*/ 2147483647 w 438"/>
                <a:gd name="T99" fmla="*/ 1844550102 h 406"/>
                <a:gd name="T100" fmla="*/ 2147483647 w 438"/>
                <a:gd name="T101" fmla="*/ 1383412308 h 406"/>
                <a:gd name="T102" fmla="*/ 2147483647 w 438"/>
                <a:gd name="T103" fmla="*/ 614945564 h 406"/>
                <a:gd name="T104" fmla="*/ 2147483647 w 438"/>
                <a:gd name="T105" fmla="*/ 307329487 h 406"/>
                <a:gd name="T106" fmla="*/ 2147483647 w 438"/>
                <a:gd name="T107" fmla="*/ 461137258 h 406"/>
                <a:gd name="T108" fmla="*/ 2147483647 w 438"/>
                <a:gd name="T109" fmla="*/ 153808306 h 4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38" h="406">
                  <a:moveTo>
                    <a:pt x="272" y="0"/>
                  </a:moveTo>
                  <a:lnTo>
                    <a:pt x="284" y="8"/>
                  </a:lnTo>
                  <a:lnTo>
                    <a:pt x="301" y="17"/>
                  </a:lnTo>
                  <a:lnTo>
                    <a:pt x="320" y="27"/>
                  </a:lnTo>
                  <a:lnTo>
                    <a:pt x="341" y="37"/>
                  </a:lnTo>
                  <a:lnTo>
                    <a:pt x="363" y="47"/>
                  </a:lnTo>
                  <a:lnTo>
                    <a:pt x="385" y="55"/>
                  </a:lnTo>
                  <a:lnTo>
                    <a:pt x="395" y="58"/>
                  </a:lnTo>
                  <a:lnTo>
                    <a:pt x="406" y="60"/>
                  </a:lnTo>
                  <a:lnTo>
                    <a:pt x="416" y="61"/>
                  </a:lnTo>
                  <a:lnTo>
                    <a:pt x="425" y="61"/>
                  </a:lnTo>
                  <a:lnTo>
                    <a:pt x="425" y="81"/>
                  </a:lnTo>
                  <a:lnTo>
                    <a:pt x="427" y="101"/>
                  </a:lnTo>
                  <a:lnTo>
                    <a:pt x="429" y="120"/>
                  </a:lnTo>
                  <a:lnTo>
                    <a:pt x="432" y="138"/>
                  </a:lnTo>
                  <a:lnTo>
                    <a:pt x="434" y="157"/>
                  </a:lnTo>
                  <a:lnTo>
                    <a:pt x="436" y="176"/>
                  </a:lnTo>
                  <a:lnTo>
                    <a:pt x="438" y="195"/>
                  </a:lnTo>
                  <a:lnTo>
                    <a:pt x="438" y="216"/>
                  </a:lnTo>
                  <a:lnTo>
                    <a:pt x="438" y="223"/>
                  </a:lnTo>
                  <a:lnTo>
                    <a:pt x="436" y="230"/>
                  </a:lnTo>
                  <a:lnTo>
                    <a:pt x="435" y="237"/>
                  </a:lnTo>
                  <a:lnTo>
                    <a:pt x="432" y="245"/>
                  </a:lnTo>
                  <a:lnTo>
                    <a:pt x="425" y="259"/>
                  </a:lnTo>
                  <a:lnTo>
                    <a:pt x="416" y="274"/>
                  </a:lnTo>
                  <a:lnTo>
                    <a:pt x="407" y="287"/>
                  </a:lnTo>
                  <a:lnTo>
                    <a:pt x="399" y="298"/>
                  </a:lnTo>
                  <a:lnTo>
                    <a:pt x="391" y="307"/>
                  </a:lnTo>
                  <a:lnTo>
                    <a:pt x="385" y="314"/>
                  </a:lnTo>
                  <a:lnTo>
                    <a:pt x="381" y="320"/>
                  </a:lnTo>
                  <a:lnTo>
                    <a:pt x="378" y="326"/>
                  </a:lnTo>
                  <a:lnTo>
                    <a:pt x="374" y="332"/>
                  </a:lnTo>
                  <a:lnTo>
                    <a:pt x="373" y="339"/>
                  </a:lnTo>
                  <a:lnTo>
                    <a:pt x="372" y="352"/>
                  </a:lnTo>
                  <a:lnTo>
                    <a:pt x="372" y="363"/>
                  </a:lnTo>
                  <a:lnTo>
                    <a:pt x="359" y="372"/>
                  </a:lnTo>
                  <a:lnTo>
                    <a:pt x="339" y="387"/>
                  </a:lnTo>
                  <a:lnTo>
                    <a:pt x="321" y="401"/>
                  </a:lnTo>
                  <a:lnTo>
                    <a:pt x="312" y="406"/>
                  </a:lnTo>
                  <a:lnTo>
                    <a:pt x="205" y="388"/>
                  </a:lnTo>
                  <a:lnTo>
                    <a:pt x="192" y="382"/>
                  </a:lnTo>
                  <a:lnTo>
                    <a:pt x="182" y="379"/>
                  </a:lnTo>
                  <a:lnTo>
                    <a:pt x="172" y="376"/>
                  </a:lnTo>
                  <a:lnTo>
                    <a:pt x="165" y="370"/>
                  </a:lnTo>
                  <a:lnTo>
                    <a:pt x="157" y="365"/>
                  </a:lnTo>
                  <a:lnTo>
                    <a:pt x="150" y="359"/>
                  </a:lnTo>
                  <a:lnTo>
                    <a:pt x="145" y="353"/>
                  </a:lnTo>
                  <a:lnTo>
                    <a:pt x="139" y="346"/>
                  </a:lnTo>
                  <a:lnTo>
                    <a:pt x="134" y="338"/>
                  </a:lnTo>
                  <a:lnTo>
                    <a:pt x="124" y="322"/>
                  </a:lnTo>
                  <a:lnTo>
                    <a:pt x="114" y="304"/>
                  </a:lnTo>
                  <a:lnTo>
                    <a:pt x="108" y="296"/>
                  </a:lnTo>
                  <a:lnTo>
                    <a:pt x="101" y="288"/>
                  </a:lnTo>
                  <a:lnTo>
                    <a:pt x="94" y="279"/>
                  </a:lnTo>
                  <a:lnTo>
                    <a:pt x="86" y="271"/>
                  </a:lnTo>
                  <a:lnTo>
                    <a:pt x="72" y="259"/>
                  </a:lnTo>
                  <a:lnTo>
                    <a:pt x="58" y="247"/>
                  </a:lnTo>
                  <a:lnTo>
                    <a:pt x="44" y="234"/>
                  </a:lnTo>
                  <a:lnTo>
                    <a:pt x="31" y="220"/>
                  </a:lnTo>
                  <a:lnTo>
                    <a:pt x="24" y="213"/>
                  </a:lnTo>
                  <a:lnTo>
                    <a:pt x="19" y="204"/>
                  </a:lnTo>
                  <a:lnTo>
                    <a:pt x="13" y="195"/>
                  </a:lnTo>
                  <a:lnTo>
                    <a:pt x="9" y="186"/>
                  </a:lnTo>
                  <a:lnTo>
                    <a:pt x="4" y="176"/>
                  </a:lnTo>
                  <a:lnTo>
                    <a:pt x="2" y="166"/>
                  </a:lnTo>
                  <a:lnTo>
                    <a:pt x="0" y="154"/>
                  </a:lnTo>
                  <a:lnTo>
                    <a:pt x="0" y="141"/>
                  </a:lnTo>
                  <a:lnTo>
                    <a:pt x="18" y="141"/>
                  </a:lnTo>
                  <a:lnTo>
                    <a:pt x="31" y="141"/>
                  </a:lnTo>
                  <a:lnTo>
                    <a:pt x="40" y="141"/>
                  </a:lnTo>
                  <a:lnTo>
                    <a:pt x="46" y="141"/>
                  </a:lnTo>
                  <a:lnTo>
                    <a:pt x="53" y="141"/>
                  </a:lnTo>
                  <a:lnTo>
                    <a:pt x="58" y="140"/>
                  </a:lnTo>
                  <a:lnTo>
                    <a:pt x="63" y="138"/>
                  </a:lnTo>
                  <a:lnTo>
                    <a:pt x="68" y="136"/>
                  </a:lnTo>
                  <a:lnTo>
                    <a:pt x="77" y="131"/>
                  </a:lnTo>
                  <a:lnTo>
                    <a:pt x="85" y="124"/>
                  </a:lnTo>
                  <a:lnTo>
                    <a:pt x="99" y="108"/>
                  </a:lnTo>
                  <a:lnTo>
                    <a:pt x="113" y="92"/>
                  </a:lnTo>
                  <a:lnTo>
                    <a:pt x="117" y="87"/>
                  </a:lnTo>
                  <a:lnTo>
                    <a:pt x="124" y="83"/>
                  </a:lnTo>
                  <a:lnTo>
                    <a:pt x="130" y="80"/>
                  </a:lnTo>
                  <a:lnTo>
                    <a:pt x="136" y="77"/>
                  </a:lnTo>
                  <a:lnTo>
                    <a:pt x="150" y="71"/>
                  </a:lnTo>
                  <a:lnTo>
                    <a:pt x="165" y="65"/>
                  </a:lnTo>
                  <a:lnTo>
                    <a:pt x="179" y="60"/>
                  </a:lnTo>
                  <a:lnTo>
                    <a:pt x="192" y="55"/>
                  </a:lnTo>
                  <a:lnTo>
                    <a:pt x="203" y="50"/>
                  </a:lnTo>
                  <a:lnTo>
                    <a:pt x="212" y="43"/>
                  </a:lnTo>
                  <a:lnTo>
                    <a:pt x="211" y="43"/>
                  </a:lnTo>
                  <a:lnTo>
                    <a:pt x="210" y="41"/>
                  </a:lnTo>
                  <a:lnTo>
                    <a:pt x="210" y="38"/>
                  </a:lnTo>
                  <a:lnTo>
                    <a:pt x="210" y="36"/>
                  </a:lnTo>
                  <a:lnTo>
                    <a:pt x="211" y="30"/>
                  </a:lnTo>
                  <a:lnTo>
                    <a:pt x="212" y="24"/>
                  </a:lnTo>
                  <a:lnTo>
                    <a:pt x="213" y="17"/>
                  </a:lnTo>
                  <a:lnTo>
                    <a:pt x="214" y="14"/>
                  </a:lnTo>
                  <a:lnTo>
                    <a:pt x="217" y="12"/>
                  </a:lnTo>
                  <a:lnTo>
                    <a:pt x="221" y="12"/>
                  </a:lnTo>
                  <a:lnTo>
                    <a:pt x="225" y="12"/>
                  </a:lnTo>
                  <a:lnTo>
                    <a:pt x="229" y="11"/>
                  </a:lnTo>
                  <a:lnTo>
                    <a:pt x="232" y="9"/>
                  </a:lnTo>
                  <a:lnTo>
                    <a:pt x="234" y="7"/>
                  </a:lnTo>
                  <a:lnTo>
                    <a:pt x="236" y="4"/>
                  </a:lnTo>
                  <a:lnTo>
                    <a:pt x="239" y="0"/>
                  </a:lnTo>
                  <a:lnTo>
                    <a:pt x="244" y="2"/>
                  </a:lnTo>
                  <a:lnTo>
                    <a:pt x="248" y="3"/>
                  </a:lnTo>
                  <a:lnTo>
                    <a:pt x="251" y="3"/>
                  </a:lnTo>
                  <a:lnTo>
                    <a:pt x="256" y="2"/>
                  </a:lnTo>
                  <a:lnTo>
                    <a:pt x="264" y="1"/>
                  </a:lnTo>
                  <a:lnTo>
                    <a:pt x="272" y="0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3" name="Freeform 477"/>
            <p:cNvSpPr>
              <a:spLocks/>
            </p:cNvSpPr>
            <p:nvPr>
              <p:custDataLst>
                <p:tags r:id="rId314"/>
              </p:custDataLst>
            </p:nvPr>
          </p:nvSpPr>
          <p:spPr bwMode="auto">
            <a:xfrm>
              <a:off x="5246065" y="3689772"/>
              <a:ext cx="318161" cy="300038"/>
            </a:xfrm>
            <a:custGeom>
              <a:avLst/>
              <a:gdLst>
                <a:gd name="T0" fmla="*/ 2147483647 w 678"/>
                <a:gd name="T1" fmla="*/ 1142648724 h 574"/>
                <a:gd name="T2" fmla="*/ 2147483647 w 678"/>
                <a:gd name="T3" fmla="*/ 2147483647 h 574"/>
                <a:gd name="T4" fmla="*/ 2147483647 w 678"/>
                <a:gd name="T5" fmla="*/ 2147483647 h 574"/>
                <a:gd name="T6" fmla="*/ 2147483647 w 678"/>
                <a:gd name="T7" fmla="*/ 2147483647 h 574"/>
                <a:gd name="T8" fmla="*/ 2147483647 w 678"/>
                <a:gd name="T9" fmla="*/ 2147483647 h 574"/>
                <a:gd name="T10" fmla="*/ 2147483647 w 678"/>
                <a:gd name="T11" fmla="*/ 2147483647 h 574"/>
                <a:gd name="T12" fmla="*/ 2147483647 w 678"/>
                <a:gd name="T13" fmla="*/ 2147483647 h 574"/>
                <a:gd name="T14" fmla="*/ 2147483647 w 678"/>
                <a:gd name="T15" fmla="*/ 2147483647 h 574"/>
                <a:gd name="T16" fmla="*/ 2147483647 w 678"/>
                <a:gd name="T17" fmla="*/ 2147483647 h 574"/>
                <a:gd name="T18" fmla="*/ 2147483647 w 678"/>
                <a:gd name="T19" fmla="*/ 2147483647 h 574"/>
                <a:gd name="T20" fmla="*/ 2147483647 w 678"/>
                <a:gd name="T21" fmla="*/ 2147483647 h 574"/>
                <a:gd name="T22" fmla="*/ 2147483647 w 678"/>
                <a:gd name="T23" fmla="*/ 2147483647 h 574"/>
                <a:gd name="T24" fmla="*/ 2147483647 w 678"/>
                <a:gd name="T25" fmla="*/ 2147483647 h 574"/>
                <a:gd name="T26" fmla="*/ 2147483647 w 678"/>
                <a:gd name="T27" fmla="*/ 2147483647 h 574"/>
                <a:gd name="T28" fmla="*/ 2147483647 w 678"/>
                <a:gd name="T29" fmla="*/ 2147483647 h 574"/>
                <a:gd name="T30" fmla="*/ 2147483647 w 678"/>
                <a:gd name="T31" fmla="*/ 2147483647 h 574"/>
                <a:gd name="T32" fmla="*/ 2147483647 w 678"/>
                <a:gd name="T33" fmla="*/ 2147483647 h 574"/>
                <a:gd name="T34" fmla="*/ 2147483647 w 678"/>
                <a:gd name="T35" fmla="*/ 2147483647 h 574"/>
                <a:gd name="T36" fmla="*/ 2147483647 w 678"/>
                <a:gd name="T37" fmla="*/ 2147483647 h 574"/>
                <a:gd name="T38" fmla="*/ 2147483647 w 678"/>
                <a:gd name="T39" fmla="*/ 2147483647 h 574"/>
                <a:gd name="T40" fmla="*/ 2147483647 w 678"/>
                <a:gd name="T41" fmla="*/ 2147483647 h 574"/>
                <a:gd name="T42" fmla="*/ 2147483647 w 678"/>
                <a:gd name="T43" fmla="*/ 2147483647 h 574"/>
                <a:gd name="T44" fmla="*/ 2147483647 w 678"/>
                <a:gd name="T45" fmla="*/ 2147483647 h 574"/>
                <a:gd name="T46" fmla="*/ 2147483647 w 678"/>
                <a:gd name="T47" fmla="*/ 2147483647 h 574"/>
                <a:gd name="T48" fmla="*/ 2147483647 w 678"/>
                <a:gd name="T49" fmla="*/ 2147483647 h 574"/>
                <a:gd name="T50" fmla="*/ 2147483647 w 678"/>
                <a:gd name="T51" fmla="*/ 2147483647 h 574"/>
                <a:gd name="T52" fmla="*/ 2147483647 w 678"/>
                <a:gd name="T53" fmla="*/ 2147483647 h 574"/>
                <a:gd name="T54" fmla="*/ 2147483647 w 678"/>
                <a:gd name="T55" fmla="*/ 2147483647 h 574"/>
                <a:gd name="T56" fmla="*/ 2147483647 w 678"/>
                <a:gd name="T57" fmla="*/ 2147483647 h 574"/>
                <a:gd name="T58" fmla="*/ 2147483647 w 678"/>
                <a:gd name="T59" fmla="*/ 2147483647 h 574"/>
                <a:gd name="T60" fmla="*/ 2147483647 w 678"/>
                <a:gd name="T61" fmla="*/ 2147483647 h 574"/>
                <a:gd name="T62" fmla="*/ 2147483647 w 678"/>
                <a:gd name="T63" fmla="*/ 2147483647 h 574"/>
                <a:gd name="T64" fmla="*/ 0 w 678"/>
                <a:gd name="T65" fmla="*/ 2147483647 h 574"/>
                <a:gd name="T66" fmla="*/ 2147483647 w 678"/>
                <a:gd name="T67" fmla="*/ 2147483647 h 574"/>
                <a:gd name="T68" fmla="*/ 2147483647 w 678"/>
                <a:gd name="T69" fmla="*/ 2147483647 h 574"/>
                <a:gd name="T70" fmla="*/ 2147483647 w 678"/>
                <a:gd name="T71" fmla="*/ 2147483647 h 574"/>
                <a:gd name="T72" fmla="*/ 2147483647 w 678"/>
                <a:gd name="T73" fmla="*/ 2147483647 h 574"/>
                <a:gd name="T74" fmla="*/ 2147483647 w 678"/>
                <a:gd name="T75" fmla="*/ 2147483647 h 574"/>
                <a:gd name="T76" fmla="*/ 2147483647 w 678"/>
                <a:gd name="T77" fmla="*/ 2147483647 h 574"/>
                <a:gd name="T78" fmla="*/ 2147483647 w 678"/>
                <a:gd name="T79" fmla="*/ 2147483647 h 574"/>
                <a:gd name="T80" fmla="*/ 2147483647 w 678"/>
                <a:gd name="T81" fmla="*/ 2147483647 h 574"/>
                <a:gd name="T82" fmla="*/ 2147483647 w 678"/>
                <a:gd name="T83" fmla="*/ 2147483647 h 574"/>
                <a:gd name="T84" fmla="*/ 2147483647 w 678"/>
                <a:gd name="T85" fmla="*/ 2147483647 h 574"/>
                <a:gd name="T86" fmla="*/ 2147483647 w 678"/>
                <a:gd name="T87" fmla="*/ 2147483647 h 574"/>
                <a:gd name="T88" fmla="*/ 2147483647 w 678"/>
                <a:gd name="T89" fmla="*/ 2147483647 h 574"/>
                <a:gd name="T90" fmla="*/ 2147483647 w 678"/>
                <a:gd name="T91" fmla="*/ 2147483647 h 574"/>
                <a:gd name="T92" fmla="*/ 2147483647 w 678"/>
                <a:gd name="T93" fmla="*/ 2147483647 h 574"/>
                <a:gd name="T94" fmla="*/ 2147483647 w 678"/>
                <a:gd name="T95" fmla="*/ 2147483647 h 574"/>
                <a:gd name="T96" fmla="*/ 2147483647 w 678"/>
                <a:gd name="T97" fmla="*/ 2147483647 h 574"/>
                <a:gd name="T98" fmla="*/ 2147483647 w 678"/>
                <a:gd name="T99" fmla="*/ 2147483647 h 574"/>
                <a:gd name="T100" fmla="*/ 2147483647 w 678"/>
                <a:gd name="T101" fmla="*/ 2147483647 h 574"/>
                <a:gd name="T102" fmla="*/ 2147483647 w 678"/>
                <a:gd name="T103" fmla="*/ 2147483647 h 574"/>
                <a:gd name="T104" fmla="*/ 2147483647 w 678"/>
                <a:gd name="T105" fmla="*/ 2147483647 h 574"/>
                <a:gd name="T106" fmla="*/ 2147483647 w 678"/>
                <a:gd name="T107" fmla="*/ 2147483647 h 574"/>
                <a:gd name="T108" fmla="*/ 2147483647 w 678"/>
                <a:gd name="T109" fmla="*/ 2147483647 h 574"/>
                <a:gd name="T110" fmla="*/ 2147483647 w 678"/>
                <a:gd name="T111" fmla="*/ 1428174607 h 574"/>
                <a:gd name="T112" fmla="*/ 2147483647 w 678"/>
                <a:gd name="T113" fmla="*/ 856849984 h 574"/>
                <a:gd name="T114" fmla="*/ 2147483647 w 678"/>
                <a:gd name="T115" fmla="*/ 1142648724 h 574"/>
                <a:gd name="T116" fmla="*/ 2147483647 w 678"/>
                <a:gd name="T117" fmla="*/ 142899631 h 5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78" h="574">
                  <a:moveTo>
                    <a:pt x="505" y="1"/>
                  </a:moveTo>
                  <a:lnTo>
                    <a:pt x="507" y="4"/>
                  </a:lnTo>
                  <a:lnTo>
                    <a:pt x="513" y="8"/>
                  </a:lnTo>
                  <a:lnTo>
                    <a:pt x="521" y="12"/>
                  </a:lnTo>
                  <a:lnTo>
                    <a:pt x="529" y="16"/>
                  </a:lnTo>
                  <a:lnTo>
                    <a:pt x="552" y="26"/>
                  </a:lnTo>
                  <a:lnTo>
                    <a:pt x="578" y="37"/>
                  </a:lnTo>
                  <a:lnTo>
                    <a:pt x="624" y="55"/>
                  </a:lnTo>
                  <a:lnTo>
                    <a:pt x="645" y="63"/>
                  </a:lnTo>
                  <a:lnTo>
                    <a:pt x="650" y="73"/>
                  </a:lnTo>
                  <a:lnTo>
                    <a:pt x="657" y="84"/>
                  </a:lnTo>
                  <a:lnTo>
                    <a:pt x="660" y="88"/>
                  </a:lnTo>
                  <a:lnTo>
                    <a:pt x="666" y="91"/>
                  </a:lnTo>
                  <a:lnTo>
                    <a:pt x="671" y="93"/>
                  </a:lnTo>
                  <a:lnTo>
                    <a:pt x="678" y="94"/>
                  </a:lnTo>
                  <a:lnTo>
                    <a:pt x="678" y="107"/>
                  </a:lnTo>
                  <a:lnTo>
                    <a:pt x="678" y="118"/>
                  </a:lnTo>
                  <a:lnTo>
                    <a:pt x="678" y="127"/>
                  </a:lnTo>
                  <a:lnTo>
                    <a:pt x="678" y="137"/>
                  </a:lnTo>
                  <a:lnTo>
                    <a:pt x="678" y="141"/>
                  </a:lnTo>
                  <a:lnTo>
                    <a:pt x="677" y="144"/>
                  </a:lnTo>
                  <a:lnTo>
                    <a:pt x="674" y="148"/>
                  </a:lnTo>
                  <a:lnTo>
                    <a:pt x="673" y="151"/>
                  </a:lnTo>
                  <a:lnTo>
                    <a:pt x="667" y="158"/>
                  </a:lnTo>
                  <a:lnTo>
                    <a:pt x="660" y="165"/>
                  </a:lnTo>
                  <a:lnTo>
                    <a:pt x="653" y="172"/>
                  </a:lnTo>
                  <a:lnTo>
                    <a:pt x="647" y="178"/>
                  </a:lnTo>
                  <a:lnTo>
                    <a:pt x="641" y="185"/>
                  </a:lnTo>
                  <a:lnTo>
                    <a:pt x="638" y="192"/>
                  </a:lnTo>
                  <a:lnTo>
                    <a:pt x="638" y="346"/>
                  </a:lnTo>
                  <a:lnTo>
                    <a:pt x="466" y="378"/>
                  </a:lnTo>
                  <a:lnTo>
                    <a:pt x="464" y="382"/>
                  </a:lnTo>
                  <a:lnTo>
                    <a:pt x="461" y="388"/>
                  </a:lnTo>
                  <a:lnTo>
                    <a:pt x="460" y="394"/>
                  </a:lnTo>
                  <a:lnTo>
                    <a:pt x="460" y="400"/>
                  </a:lnTo>
                  <a:lnTo>
                    <a:pt x="461" y="415"/>
                  </a:lnTo>
                  <a:lnTo>
                    <a:pt x="466" y="433"/>
                  </a:lnTo>
                  <a:lnTo>
                    <a:pt x="460" y="434"/>
                  </a:lnTo>
                  <a:lnTo>
                    <a:pt x="455" y="435"/>
                  </a:lnTo>
                  <a:lnTo>
                    <a:pt x="451" y="436"/>
                  </a:lnTo>
                  <a:lnTo>
                    <a:pt x="448" y="436"/>
                  </a:lnTo>
                  <a:lnTo>
                    <a:pt x="444" y="435"/>
                  </a:lnTo>
                  <a:lnTo>
                    <a:pt x="439" y="433"/>
                  </a:lnTo>
                  <a:lnTo>
                    <a:pt x="436" y="437"/>
                  </a:lnTo>
                  <a:lnTo>
                    <a:pt x="434" y="440"/>
                  </a:lnTo>
                  <a:lnTo>
                    <a:pt x="432" y="442"/>
                  </a:lnTo>
                  <a:lnTo>
                    <a:pt x="429" y="444"/>
                  </a:lnTo>
                  <a:lnTo>
                    <a:pt x="425" y="445"/>
                  </a:lnTo>
                  <a:lnTo>
                    <a:pt x="421" y="445"/>
                  </a:lnTo>
                  <a:lnTo>
                    <a:pt x="417" y="445"/>
                  </a:lnTo>
                  <a:lnTo>
                    <a:pt x="414" y="447"/>
                  </a:lnTo>
                  <a:lnTo>
                    <a:pt x="413" y="450"/>
                  </a:lnTo>
                  <a:lnTo>
                    <a:pt x="412" y="457"/>
                  </a:lnTo>
                  <a:lnTo>
                    <a:pt x="411" y="463"/>
                  </a:lnTo>
                  <a:lnTo>
                    <a:pt x="410" y="469"/>
                  </a:lnTo>
                  <a:lnTo>
                    <a:pt x="410" y="471"/>
                  </a:lnTo>
                  <a:lnTo>
                    <a:pt x="410" y="474"/>
                  </a:lnTo>
                  <a:lnTo>
                    <a:pt x="411" y="476"/>
                  </a:lnTo>
                  <a:lnTo>
                    <a:pt x="412" y="476"/>
                  </a:lnTo>
                  <a:lnTo>
                    <a:pt x="403" y="483"/>
                  </a:lnTo>
                  <a:lnTo>
                    <a:pt x="392" y="488"/>
                  </a:lnTo>
                  <a:lnTo>
                    <a:pt x="379" y="493"/>
                  </a:lnTo>
                  <a:lnTo>
                    <a:pt x="365" y="498"/>
                  </a:lnTo>
                  <a:lnTo>
                    <a:pt x="350" y="504"/>
                  </a:lnTo>
                  <a:lnTo>
                    <a:pt x="336" y="510"/>
                  </a:lnTo>
                  <a:lnTo>
                    <a:pt x="330" y="513"/>
                  </a:lnTo>
                  <a:lnTo>
                    <a:pt x="324" y="516"/>
                  </a:lnTo>
                  <a:lnTo>
                    <a:pt x="317" y="520"/>
                  </a:lnTo>
                  <a:lnTo>
                    <a:pt x="313" y="525"/>
                  </a:lnTo>
                  <a:lnTo>
                    <a:pt x="299" y="541"/>
                  </a:lnTo>
                  <a:lnTo>
                    <a:pt x="285" y="557"/>
                  </a:lnTo>
                  <a:lnTo>
                    <a:pt x="277" y="564"/>
                  </a:lnTo>
                  <a:lnTo>
                    <a:pt x="268" y="569"/>
                  </a:lnTo>
                  <a:lnTo>
                    <a:pt x="263" y="571"/>
                  </a:lnTo>
                  <a:lnTo>
                    <a:pt x="258" y="573"/>
                  </a:lnTo>
                  <a:lnTo>
                    <a:pt x="253" y="574"/>
                  </a:lnTo>
                  <a:lnTo>
                    <a:pt x="246" y="574"/>
                  </a:lnTo>
                  <a:lnTo>
                    <a:pt x="238" y="574"/>
                  </a:lnTo>
                  <a:lnTo>
                    <a:pt x="227" y="574"/>
                  </a:lnTo>
                  <a:lnTo>
                    <a:pt x="212" y="574"/>
                  </a:lnTo>
                  <a:lnTo>
                    <a:pt x="193" y="574"/>
                  </a:lnTo>
                  <a:lnTo>
                    <a:pt x="192" y="569"/>
                  </a:lnTo>
                  <a:lnTo>
                    <a:pt x="189" y="564"/>
                  </a:lnTo>
                  <a:lnTo>
                    <a:pt x="186" y="559"/>
                  </a:lnTo>
                  <a:lnTo>
                    <a:pt x="180" y="554"/>
                  </a:lnTo>
                  <a:lnTo>
                    <a:pt x="173" y="550"/>
                  </a:lnTo>
                  <a:lnTo>
                    <a:pt x="165" y="547"/>
                  </a:lnTo>
                  <a:lnTo>
                    <a:pt x="156" y="545"/>
                  </a:lnTo>
                  <a:lnTo>
                    <a:pt x="146" y="544"/>
                  </a:lnTo>
                  <a:lnTo>
                    <a:pt x="133" y="545"/>
                  </a:lnTo>
                  <a:lnTo>
                    <a:pt x="120" y="548"/>
                  </a:lnTo>
                  <a:lnTo>
                    <a:pt x="108" y="552"/>
                  </a:lnTo>
                  <a:lnTo>
                    <a:pt x="93" y="556"/>
                  </a:lnTo>
                  <a:lnTo>
                    <a:pt x="61" y="556"/>
                  </a:lnTo>
                  <a:lnTo>
                    <a:pt x="48" y="544"/>
                  </a:lnTo>
                  <a:lnTo>
                    <a:pt x="33" y="527"/>
                  </a:lnTo>
                  <a:lnTo>
                    <a:pt x="17" y="510"/>
                  </a:lnTo>
                  <a:lnTo>
                    <a:pt x="0" y="494"/>
                  </a:lnTo>
                  <a:lnTo>
                    <a:pt x="0" y="285"/>
                  </a:lnTo>
                  <a:lnTo>
                    <a:pt x="21" y="286"/>
                  </a:lnTo>
                  <a:lnTo>
                    <a:pt x="54" y="286"/>
                  </a:lnTo>
                  <a:lnTo>
                    <a:pt x="73" y="286"/>
                  </a:lnTo>
                  <a:lnTo>
                    <a:pt x="89" y="285"/>
                  </a:lnTo>
                  <a:lnTo>
                    <a:pt x="97" y="284"/>
                  </a:lnTo>
                  <a:lnTo>
                    <a:pt x="103" y="282"/>
                  </a:lnTo>
                  <a:lnTo>
                    <a:pt x="109" y="281"/>
                  </a:lnTo>
                  <a:lnTo>
                    <a:pt x="113" y="279"/>
                  </a:lnTo>
                  <a:lnTo>
                    <a:pt x="119" y="275"/>
                  </a:lnTo>
                  <a:lnTo>
                    <a:pt x="123" y="269"/>
                  </a:lnTo>
                  <a:lnTo>
                    <a:pt x="126" y="263"/>
                  </a:lnTo>
                  <a:lnTo>
                    <a:pt x="129" y="256"/>
                  </a:lnTo>
                  <a:lnTo>
                    <a:pt x="130" y="247"/>
                  </a:lnTo>
                  <a:lnTo>
                    <a:pt x="131" y="238"/>
                  </a:lnTo>
                  <a:lnTo>
                    <a:pt x="131" y="229"/>
                  </a:lnTo>
                  <a:lnTo>
                    <a:pt x="130" y="220"/>
                  </a:lnTo>
                  <a:lnTo>
                    <a:pt x="129" y="202"/>
                  </a:lnTo>
                  <a:lnTo>
                    <a:pt x="126" y="185"/>
                  </a:lnTo>
                  <a:lnTo>
                    <a:pt x="125" y="171"/>
                  </a:lnTo>
                  <a:lnTo>
                    <a:pt x="126" y="162"/>
                  </a:lnTo>
                  <a:lnTo>
                    <a:pt x="130" y="165"/>
                  </a:lnTo>
                  <a:lnTo>
                    <a:pt x="132" y="168"/>
                  </a:lnTo>
                  <a:lnTo>
                    <a:pt x="136" y="170"/>
                  </a:lnTo>
                  <a:lnTo>
                    <a:pt x="140" y="171"/>
                  </a:lnTo>
                  <a:lnTo>
                    <a:pt x="147" y="174"/>
                  </a:lnTo>
                  <a:lnTo>
                    <a:pt x="156" y="175"/>
                  </a:lnTo>
                  <a:lnTo>
                    <a:pt x="174" y="175"/>
                  </a:lnTo>
                  <a:lnTo>
                    <a:pt x="187" y="174"/>
                  </a:lnTo>
                  <a:lnTo>
                    <a:pt x="187" y="180"/>
                  </a:lnTo>
                  <a:lnTo>
                    <a:pt x="188" y="186"/>
                  </a:lnTo>
                  <a:lnTo>
                    <a:pt x="190" y="191"/>
                  </a:lnTo>
                  <a:lnTo>
                    <a:pt x="192" y="197"/>
                  </a:lnTo>
                  <a:lnTo>
                    <a:pt x="195" y="201"/>
                  </a:lnTo>
                  <a:lnTo>
                    <a:pt x="199" y="204"/>
                  </a:lnTo>
                  <a:lnTo>
                    <a:pt x="202" y="207"/>
                  </a:lnTo>
                  <a:lnTo>
                    <a:pt x="208" y="210"/>
                  </a:lnTo>
                  <a:lnTo>
                    <a:pt x="218" y="213"/>
                  </a:lnTo>
                  <a:lnTo>
                    <a:pt x="229" y="216"/>
                  </a:lnTo>
                  <a:lnTo>
                    <a:pt x="241" y="217"/>
                  </a:lnTo>
                  <a:lnTo>
                    <a:pt x="253" y="217"/>
                  </a:lnTo>
                  <a:lnTo>
                    <a:pt x="260" y="216"/>
                  </a:lnTo>
                  <a:lnTo>
                    <a:pt x="269" y="214"/>
                  </a:lnTo>
                  <a:lnTo>
                    <a:pt x="277" y="211"/>
                  </a:lnTo>
                  <a:lnTo>
                    <a:pt x="286" y="207"/>
                  </a:lnTo>
                  <a:lnTo>
                    <a:pt x="301" y="199"/>
                  </a:lnTo>
                  <a:lnTo>
                    <a:pt x="313" y="192"/>
                  </a:lnTo>
                  <a:lnTo>
                    <a:pt x="315" y="195"/>
                  </a:lnTo>
                  <a:lnTo>
                    <a:pt x="319" y="196"/>
                  </a:lnTo>
                  <a:lnTo>
                    <a:pt x="322" y="196"/>
                  </a:lnTo>
                  <a:lnTo>
                    <a:pt x="325" y="195"/>
                  </a:lnTo>
                  <a:lnTo>
                    <a:pt x="331" y="193"/>
                  </a:lnTo>
                  <a:lnTo>
                    <a:pt x="333" y="192"/>
                  </a:lnTo>
                  <a:lnTo>
                    <a:pt x="338" y="192"/>
                  </a:lnTo>
                  <a:lnTo>
                    <a:pt x="343" y="190"/>
                  </a:lnTo>
                  <a:lnTo>
                    <a:pt x="348" y="188"/>
                  </a:lnTo>
                  <a:lnTo>
                    <a:pt x="353" y="185"/>
                  </a:lnTo>
                  <a:lnTo>
                    <a:pt x="357" y="182"/>
                  </a:lnTo>
                  <a:lnTo>
                    <a:pt x="360" y="178"/>
                  </a:lnTo>
                  <a:lnTo>
                    <a:pt x="364" y="173"/>
                  </a:lnTo>
                  <a:lnTo>
                    <a:pt x="368" y="168"/>
                  </a:lnTo>
                  <a:lnTo>
                    <a:pt x="373" y="156"/>
                  </a:lnTo>
                  <a:lnTo>
                    <a:pt x="379" y="142"/>
                  </a:lnTo>
                  <a:lnTo>
                    <a:pt x="383" y="126"/>
                  </a:lnTo>
                  <a:lnTo>
                    <a:pt x="388" y="111"/>
                  </a:lnTo>
                  <a:lnTo>
                    <a:pt x="395" y="78"/>
                  </a:lnTo>
                  <a:lnTo>
                    <a:pt x="403" y="47"/>
                  </a:lnTo>
                  <a:lnTo>
                    <a:pt x="406" y="33"/>
                  </a:lnTo>
                  <a:lnTo>
                    <a:pt x="410" y="20"/>
                  </a:lnTo>
                  <a:lnTo>
                    <a:pt x="414" y="10"/>
                  </a:lnTo>
                  <a:lnTo>
                    <a:pt x="418" y="1"/>
                  </a:lnTo>
                  <a:lnTo>
                    <a:pt x="425" y="4"/>
                  </a:lnTo>
                  <a:lnTo>
                    <a:pt x="431" y="6"/>
                  </a:lnTo>
                  <a:lnTo>
                    <a:pt x="436" y="8"/>
                  </a:lnTo>
                  <a:lnTo>
                    <a:pt x="442" y="8"/>
                  </a:lnTo>
                  <a:lnTo>
                    <a:pt x="453" y="8"/>
                  </a:lnTo>
                  <a:lnTo>
                    <a:pt x="462" y="6"/>
                  </a:lnTo>
                  <a:lnTo>
                    <a:pt x="472" y="4"/>
                  </a:lnTo>
                  <a:lnTo>
                    <a:pt x="482" y="1"/>
                  </a:lnTo>
                  <a:lnTo>
                    <a:pt x="493" y="0"/>
                  </a:lnTo>
                  <a:lnTo>
                    <a:pt x="505" y="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4" name="Freeform 478"/>
            <p:cNvSpPr>
              <a:spLocks/>
            </p:cNvSpPr>
            <p:nvPr>
              <p:custDataLst>
                <p:tags r:id="rId315"/>
              </p:custDataLst>
            </p:nvPr>
          </p:nvSpPr>
          <p:spPr bwMode="auto">
            <a:xfrm>
              <a:off x="4960580" y="3962822"/>
              <a:ext cx="380073" cy="381000"/>
            </a:xfrm>
            <a:custGeom>
              <a:avLst/>
              <a:gdLst>
                <a:gd name="T0" fmla="*/ 2147483647 w 810"/>
                <a:gd name="T1" fmla="*/ 2147483647 h 727"/>
                <a:gd name="T2" fmla="*/ 2147483647 w 810"/>
                <a:gd name="T3" fmla="*/ 2147483647 h 727"/>
                <a:gd name="T4" fmla="*/ 2147483647 w 810"/>
                <a:gd name="T5" fmla="*/ 2147483647 h 727"/>
                <a:gd name="T6" fmla="*/ 2147483647 w 810"/>
                <a:gd name="T7" fmla="*/ 2147483647 h 727"/>
                <a:gd name="T8" fmla="*/ 2147483647 w 810"/>
                <a:gd name="T9" fmla="*/ 2147483647 h 727"/>
                <a:gd name="T10" fmla="*/ 2147483647 w 810"/>
                <a:gd name="T11" fmla="*/ 2147483647 h 727"/>
                <a:gd name="T12" fmla="*/ 2147483647 w 810"/>
                <a:gd name="T13" fmla="*/ 2147483647 h 727"/>
                <a:gd name="T14" fmla="*/ 2147483647 w 810"/>
                <a:gd name="T15" fmla="*/ 2147483647 h 727"/>
                <a:gd name="T16" fmla="*/ 2147483647 w 810"/>
                <a:gd name="T17" fmla="*/ 0 h 727"/>
                <a:gd name="T18" fmla="*/ 2147483647 w 810"/>
                <a:gd name="T19" fmla="*/ 719585319 h 727"/>
                <a:gd name="T20" fmla="*/ 2147483647 w 810"/>
                <a:gd name="T21" fmla="*/ 2147483647 h 727"/>
                <a:gd name="T22" fmla="*/ 0 w 810"/>
                <a:gd name="T23" fmla="*/ 2147483647 h 727"/>
                <a:gd name="T24" fmla="*/ 568813761 w 810"/>
                <a:gd name="T25" fmla="*/ 2147483647 h 727"/>
                <a:gd name="T26" fmla="*/ 2112602245 w 810"/>
                <a:gd name="T27" fmla="*/ 2147483647 h 727"/>
                <a:gd name="T28" fmla="*/ 2147483647 w 810"/>
                <a:gd name="T29" fmla="*/ 2147483647 h 727"/>
                <a:gd name="T30" fmla="*/ 2147483647 w 810"/>
                <a:gd name="T31" fmla="*/ 2147483647 h 727"/>
                <a:gd name="T32" fmla="*/ 2147483647 w 810"/>
                <a:gd name="T33" fmla="*/ 2147483647 h 727"/>
                <a:gd name="T34" fmla="*/ 2147483647 w 810"/>
                <a:gd name="T35" fmla="*/ 2147483647 h 727"/>
                <a:gd name="T36" fmla="*/ 2147483647 w 810"/>
                <a:gd name="T37" fmla="*/ 2147483647 h 727"/>
                <a:gd name="T38" fmla="*/ 2147483647 w 810"/>
                <a:gd name="T39" fmla="*/ 2147483647 h 727"/>
                <a:gd name="T40" fmla="*/ 2147483647 w 810"/>
                <a:gd name="T41" fmla="*/ 2147483647 h 727"/>
                <a:gd name="T42" fmla="*/ 2147483647 w 810"/>
                <a:gd name="T43" fmla="*/ 2147483647 h 727"/>
                <a:gd name="T44" fmla="*/ 2147483647 w 810"/>
                <a:gd name="T45" fmla="*/ 2147483647 h 727"/>
                <a:gd name="T46" fmla="*/ 2147483647 w 810"/>
                <a:gd name="T47" fmla="*/ 2147483647 h 727"/>
                <a:gd name="T48" fmla="*/ 2147483647 w 810"/>
                <a:gd name="T49" fmla="*/ 2147483647 h 727"/>
                <a:gd name="T50" fmla="*/ 2147483647 w 810"/>
                <a:gd name="T51" fmla="*/ 2147483647 h 727"/>
                <a:gd name="T52" fmla="*/ 2147483647 w 810"/>
                <a:gd name="T53" fmla="*/ 2147483647 h 727"/>
                <a:gd name="T54" fmla="*/ 2147483647 w 810"/>
                <a:gd name="T55" fmla="*/ 2147483647 h 727"/>
                <a:gd name="T56" fmla="*/ 2147483647 w 810"/>
                <a:gd name="T57" fmla="*/ 2147483647 h 727"/>
                <a:gd name="T58" fmla="*/ 2147483647 w 810"/>
                <a:gd name="T59" fmla="*/ 2147483647 h 727"/>
                <a:gd name="T60" fmla="*/ 2147483647 w 810"/>
                <a:gd name="T61" fmla="*/ 2147483647 h 727"/>
                <a:gd name="T62" fmla="*/ 2147483647 w 810"/>
                <a:gd name="T63" fmla="*/ 2147483647 h 727"/>
                <a:gd name="T64" fmla="*/ 2147483647 w 810"/>
                <a:gd name="T65" fmla="*/ 2147483647 h 727"/>
                <a:gd name="T66" fmla="*/ 2147483647 w 810"/>
                <a:gd name="T67" fmla="*/ 2147483647 h 727"/>
                <a:gd name="T68" fmla="*/ 2147483647 w 810"/>
                <a:gd name="T69" fmla="*/ 2147483647 h 727"/>
                <a:gd name="T70" fmla="*/ 2147483647 w 810"/>
                <a:gd name="T71" fmla="*/ 2147483647 h 727"/>
                <a:gd name="T72" fmla="*/ 2147483647 w 810"/>
                <a:gd name="T73" fmla="*/ 2147483647 h 727"/>
                <a:gd name="T74" fmla="*/ 2147483647 w 810"/>
                <a:gd name="T75" fmla="*/ 2147483647 h 727"/>
                <a:gd name="T76" fmla="*/ 2147483647 w 810"/>
                <a:gd name="T77" fmla="*/ 2147483647 h 727"/>
                <a:gd name="T78" fmla="*/ 2147483647 w 810"/>
                <a:gd name="T79" fmla="*/ 2147483647 h 727"/>
                <a:gd name="T80" fmla="*/ 2147483647 w 810"/>
                <a:gd name="T81" fmla="*/ 2147483647 h 727"/>
                <a:gd name="T82" fmla="*/ 2147483647 w 810"/>
                <a:gd name="T83" fmla="*/ 2147483647 h 727"/>
                <a:gd name="T84" fmla="*/ 2147483647 w 810"/>
                <a:gd name="T85" fmla="*/ 2147483647 h 727"/>
                <a:gd name="T86" fmla="*/ 2147483647 w 810"/>
                <a:gd name="T87" fmla="*/ 2147483647 h 727"/>
                <a:gd name="T88" fmla="*/ 2147483647 w 810"/>
                <a:gd name="T89" fmla="*/ 2147483647 h 727"/>
                <a:gd name="T90" fmla="*/ 2147483647 w 810"/>
                <a:gd name="T91" fmla="*/ 2147483647 h 727"/>
                <a:gd name="T92" fmla="*/ 2147483647 w 810"/>
                <a:gd name="T93" fmla="*/ 2147483647 h 727"/>
                <a:gd name="T94" fmla="*/ 2147483647 w 810"/>
                <a:gd name="T95" fmla="*/ 2147483647 h 727"/>
                <a:gd name="T96" fmla="*/ 2147483647 w 810"/>
                <a:gd name="T97" fmla="*/ 2147483647 h 727"/>
                <a:gd name="T98" fmla="*/ 2147483647 w 810"/>
                <a:gd name="T99" fmla="*/ 2147483647 h 727"/>
                <a:gd name="T100" fmla="*/ 2147483647 w 810"/>
                <a:gd name="T101" fmla="*/ 2147483647 h 727"/>
                <a:gd name="T102" fmla="*/ 2147483647 w 810"/>
                <a:gd name="T103" fmla="*/ 2147483647 h 72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810" h="727">
                  <a:moveTo>
                    <a:pt x="810" y="61"/>
                  </a:moveTo>
                  <a:lnTo>
                    <a:pt x="807" y="54"/>
                  </a:lnTo>
                  <a:lnTo>
                    <a:pt x="802" y="48"/>
                  </a:lnTo>
                  <a:lnTo>
                    <a:pt x="797" y="42"/>
                  </a:lnTo>
                  <a:lnTo>
                    <a:pt x="790" y="36"/>
                  </a:lnTo>
                  <a:lnTo>
                    <a:pt x="784" y="32"/>
                  </a:lnTo>
                  <a:lnTo>
                    <a:pt x="775" y="28"/>
                  </a:lnTo>
                  <a:lnTo>
                    <a:pt x="766" y="26"/>
                  </a:lnTo>
                  <a:lnTo>
                    <a:pt x="756" y="25"/>
                  </a:lnTo>
                  <a:lnTo>
                    <a:pt x="743" y="26"/>
                  </a:lnTo>
                  <a:lnTo>
                    <a:pt x="730" y="29"/>
                  </a:lnTo>
                  <a:lnTo>
                    <a:pt x="718" y="33"/>
                  </a:lnTo>
                  <a:lnTo>
                    <a:pt x="703" y="37"/>
                  </a:lnTo>
                  <a:lnTo>
                    <a:pt x="671" y="37"/>
                  </a:lnTo>
                  <a:lnTo>
                    <a:pt x="651" y="41"/>
                  </a:lnTo>
                  <a:lnTo>
                    <a:pt x="634" y="44"/>
                  </a:lnTo>
                  <a:lnTo>
                    <a:pt x="627" y="46"/>
                  </a:lnTo>
                  <a:lnTo>
                    <a:pt x="619" y="48"/>
                  </a:lnTo>
                  <a:lnTo>
                    <a:pt x="611" y="51"/>
                  </a:lnTo>
                  <a:lnTo>
                    <a:pt x="604" y="55"/>
                  </a:lnTo>
                  <a:lnTo>
                    <a:pt x="411" y="55"/>
                  </a:lnTo>
                  <a:lnTo>
                    <a:pt x="411" y="37"/>
                  </a:lnTo>
                  <a:lnTo>
                    <a:pt x="292" y="37"/>
                  </a:lnTo>
                  <a:lnTo>
                    <a:pt x="280" y="40"/>
                  </a:lnTo>
                  <a:lnTo>
                    <a:pt x="269" y="41"/>
                  </a:lnTo>
                  <a:lnTo>
                    <a:pt x="257" y="40"/>
                  </a:lnTo>
                  <a:lnTo>
                    <a:pt x="245" y="39"/>
                  </a:lnTo>
                  <a:lnTo>
                    <a:pt x="232" y="37"/>
                  </a:lnTo>
                  <a:lnTo>
                    <a:pt x="220" y="34"/>
                  </a:lnTo>
                  <a:lnTo>
                    <a:pt x="208" y="30"/>
                  </a:lnTo>
                  <a:lnTo>
                    <a:pt x="196" y="26"/>
                  </a:lnTo>
                  <a:lnTo>
                    <a:pt x="172" y="17"/>
                  </a:lnTo>
                  <a:lnTo>
                    <a:pt x="149" y="8"/>
                  </a:lnTo>
                  <a:lnTo>
                    <a:pt x="137" y="5"/>
                  </a:lnTo>
                  <a:lnTo>
                    <a:pt x="126" y="2"/>
                  </a:lnTo>
                  <a:lnTo>
                    <a:pt x="116" y="0"/>
                  </a:lnTo>
                  <a:lnTo>
                    <a:pt x="105" y="0"/>
                  </a:lnTo>
                  <a:lnTo>
                    <a:pt x="97" y="0"/>
                  </a:lnTo>
                  <a:lnTo>
                    <a:pt x="91" y="2"/>
                  </a:lnTo>
                  <a:lnTo>
                    <a:pt x="83" y="5"/>
                  </a:lnTo>
                  <a:lnTo>
                    <a:pt x="75" y="8"/>
                  </a:lnTo>
                  <a:lnTo>
                    <a:pt x="68" y="13"/>
                  </a:lnTo>
                  <a:lnTo>
                    <a:pt x="60" y="19"/>
                  </a:lnTo>
                  <a:lnTo>
                    <a:pt x="53" y="24"/>
                  </a:lnTo>
                  <a:lnTo>
                    <a:pt x="46" y="31"/>
                  </a:lnTo>
                  <a:lnTo>
                    <a:pt x="6" y="31"/>
                  </a:lnTo>
                  <a:lnTo>
                    <a:pt x="3" y="45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2" y="61"/>
                  </a:lnTo>
                  <a:lnTo>
                    <a:pt x="4" y="64"/>
                  </a:lnTo>
                  <a:lnTo>
                    <a:pt x="7" y="68"/>
                  </a:lnTo>
                  <a:lnTo>
                    <a:pt x="12" y="70"/>
                  </a:lnTo>
                  <a:lnTo>
                    <a:pt x="16" y="72"/>
                  </a:lnTo>
                  <a:lnTo>
                    <a:pt x="21" y="74"/>
                  </a:lnTo>
                  <a:lnTo>
                    <a:pt x="26" y="74"/>
                  </a:lnTo>
                  <a:lnTo>
                    <a:pt x="26" y="86"/>
                  </a:lnTo>
                  <a:lnTo>
                    <a:pt x="28" y="99"/>
                  </a:lnTo>
                  <a:lnTo>
                    <a:pt x="32" y="113"/>
                  </a:lnTo>
                  <a:lnTo>
                    <a:pt x="36" y="129"/>
                  </a:lnTo>
                  <a:lnTo>
                    <a:pt x="40" y="144"/>
                  </a:lnTo>
                  <a:lnTo>
                    <a:pt x="47" y="160"/>
                  </a:lnTo>
                  <a:lnTo>
                    <a:pt x="53" y="175"/>
                  </a:lnTo>
                  <a:lnTo>
                    <a:pt x="60" y="192"/>
                  </a:lnTo>
                  <a:lnTo>
                    <a:pt x="77" y="223"/>
                  </a:lnTo>
                  <a:lnTo>
                    <a:pt x="93" y="252"/>
                  </a:lnTo>
                  <a:lnTo>
                    <a:pt x="102" y="265"/>
                  </a:lnTo>
                  <a:lnTo>
                    <a:pt x="109" y="276"/>
                  </a:lnTo>
                  <a:lnTo>
                    <a:pt x="117" y="286"/>
                  </a:lnTo>
                  <a:lnTo>
                    <a:pt x="125" y="296"/>
                  </a:lnTo>
                  <a:lnTo>
                    <a:pt x="128" y="298"/>
                  </a:lnTo>
                  <a:lnTo>
                    <a:pt x="133" y="300"/>
                  </a:lnTo>
                  <a:lnTo>
                    <a:pt x="137" y="301"/>
                  </a:lnTo>
                  <a:lnTo>
                    <a:pt x="142" y="301"/>
                  </a:lnTo>
                  <a:lnTo>
                    <a:pt x="151" y="302"/>
                  </a:lnTo>
                  <a:lnTo>
                    <a:pt x="159" y="302"/>
                  </a:lnTo>
                  <a:lnTo>
                    <a:pt x="159" y="309"/>
                  </a:lnTo>
                  <a:lnTo>
                    <a:pt x="159" y="317"/>
                  </a:lnTo>
                  <a:lnTo>
                    <a:pt x="159" y="326"/>
                  </a:lnTo>
                  <a:lnTo>
                    <a:pt x="159" y="332"/>
                  </a:lnTo>
                  <a:lnTo>
                    <a:pt x="158" y="339"/>
                  </a:lnTo>
                  <a:lnTo>
                    <a:pt x="157" y="346"/>
                  </a:lnTo>
                  <a:lnTo>
                    <a:pt x="154" y="353"/>
                  </a:lnTo>
                  <a:lnTo>
                    <a:pt x="152" y="359"/>
                  </a:lnTo>
                  <a:lnTo>
                    <a:pt x="149" y="366"/>
                  </a:lnTo>
                  <a:lnTo>
                    <a:pt x="147" y="374"/>
                  </a:lnTo>
                  <a:lnTo>
                    <a:pt x="146" y="383"/>
                  </a:lnTo>
                  <a:lnTo>
                    <a:pt x="146" y="394"/>
                  </a:lnTo>
                  <a:lnTo>
                    <a:pt x="146" y="403"/>
                  </a:lnTo>
                  <a:lnTo>
                    <a:pt x="147" y="410"/>
                  </a:lnTo>
                  <a:lnTo>
                    <a:pt x="148" y="418"/>
                  </a:lnTo>
                  <a:lnTo>
                    <a:pt x="150" y="425"/>
                  </a:lnTo>
                  <a:lnTo>
                    <a:pt x="156" y="439"/>
                  </a:lnTo>
                  <a:lnTo>
                    <a:pt x="162" y="453"/>
                  </a:lnTo>
                  <a:lnTo>
                    <a:pt x="168" y="469"/>
                  </a:lnTo>
                  <a:lnTo>
                    <a:pt x="173" y="484"/>
                  </a:lnTo>
                  <a:lnTo>
                    <a:pt x="175" y="491"/>
                  </a:lnTo>
                  <a:lnTo>
                    <a:pt x="178" y="500"/>
                  </a:lnTo>
                  <a:lnTo>
                    <a:pt x="179" y="508"/>
                  </a:lnTo>
                  <a:lnTo>
                    <a:pt x="179" y="518"/>
                  </a:lnTo>
                  <a:lnTo>
                    <a:pt x="179" y="542"/>
                  </a:lnTo>
                  <a:lnTo>
                    <a:pt x="180" y="564"/>
                  </a:lnTo>
                  <a:lnTo>
                    <a:pt x="183" y="586"/>
                  </a:lnTo>
                  <a:lnTo>
                    <a:pt x="187" y="606"/>
                  </a:lnTo>
                  <a:lnTo>
                    <a:pt x="191" y="616"/>
                  </a:lnTo>
                  <a:lnTo>
                    <a:pt x="194" y="627"/>
                  </a:lnTo>
                  <a:lnTo>
                    <a:pt x="198" y="637"/>
                  </a:lnTo>
                  <a:lnTo>
                    <a:pt x="204" y="647"/>
                  </a:lnTo>
                  <a:lnTo>
                    <a:pt x="209" y="657"/>
                  </a:lnTo>
                  <a:lnTo>
                    <a:pt x="216" y="667"/>
                  </a:lnTo>
                  <a:lnTo>
                    <a:pt x="224" y="679"/>
                  </a:lnTo>
                  <a:lnTo>
                    <a:pt x="231" y="690"/>
                  </a:lnTo>
                  <a:lnTo>
                    <a:pt x="235" y="696"/>
                  </a:lnTo>
                  <a:lnTo>
                    <a:pt x="238" y="698"/>
                  </a:lnTo>
                  <a:lnTo>
                    <a:pt x="241" y="700"/>
                  </a:lnTo>
                  <a:lnTo>
                    <a:pt x="245" y="700"/>
                  </a:lnTo>
                  <a:lnTo>
                    <a:pt x="249" y="701"/>
                  </a:lnTo>
                  <a:lnTo>
                    <a:pt x="252" y="703"/>
                  </a:lnTo>
                  <a:lnTo>
                    <a:pt x="256" y="707"/>
                  </a:lnTo>
                  <a:lnTo>
                    <a:pt x="259" y="715"/>
                  </a:lnTo>
                  <a:lnTo>
                    <a:pt x="259" y="708"/>
                  </a:lnTo>
                  <a:lnTo>
                    <a:pt x="262" y="699"/>
                  </a:lnTo>
                  <a:lnTo>
                    <a:pt x="264" y="688"/>
                  </a:lnTo>
                  <a:lnTo>
                    <a:pt x="265" y="678"/>
                  </a:lnTo>
                  <a:lnTo>
                    <a:pt x="298" y="678"/>
                  </a:lnTo>
                  <a:lnTo>
                    <a:pt x="301" y="685"/>
                  </a:lnTo>
                  <a:lnTo>
                    <a:pt x="304" y="691"/>
                  </a:lnTo>
                  <a:lnTo>
                    <a:pt x="308" y="696"/>
                  </a:lnTo>
                  <a:lnTo>
                    <a:pt x="313" y="701"/>
                  </a:lnTo>
                  <a:lnTo>
                    <a:pt x="317" y="706"/>
                  </a:lnTo>
                  <a:lnTo>
                    <a:pt x="322" y="710"/>
                  </a:lnTo>
                  <a:lnTo>
                    <a:pt x="328" y="713"/>
                  </a:lnTo>
                  <a:lnTo>
                    <a:pt x="333" y="716"/>
                  </a:lnTo>
                  <a:lnTo>
                    <a:pt x="346" y="721"/>
                  </a:lnTo>
                  <a:lnTo>
                    <a:pt x="359" y="724"/>
                  </a:lnTo>
                  <a:lnTo>
                    <a:pt x="372" y="726"/>
                  </a:lnTo>
                  <a:lnTo>
                    <a:pt x="384" y="727"/>
                  </a:lnTo>
                  <a:lnTo>
                    <a:pt x="393" y="726"/>
                  </a:lnTo>
                  <a:lnTo>
                    <a:pt x="400" y="725"/>
                  </a:lnTo>
                  <a:lnTo>
                    <a:pt x="407" y="723"/>
                  </a:lnTo>
                  <a:lnTo>
                    <a:pt x="414" y="721"/>
                  </a:lnTo>
                  <a:lnTo>
                    <a:pt x="419" y="718"/>
                  </a:lnTo>
                  <a:lnTo>
                    <a:pt x="425" y="714"/>
                  </a:lnTo>
                  <a:lnTo>
                    <a:pt x="429" y="710"/>
                  </a:lnTo>
                  <a:lnTo>
                    <a:pt x="433" y="706"/>
                  </a:lnTo>
                  <a:lnTo>
                    <a:pt x="441" y="696"/>
                  </a:lnTo>
                  <a:lnTo>
                    <a:pt x="447" y="686"/>
                  </a:lnTo>
                  <a:lnTo>
                    <a:pt x="452" y="675"/>
                  </a:lnTo>
                  <a:lnTo>
                    <a:pt x="458" y="665"/>
                  </a:lnTo>
                  <a:lnTo>
                    <a:pt x="458" y="554"/>
                  </a:lnTo>
                  <a:lnTo>
                    <a:pt x="462" y="542"/>
                  </a:lnTo>
                  <a:lnTo>
                    <a:pt x="463" y="529"/>
                  </a:lnTo>
                  <a:lnTo>
                    <a:pt x="464" y="516"/>
                  </a:lnTo>
                  <a:lnTo>
                    <a:pt x="464" y="502"/>
                  </a:lnTo>
                  <a:lnTo>
                    <a:pt x="464" y="490"/>
                  </a:lnTo>
                  <a:lnTo>
                    <a:pt x="465" y="480"/>
                  </a:lnTo>
                  <a:lnTo>
                    <a:pt x="466" y="476"/>
                  </a:lnTo>
                  <a:lnTo>
                    <a:pt x="467" y="473"/>
                  </a:lnTo>
                  <a:lnTo>
                    <a:pt x="469" y="470"/>
                  </a:lnTo>
                  <a:lnTo>
                    <a:pt x="471" y="469"/>
                  </a:lnTo>
                  <a:lnTo>
                    <a:pt x="466" y="456"/>
                  </a:lnTo>
                  <a:lnTo>
                    <a:pt x="464" y="444"/>
                  </a:lnTo>
                  <a:lnTo>
                    <a:pt x="463" y="435"/>
                  </a:lnTo>
                  <a:lnTo>
                    <a:pt x="463" y="426"/>
                  </a:lnTo>
                  <a:lnTo>
                    <a:pt x="463" y="409"/>
                  </a:lnTo>
                  <a:lnTo>
                    <a:pt x="464" y="388"/>
                  </a:lnTo>
                  <a:lnTo>
                    <a:pt x="465" y="378"/>
                  </a:lnTo>
                  <a:lnTo>
                    <a:pt x="469" y="368"/>
                  </a:lnTo>
                  <a:lnTo>
                    <a:pt x="474" y="358"/>
                  </a:lnTo>
                  <a:lnTo>
                    <a:pt x="482" y="348"/>
                  </a:lnTo>
                  <a:lnTo>
                    <a:pt x="490" y="338"/>
                  </a:lnTo>
                  <a:lnTo>
                    <a:pt x="500" y="330"/>
                  </a:lnTo>
                  <a:lnTo>
                    <a:pt x="506" y="327"/>
                  </a:lnTo>
                  <a:lnTo>
                    <a:pt x="511" y="324"/>
                  </a:lnTo>
                  <a:lnTo>
                    <a:pt x="518" y="322"/>
                  </a:lnTo>
                  <a:lnTo>
                    <a:pt x="525" y="320"/>
                  </a:lnTo>
                  <a:lnTo>
                    <a:pt x="526" y="298"/>
                  </a:lnTo>
                  <a:lnTo>
                    <a:pt x="528" y="275"/>
                  </a:lnTo>
                  <a:lnTo>
                    <a:pt x="532" y="254"/>
                  </a:lnTo>
                  <a:lnTo>
                    <a:pt x="538" y="232"/>
                  </a:lnTo>
                  <a:lnTo>
                    <a:pt x="542" y="211"/>
                  </a:lnTo>
                  <a:lnTo>
                    <a:pt x="546" y="190"/>
                  </a:lnTo>
                  <a:lnTo>
                    <a:pt x="550" y="168"/>
                  </a:lnTo>
                  <a:lnTo>
                    <a:pt x="551" y="148"/>
                  </a:lnTo>
                  <a:lnTo>
                    <a:pt x="550" y="141"/>
                  </a:lnTo>
                  <a:lnTo>
                    <a:pt x="548" y="135"/>
                  </a:lnTo>
                  <a:lnTo>
                    <a:pt x="544" y="129"/>
                  </a:lnTo>
                  <a:lnTo>
                    <a:pt x="541" y="124"/>
                  </a:lnTo>
                  <a:lnTo>
                    <a:pt x="537" y="117"/>
                  </a:lnTo>
                  <a:lnTo>
                    <a:pt x="533" y="111"/>
                  </a:lnTo>
                  <a:lnTo>
                    <a:pt x="531" y="105"/>
                  </a:lnTo>
                  <a:lnTo>
                    <a:pt x="531" y="99"/>
                  </a:lnTo>
                  <a:lnTo>
                    <a:pt x="531" y="94"/>
                  </a:lnTo>
                  <a:lnTo>
                    <a:pt x="532" y="91"/>
                  </a:lnTo>
                  <a:lnTo>
                    <a:pt x="535" y="88"/>
                  </a:lnTo>
                  <a:lnTo>
                    <a:pt x="539" y="86"/>
                  </a:lnTo>
                  <a:lnTo>
                    <a:pt x="548" y="84"/>
                  </a:lnTo>
                  <a:lnTo>
                    <a:pt x="559" y="83"/>
                  </a:lnTo>
                  <a:lnTo>
                    <a:pt x="587" y="82"/>
                  </a:lnTo>
                  <a:lnTo>
                    <a:pt x="617" y="80"/>
                  </a:lnTo>
                  <a:lnTo>
                    <a:pt x="640" y="74"/>
                  </a:lnTo>
                  <a:lnTo>
                    <a:pt x="662" y="70"/>
                  </a:lnTo>
                  <a:lnTo>
                    <a:pt x="685" y="67"/>
                  </a:lnTo>
                  <a:lnTo>
                    <a:pt x="708" y="63"/>
                  </a:lnTo>
                  <a:lnTo>
                    <a:pt x="731" y="62"/>
                  </a:lnTo>
                  <a:lnTo>
                    <a:pt x="754" y="61"/>
                  </a:lnTo>
                  <a:lnTo>
                    <a:pt x="778" y="61"/>
                  </a:lnTo>
                  <a:lnTo>
                    <a:pt x="803" y="61"/>
                  </a:lnTo>
                  <a:lnTo>
                    <a:pt x="810" y="61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5" name="Freeform 479"/>
            <p:cNvSpPr>
              <a:spLocks/>
            </p:cNvSpPr>
            <p:nvPr>
              <p:custDataLst>
                <p:tags r:id="rId316"/>
              </p:custDataLst>
            </p:nvPr>
          </p:nvSpPr>
          <p:spPr bwMode="auto">
            <a:xfrm>
              <a:off x="4179794" y="2892847"/>
              <a:ext cx="175419" cy="141288"/>
            </a:xfrm>
            <a:custGeom>
              <a:avLst/>
              <a:gdLst>
                <a:gd name="T0" fmla="*/ 2147483647 w 365"/>
                <a:gd name="T1" fmla="*/ 2147483647 h 271"/>
                <a:gd name="T2" fmla="*/ 2147483647 w 365"/>
                <a:gd name="T3" fmla="*/ 2147483647 h 271"/>
                <a:gd name="T4" fmla="*/ 2147483647 w 365"/>
                <a:gd name="T5" fmla="*/ 2147483647 h 271"/>
                <a:gd name="T6" fmla="*/ 2147483647 w 365"/>
                <a:gd name="T7" fmla="*/ 2147483647 h 271"/>
                <a:gd name="T8" fmla="*/ 2147483647 w 365"/>
                <a:gd name="T9" fmla="*/ 2147483647 h 271"/>
                <a:gd name="T10" fmla="*/ 2147483647 w 365"/>
                <a:gd name="T11" fmla="*/ 2147483647 h 271"/>
                <a:gd name="T12" fmla="*/ 1746274617 w 365"/>
                <a:gd name="T13" fmla="*/ 2147483647 h 271"/>
                <a:gd name="T14" fmla="*/ 1484323443 w 365"/>
                <a:gd name="T15" fmla="*/ 2147483647 h 271"/>
                <a:gd name="T16" fmla="*/ 1571509630 w 365"/>
                <a:gd name="T17" fmla="*/ 2147483647 h 271"/>
                <a:gd name="T18" fmla="*/ 2147483647 w 365"/>
                <a:gd name="T19" fmla="*/ 2147483647 h 271"/>
                <a:gd name="T20" fmla="*/ 2147483647 w 365"/>
                <a:gd name="T21" fmla="*/ 2147483647 h 271"/>
                <a:gd name="T22" fmla="*/ 2147483647 w 365"/>
                <a:gd name="T23" fmla="*/ 2147483647 h 271"/>
                <a:gd name="T24" fmla="*/ 2147483647 w 365"/>
                <a:gd name="T25" fmla="*/ 2147483647 h 271"/>
                <a:gd name="T26" fmla="*/ 2147483647 w 365"/>
                <a:gd name="T27" fmla="*/ 2147483647 h 271"/>
                <a:gd name="T28" fmla="*/ 2147483647 w 365"/>
                <a:gd name="T29" fmla="*/ 2147483647 h 271"/>
                <a:gd name="T30" fmla="*/ 2147483647 w 365"/>
                <a:gd name="T31" fmla="*/ 2147483647 h 271"/>
                <a:gd name="T32" fmla="*/ 2147483647 w 365"/>
                <a:gd name="T33" fmla="*/ 2147483647 h 271"/>
                <a:gd name="T34" fmla="*/ 2147483647 w 365"/>
                <a:gd name="T35" fmla="*/ 2147483647 h 271"/>
                <a:gd name="T36" fmla="*/ 2147483647 w 365"/>
                <a:gd name="T37" fmla="*/ 2147483647 h 271"/>
                <a:gd name="T38" fmla="*/ 2147483647 w 365"/>
                <a:gd name="T39" fmla="*/ 2147483647 h 271"/>
                <a:gd name="T40" fmla="*/ 2147483647 w 365"/>
                <a:gd name="T41" fmla="*/ 2147483647 h 271"/>
                <a:gd name="T42" fmla="*/ 2147483647 w 365"/>
                <a:gd name="T43" fmla="*/ 2147483647 h 271"/>
                <a:gd name="T44" fmla="*/ 2147483647 w 365"/>
                <a:gd name="T45" fmla="*/ 2147483647 h 271"/>
                <a:gd name="T46" fmla="*/ 2147483647 w 365"/>
                <a:gd name="T47" fmla="*/ 2147483647 h 271"/>
                <a:gd name="T48" fmla="*/ 2147483647 w 365"/>
                <a:gd name="T49" fmla="*/ 2147483647 h 271"/>
                <a:gd name="T50" fmla="*/ 2147483647 w 365"/>
                <a:gd name="T51" fmla="*/ 2147483647 h 271"/>
                <a:gd name="T52" fmla="*/ 2147483647 w 365"/>
                <a:gd name="T53" fmla="*/ 2147483647 h 271"/>
                <a:gd name="T54" fmla="*/ 2147483647 w 365"/>
                <a:gd name="T55" fmla="*/ 2147483647 h 271"/>
                <a:gd name="T56" fmla="*/ 1134989997 w 365"/>
                <a:gd name="T57" fmla="*/ 2147483647 h 271"/>
                <a:gd name="T58" fmla="*/ 960421538 w 365"/>
                <a:gd name="T59" fmla="*/ 2147483647 h 271"/>
                <a:gd name="T60" fmla="*/ 523901905 w 365"/>
                <a:gd name="T61" fmla="*/ 2147483647 h 271"/>
                <a:gd name="T62" fmla="*/ 174568459 w 365"/>
                <a:gd name="T63" fmla="*/ 2147483647 h 271"/>
                <a:gd name="T64" fmla="*/ 0 w 365"/>
                <a:gd name="T65" fmla="*/ 2147483647 h 271"/>
                <a:gd name="T66" fmla="*/ 436519633 w 365"/>
                <a:gd name="T67" fmla="*/ 2147483647 h 271"/>
                <a:gd name="T68" fmla="*/ 1484323443 w 365"/>
                <a:gd name="T69" fmla="*/ 2147483647 h 271"/>
                <a:gd name="T70" fmla="*/ 2147483647 w 365"/>
                <a:gd name="T71" fmla="*/ 2147483647 h 271"/>
                <a:gd name="T72" fmla="*/ 2147483647 w 365"/>
                <a:gd name="T73" fmla="*/ 2147483647 h 271"/>
                <a:gd name="T74" fmla="*/ 2147483647 w 365"/>
                <a:gd name="T75" fmla="*/ 2147483647 h 271"/>
                <a:gd name="T76" fmla="*/ 2147483647 w 365"/>
                <a:gd name="T77" fmla="*/ 2147483647 h 271"/>
                <a:gd name="T78" fmla="*/ 2147483647 w 365"/>
                <a:gd name="T79" fmla="*/ 2147483647 h 271"/>
                <a:gd name="T80" fmla="*/ 2147483647 w 365"/>
                <a:gd name="T81" fmla="*/ 2147483647 h 271"/>
                <a:gd name="T82" fmla="*/ 2147483647 w 365"/>
                <a:gd name="T83" fmla="*/ 2147483647 h 271"/>
                <a:gd name="T84" fmla="*/ 2147483647 w 365"/>
                <a:gd name="T85" fmla="*/ 0 h 271"/>
                <a:gd name="T86" fmla="*/ 2147483647 w 365"/>
                <a:gd name="T87" fmla="*/ 2125586201 h 271"/>
                <a:gd name="T88" fmla="*/ 2147483647 w 365"/>
                <a:gd name="T89" fmla="*/ 2147483647 h 271"/>
                <a:gd name="T90" fmla="*/ 2147483647 w 365"/>
                <a:gd name="T91" fmla="*/ 2147483647 h 271"/>
                <a:gd name="T92" fmla="*/ 2147483647 w 365"/>
                <a:gd name="T93" fmla="*/ 2147483647 h 271"/>
                <a:gd name="T94" fmla="*/ 2147483647 w 365"/>
                <a:gd name="T95" fmla="*/ 2147483647 h 271"/>
                <a:gd name="T96" fmla="*/ 2147483647 w 365"/>
                <a:gd name="T97" fmla="*/ 2147483647 h 271"/>
                <a:gd name="T98" fmla="*/ 2147483647 w 365"/>
                <a:gd name="T99" fmla="*/ 2147483647 h 271"/>
                <a:gd name="T100" fmla="*/ 2147483647 w 365"/>
                <a:gd name="T101" fmla="*/ 2147483647 h 271"/>
                <a:gd name="T102" fmla="*/ 2147483647 w 365"/>
                <a:gd name="T103" fmla="*/ 2147483647 h 271"/>
                <a:gd name="T104" fmla="*/ 2147483647 w 365"/>
                <a:gd name="T105" fmla="*/ 2147483647 h 271"/>
                <a:gd name="T106" fmla="*/ 2147483647 w 365"/>
                <a:gd name="T107" fmla="*/ 2147483647 h 271"/>
                <a:gd name="T108" fmla="*/ 2147483647 w 365"/>
                <a:gd name="T109" fmla="*/ 2147483647 h 271"/>
                <a:gd name="T110" fmla="*/ 2147483647 w 365"/>
                <a:gd name="T111" fmla="*/ 2147483647 h 271"/>
                <a:gd name="T112" fmla="*/ 2147483647 w 365"/>
                <a:gd name="T113" fmla="*/ 2147483647 h 271"/>
                <a:gd name="T114" fmla="*/ 2147483647 w 365"/>
                <a:gd name="T115" fmla="*/ 2147483647 h 271"/>
                <a:gd name="T116" fmla="*/ 2147483647 w 365"/>
                <a:gd name="T117" fmla="*/ 2147483647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65" h="271">
                  <a:moveTo>
                    <a:pt x="219" y="252"/>
                  </a:moveTo>
                  <a:lnTo>
                    <a:pt x="203" y="250"/>
                  </a:lnTo>
                  <a:lnTo>
                    <a:pt x="184" y="248"/>
                  </a:lnTo>
                  <a:lnTo>
                    <a:pt x="163" y="246"/>
                  </a:lnTo>
                  <a:lnTo>
                    <a:pt x="142" y="246"/>
                  </a:lnTo>
                  <a:lnTo>
                    <a:pt x="121" y="247"/>
                  </a:lnTo>
                  <a:lnTo>
                    <a:pt x="101" y="249"/>
                  </a:lnTo>
                  <a:lnTo>
                    <a:pt x="92" y="250"/>
                  </a:lnTo>
                  <a:lnTo>
                    <a:pt x="82" y="252"/>
                  </a:lnTo>
                  <a:lnTo>
                    <a:pt x="74" y="255"/>
                  </a:lnTo>
                  <a:lnTo>
                    <a:pt x="65" y="258"/>
                  </a:lnTo>
                  <a:lnTo>
                    <a:pt x="26" y="271"/>
                  </a:lnTo>
                  <a:lnTo>
                    <a:pt x="23" y="271"/>
                  </a:lnTo>
                  <a:lnTo>
                    <a:pt x="20" y="270"/>
                  </a:lnTo>
                  <a:lnTo>
                    <a:pt x="18" y="268"/>
                  </a:lnTo>
                  <a:lnTo>
                    <a:pt x="17" y="266"/>
                  </a:lnTo>
                  <a:lnTo>
                    <a:pt x="17" y="260"/>
                  </a:lnTo>
                  <a:lnTo>
                    <a:pt x="18" y="254"/>
                  </a:lnTo>
                  <a:lnTo>
                    <a:pt x="24" y="240"/>
                  </a:lnTo>
                  <a:lnTo>
                    <a:pt x="26" y="228"/>
                  </a:lnTo>
                  <a:lnTo>
                    <a:pt x="45" y="227"/>
                  </a:lnTo>
                  <a:lnTo>
                    <a:pt x="61" y="226"/>
                  </a:lnTo>
                  <a:lnTo>
                    <a:pt x="75" y="224"/>
                  </a:lnTo>
                  <a:lnTo>
                    <a:pt x="89" y="222"/>
                  </a:lnTo>
                  <a:lnTo>
                    <a:pt x="102" y="220"/>
                  </a:lnTo>
                  <a:lnTo>
                    <a:pt x="115" y="218"/>
                  </a:lnTo>
                  <a:lnTo>
                    <a:pt x="129" y="216"/>
                  </a:lnTo>
                  <a:lnTo>
                    <a:pt x="146" y="216"/>
                  </a:lnTo>
                  <a:lnTo>
                    <a:pt x="164" y="217"/>
                  </a:lnTo>
                  <a:lnTo>
                    <a:pt x="182" y="218"/>
                  </a:lnTo>
                  <a:lnTo>
                    <a:pt x="191" y="218"/>
                  </a:lnTo>
                  <a:lnTo>
                    <a:pt x="199" y="218"/>
                  </a:lnTo>
                  <a:lnTo>
                    <a:pt x="209" y="217"/>
                  </a:lnTo>
                  <a:lnTo>
                    <a:pt x="219" y="216"/>
                  </a:lnTo>
                  <a:lnTo>
                    <a:pt x="217" y="211"/>
                  </a:lnTo>
                  <a:lnTo>
                    <a:pt x="215" y="208"/>
                  </a:lnTo>
                  <a:lnTo>
                    <a:pt x="213" y="203"/>
                  </a:lnTo>
                  <a:lnTo>
                    <a:pt x="210" y="201"/>
                  </a:lnTo>
                  <a:lnTo>
                    <a:pt x="204" y="196"/>
                  </a:lnTo>
                  <a:lnTo>
                    <a:pt x="195" y="194"/>
                  </a:lnTo>
                  <a:lnTo>
                    <a:pt x="186" y="192"/>
                  </a:lnTo>
                  <a:lnTo>
                    <a:pt x="175" y="191"/>
                  </a:lnTo>
                  <a:lnTo>
                    <a:pt x="164" y="191"/>
                  </a:lnTo>
                  <a:lnTo>
                    <a:pt x="152" y="190"/>
                  </a:lnTo>
                  <a:lnTo>
                    <a:pt x="120" y="191"/>
                  </a:lnTo>
                  <a:lnTo>
                    <a:pt x="93" y="192"/>
                  </a:lnTo>
                  <a:lnTo>
                    <a:pt x="79" y="193"/>
                  </a:lnTo>
                  <a:lnTo>
                    <a:pt x="64" y="196"/>
                  </a:lnTo>
                  <a:lnTo>
                    <a:pt x="49" y="199"/>
                  </a:lnTo>
                  <a:lnTo>
                    <a:pt x="33" y="203"/>
                  </a:lnTo>
                  <a:lnTo>
                    <a:pt x="37" y="191"/>
                  </a:lnTo>
                  <a:lnTo>
                    <a:pt x="38" y="183"/>
                  </a:lnTo>
                  <a:lnTo>
                    <a:pt x="39" y="177"/>
                  </a:lnTo>
                  <a:lnTo>
                    <a:pt x="39" y="172"/>
                  </a:lnTo>
                  <a:lnTo>
                    <a:pt x="34" y="168"/>
                  </a:lnTo>
                  <a:lnTo>
                    <a:pt x="26" y="164"/>
                  </a:lnTo>
                  <a:lnTo>
                    <a:pt x="18" y="161"/>
                  </a:lnTo>
                  <a:lnTo>
                    <a:pt x="13" y="160"/>
                  </a:lnTo>
                  <a:lnTo>
                    <a:pt x="13" y="153"/>
                  </a:lnTo>
                  <a:lnTo>
                    <a:pt x="11" y="147"/>
                  </a:lnTo>
                  <a:lnTo>
                    <a:pt x="8" y="144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2" y="141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25"/>
                  </a:lnTo>
                  <a:lnTo>
                    <a:pt x="5" y="115"/>
                  </a:lnTo>
                  <a:lnTo>
                    <a:pt x="11" y="104"/>
                  </a:lnTo>
                  <a:lnTo>
                    <a:pt x="17" y="92"/>
                  </a:lnTo>
                  <a:lnTo>
                    <a:pt x="24" y="80"/>
                  </a:lnTo>
                  <a:lnTo>
                    <a:pt x="30" y="69"/>
                  </a:lnTo>
                  <a:lnTo>
                    <a:pt x="36" y="59"/>
                  </a:lnTo>
                  <a:lnTo>
                    <a:pt x="39" y="49"/>
                  </a:lnTo>
                  <a:lnTo>
                    <a:pt x="45" y="43"/>
                  </a:lnTo>
                  <a:lnTo>
                    <a:pt x="48" y="42"/>
                  </a:lnTo>
                  <a:lnTo>
                    <a:pt x="49" y="44"/>
                  </a:lnTo>
                  <a:lnTo>
                    <a:pt x="49" y="48"/>
                  </a:lnTo>
                  <a:lnTo>
                    <a:pt x="48" y="51"/>
                  </a:lnTo>
                  <a:lnTo>
                    <a:pt x="52" y="36"/>
                  </a:lnTo>
                  <a:lnTo>
                    <a:pt x="61" y="35"/>
                  </a:lnTo>
                  <a:lnTo>
                    <a:pt x="75" y="31"/>
                  </a:lnTo>
                  <a:lnTo>
                    <a:pt x="94" y="25"/>
                  </a:lnTo>
                  <a:lnTo>
                    <a:pt x="114" y="18"/>
                  </a:lnTo>
                  <a:lnTo>
                    <a:pt x="150" y="6"/>
                  </a:lnTo>
                  <a:lnTo>
                    <a:pt x="165" y="0"/>
                  </a:lnTo>
                  <a:lnTo>
                    <a:pt x="175" y="8"/>
                  </a:lnTo>
                  <a:lnTo>
                    <a:pt x="184" y="15"/>
                  </a:lnTo>
                  <a:lnTo>
                    <a:pt x="194" y="20"/>
                  </a:lnTo>
                  <a:lnTo>
                    <a:pt x="202" y="24"/>
                  </a:lnTo>
                  <a:lnTo>
                    <a:pt x="210" y="27"/>
                  </a:lnTo>
                  <a:lnTo>
                    <a:pt x="220" y="29"/>
                  </a:lnTo>
                  <a:lnTo>
                    <a:pt x="229" y="30"/>
                  </a:lnTo>
                  <a:lnTo>
                    <a:pt x="239" y="30"/>
                  </a:lnTo>
                  <a:lnTo>
                    <a:pt x="239" y="42"/>
                  </a:lnTo>
                  <a:lnTo>
                    <a:pt x="241" y="52"/>
                  </a:lnTo>
                  <a:lnTo>
                    <a:pt x="243" y="61"/>
                  </a:lnTo>
                  <a:lnTo>
                    <a:pt x="247" y="69"/>
                  </a:lnTo>
                  <a:lnTo>
                    <a:pt x="250" y="77"/>
                  </a:lnTo>
                  <a:lnTo>
                    <a:pt x="254" y="84"/>
                  </a:lnTo>
                  <a:lnTo>
                    <a:pt x="259" y="90"/>
                  </a:lnTo>
                  <a:lnTo>
                    <a:pt x="264" y="95"/>
                  </a:lnTo>
                  <a:lnTo>
                    <a:pt x="286" y="115"/>
                  </a:lnTo>
                  <a:lnTo>
                    <a:pt x="305" y="129"/>
                  </a:lnTo>
                  <a:lnTo>
                    <a:pt x="305" y="210"/>
                  </a:lnTo>
                  <a:lnTo>
                    <a:pt x="352" y="234"/>
                  </a:lnTo>
                  <a:lnTo>
                    <a:pt x="353" y="245"/>
                  </a:lnTo>
                  <a:lnTo>
                    <a:pt x="359" y="257"/>
                  </a:lnTo>
                  <a:lnTo>
                    <a:pt x="363" y="267"/>
                  </a:lnTo>
                  <a:lnTo>
                    <a:pt x="365" y="271"/>
                  </a:lnTo>
                  <a:lnTo>
                    <a:pt x="353" y="267"/>
                  </a:lnTo>
                  <a:lnTo>
                    <a:pt x="321" y="259"/>
                  </a:lnTo>
                  <a:lnTo>
                    <a:pt x="300" y="255"/>
                  </a:lnTo>
                  <a:lnTo>
                    <a:pt x="275" y="252"/>
                  </a:lnTo>
                  <a:lnTo>
                    <a:pt x="262" y="251"/>
                  </a:lnTo>
                  <a:lnTo>
                    <a:pt x="248" y="251"/>
                  </a:lnTo>
                  <a:lnTo>
                    <a:pt x="233" y="251"/>
                  </a:lnTo>
                  <a:lnTo>
                    <a:pt x="219" y="25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6" name="Freeform 480"/>
            <p:cNvSpPr>
              <a:spLocks/>
            </p:cNvSpPr>
            <p:nvPr>
              <p:custDataLst>
                <p:tags r:id="rId317"/>
              </p:custDataLst>
            </p:nvPr>
          </p:nvSpPr>
          <p:spPr bwMode="auto">
            <a:xfrm>
              <a:off x="5450719" y="3454825"/>
              <a:ext cx="292365" cy="334963"/>
            </a:xfrm>
            <a:custGeom>
              <a:avLst/>
              <a:gdLst>
                <a:gd name="T0" fmla="*/ 2147483647 w 624"/>
                <a:gd name="T1" fmla="*/ 1720531169 h 640"/>
                <a:gd name="T2" fmla="*/ 2147483647 w 624"/>
                <a:gd name="T3" fmla="*/ 1720531169 h 640"/>
                <a:gd name="T4" fmla="*/ 2147483647 w 624"/>
                <a:gd name="T5" fmla="*/ 716865307 h 640"/>
                <a:gd name="T6" fmla="*/ 2147483647 w 624"/>
                <a:gd name="T7" fmla="*/ 2147483647 h 640"/>
                <a:gd name="T8" fmla="*/ 2147483647 w 624"/>
                <a:gd name="T9" fmla="*/ 2147483647 h 640"/>
                <a:gd name="T10" fmla="*/ 2147483647 w 624"/>
                <a:gd name="T11" fmla="*/ 2147483647 h 640"/>
                <a:gd name="T12" fmla="*/ 2147483647 w 624"/>
                <a:gd name="T13" fmla="*/ 2147483647 h 640"/>
                <a:gd name="T14" fmla="*/ 2147483647 w 624"/>
                <a:gd name="T15" fmla="*/ 2147483647 h 640"/>
                <a:gd name="T16" fmla="*/ 2147483647 w 624"/>
                <a:gd name="T17" fmla="*/ 2147483647 h 640"/>
                <a:gd name="T18" fmla="*/ 2147483647 w 624"/>
                <a:gd name="T19" fmla="*/ 2147483647 h 640"/>
                <a:gd name="T20" fmla="*/ 2147483647 w 624"/>
                <a:gd name="T21" fmla="*/ 2147483647 h 640"/>
                <a:gd name="T22" fmla="*/ 2147483647 w 624"/>
                <a:gd name="T23" fmla="*/ 2147483647 h 640"/>
                <a:gd name="T24" fmla="*/ 2147483647 w 624"/>
                <a:gd name="T25" fmla="*/ 2147483647 h 640"/>
                <a:gd name="T26" fmla="*/ 2147483647 w 624"/>
                <a:gd name="T27" fmla="*/ 2147483647 h 640"/>
                <a:gd name="T28" fmla="*/ 2147483647 w 624"/>
                <a:gd name="T29" fmla="*/ 2147483647 h 640"/>
                <a:gd name="T30" fmla="*/ 2147483647 w 624"/>
                <a:gd name="T31" fmla="*/ 2147483647 h 640"/>
                <a:gd name="T32" fmla="*/ 2147483647 w 624"/>
                <a:gd name="T33" fmla="*/ 2147483647 h 640"/>
                <a:gd name="T34" fmla="*/ 2147483647 w 624"/>
                <a:gd name="T35" fmla="*/ 2147483647 h 640"/>
                <a:gd name="T36" fmla="*/ 2147483647 w 624"/>
                <a:gd name="T37" fmla="*/ 2147483647 h 640"/>
                <a:gd name="T38" fmla="*/ 2147483647 w 624"/>
                <a:gd name="T39" fmla="*/ 2147483647 h 640"/>
                <a:gd name="T40" fmla="*/ 2147483647 w 624"/>
                <a:gd name="T41" fmla="*/ 2147483647 h 640"/>
                <a:gd name="T42" fmla="*/ 2147483647 w 624"/>
                <a:gd name="T43" fmla="*/ 2147483647 h 640"/>
                <a:gd name="T44" fmla="*/ 2147483647 w 624"/>
                <a:gd name="T45" fmla="*/ 2147483647 h 640"/>
                <a:gd name="T46" fmla="*/ 2147483647 w 624"/>
                <a:gd name="T47" fmla="*/ 2147483647 h 640"/>
                <a:gd name="T48" fmla="*/ 2147483647 w 624"/>
                <a:gd name="T49" fmla="*/ 2147483647 h 640"/>
                <a:gd name="T50" fmla="*/ 2147483647 w 624"/>
                <a:gd name="T51" fmla="*/ 2147483647 h 640"/>
                <a:gd name="T52" fmla="*/ 2147483647 w 624"/>
                <a:gd name="T53" fmla="*/ 2147483647 h 640"/>
                <a:gd name="T54" fmla="*/ 2147483647 w 624"/>
                <a:gd name="T55" fmla="*/ 2147483647 h 640"/>
                <a:gd name="T56" fmla="*/ 2147483647 w 624"/>
                <a:gd name="T57" fmla="*/ 2147483647 h 640"/>
                <a:gd name="T58" fmla="*/ 2147483647 w 624"/>
                <a:gd name="T59" fmla="*/ 2147483647 h 640"/>
                <a:gd name="T60" fmla="*/ 2147483647 w 624"/>
                <a:gd name="T61" fmla="*/ 2147483647 h 640"/>
                <a:gd name="T62" fmla="*/ 2147483647 w 624"/>
                <a:gd name="T63" fmla="*/ 2147483647 h 640"/>
                <a:gd name="T64" fmla="*/ 2147483647 w 624"/>
                <a:gd name="T65" fmla="*/ 2147483647 h 640"/>
                <a:gd name="T66" fmla="*/ 2147483647 w 624"/>
                <a:gd name="T67" fmla="*/ 2147483647 h 640"/>
                <a:gd name="T68" fmla="*/ 2147483647 w 624"/>
                <a:gd name="T69" fmla="*/ 2147483647 h 640"/>
                <a:gd name="T70" fmla="*/ 2147483647 w 624"/>
                <a:gd name="T71" fmla="*/ 2147483647 h 640"/>
                <a:gd name="T72" fmla="*/ 2147483647 w 624"/>
                <a:gd name="T73" fmla="*/ 2147483647 h 640"/>
                <a:gd name="T74" fmla="*/ 2147483647 w 624"/>
                <a:gd name="T75" fmla="*/ 2147483647 h 640"/>
                <a:gd name="T76" fmla="*/ 2147483647 w 624"/>
                <a:gd name="T77" fmla="*/ 2147483647 h 640"/>
                <a:gd name="T78" fmla="*/ 2147483647 w 624"/>
                <a:gd name="T79" fmla="*/ 2147483647 h 640"/>
                <a:gd name="T80" fmla="*/ 2147483647 w 624"/>
                <a:gd name="T81" fmla="*/ 2147483647 h 640"/>
                <a:gd name="T82" fmla="*/ 2147483647 w 624"/>
                <a:gd name="T83" fmla="*/ 2147483647 h 640"/>
                <a:gd name="T84" fmla="*/ 2147483647 w 624"/>
                <a:gd name="T85" fmla="*/ 2147483647 h 640"/>
                <a:gd name="T86" fmla="*/ 970785787 w 624"/>
                <a:gd name="T87" fmla="*/ 2147483647 h 640"/>
                <a:gd name="T88" fmla="*/ 404400768 w 624"/>
                <a:gd name="T89" fmla="*/ 2147483647 h 640"/>
                <a:gd name="T90" fmla="*/ 0 w 624"/>
                <a:gd name="T91" fmla="*/ 2147483647 h 640"/>
                <a:gd name="T92" fmla="*/ 0 w 624"/>
                <a:gd name="T93" fmla="*/ 2147483647 h 640"/>
                <a:gd name="T94" fmla="*/ 808988372 w 624"/>
                <a:gd name="T95" fmla="*/ 2147483647 h 640"/>
                <a:gd name="T96" fmla="*/ 2147483647 w 624"/>
                <a:gd name="T97" fmla="*/ 2147483647 h 640"/>
                <a:gd name="T98" fmla="*/ 2147483647 w 624"/>
                <a:gd name="T99" fmla="*/ 2147483647 h 640"/>
                <a:gd name="T100" fmla="*/ 2147483647 w 624"/>
                <a:gd name="T101" fmla="*/ 2147483647 h 640"/>
                <a:gd name="T102" fmla="*/ 2147483647 w 624"/>
                <a:gd name="T103" fmla="*/ 2147483647 h 640"/>
                <a:gd name="T104" fmla="*/ 2147483647 w 624"/>
                <a:gd name="T105" fmla="*/ 1146929537 h 6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624" h="640">
                  <a:moveTo>
                    <a:pt x="79" y="0"/>
                  </a:moveTo>
                  <a:lnTo>
                    <a:pt x="146" y="0"/>
                  </a:lnTo>
                  <a:lnTo>
                    <a:pt x="146" y="12"/>
                  </a:lnTo>
                  <a:lnTo>
                    <a:pt x="173" y="43"/>
                  </a:lnTo>
                  <a:lnTo>
                    <a:pt x="232" y="43"/>
                  </a:lnTo>
                  <a:lnTo>
                    <a:pt x="239" y="12"/>
                  </a:lnTo>
                  <a:lnTo>
                    <a:pt x="259" y="0"/>
                  </a:lnTo>
                  <a:lnTo>
                    <a:pt x="273" y="0"/>
                  </a:lnTo>
                  <a:lnTo>
                    <a:pt x="287" y="5"/>
                  </a:lnTo>
                  <a:lnTo>
                    <a:pt x="301" y="10"/>
                  </a:lnTo>
                  <a:lnTo>
                    <a:pt x="314" y="16"/>
                  </a:lnTo>
                  <a:lnTo>
                    <a:pt x="326" y="22"/>
                  </a:lnTo>
                  <a:lnTo>
                    <a:pt x="351" y="36"/>
                  </a:lnTo>
                  <a:lnTo>
                    <a:pt x="374" y="51"/>
                  </a:lnTo>
                  <a:lnTo>
                    <a:pt x="396" y="66"/>
                  </a:lnTo>
                  <a:lnTo>
                    <a:pt x="418" y="81"/>
                  </a:lnTo>
                  <a:lnTo>
                    <a:pt x="441" y="97"/>
                  </a:lnTo>
                  <a:lnTo>
                    <a:pt x="465" y="111"/>
                  </a:lnTo>
                  <a:lnTo>
                    <a:pt x="465" y="118"/>
                  </a:lnTo>
                  <a:lnTo>
                    <a:pt x="467" y="124"/>
                  </a:lnTo>
                  <a:lnTo>
                    <a:pt x="469" y="131"/>
                  </a:lnTo>
                  <a:lnTo>
                    <a:pt x="471" y="138"/>
                  </a:lnTo>
                  <a:lnTo>
                    <a:pt x="476" y="146"/>
                  </a:lnTo>
                  <a:lnTo>
                    <a:pt x="480" y="153"/>
                  </a:lnTo>
                  <a:lnTo>
                    <a:pt x="485" y="159"/>
                  </a:lnTo>
                  <a:lnTo>
                    <a:pt x="491" y="165"/>
                  </a:lnTo>
                  <a:lnTo>
                    <a:pt x="497" y="170"/>
                  </a:lnTo>
                  <a:lnTo>
                    <a:pt x="503" y="175"/>
                  </a:lnTo>
                  <a:lnTo>
                    <a:pt x="511" y="179"/>
                  </a:lnTo>
                  <a:lnTo>
                    <a:pt x="519" y="183"/>
                  </a:lnTo>
                  <a:lnTo>
                    <a:pt x="526" y="186"/>
                  </a:lnTo>
                  <a:lnTo>
                    <a:pt x="534" y="188"/>
                  </a:lnTo>
                  <a:lnTo>
                    <a:pt x="543" y="190"/>
                  </a:lnTo>
                  <a:lnTo>
                    <a:pt x="552" y="190"/>
                  </a:lnTo>
                  <a:lnTo>
                    <a:pt x="552" y="193"/>
                  </a:lnTo>
                  <a:lnTo>
                    <a:pt x="554" y="195"/>
                  </a:lnTo>
                  <a:lnTo>
                    <a:pt x="556" y="198"/>
                  </a:lnTo>
                  <a:lnTo>
                    <a:pt x="559" y="200"/>
                  </a:lnTo>
                  <a:lnTo>
                    <a:pt x="565" y="205"/>
                  </a:lnTo>
                  <a:lnTo>
                    <a:pt x="571" y="209"/>
                  </a:lnTo>
                  <a:lnTo>
                    <a:pt x="567" y="219"/>
                  </a:lnTo>
                  <a:lnTo>
                    <a:pt x="561" y="227"/>
                  </a:lnTo>
                  <a:lnTo>
                    <a:pt x="554" y="236"/>
                  </a:lnTo>
                  <a:lnTo>
                    <a:pt x="545" y="244"/>
                  </a:lnTo>
                  <a:lnTo>
                    <a:pt x="537" y="252"/>
                  </a:lnTo>
                  <a:lnTo>
                    <a:pt x="531" y="260"/>
                  </a:lnTo>
                  <a:lnTo>
                    <a:pt x="526" y="266"/>
                  </a:lnTo>
                  <a:lnTo>
                    <a:pt x="525" y="271"/>
                  </a:lnTo>
                  <a:lnTo>
                    <a:pt x="526" y="277"/>
                  </a:lnTo>
                  <a:lnTo>
                    <a:pt x="528" y="283"/>
                  </a:lnTo>
                  <a:lnTo>
                    <a:pt x="533" y="287"/>
                  </a:lnTo>
                  <a:lnTo>
                    <a:pt x="538" y="291"/>
                  </a:lnTo>
                  <a:lnTo>
                    <a:pt x="543" y="295"/>
                  </a:lnTo>
                  <a:lnTo>
                    <a:pt x="547" y="299"/>
                  </a:lnTo>
                  <a:lnTo>
                    <a:pt x="550" y="303"/>
                  </a:lnTo>
                  <a:lnTo>
                    <a:pt x="552" y="307"/>
                  </a:lnTo>
                  <a:lnTo>
                    <a:pt x="552" y="425"/>
                  </a:lnTo>
                  <a:lnTo>
                    <a:pt x="549" y="430"/>
                  </a:lnTo>
                  <a:lnTo>
                    <a:pt x="549" y="434"/>
                  </a:lnTo>
                  <a:lnTo>
                    <a:pt x="550" y="439"/>
                  </a:lnTo>
                  <a:lnTo>
                    <a:pt x="552" y="443"/>
                  </a:lnTo>
                  <a:lnTo>
                    <a:pt x="556" y="452"/>
                  </a:lnTo>
                  <a:lnTo>
                    <a:pt x="558" y="462"/>
                  </a:lnTo>
                  <a:lnTo>
                    <a:pt x="558" y="475"/>
                  </a:lnTo>
                  <a:lnTo>
                    <a:pt x="558" y="483"/>
                  </a:lnTo>
                  <a:lnTo>
                    <a:pt x="558" y="489"/>
                  </a:lnTo>
                  <a:lnTo>
                    <a:pt x="558" y="499"/>
                  </a:lnTo>
                  <a:lnTo>
                    <a:pt x="559" y="507"/>
                  </a:lnTo>
                  <a:lnTo>
                    <a:pt x="561" y="515"/>
                  </a:lnTo>
                  <a:lnTo>
                    <a:pt x="567" y="523"/>
                  </a:lnTo>
                  <a:lnTo>
                    <a:pt x="574" y="532"/>
                  </a:lnTo>
                  <a:lnTo>
                    <a:pt x="594" y="549"/>
                  </a:lnTo>
                  <a:lnTo>
                    <a:pt x="624" y="572"/>
                  </a:lnTo>
                  <a:lnTo>
                    <a:pt x="622" y="575"/>
                  </a:lnTo>
                  <a:lnTo>
                    <a:pt x="616" y="579"/>
                  </a:lnTo>
                  <a:lnTo>
                    <a:pt x="609" y="583"/>
                  </a:lnTo>
                  <a:lnTo>
                    <a:pt x="599" y="589"/>
                  </a:lnTo>
                  <a:lnTo>
                    <a:pt x="575" y="600"/>
                  </a:lnTo>
                  <a:lnTo>
                    <a:pt x="546" y="611"/>
                  </a:lnTo>
                  <a:lnTo>
                    <a:pt x="518" y="622"/>
                  </a:lnTo>
                  <a:lnTo>
                    <a:pt x="491" y="631"/>
                  </a:lnTo>
                  <a:lnTo>
                    <a:pt x="470" y="638"/>
                  </a:lnTo>
                  <a:lnTo>
                    <a:pt x="458" y="640"/>
                  </a:lnTo>
                  <a:lnTo>
                    <a:pt x="443" y="638"/>
                  </a:lnTo>
                  <a:lnTo>
                    <a:pt x="423" y="634"/>
                  </a:lnTo>
                  <a:lnTo>
                    <a:pt x="403" y="630"/>
                  </a:lnTo>
                  <a:lnTo>
                    <a:pt x="392" y="628"/>
                  </a:lnTo>
                  <a:lnTo>
                    <a:pt x="369" y="630"/>
                  </a:lnTo>
                  <a:lnTo>
                    <a:pt x="348" y="632"/>
                  </a:lnTo>
                  <a:lnTo>
                    <a:pt x="339" y="633"/>
                  </a:lnTo>
                  <a:lnTo>
                    <a:pt x="329" y="633"/>
                  </a:lnTo>
                  <a:lnTo>
                    <a:pt x="318" y="631"/>
                  </a:lnTo>
                  <a:lnTo>
                    <a:pt x="306" y="628"/>
                  </a:lnTo>
                  <a:lnTo>
                    <a:pt x="303" y="625"/>
                  </a:lnTo>
                  <a:lnTo>
                    <a:pt x="301" y="620"/>
                  </a:lnTo>
                  <a:lnTo>
                    <a:pt x="299" y="614"/>
                  </a:lnTo>
                  <a:lnTo>
                    <a:pt x="298" y="608"/>
                  </a:lnTo>
                  <a:lnTo>
                    <a:pt x="295" y="592"/>
                  </a:lnTo>
                  <a:lnTo>
                    <a:pt x="294" y="573"/>
                  </a:lnTo>
                  <a:lnTo>
                    <a:pt x="291" y="556"/>
                  </a:lnTo>
                  <a:lnTo>
                    <a:pt x="289" y="541"/>
                  </a:lnTo>
                  <a:lnTo>
                    <a:pt x="288" y="529"/>
                  </a:lnTo>
                  <a:lnTo>
                    <a:pt x="286" y="523"/>
                  </a:lnTo>
                  <a:lnTo>
                    <a:pt x="270" y="519"/>
                  </a:lnTo>
                  <a:lnTo>
                    <a:pt x="253" y="517"/>
                  </a:lnTo>
                  <a:lnTo>
                    <a:pt x="232" y="515"/>
                  </a:lnTo>
                  <a:lnTo>
                    <a:pt x="206" y="511"/>
                  </a:lnTo>
                  <a:lnTo>
                    <a:pt x="185" y="502"/>
                  </a:lnTo>
                  <a:lnTo>
                    <a:pt x="139" y="482"/>
                  </a:lnTo>
                  <a:lnTo>
                    <a:pt x="113" y="470"/>
                  </a:lnTo>
                  <a:lnTo>
                    <a:pt x="90" y="459"/>
                  </a:lnTo>
                  <a:lnTo>
                    <a:pt x="82" y="454"/>
                  </a:lnTo>
                  <a:lnTo>
                    <a:pt x="74" y="450"/>
                  </a:lnTo>
                  <a:lnTo>
                    <a:pt x="68" y="446"/>
                  </a:lnTo>
                  <a:lnTo>
                    <a:pt x="66" y="443"/>
                  </a:lnTo>
                  <a:lnTo>
                    <a:pt x="66" y="437"/>
                  </a:lnTo>
                  <a:lnTo>
                    <a:pt x="66" y="428"/>
                  </a:lnTo>
                  <a:lnTo>
                    <a:pt x="66" y="419"/>
                  </a:lnTo>
                  <a:lnTo>
                    <a:pt x="66" y="412"/>
                  </a:lnTo>
                  <a:lnTo>
                    <a:pt x="65" y="402"/>
                  </a:lnTo>
                  <a:lnTo>
                    <a:pt x="62" y="392"/>
                  </a:lnTo>
                  <a:lnTo>
                    <a:pt x="57" y="384"/>
                  </a:lnTo>
                  <a:lnTo>
                    <a:pt x="53" y="377"/>
                  </a:lnTo>
                  <a:lnTo>
                    <a:pt x="48" y="371"/>
                  </a:lnTo>
                  <a:lnTo>
                    <a:pt x="44" y="363"/>
                  </a:lnTo>
                  <a:lnTo>
                    <a:pt x="41" y="357"/>
                  </a:lnTo>
                  <a:lnTo>
                    <a:pt x="40" y="351"/>
                  </a:lnTo>
                  <a:lnTo>
                    <a:pt x="32" y="350"/>
                  </a:lnTo>
                  <a:lnTo>
                    <a:pt x="27" y="347"/>
                  </a:lnTo>
                  <a:lnTo>
                    <a:pt x="21" y="343"/>
                  </a:lnTo>
                  <a:lnTo>
                    <a:pt x="17" y="338"/>
                  </a:lnTo>
                  <a:lnTo>
                    <a:pt x="12" y="332"/>
                  </a:lnTo>
                  <a:lnTo>
                    <a:pt x="9" y="325"/>
                  </a:lnTo>
                  <a:lnTo>
                    <a:pt x="7" y="317"/>
                  </a:lnTo>
                  <a:lnTo>
                    <a:pt x="5" y="308"/>
                  </a:lnTo>
                  <a:lnTo>
                    <a:pt x="1" y="291"/>
                  </a:lnTo>
                  <a:lnTo>
                    <a:pt x="0" y="276"/>
                  </a:lnTo>
                  <a:lnTo>
                    <a:pt x="0" y="262"/>
                  </a:lnTo>
                  <a:lnTo>
                    <a:pt x="0" y="252"/>
                  </a:lnTo>
                  <a:lnTo>
                    <a:pt x="0" y="243"/>
                  </a:lnTo>
                  <a:lnTo>
                    <a:pt x="0" y="234"/>
                  </a:lnTo>
                  <a:lnTo>
                    <a:pt x="0" y="225"/>
                  </a:lnTo>
                  <a:lnTo>
                    <a:pt x="0" y="215"/>
                  </a:lnTo>
                  <a:lnTo>
                    <a:pt x="10" y="212"/>
                  </a:lnTo>
                  <a:lnTo>
                    <a:pt x="20" y="208"/>
                  </a:lnTo>
                  <a:lnTo>
                    <a:pt x="29" y="202"/>
                  </a:lnTo>
                  <a:lnTo>
                    <a:pt x="38" y="195"/>
                  </a:lnTo>
                  <a:lnTo>
                    <a:pt x="46" y="188"/>
                  </a:lnTo>
                  <a:lnTo>
                    <a:pt x="54" y="180"/>
                  </a:lnTo>
                  <a:lnTo>
                    <a:pt x="61" y="173"/>
                  </a:lnTo>
                  <a:lnTo>
                    <a:pt x="66" y="166"/>
                  </a:lnTo>
                  <a:lnTo>
                    <a:pt x="73" y="85"/>
                  </a:lnTo>
                  <a:lnTo>
                    <a:pt x="77" y="77"/>
                  </a:lnTo>
                  <a:lnTo>
                    <a:pt x="81" y="67"/>
                  </a:lnTo>
                  <a:lnTo>
                    <a:pt x="83" y="55"/>
                  </a:lnTo>
                  <a:lnTo>
                    <a:pt x="84" y="43"/>
                  </a:lnTo>
                  <a:lnTo>
                    <a:pt x="84" y="30"/>
                  </a:lnTo>
                  <a:lnTo>
                    <a:pt x="83" y="18"/>
                  </a:lnTo>
                  <a:lnTo>
                    <a:pt x="82" y="8"/>
                  </a:lnTo>
                  <a:lnTo>
                    <a:pt x="79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7" name="Freeform 481"/>
            <p:cNvSpPr>
              <a:spLocks/>
            </p:cNvSpPr>
            <p:nvPr>
              <p:custDataLst>
                <p:tags r:id="rId318"/>
              </p:custDataLst>
            </p:nvPr>
          </p:nvSpPr>
          <p:spPr bwMode="auto">
            <a:xfrm>
              <a:off x="8228182" y="1968922"/>
              <a:ext cx="20638" cy="57150"/>
            </a:xfrm>
            <a:custGeom>
              <a:avLst/>
              <a:gdLst>
                <a:gd name="T0" fmla="*/ 639239968 w 52"/>
                <a:gd name="T1" fmla="*/ 2147483647 h 50"/>
                <a:gd name="T2" fmla="*/ 0 w 52"/>
                <a:gd name="T3" fmla="*/ 2147483647 h 50"/>
                <a:gd name="T4" fmla="*/ 98375665 w 52"/>
                <a:gd name="T5" fmla="*/ 2147483647 h 50"/>
                <a:gd name="T6" fmla="*/ 294992547 w 52"/>
                <a:gd name="T7" fmla="*/ 2147483647 h 50"/>
                <a:gd name="T8" fmla="*/ 589985094 w 52"/>
                <a:gd name="T9" fmla="*/ 2147483647 h 50"/>
                <a:gd name="T10" fmla="*/ 884977641 w 52"/>
                <a:gd name="T11" fmla="*/ 2147483647 h 50"/>
                <a:gd name="T12" fmla="*/ 1278345488 w 52"/>
                <a:gd name="T13" fmla="*/ 2147483647 h 50"/>
                <a:gd name="T14" fmla="*/ 1671713700 w 52"/>
                <a:gd name="T15" fmla="*/ 2147483647 h 50"/>
                <a:gd name="T16" fmla="*/ 2114202338 w 52"/>
                <a:gd name="T17" fmla="*/ 1493271207 h 50"/>
                <a:gd name="T18" fmla="*/ 2147483647 w 52"/>
                <a:gd name="T19" fmla="*/ 0 h 50"/>
                <a:gd name="T20" fmla="*/ 1966706247 w 52"/>
                <a:gd name="T21" fmla="*/ 2147483647 h 50"/>
                <a:gd name="T22" fmla="*/ 1327466279 w 52"/>
                <a:gd name="T23" fmla="*/ 2147483647 h 50"/>
                <a:gd name="T24" fmla="*/ 1081728606 w 52"/>
                <a:gd name="T25" fmla="*/ 2147483647 h 50"/>
                <a:gd name="T26" fmla="*/ 835856850 w 52"/>
                <a:gd name="T27" fmla="*/ 2147483647 h 50"/>
                <a:gd name="T28" fmla="*/ 688360393 w 52"/>
                <a:gd name="T29" fmla="*/ 2147483647 h 50"/>
                <a:gd name="T30" fmla="*/ 639239968 w 52"/>
                <a:gd name="T31" fmla="*/ 2147483647 h 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2" h="50">
                  <a:moveTo>
                    <a:pt x="13" y="50"/>
                  </a:moveTo>
                  <a:lnTo>
                    <a:pt x="0" y="32"/>
                  </a:lnTo>
                  <a:lnTo>
                    <a:pt x="2" y="25"/>
                  </a:lnTo>
                  <a:lnTo>
                    <a:pt x="6" y="18"/>
                  </a:lnTo>
                  <a:lnTo>
                    <a:pt x="12" y="13"/>
                  </a:lnTo>
                  <a:lnTo>
                    <a:pt x="18" y="9"/>
                  </a:lnTo>
                  <a:lnTo>
                    <a:pt x="26" y="5"/>
                  </a:lnTo>
                  <a:lnTo>
                    <a:pt x="34" y="3"/>
                  </a:lnTo>
                  <a:lnTo>
                    <a:pt x="43" y="1"/>
                  </a:lnTo>
                  <a:lnTo>
                    <a:pt x="52" y="0"/>
                  </a:lnTo>
                  <a:lnTo>
                    <a:pt x="40" y="11"/>
                  </a:lnTo>
                  <a:lnTo>
                    <a:pt x="27" y="22"/>
                  </a:lnTo>
                  <a:lnTo>
                    <a:pt x="22" y="30"/>
                  </a:lnTo>
                  <a:lnTo>
                    <a:pt x="17" y="36"/>
                  </a:lnTo>
                  <a:lnTo>
                    <a:pt x="14" y="43"/>
                  </a:lnTo>
                  <a:lnTo>
                    <a:pt x="13" y="50"/>
                  </a:lnTo>
                </a:path>
              </a:pathLst>
            </a:custGeom>
            <a:solidFill>
              <a:srgbClr val="001F5B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8" name="Freeform 482"/>
            <p:cNvSpPr>
              <a:spLocks/>
            </p:cNvSpPr>
            <p:nvPr>
              <p:custDataLst>
                <p:tags r:id="rId319"/>
              </p:custDataLst>
            </p:nvPr>
          </p:nvSpPr>
          <p:spPr bwMode="auto">
            <a:xfrm>
              <a:off x="8075120" y="1970510"/>
              <a:ext cx="153062" cy="125412"/>
            </a:xfrm>
            <a:custGeom>
              <a:avLst/>
              <a:gdLst>
                <a:gd name="T0" fmla="*/ 2147483647 w 320"/>
                <a:gd name="T1" fmla="*/ 2147483647 h 234"/>
                <a:gd name="T2" fmla="*/ 2147483647 w 320"/>
                <a:gd name="T3" fmla="*/ 2147483647 h 234"/>
                <a:gd name="T4" fmla="*/ 2147483647 w 320"/>
                <a:gd name="T5" fmla="*/ 2147483647 h 234"/>
                <a:gd name="T6" fmla="*/ 2147483647 w 320"/>
                <a:gd name="T7" fmla="*/ 2147483647 h 234"/>
                <a:gd name="T8" fmla="*/ 2147483647 w 320"/>
                <a:gd name="T9" fmla="*/ 2147483647 h 234"/>
                <a:gd name="T10" fmla="*/ 2147483647 w 320"/>
                <a:gd name="T11" fmla="*/ 2147483647 h 234"/>
                <a:gd name="T12" fmla="*/ 2147483647 w 320"/>
                <a:gd name="T13" fmla="*/ 2147483647 h 234"/>
                <a:gd name="T14" fmla="*/ 2147483647 w 320"/>
                <a:gd name="T15" fmla="*/ 2147483647 h 234"/>
                <a:gd name="T16" fmla="*/ 2147483647 w 320"/>
                <a:gd name="T17" fmla="*/ 2147483647 h 234"/>
                <a:gd name="T18" fmla="*/ 2147483647 w 320"/>
                <a:gd name="T19" fmla="*/ 2147483647 h 234"/>
                <a:gd name="T20" fmla="*/ 2147483647 w 320"/>
                <a:gd name="T21" fmla="*/ 2147483647 h 234"/>
                <a:gd name="T22" fmla="*/ 2147483647 w 320"/>
                <a:gd name="T23" fmla="*/ 2147483647 h 234"/>
                <a:gd name="T24" fmla="*/ 2147483647 w 320"/>
                <a:gd name="T25" fmla="*/ 2147483647 h 234"/>
                <a:gd name="T26" fmla="*/ 2147483647 w 320"/>
                <a:gd name="T27" fmla="*/ 2147483647 h 234"/>
                <a:gd name="T28" fmla="*/ 2147483647 w 320"/>
                <a:gd name="T29" fmla="*/ 2147483647 h 234"/>
                <a:gd name="T30" fmla="*/ 2147483647 w 320"/>
                <a:gd name="T31" fmla="*/ 2147483647 h 234"/>
                <a:gd name="T32" fmla="*/ 2147483647 w 320"/>
                <a:gd name="T33" fmla="*/ 2147483647 h 234"/>
                <a:gd name="T34" fmla="*/ 2147483647 w 320"/>
                <a:gd name="T35" fmla="*/ 2147483647 h 234"/>
                <a:gd name="T36" fmla="*/ 2147483647 w 320"/>
                <a:gd name="T37" fmla="*/ 2147483647 h 234"/>
                <a:gd name="T38" fmla="*/ 2147483647 w 320"/>
                <a:gd name="T39" fmla="*/ 2147483647 h 234"/>
                <a:gd name="T40" fmla="*/ 1721553218 w 320"/>
                <a:gd name="T41" fmla="*/ 2147483647 h 234"/>
                <a:gd name="T42" fmla="*/ 602573010 w 320"/>
                <a:gd name="T43" fmla="*/ 1539324574 h 234"/>
                <a:gd name="T44" fmla="*/ 774708596 w 320"/>
                <a:gd name="T45" fmla="*/ 0 h 234"/>
                <a:gd name="T46" fmla="*/ 2065824831 w 320"/>
                <a:gd name="T47" fmla="*/ 0 h 234"/>
                <a:gd name="T48" fmla="*/ 2147483647 w 320"/>
                <a:gd name="T49" fmla="*/ 461883821 h 234"/>
                <a:gd name="T50" fmla="*/ 2147483647 w 320"/>
                <a:gd name="T51" fmla="*/ 2147483647 h 234"/>
                <a:gd name="T52" fmla="*/ 2147483647 w 320"/>
                <a:gd name="T53" fmla="*/ 2147483647 h 234"/>
                <a:gd name="T54" fmla="*/ 2147483647 w 320"/>
                <a:gd name="T55" fmla="*/ 2147483647 h 234"/>
                <a:gd name="T56" fmla="*/ 2147483647 w 320"/>
                <a:gd name="T57" fmla="*/ 2147483647 h 234"/>
                <a:gd name="T58" fmla="*/ 2147483647 w 320"/>
                <a:gd name="T59" fmla="*/ 2147483647 h 234"/>
                <a:gd name="T60" fmla="*/ 2147483647 w 320"/>
                <a:gd name="T61" fmla="*/ 2147483647 h 234"/>
                <a:gd name="T62" fmla="*/ 2147483647 w 320"/>
                <a:gd name="T63" fmla="*/ 2147483647 h 234"/>
                <a:gd name="T64" fmla="*/ 2147483647 w 320"/>
                <a:gd name="T65" fmla="*/ 2147483647 h 234"/>
                <a:gd name="T66" fmla="*/ 2147483647 w 320"/>
                <a:gd name="T67" fmla="*/ 2147483647 h 234"/>
                <a:gd name="T68" fmla="*/ 2147483647 w 320"/>
                <a:gd name="T69" fmla="*/ 2147483647 h 234"/>
                <a:gd name="T70" fmla="*/ 2147483647 w 320"/>
                <a:gd name="T71" fmla="*/ 2147483647 h 234"/>
                <a:gd name="T72" fmla="*/ 2147483647 w 320"/>
                <a:gd name="T73" fmla="*/ 2147483647 h 234"/>
                <a:gd name="T74" fmla="*/ 2147483647 w 320"/>
                <a:gd name="T75" fmla="*/ 2147483647 h 234"/>
                <a:gd name="T76" fmla="*/ 2147483647 w 320"/>
                <a:gd name="T77" fmla="*/ 2147483647 h 234"/>
                <a:gd name="T78" fmla="*/ 2147483647 w 320"/>
                <a:gd name="T79" fmla="*/ 2147483647 h 234"/>
                <a:gd name="T80" fmla="*/ 2147483647 w 320"/>
                <a:gd name="T81" fmla="*/ 2147483647 h 234"/>
                <a:gd name="T82" fmla="*/ 2147483647 w 320"/>
                <a:gd name="T83" fmla="*/ 2147483647 h 234"/>
                <a:gd name="T84" fmla="*/ 2147483647 w 320"/>
                <a:gd name="T85" fmla="*/ 2147483647 h 234"/>
                <a:gd name="T86" fmla="*/ 2147483647 w 320"/>
                <a:gd name="T87" fmla="*/ 2147483647 h 234"/>
                <a:gd name="T88" fmla="*/ 2147483647 w 320"/>
                <a:gd name="T89" fmla="*/ 2147483647 h 234"/>
                <a:gd name="T90" fmla="*/ 2147483647 w 320"/>
                <a:gd name="T91" fmla="*/ 2147483647 h 234"/>
                <a:gd name="T92" fmla="*/ 2147483647 w 320"/>
                <a:gd name="T93" fmla="*/ 2147483647 h 234"/>
                <a:gd name="T94" fmla="*/ 2147483647 w 320"/>
                <a:gd name="T95" fmla="*/ 2147483647 h 234"/>
                <a:gd name="T96" fmla="*/ 2147483647 w 320"/>
                <a:gd name="T97" fmla="*/ 2147483647 h 234"/>
                <a:gd name="T98" fmla="*/ 2147483647 w 320"/>
                <a:gd name="T99" fmla="*/ 2147483647 h 234"/>
                <a:gd name="T100" fmla="*/ 2147483647 w 320"/>
                <a:gd name="T101" fmla="*/ 2147483647 h 234"/>
                <a:gd name="T102" fmla="*/ 2147483647 w 320"/>
                <a:gd name="T103" fmla="*/ 2147483647 h 234"/>
                <a:gd name="T104" fmla="*/ 2147483647 w 320"/>
                <a:gd name="T105" fmla="*/ 2147483647 h 234"/>
                <a:gd name="T106" fmla="*/ 2147483647 w 320"/>
                <a:gd name="T107" fmla="*/ 2147483647 h 234"/>
                <a:gd name="T108" fmla="*/ 2147483647 w 320"/>
                <a:gd name="T109" fmla="*/ 2147483647 h 234"/>
                <a:gd name="T110" fmla="*/ 2147483647 w 320"/>
                <a:gd name="T111" fmla="*/ 2147483647 h 234"/>
                <a:gd name="T112" fmla="*/ 2147483647 w 320"/>
                <a:gd name="T113" fmla="*/ 2147483647 h 234"/>
                <a:gd name="T114" fmla="*/ 2147483647 w 320"/>
                <a:gd name="T115" fmla="*/ 2147483647 h 234"/>
                <a:gd name="T116" fmla="*/ 2147483647 w 320"/>
                <a:gd name="T117" fmla="*/ 2147483647 h 23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20" h="234">
                  <a:moveTo>
                    <a:pt x="87" y="234"/>
                  </a:moveTo>
                  <a:lnTo>
                    <a:pt x="76" y="231"/>
                  </a:lnTo>
                  <a:lnTo>
                    <a:pt x="61" y="228"/>
                  </a:lnTo>
                  <a:lnTo>
                    <a:pt x="61" y="226"/>
                  </a:lnTo>
                  <a:lnTo>
                    <a:pt x="63" y="224"/>
                  </a:lnTo>
                  <a:lnTo>
                    <a:pt x="66" y="222"/>
                  </a:lnTo>
                  <a:lnTo>
                    <a:pt x="70" y="220"/>
                  </a:lnTo>
                  <a:lnTo>
                    <a:pt x="77" y="217"/>
                  </a:lnTo>
                  <a:lnTo>
                    <a:pt x="80" y="216"/>
                  </a:lnTo>
                  <a:lnTo>
                    <a:pt x="64" y="204"/>
                  </a:lnTo>
                  <a:lnTo>
                    <a:pt x="50" y="194"/>
                  </a:lnTo>
                  <a:lnTo>
                    <a:pt x="43" y="189"/>
                  </a:lnTo>
                  <a:lnTo>
                    <a:pt x="38" y="182"/>
                  </a:lnTo>
                  <a:lnTo>
                    <a:pt x="36" y="179"/>
                  </a:lnTo>
                  <a:lnTo>
                    <a:pt x="34" y="175"/>
                  </a:lnTo>
                  <a:lnTo>
                    <a:pt x="34" y="171"/>
                  </a:lnTo>
                  <a:lnTo>
                    <a:pt x="33" y="167"/>
                  </a:lnTo>
                  <a:lnTo>
                    <a:pt x="34" y="164"/>
                  </a:lnTo>
                  <a:lnTo>
                    <a:pt x="34" y="160"/>
                  </a:lnTo>
                  <a:lnTo>
                    <a:pt x="36" y="157"/>
                  </a:lnTo>
                  <a:lnTo>
                    <a:pt x="38" y="154"/>
                  </a:lnTo>
                  <a:lnTo>
                    <a:pt x="43" y="149"/>
                  </a:lnTo>
                  <a:lnTo>
                    <a:pt x="50" y="145"/>
                  </a:lnTo>
                  <a:lnTo>
                    <a:pt x="56" y="141"/>
                  </a:lnTo>
                  <a:lnTo>
                    <a:pt x="64" y="139"/>
                  </a:lnTo>
                  <a:lnTo>
                    <a:pt x="73" y="137"/>
                  </a:lnTo>
                  <a:lnTo>
                    <a:pt x="80" y="137"/>
                  </a:lnTo>
                  <a:lnTo>
                    <a:pt x="80" y="126"/>
                  </a:lnTo>
                  <a:lnTo>
                    <a:pt x="80" y="111"/>
                  </a:lnTo>
                  <a:lnTo>
                    <a:pt x="67" y="111"/>
                  </a:lnTo>
                  <a:lnTo>
                    <a:pt x="61" y="111"/>
                  </a:lnTo>
                  <a:lnTo>
                    <a:pt x="61" y="102"/>
                  </a:lnTo>
                  <a:lnTo>
                    <a:pt x="61" y="93"/>
                  </a:lnTo>
                  <a:lnTo>
                    <a:pt x="60" y="86"/>
                  </a:lnTo>
                  <a:lnTo>
                    <a:pt x="58" y="79"/>
                  </a:lnTo>
                  <a:lnTo>
                    <a:pt x="55" y="70"/>
                  </a:lnTo>
                  <a:lnTo>
                    <a:pt x="53" y="62"/>
                  </a:lnTo>
                  <a:lnTo>
                    <a:pt x="46" y="46"/>
                  </a:lnTo>
                  <a:lnTo>
                    <a:pt x="40" y="32"/>
                  </a:lnTo>
                  <a:lnTo>
                    <a:pt x="33" y="31"/>
                  </a:lnTo>
                  <a:lnTo>
                    <a:pt x="27" y="29"/>
                  </a:lnTo>
                  <a:lnTo>
                    <a:pt x="20" y="25"/>
                  </a:lnTo>
                  <a:lnTo>
                    <a:pt x="16" y="21"/>
                  </a:lnTo>
                  <a:lnTo>
                    <a:pt x="7" y="10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38" y="3"/>
                  </a:lnTo>
                  <a:lnTo>
                    <a:pt x="45" y="8"/>
                  </a:lnTo>
                  <a:lnTo>
                    <a:pt x="56" y="16"/>
                  </a:lnTo>
                  <a:lnTo>
                    <a:pt x="67" y="26"/>
                  </a:lnTo>
                  <a:lnTo>
                    <a:pt x="78" y="35"/>
                  </a:lnTo>
                  <a:lnTo>
                    <a:pt x="88" y="42"/>
                  </a:lnTo>
                  <a:lnTo>
                    <a:pt x="96" y="48"/>
                  </a:lnTo>
                  <a:lnTo>
                    <a:pt x="100" y="50"/>
                  </a:lnTo>
                  <a:lnTo>
                    <a:pt x="119" y="58"/>
                  </a:lnTo>
                  <a:lnTo>
                    <a:pt x="135" y="65"/>
                  </a:lnTo>
                  <a:lnTo>
                    <a:pt x="152" y="70"/>
                  </a:lnTo>
                  <a:lnTo>
                    <a:pt x="166" y="76"/>
                  </a:lnTo>
                  <a:lnTo>
                    <a:pt x="181" y="79"/>
                  </a:lnTo>
                  <a:lnTo>
                    <a:pt x="197" y="82"/>
                  </a:lnTo>
                  <a:lnTo>
                    <a:pt x="214" y="85"/>
                  </a:lnTo>
                  <a:lnTo>
                    <a:pt x="233" y="87"/>
                  </a:lnTo>
                  <a:lnTo>
                    <a:pt x="236" y="77"/>
                  </a:lnTo>
                  <a:lnTo>
                    <a:pt x="240" y="62"/>
                  </a:lnTo>
                  <a:lnTo>
                    <a:pt x="257" y="83"/>
                  </a:lnTo>
                  <a:lnTo>
                    <a:pt x="275" y="100"/>
                  </a:lnTo>
                  <a:lnTo>
                    <a:pt x="284" y="107"/>
                  </a:lnTo>
                  <a:lnTo>
                    <a:pt x="293" y="113"/>
                  </a:lnTo>
                  <a:lnTo>
                    <a:pt x="305" y="119"/>
                  </a:lnTo>
                  <a:lnTo>
                    <a:pt x="320" y="123"/>
                  </a:lnTo>
                  <a:lnTo>
                    <a:pt x="297" y="133"/>
                  </a:lnTo>
                  <a:lnTo>
                    <a:pt x="277" y="141"/>
                  </a:lnTo>
                  <a:lnTo>
                    <a:pt x="268" y="144"/>
                  </a:lnTo>
                  <a:lnTo>
                    <a:pt x="258" y="147"/>
                  </a:lnTo>
                  <a:lnTo>
                    <a:pt x="249" y="148"/>
                  </a:lnTo>
                  <a:lnTo>
                    <a:pt x="240" y="149"/>
                  </a:lnTo>
                  <a:lnTo>
                    <a:pt x="237" y="159"/>
                  </a:lnTo>
                  <a:lnTo>
                    <a:pt x="234" y="170"/>
                  </a:lnTo>
                  <a:lnTo>
                    <a:pt x="232" y="176"/>
                  </a:lnTo>
                  <a:lnTo>
                    <a:pt x="231" y="181"/>
                  </a:lnTo>
                  <a:lnTo>
                    <a:pt x="231" y="187"/>
                  </a:lnTo>
                  <a:lnTo>
                    <a:pt x="233" y="192"/>
                  </a:lnTo>
                  <a:lnTo>
                    <a:pt x="222" y="192"/>
                  </a:lnTo>
                  <a:lnTo>
                    <a:pt x="213" y="191"/>
                  </a:lnTo>
                  <a:lnTo>
                    <a:pt x="204" y="189"/>
                  </a:lnTo>
                  <a:lnTo>
                    <a:pt x="198" y="187"/>
                  </a:lnTo>
                  <a:lnTo>
                    <a:pt x="186" y="181"/>
                  </a:lnTo>
                  <a:lnTo>
                    <a:pt x="176" y="176"/>
                  </a:lnTo>
                  <a:lnTo>
                    <a:pt x="168" y="170"/>
                  </a:lnTo>
                  <a:lnTo>
                    <a:pt x="159" y="165"/>
                  </a:lnTo>
                  <a:lnTo>
                    <a:pt x="155" y="164"/>
                  </a:lnTo>
                  <a:lnTo>
                    <a:pt x="151" y="162"/>
                  </a:lnTo>
                  <a:lnTo>
                    <a:pt x="145" y="161"/>
                  </a:lnTo>
                  <a:lnTo>
                    <a:pt x="140" y="161"/>
                  </a:lnTo>
                  <a:lnTo>
                    <a:pt x="131" y="162"/>
                  </a:lnTo>
                  <a:lnTo>
                    <a:pt x="122" y="164"/>
                  </a:lnTo>
                  <a:lnTo>
                    <a:pt x="114" y="167"/>
                  </a:lnTo>
                  <a:lnTo>
                    <a:pt x="108" y="170"/>
                  </a:lnTo>
                  <a:lnTo>
                    <a:pt x="100" y="173"/>
                  </a:lnTo>
                  <a:lnTo>
                    <a:pt x="94" y="176"/>
                  </a:lnTo>
                  <a:lnTo>
                    <a:pt x="87" y="178"/>
                  </a:lnTo>
                  <a:lnTo>
                    <a:pt x="80" y="179"/>
                  </a:lnTo>
                  <a:lnTo>
                    <a:pt x="85" y="183"/>
                  </a:lnTo>
                  <a:lnTo>
                    <a:pt x="90" y="188"/>
                  </a:lnTo>
                  <a:lnTo>
                    <a:pt x="96" y="191"/>
                  </a:lnTo>
                  <a:lnTo>
                    <a:pt x="101" y="194"/>
                  </a:lnTo>
                  <a:lnTo>
                    <a:pt x="116" y="200"/>
                  </a:lnTo>
                  <a:lnTo>
                    <a:pt x="133" y="204"/>
                  </a:lnTo>
                  <a:lnTo>
                    <a:pt x="126" y="212"/>
                  </a:lnTo>
                  <a:lnTo>
                    <a:pt x="119" y="219"/>
                  </a:lnTo>
                  <a:lnTo>
                    <a:pt x="113" y="224"/>
                  </a:lnTo>
                  <a:lnTo>
                    <a:pt x="108" y="228"/>
                  </a:lnTo>
                  <a:lnTo>
                    <a:pt x="102" y="231"/>
                  </a:lnTo>
                  <a:lnTo>
                    <a:pt x="97" y="233"/>
                  </a:lnTo>
                  <a:lnTo>
                    <a:pt x="91" y="234"/>
                  </a:lnTo>
                  <a:lnTo>
                    <a:pt x="87" y="234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89" name="Freeform 483"/>
            <p:cNvSpPr>
              <a:spLocks/>
            </p:cNvSpPr>
            <p:nvPr>
              <p:custDataLst>
                <p:tags r:id="rId320"/>
              </p:custDataLst>
            </p:nvPr>
          </p:nvSpPr>
          <p:spPr bwMode="auto">
            <a:xfrm>
              <a:off x="8042446" y="2324522"/>
              <a:ext cx="56753" cy="57150"/>
            </a:xfrm>
            <a:custGeom>
              <a:avLst/>
              <a:gdLst>
                <a:gd name="T0" fmla="*/ 2147483647 w 125"/>
                <a:gd name="T1" fmla="*/ 2147483647 h 93"/>
                <a:gd name="T2" fmla="*/ 2147483647 w 125"/>
                <a:gd name="T3" fmla="*/ 2147483647 h 93"/>
                <a:gd name="T4" fmla="*/ 2147483647 w 125"/>
                <a:gd name="T5" fmla="*/ 2147483647 h 93"/>
                <a:gd name="T6" fmla="*/ 2147483647 w 125"/>
                <a:gd name="T7" fmla="*/ 2147483647 h 93"/>
                <a:gd name="T8" fmla="*/ 2147483647 w 125"/>
                <a:gd name="T9" fmla="*/ 2147483647 h 93"/>
                <a:gd name="T10" fmla="*/ 2147483647 w 125"/>
                <a:gd name="T11" fmla="*/ 2147483647 h 93"/>
                <a:gd name="T12" fmla="*/ 2147483647 w 125"/>
                <a:gd name="T13" fmla="*/ 2147483647 h 93"/>
                <a:gd name="T14" fmla="*/ 2147483647 w 125"/>
                <a:gd name="T15" fmla="*/ 1856429260 h 93"/>
                <a:gd name="T16" fmla="*/ 2147483647 w 125"/>
                <a:gd name="T17" fmla="*/ 1160457174 h 93"/>
                <a:gd name="T18" fmla="*/ 2147483647 w 125"/>
                <a:gd name="T19" fmla="*/ 696350013 h 93"/>
                <a:gd name="T20" fmla="*/ 2147483647 w 125"/>
                <a:gd name="T21" fmla="*/ 0 h 93"/>
                <a:gd name="T22" fmla="*/ 2147483647 w 125"/>
                <a:gd name="T23" fmla="*/ 0 h 93"/>
                <a:gd name="T24" fmla="*/ 2147483647 w 125"/>
                <a:gd name="T25" fmla="*/ 2147483647 h 93"/>
                <a:gd name="T26" fmla="*/ 2147483647 w 125"/>
                <a:gd name="T27" fmla="*/ 2147483647 h 93"/>
                <a:gd name="T28" fmla="*/ 2147483647 w 125"/>
                <a:gd name="T29" fmla="*/ 2147483647 h 93"/>
                <a:gd name="T30" fmla="*/ 2147483647 w 125"/>
                <a:gd name="T31" fmla="*/ 2147483647 h 93"/>
                <a:gd name="T32" fmla="*/ 2147483647 w 125"/>
                <a:gd name="T33" fmla="*/ 2147483647 h 93"/>
                <a:gd name="T34" fmla="*/ 2147483647 w 125"/>
                <a:gd name="T35" fmla="*/ 2147483647 h 93"/>
                <a:gd name="T36" fmla="*/ 2147483647 w 125"/>
                <a:gd name="T37" fmla="*/ 2147483647 h 93"/>
                <a:gd name="T38" fmla="*/ 2147483647 w 125"/>
                <a:gd name="T39" fmla="*/ 2147483647 h 93"/>
                <a:gd name="T40" fmla="*/ 2147483647 w 125"/>
                <a:gd name="T41" fmla="*/ 2147483647 h 93"/>
                <a:gd name="T42" fmla="*/ 2147483647 w 125"/>
                <a:gd name="T43" fmla="*/ 2147483647 h 93"/>
                <a:gd name="T44" fmla="*/ 2147483647 w 125"/>
                <a:gd name="T45" fmla="*/ 2147483647 h 93"/>
                <a:gd name="T46" fmla="*/ 2147483647 w 125"/>
                <a:gd name="T47" fmla="*/ 2147483647 h 93"/>
                <a:gd name="T48" fmla="*/ 2147483647 w 125"/>
                <a:gd name="T49" fmla="*/ 2147483647 h 93"/>
                <a:gd name="T50" fmla="*/ 2147483647 w 125"/>
                <a:gd name="T51" fmla="*/ 2147483647 h 93"/>
                <a:gd name="T52" fmla="*/ 2147483647 w 125"/>
                <a:gd name="T53" fmla="*/ 2147483647 h 93"/>
                <a:gd name="T54" fmla="*/ 2147483647 w 125"/>
                <a:gd name="T55" fmla="*/ 2147483647 h 93"/>
                <a:gd name="T56" fmla="*/ 2147483647 w 125"/>
                <a:gd name="T57" fmla="*/ 2147483647 h 93"/>
                <a:gd name="T58" fmla="*/ 1987558589 w 125"/>
                <a:gd name="T59" fmla="*/ 2147483647 h 93"/>
                <a:gd name="T60" fmla="*/ 1177851706 w 125"/>
                <a:gd name="T61" fmla="*/ 2147483647 h 93"/>
                <a:gd name="T62" fmla="*/ 515332176 w 125"/>
                <a:gd name="T63" fmla="*/ 2147483647 h 93"/>
                <a:gd name="T64" fmla="*/ 294375126 w 125"/>
                <a:gd name="T65" fmla="*/ 2147483647 h 93"/>
                <a:gd name="T66" fmla="*/ 147187353 w 125"/>
                <a:gd name="T67" fmla="*/ 2147483647 h 93"/>
                <a:gd name="T68" fmla="*/ 0 w 125"/>
                <a:gd name="T69" fmla="*/ 2147483647 h 93"/>
                <a:gd name="T70" fmla="*/ 0 w 125"/>
                <a:gd name="T71" fmla="*/ 2147483647 h 93"/>
                <a:gd name="T72" fmla="*/ 515332176 w 125"/>
                <a:gd name="T73" fmla="*/ 2147483647 h 93"/>
                <a:gd name="T74" fmla="*/ 1104082009 w 125"/>
                <a:gd name="T75" fmla="*/ 2147483647 h 93"/>
                <a:gd name="T76" fmla="*/ 1472226832 w 125"/>
                <a:gd name="T77" fmla="*/ 2147483647 h 93"/>
                <a:gd name="T78" fmla="*/ 1693007862 w 125"/>
                <a:gd name="T79" fmla="*/ 2147483647 h 93"/>
                <a:gd name="T80" fmla="*/ 2061152685 w 125"/>
                <a:gd name="T81" fmla="*/ 2147483647 h 93"/>
                <a:gd name="T82" fmla="*/ 2147483647 w 125"/>
                <a:gd name="T83" fmla="*/ 2147483647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25" h="93">
                  <a:moveTo>
                    <a:pt x="33" y="19"/>
                  </a:moveTo>
                  <a:lnTo>
                    <a:pt x="43" y="19"/>
                  </a:lnTo>
                  <a:lnTo>
                    <a:pt x="52" y="19"/>
                  </a:lnTo>
                  <a:lnTo>
                    <a:pt x="55" y="19"/>
                  </a:lnTo>
                  <a:lnTo>
                    <a:pt x="58" y="17"/>
                  </a:lnTo>
                  <a:lnTo>
                    <a:pt x="61" y="15"/>
                  </a:lnTo>
                  <a:lnTo>
                    <a:pt x="65" y="11"/>
                  </a:lnTo>
                  <a:lnTo>
                    <a:pt x="68" y="8"/>
                  </a:lnTo>
                  <a:lnTo>
                    <a:pt x="70" y="5"/>
                  </a:lnTo>
                  <a:lnTo>
                    <a:pt x="72" y="3"/>
                  </a:lnTo>
                  <a:lnTo>
                    <a:pt x="72" y="0"/>
                  </a:lnTo>
                  <a:lnTo>
                    <a:pt x="118" y="0"/>
                  </a:lnTo>
                  <a:lnTo>
                    <a:pt x="122" y="15"/>
                  </a:lnTo>
                  <a:lnTo>
                    <a:pt x="125" y="25"/>
                  </a:lnTo>
                  <a:lnTo>
                    <a:pt x="124" y="29"/>
                  </a:lnTo>
                  <a:lnTo>
                    <a:pt x="122" y="33"/>
                  </a:lnTo>
                  <a:lnTo>
                    <a:pt x="119" y="35"/>
                  </a:lnTo>
                  <a:lnTo>
                    <a:pt x="117" y="37"/>
                  </a:lnTo>
                  <a:lnTo>
                    <a:pt x="111" y="40"/>
                  </a:lnTo>
                  <a:lnTo>
                    <a:pt x="104" y="41"/>
                  </a:lnTo>
                  <a:lnTo>
                    <a:pt x="88" y="41"/>
                  </a:lnTo>
                  <a:lnTo>
                    <a:pt x="72" y="43"/>
                  </a:lnTo>
                  <a:lnTo>
                    <a:pt x="70" y="47"/>
                  </a:lnTo>
                  <a:lnTo>
                    <a:pt x="69" y="53"/>
                  </a:lnTo>
                  <a:lnTo>
                    <a:pt x="67" y="61"/>
                  </a:lnTo>
                  <a:lnTo>
                    <a:pt x="67" y="71"/>
                  </a:lnTo>
                  <a:lnTo>
                    <a:pt x="66" y="86"/>
                  </a:lnTo>
                  <a:lnTo>
                    <a:pt x="66" y="93"/>
                  </a:lnTo>
                  <a:lnTo>
                    <a:pt x="49" y="85"/>
                  </a:lnTo>
                  <a:lnTo>
                    <a:pt x="27" y="73"/>
                  </a:lnTo>
                  <a:lnTo>
                    <a:pt x="16" y="65"/>
                  </a:lnTo>
                  <a:lnTo>
                    <a:pt x="7" y="58"/>
                  </a:lnTo>
                  <a:lnTo>
                    <a:pt x="4" y="54"/>
                  </a:lnTo>
                  <a:lnTo>
                    <a:pt x="2" y="50"/>
                  </a:lnTo>
                  <a:lnTo>
                    <a:pt x="0" y="47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15" y="41"/>
                  </a:lnTo>
                  <a:lnTo>
                    <a:pt x="20" y="39"/>
                  </a:lnTo>
                  <a:lnTo>
                    <a:pt x="23" y="36"/>
                  </a:lnTo>
                  <a:lnTo>
                    <a:pt x="28" y="28"/>
                  </a:lnTo>
                  <a:lnTo>
                    <a:pt x="33" y="19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0" name="Freeform 484"/>
            <p:cNvSpPr>
              <a:spLocks/>
            </p:cNvSpPr>
            <p:nvPr>
              <p:custDataLst>
                <p:tags r:id="rId321"/>
              </p:custDataLst>
            </p:nvPr>
          </p:nvSpPr>
          <p:spPr bwMode="auto">
            <a:xfrm>
              <a:off x="7983972" y="2338813"/>
              <a:ext cx="65352" cy="84137"/>
            </a:xfrm>
            <a:custGeom>
              <a:avLst/>
              <a:gdLst>
                <a:gd name="T0" fmla="*/ 1866149793 w 133"/>
                <a:gd name="T1" fmla="*/ 1956912980 h 154"/>
                <a:gd name="T2" fmla="*/ 2147483647 w 133"/>
                <a:gd name="T3" fmla="*/ 1630661382 h 154"/>
                <a:gd name="T4" fmla="*/ 2147483647 w 133"/>
                <a:gd name="T5" fmla="*/ 978456490 h 154"/>
                <a:gd name="T6" fmla="*/ 2147483647 w 133"/>
                <a:gd name="T7" fmla="*/ 652204892 h 154"/>
                <a:gd name="T8" fmla="*/ 2147483647 w 133"/>
                <a:gd name="T9" fmla="*/ 326251598 h 154"/>
                <a:gd name="T10" fmla="*/ 2147483647 w 133"/>
                <a:gd name="T11" fmla="*/ 162976647 h 154"/>
                <a:gd name="T12" fmla="*/ 2147483647 w 133"/>
                <a:gd name="T13" fmla="*/ 0 h 154"/>
                <a:gd name="T14" fmla="*/ 2147483647 w 133"/>
                <a:gd name="T15" fmla="*/ 162976647 h 154"/>
                <a:gd name="T16" fmla="*/ 2147483647 w 133"/>
                <a:gd name="T17" fmla="*/ 652204892 h 154"/>
                <a:gd name="T18" fmla="*/ 2147483647 w 133"/>
                <a:gd name="T19" fmla="*/ 1304708088 h 154"/>
                <a:gd name="T20" fmla="*/ 2147483647 w 133"/>
                <a:gd name="T21" fmla="*/ 2147483647 h 154"/>
                <a:gd name="T22" fmla="*/ 2147483647 w 133"/>
                <a:gd name="T23" fmla="*/ 2147483647 h 154"/>
                <a:gd name="T24" fmla="*/ 2147483647 w 133"/>
                <a:gd name="T25" fmla="*/ 2147483647 h 154"/>
                <a:gd name="T26" fmla="*/ 2147483647 w 133"/>
                <a:gd name="T27" fmla="*/ 2147483647 h 154"/>
                <a:gd name="T28" fmla="*/ 2147483647 w 133"/>
                <a:gd name="T29" fmla="*/ 2147483647 h 154"/>
                <a:gd name="T30" fmla="*/ 2147483647 w 133"/>
                <a:gd name="T31" fmla="*/ 2147483647 h 154"/>
                <a:gd name="T32" fmla="*/ 2147483647 w 133"/>
                <a:gd name="T33" fmla="*/ 2147483647 h 154"/>
                <a:gd name="T34" fmla="*/ 2147483647 w 133"/>
                <a:gd name="T35" fmla="*/ 2147483647 h 154"/>
                <a:gd name="T36" fmla="*/ 2147483647 w 133"/>
                <a:gd name="T37" fmla="*/ 2147483647 h 154"/>
                <a:gd name="T38" fmla="*/ 2147483647 w 133"/>
                <a:gd name="T39" fmla="*/ 2147483647 h 154"/>
                <a:gd name="T40" fmla="*/ 2147483647 w 133"/>
                <a:gd name="T41" fmla="*/ 2147483647 h 154"/>
                <a:gd name="T42" fmla="*/ 2147483647 w 133"/>
                <a:gd name="T43" fmla="*/ 2147483647 h 154"/>
                <a:gd name="T44" fmla="*/ 2147483647 w 133"/>
                <a:gd name="T45" fmla="*/ 2147483647 h 154"/>
                <a:gd name="T46" fmla="*/ 2147483647 w 133"/>
                <a:gd name="T47" fmla="*/ 2147483647 h 154"/>
                <a:gd name="T48" fmla="*/ 2147483647 w 133"/>
                <a:gd name="T49" fmla="*/ 2147483647 h 154"/>
                <a:gd name="T50" fmla="*/ 2147483647 w 133"/>
                <a:gd name="T51" fmla="*/ 2147483647 h 154"/>
                <a:gd name="T52" fmla="*/ 2147483647 w 133"/>
                <a:gd name="T53" fmla="*/ 2147483647 h 154"/>
                <a:gd name="T54" fmla="*/ 2147483647 w 133"/>
                <a:gd name="T55" fmla="*/ 2147483647 h 154"/>
                <a:gd name="T56" fmla="*/ 2147483647 w 133"/>
                <a:gd name="T57" fmla="*/ 2147483647 h 154"/>
                <a:gd name="T58" fmla="*/ 2147483647 w 133"/>
                <a:gd name="T59" fmla="*/ 2147483647 h 154"/>
                <a:gd name="T60" fmla="*/ 2147483647 w 133"/>
                <a:gd name="T61" fmla="*/ 2147483647 h 154"/>
                <a:gd name="T62" fmla="*/ 2147483647 w 133"/>
                <a:gd name="T63" fmla="*/ 2147483647 h 154"/>
                <a:gd name="T64" fmla="*/ 2147483647 w 133"/>
                <a:gd name="T65" fmla="*/ 2147483647 h 154"/>
                <a:gd name="T66" fmla="*/ 2147483647 w 133"/>
                <a:gd name="T67" fmla="*/ 2147483647 h 154"/>
                <a:gd name="T68" fmla="*/ 2147483647 w 133"/>
                <a:gd name="T69" fmla="*/ 2147483647 h 154"/>
                <a:gd name="T70" fmla="*/ 2147483647 w 133"/>
                <a:gd name="T71" fmla="*/ 2147483647 h 154"/>
                <a:gd name="T72" fmla="*/ 2147483647 w 133"/>
                <a:gd name="T73" fmla="*/ 2147483647 h 154"/>
                <a:gd name="T74" fmla="*/ 2147483647 w 133"/>
                <a:gd name="T75" fmla="*/ 2147483647 h 154"/>
                <a:gd name="T76" fmla="*/ 2147483647 w 133"/>
                <a:gd name="T77" fmla="*/ 2147483647 h 154"/>
                <a:gd name="T78" fmla="*/ 2147483647 w 133"/>
                <a:gd name="T79" fmla="*/ 2147483647 h 154"/>
                <a:gd name="T80" fmla="*/ 2147483647 w 133"/>
                <a:gd name="T81" fmla="*/ 2147483647 h 154"/>
                <a:gd name="T82" fmla="*/ 2147483647 w 133"/>
                <a:gd name="T83" fmla="*/ 2147483647 h 154"/>
                <a:gd name="T84" fmla="*/ 2147483647 w 133"/>
                <a:gd name="T85" fmla="*/ 2147483647 h 154"/>
                <a:gd name="T86" fmla="*/ 2147483647 w 133"/>
                <a:gd name="T87" fmla="*/ 2147483647 h 154"/>
                <a:gd name="T88" fmla="*/ 1586361082 w 133"/>
                <a:gd name="T89" fmla="*/ 2147483647 h 154"/>
                <a:gd name="T90" fmla="*/ 1212966568 w 133"/>
                <a:gd name="T91" fmla="*/ 2147483647 h 154"/>
                <a:gd name="T92" fmla="*/ 933177857 w 133"/>
                <a:gd name="T93" fmla="*/ 2147483647 h 154"/>
                <a:gd name="T94" fmla="*/ 653183225 w 133"/>
                <a:gd name="T95" fmla="*/ 2147483647 h 154"/>
                <a:gd name="T96" fmla="*/ 373189046 w 133"/>
                <a:gd name="T97" fmla="*/ 2147483647 h 154"/>
                <a:gd name="T98" fmla="*/ 186594296 w 133"/>
                <a:gd name="T99" fmla="*/ 2147483647 h 154"/>
                <a:gd name="T100" fmla="*/ 93399882 w 133"/>
                <a:gd name="T101" fmla="*/ 2147483647 h 154"/>
                <a:gd name="T102" fmla="*/ 0 w 133"/>
                <a:gd name="T103" fmla="*/ 2147483647 h 154"/>
                <a:gd name="T104" fmla="*/ 0 w 133"/>
                <a:gd name="T105" fmla="*/ 2147483647 h 154"/>
                <a:gd name="T106" fmla="*/ 653183225 w 133"/>
                <a:gd name="T107" fmla="*/ 2147483647 h 154"/>
                <a:gd name="T108" fmla="*/ 1866149793 w 133"/>
                <a:gd name="T109" fmla="*/ 1956912980 h 15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33" h="154">
                  <a:moveTo>
                    <a:pt x="20" y="12"/>
                  </a:moveTo>
                  <a:lnTo>
                    <a:pt x="24" y="10"/>
                  </a:lnTo>
                  <a:lnTo>
                    <a:pt x="31" y="6"/>
                  </a:lnTo>
                  <a:lnTo>
                    <a:pt x="34" y="4"/>
                  </a:lnTo>
                  <a:lnTo>
                    <a:pt x="37" y="2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9" y="1"/>
                  </a:lnTo>
                  <a:lnTo>
                    <a:pt x="70" y="4"/>
                  </a:lnTo>
                  <a:lnTo>
                    <a:pt x="81" y="8"/>
                  </a:lnTo>
                  <a:lnTo>
                    <a:pt x="90" y="14"/>
                  </a:lnTo>
                  <a:lnTo>
                    <a:pt x="99" y="21"/>
                  </a:lnTo>
                  <a:lnTo>
                    <a:pt x="105" y="30"/>
                  </a:lnTo>
                  <a:lnTo>
                    <a:pt x="112" y="40"/>
                  </a:lnTo>
                  <a:lnTo>
                    <a:pt x="116" y="50"/>
                  </a:lnTo>
                  <a:lnTo>
                    <a:pt x="121" y="60"/>
                  </a:lnTo>
                  <a:lnTo>
                    <a:pt x="124" y="71"/>
                  </a:lnTo>
                  <a:lnTo>
                    <a:pt x="127" y="82"/>
                  </a:lnTo>
                  <a:lnTo>
                    <a:pt x="130" y="94"/>
                  </a:lnTo>
                  <a:lnTo>
                    <a:pt x="132" y="116"/>
                  </a:lnTo>
                  <a:lnTo>
                    <a:pt x="133" y="135"/>
                  </a:lnTo>
                  <a:lnTo>
                    <a:pt x="132" y="138"/>
                  </a:lnTo>
                  <a:lnTo>
                    <a:pt x="130" y="141"/>
                  </a:lnTo>
                  <a:lnTo>
                    <a:pt x="125" y="144"/>
                  </a:lnTo>
                  <a:lnTo>
                    <a:pt x="121" y="147"/>
                  </a:lnTo>
                  <a:lnTo>
                    <a:pt x="115" y="150"/>
                  </a:lnTo>
                  <a:lnTo>
                    <a:pt x="110" y="153"/>
                  </a:lnTo>
                  <a:lnTo>
                    <a:pt x="104" y="154"/>
                  </a:lnTo>
                  <a:lnTo>
                    <a:pt x="99" y="154"/>
                  </a:lnTo>
                  <a:lnTo>
                    <a:pt x="93" y="153"/>
                  </a:lnTo>
                  <a:lnTo>
                    <a:pt x="87" y="149"/>
                  </a:lnTo>
                  <a:lnTo>
                    <a:pt x="79" y="141"/>
                  </a:lnTo>
                  <a:lnTo>
                    <a:pt x="71" y="134"/>
                  </a:lnTo>
                  <a:lnTo>
                    <a:pt x="64" y="126"/>
                  </a:lnTo>
                  <a:lnTo>
                    <a:pt x="58" y="118"/>
                  </a:lnTo>
                  <a:lnTo>
                    <a:pt x="54" y="111"/>
                  </a:lnTo>
                  <a:lnTo>
                    <a:pt x="53" y="105"/>
                  </a:lnTo>
                  <a:lnTo>
                    <a:pt x="54" y="98"/>
                  </a:lnTo>
                  <a:lnTo>
                    <a:pt x="56" y="83"/>
                  </a:lnTo>
                  <a:lnTo>
                    <a:pt x="58" y="68"/>
                  </a:lnTo>
                  <a:lnTo>
                    <a:pt x="59" y="62"/>
                  </a:lnTo>
                  <a:lnTo>
                    <a:pt x="47" y="61"/>
                  </a:lnTo>
                  <a:lnTo>
                    <a:pt x="36" y="59"/>
                  </a:lnTo>
                  <a:lnTo>
                    <a:pt x="25" y="56"/>
                  </a:lnTo>
                  <a:lnTo>
                    <a:pt x="17" y="52"/>
                  </a:lnTo>
                  <a:lnTo>
                    <a:pt x="13" y="49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39"/>
                  </a:lnTo>
                  <a:lnTo>
                    <a:pt x="2" y="34"/>
                  </a:lnTo>
                  <a:lnTo>
                    <a:pt x="1" y="29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7" y="15"/>
                  </a:lnTo>
                  <a:lnTo>
                    <a:pt x="20" y="12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1" name="Freeform 485"/>
            <p:cNvSpPr>
              <a:spLocks/>
            </p:cNvSpPr>
            <p:nvPr>
              <p:custDataLst>
                <p:tags r:id="rId322"/>
              </p:custDataLst>
            </p:nvPr>
          </p:nvSpPr>
          <p:spPr bwMode="auto">
            <a:xfrm>
              <a:off x="8001169" y="2100688"/>
              <a:ext cx="227013" cy="244475"/>
            </a:xfrm>
            <a:custGeom>
              <a:avLst/>
              <a:gdLst>
                <a:gd name="T0" fmla="*/ 2147483647 w 485"/>
                <a:gd name="T1" fmla="*/ 2147483647 h 468"/>
                <a:gd name="T2" fmla="*/ 2147483647 w 485"/>
                <a:gd name="T3" fmla="*/ 2147483647 h 468"/>
                <a:gd name="T4" fmla="*/ 2147483647 w 485"/>
                <a:gd name="T5" fmla="*/ 2147483647 h 468"/>
                <a:gd name="T6" fmla="*/ 2147483647 w 485"/>
                <a:gd name="T7" fmla="*/ 2147483647 h 468"/>
                <a:gd name="T8" fmla="*/ 2147483647 w 485"/>
                <a:gd name="T9" fmla="*/ 2147483647 h 468"/>
                <a:gd name="T10" fmla="*/ 2147483647 w 485"/>
                <a:gd name="T11" fmla="*/ 2147483647 h 468"/>
                <a:gd name="T12" fmla="*/ 2147483647 w 485"/>
                <a:gd name="T13" fmla="*/ 2147483647 h 468"/>
                <a:gd name="T14" fmla="*/ 2147483647 w 485"/>
                <a:gd name="T15" fmla="*/ 2147483647 h 468"/>
                <a:gd name="T16" fmla="*/ 2147483647 w 485"/>
                <a:gd name="T17" fmla="*/ 2147483647 h 468"/>
                <a:gd name="T18" fmla="*/ 2147483647 w 485"/>
                <a:gd name="T19" fmla="*/ 2147483647 h 468"/>
                <a:gd name="T20" fmla="*/ 2147483647 w 485"/>
                <a:gd name="T21" fmla="*/ 2147483647 h 468"/>
                <a:gd name="T22" fmla="*/ 2147483647 w 485"/>
                <a:gd name="T23" fmla="*/ 2147483647 h 468"/>
                <a:gd name="T24" fmla="*/ 2147483647 w 485"/>
                <a:gd name="T25" fmla="*/ 2147483647 h 468"/>
                <a:gd name="T26" fmla="*/ 2147483647 w 485"/>
                <a:gd name="T27" fmla="*/ 2147483647 h 468"/>
                <a:gd name="T28" fmla="*/ 2147483647 w 485"/>
                <a:gd name="T29" fmla="*/ 2147483647 h 468"/>
                <a:gd name="T30" fmla="*/ 2147483647 w 485"/>
                <a:gd name="T31" fmla="*/ 2147483647 h 468"/>
                <a:gd name="T32" fmla="*/ 2147483647 w 485"/>
                <a:gd name="T33" fmla="*/ 2147483647 h 468"/>
                <a:gd name="T34" fmla="*/ 2147483647 w 485"/>
                <a:gd name="T35" fmla="*/ 2147483647 h 468"/>
                <a:gd name="T36" fmla="*/ 2147483647 w 485"/>
                <a:gd name="T37" fmla="*/ 2147483647 h 468"/>
                <a:gd name="T38" fmla="*/ 2147483647 w 485"/>
                <a:gd name="T39" fmla="*/ 142445344 h 468"/>
                <a:gd name="T40" fmla="*/ 2147483647 w 485"/>
                <a:gd name="T41" fmla="*/ 2147483647 h 468"/>
                <a:gd name="T42" fmla="*/ 2147483647 w 485"/>
                <a:gd name="T43" fmla="*/ 2147483647 h 468"/>
                <a:gd name="T44" fmla="*/ 2147483647 w 485"/>
                <a:gd name="T45" fmla="*/ 2147483647 h 468"/>
                <a:gd name="T46" fmla="*/ 2147483647 w 485"/>
                <a:gd name="T47" fmla="*/ 2147483647 h 468"/>
                <a:gd name="T48" fmla="*/ 2147483647 w 485"/>
                <a:gd name="T49" fmla="*/ 2147483647 h 468"/>
                <a:gd name="T50" fmla="*/ 2147483647 w 485"/>
                <a:gd name="T51" fmla="*/ 2147483647 h 468"/>
                <a:gd name="T52" fmla="*/ 2147483647 w 485"/>
                <a:gd name="T53" fmla="*/ 2147483647 h 468"/>
                <a:gd name="T54" fmla="*/ 2147483647 w 485"/>
                <a:gd name="T55" fmla="*/ 2147483647 h 468"/>
                <a:gd name="T56" fmla="*/ 2147483647 w 485"/>
                <a:gd name="T57" fmla="*/ 2147483647 h 468"/>
                <a:gd name="T58" fmla="*/ 2147483647 w 485"/>
                <a:gd name="T59" fmla="*/ 2147483647 h 468"/>
                <a:gd name="T60" fmla="*/ 2147483647 w 485"/>
                <a:gd name="T61" fmla="*/ 2147483647 h 468"/>
                <a:gd name="T62" fmla="*/ 2147483647 w 485"/>
                <a:gd name="T63" fmla="*/ 2147483647 h 468"/>
                <a:gd name="T64" fmla="*/ 2147483647 w 485"/>
                <a:gd name="T65" fmla="*/ 2147483647 h 468"/>
                <a:gd name="T66" fmla="*/ 2147483647 w 485"/>
                <a:gd name="T67" fmla="*/ 2147483647 h 468"/>
                <a:gd name="T68" fmla="*/ 2147483647 w 485"/>
                <a:gd name="T69" fmla="*/ 2147483647 h 468"/>
                <a:gd name="T70" fmla="*/ 2147483647 w 485"/>
                <a:gd name="T71" fmla="*/ 2147483647 h 468"/>
                <a:gd name="T72" fmla="*/ 2147483647 w 485"/>
                <a:gd name="T73" fmla="*/ 2147483647 h 468"/>
                <a:gd name="T74" fmla="*/ 2147483647 w 485"/>
                <a:gd name="T75" fmla="*/ 2147483647 h 468"/>
                <a:gd name="T76" fmla="*/ 2147483647 w 485"/>
                <a:gd name="T77" fmla="*/ 2147483647 h 468"/>
                <a:gd name="T78" fmla="*/ 2147483647 w 485"/>
                <a:gd name="T79" fmla="*/ 2147483647 h 468"/>
                <a:gd name="T80" fmla="*/ 2147483647 w 485"/>
                <a:gd name="T81" fmla="*/ 2147483647 h 468"/>
                <a:gd name="T82" fmla="*/ 2147483647 w 485"/>
                <a:gd name="T83" fmla="*/ 2147483647 h 468"/>
                <a:gd name="T84" fmla="*/ 2147483647 w 485"/>
                <a:gd name="T85" fmla="*/ 2147483647 h 468"/>
                <a:gd name="T86" fmla="*/ 2147483647 w 485"/>
                <a:gd name="T87" fmla="*/ 2147483647 h 468"/>
                <a:gd name="T88" fmla="*/ 2147483647 w 485"/>
                <a:gd name="T89" fmla="*/ 2147483647 h 468"/>
                <a:gd name="T90" fmla="*/ 2147483647 w 485"/>
                <a:gd name="T91" fmla="*/ 2147483647 h 468"/>
                <a:gd name="T92" fmla="*/ 2147483647 w 485"/>
                <a:gd name="T93" fmla="*/ 2147483647 h 468"/>
                <a:gd name="T94" fmla="*/ 2147483647 w 485"/>
                <a:gd name="T95" fmla="*/ 2147483647 h 468"/>
                <a:gd name="T96" fmla="*/ 2147483647 w 485"/>
                <a:gd name="T97" fmla="*/ 2147483647 h 468"/>
                <a:gd name="T98" fmla="*/ 2147483647 w 485"/>
                <a:gd name="T99" fmla="*/ 2147483647 h 468"/>
                <a:gd name="T100" fmla="*/ 2147483647 w 485"/>
                <a:gd name="T101" fmla="*/ 2147483647 h 468"/>
                <a:gd name="T102" fmla="*/ 2147483647 w 485"/>
                <a:gd name="T103" fmla="*/ 2147483647 h 468"/>
                <a:gd name="T104" fmla="*/ 2147483647 w 485"/>
                <a:gd name="T105" fmla="*/ 2147483647 h 468"/>
                <a:gd name="T106" fmla="*/ 2147483647 w 485"/>
                <a:gd name="T107" fmla="*/ 2147483647 h 468"/>
                <a:gd name="T108" fmla="*/ 2147483647 w 485"/>
                <a:gd name="T109" fmla="*/ 2147483647 h 468"/>
                <a:gd name="T110" fmla="*/ 2147483647 w 485"/>
                <a:gd name="T111" fmla="*/ 2147483647 h 468"/>
                <a:gd name="T112" fmla="*/ 564512578 w 485"/>
                <a:gd name="T113" fmla="*/ 2147483647 h 468"/>
                <a:gd name="T114" fmla="*/ 0 w 485"/>
                <a:gd name="T115" fmla="*/ 2147483647 h 468"/>
                <a:gd name="T116" fmla="*/ 564512578 w 485"/>
                <a:gd name="T117" fmla="*/ 2147483647 h 468"/>
                <a:gd name="T118" fmla="*/ 2147483647 w 485"/>
                <a:gd name="T119" fmla="*/ 2147483647 h 468"/>
                <a:gd name="T120" fmla="*/ 2147483647 w 485"/>
                <a:gd name="T121" fmla="*/ 2147483647 h 468"/>
                <a:gd name="T122" fmla="*/ 2147483647 w 485"/>
                <a:gd name="T123" fmla="*/ 2147483647 h 468"/>
                <a:gd name="T124" fmla="*/ 2147483647 w 485"/>
                <a:gd name="T125" fmla="*/ 2147483647 h 46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85" h="468">
                  <a:moveTo>
                    <a:pt x="100" y="351"/>
                  </a:moveTo>
                  <a:lnTo>
                    <a:pt x="113" y="351"/>
                  </a:lnTo>
                  <a:lnTo>
                    <a:pt x="126" y="351"/>
                  </a:lnTo>
                  <a:lnTo>
                    <a:pt x="134" y="351"/>
                  </a:lnTo>
                  <a:lnTo>
                    <a:pt x="142" y="348"/>
                  </a:lnTo>
                  <a:lnTo>
                    <a:pt x="149" y="346"/>
                  </a:lnTo>
                  <a:lnTo>
                    <a:pt x="158" y="342"/>
                  </a:lnTo>
                  <a:lnTo>
                    <a:pt x="167" y="339"/>
                  </a:lnTo>
                  <a:lnTo>
                    <a:pt x="177" y="336"/>
                  </a:lnTo>
                  <a:lnTo>
                    <a:pt x="188" y="334"/>
                  </a:lnTo>
                  <a:lnTo>
                    <a:pt x="199" y="333"/>
                  </a:lnTo>
                  <a:lnTo>
                    <a:pt x="200" y="339"/>
                  </a:lnTo>
                  <a:lnTo>
                    <a:pt x="203" y="345"/>
                  </a:lnTo>
                  <a:lnTo>
                    <a:pt x="208" y="352"/>
                  </a:lnTo>
                  <a:lnTo>
                    <a:pt x="212" y="357"/>
                  </a:lnTo>
                  <a:lnTo>
                    <a:pt x="226" y="348"/>
                  </a:lnTo>
                  <a:lnTo>
                    <a:pt x="239" y="339"/>
                  </a:lnTo>
                  <a:lnTo>
                    <a:pt x="233" y="335"/>
                  </a:lnTo>
                  <a:lnTo>
                    <a:pt x="226" y="329"/>
                  </a:lnTo>
                  <a:lnTo>
                    <a:pt x="224" y="327"/>
                  </a:lnTo>
                  <a:lnTo>
                    <a:pt x="221" y="325"/>
                  </a:lnTo>
                  <a:lnTo>
                    <a:pt x="220" y="322"/>
                  </a:lnTo>
                  <a:lnTo>
                    <a:pt x="220" y="320"/>
                  </a:lnTo>
                  <a:lnTo>
                    <a:pt x="220" y="316"/>
                  </a:lnTo>
                  <a:lnTo>
                    <a:pt x="222" y="312"/>
                  </a:lnTo>
                  <a:lnTo>
                    <a:pt x="225" y="309"/>
                  </a:lnTo>
                  <a:lnTo>
                    <a:pt x="229" y="306"/>
                  </a:lnTo>
                  <a:lnTo>
                    <a:pt x="233" y="303"/>
                  </a:lnTo>
                  <a:lnTo>
                    <a:pt x="236" y="301"/>
                  </a:lnTo>
                  <a:lnTo>
                    <a:pt x="238" y="298"/>
                  </a:lnTo>
                  <a:lnTo>
                    <a:pt x="239" y="296"/>
                  </a:lnTo>
                  <a:lnTo>
                    <a:pt x="239" y="276"/>
                  </a:lnTo>
                  <a:lnTo>
                    <a:pt x="239" y="268"/>
                  </a:lnTo>
                  <a:lnTo>
                    <a:pt x="239" y="259"/>
                  </a:lnTo>
                  <a:lnTo>
                    <a:pt x="239" y="240"/>
                  </a:lnTo>
                  <a:lnTo>
                    <a:pt x="242" y="246"/>
                  </a:lnTo>
                  <a:lnTo>
                    <a:pt x="246" y="253"/>
                  </a:lnTo>
                  <a:lnTo>
                    <a:pt x="253" y="259"/>
                  </a:lnTo>
                  <a:lnTo>
                    <a:pt x="259" y="265"/>
                  </a:lnTo>
                  <a:lnTo>
                    <a:pt x="268" y="255"/>
                  </a:lnTo>
                  <a:lnTo>
                    <a:pt x="277" y="249"/>
                  </a:lnTo>
                  <a:lnTo>
                    <a:pt x="284" y="244"/>
                  </a:lnTo>
                  <a:lnTo>
                    <a:pt x="292" y="241"/>
                  </a:lnTo>
                  <a:lnTo>
                    <a:pt x="300" y="238"/>
                  </a:lnTo>
                  <a:lnTo>
                    <a:pt x="307" y="235"/>
                  </a:lnTo>
                  <a:lnTo>
                    <a:pt x="316" y="230"/>
                  </a:lnTo>
                  <a:lnTo>
                    <a:pt x="325" y="222"/>
                  </a:lnTo>
                  <a:lnTo>
                    <a:pt x="316" y="217"/>
                  </a:lnTo>
                  <a:lnTo>
                    <a:pt x="310" y="212"/>
                  </a:lnTo>
                  <a:lnTo>
                    <a:pt x="304" y="208"/>
                  </a:lnTo>
                  <a:lnTo>
                    <a:pt x="301" y="203"/>
                  </a:lnTo>
                  <a:lnTo>
                    <a:pt x="293" y="194"/>
                  </a:lnTo>
                  <a:lnTo>
                    <a:pt x="285" y="185"/>
                  </a:lnTo>
                  <a:lnTo>
                    <a:pt x="300" y="190"/>
                  </a:lnTo>
                  <a:lnTo>
                    <a:pt x="312" y="196"/>
                  </a:lnTo>
                  <a:lnTo>
                    <a:pt x="318" y="199"/>
                  </a:lnTo>
                  <a:lnTo>
                    <a:pt x="325" y="201"/>
                  </a:lnTo>
                  <a:lnTo>
                    <a:pt x="332" y="203"/>
                  </a:lnTo>
                  <a:lnTo>
                    <a:pt x="338" y="203"/>
                  </a:lnTo>
                  <a:lnTo>
                    <a:pt x="343" y="202"/>
                  </a:lnTo>
                  <a:lnTo>
                    <a:pt x="345" y="200"/>
                  </a:lnTo>
                  <a:lnTo>
                    <a:pt x="347" y="197"/>
                  </a:lnTo>
                  <a:lnTo>
                    <a:pt x="347" y="193"/>
                  </a:lnTo>
                  <a:lnTo>
                    <a:pt x="346" y="185"/>
                  </a:lnTo>
                  <a:lnTo>
                    <a:pt x="345" y="179"/>
                  </a:lnTo>
                  <a:lnTo>
                    <a:pt x="322" y="142"/>
                  </a:lnTo>
                  <a:lnTo>
                    <a:pt x="303" y="111"/>
                  </a:lnTo>
                  <a:lnTo>
                    <a:pt x="295" y="96"/>
                  </a:lnTo>
                  <a:lnTo>
                    <a:pt x="290" y="80"/>
                  </a:lnTo>
                  <a:lnTo>
                    <a:pt x="288" y="72"/>
                  </a:lnTo>
                  <a:lnTo>
                    <a:pt x="287" y="63"/>
                  </a:lnTo>
                  <a:lnTo>
                    <a:pt x="285" y="53"/>
                  </a:lnTo>
                  <a:lnTo>
                    <a:pt x="285" y="43"/>
                  </a:lnTo>
                  <a:lnTo>
                    <a:pt x="287" y="34"/>
                  </a:lnTo>
                  <a:lnTo>
                    <a:pt x="288" y="26"/>
                  </a:lnTo>
                  <a:lnTo>
                    <a:pt x="291" y="19"/>
                  </a:lnTo>
                  <a:lnTo>
                    <a:pt x="295" y="13"/>
                  </a:lnTo>
                  <a:lnTo>
                    <a:pt x="301" y="7"/>
                  </a:lnTo>
                  <a:lnTo>
                    <a:pt x="307" y="4"/>
                  </a:lnTo>
                  <a:lnTo>
                    <a:pt x="316" y="1"/>
                  </a:lnTo>
                  <a:lnTo>
                    <a:pt x="325" y="0"/>
                  </a:lnTo>
                  <a:lnTo>
                    <a:pt x="328" y="7"/>
                  </a:lnTo>
                  <a:lnTo>
                    <a:pt x="332" y="13"/>
                  </a:lnTo>
                  <a:lnTo>
                    <a:pt x="336" y="18"/>
                  </a:lnTo>
                  <a:lnTo>
                    <a:pt x="340" y="23"/>
                  </a:lnTo>
                  <a:lnTo>
                    <a:pt x="351" y="31"/>
                  </a:lnTo>
                  <a:lnTo>
                    <a:pt x="363" y="38"/>
                  </a:lnTo>
                  <a:lnTo>
                    <a:pt x="377" y="45"/>
                  </a:lnTo>
                  <a:lnTo>
                    <a:pt x="389" y="51"/>
                  </a:lnTo>
                  <a:lnTo>
                    <a:pt x="401" y="60"/>
                  </a:lnTo>
                  <a:lnTo>
                    <a:pt x="412" y="68"/>
                  </a:lnTo>
                  <a:lnTo>
                    <a:pt x="415" y="72"/>
                  </a:lnTo>
                  <a:lnTo>
                    <a:pt x="418" y="76"/>
                  </a:lnTo>
                  <a:lnTo>
                    <a:pt x="421" y="81"/>
                  </a:lnTo>
                  <a:lnTo>
                    <a:pt x="423" y="86"/>
                  </a:lnTo>
                  <a:lnTo>
                    <a:pt x="426" y="98"/>
                  </a:lnTo>
                  <a:lnTo>
                    <a:pt x="428" y="111"/>
                  </a:lnTo>
                  <a:lnTo>
                    <a:pt x="430" y="122"/>
                  </a:lnTo>
                  <a:lnTo>
                    <a:pt x="434" y="133"/>
                  </a:lnTo>
                  <a:lnTo>
                    <a:pt x="436" y="137"/>
                  </a:lnTo>
                  <a:lnTo>
                    <a:pt x="438" y="142"/>
                  </a:lnTo>
                  <a:lnTo>
                    <a:pt x="441" y="145"/>
                  </a:lnTo>
                  <a:lnTo>
                    <a:pt x="445" y="148"/>
                  </a:lnTo>
                  <a:lnTo>
                    <a:pt x="445" y="173"/>
                  </a:lnTo>
                  <a:lnTo>
                    <a:pt x="440" y="173"/>
                  </a:lnTo>
                  <a:lnTo>
                    <a:pt x="436" y="175"/>
                  </a:lnTo>
                  <a:lnTo>
                    <a:pt x="432" y="177"/>
                  </a:lnTo>
                  <a:lnTo>
                    <a:pt x="428" y="179"/>
                  </a:lnTo>
                  <a:lnTo>
                    <a:pt x="425" y="181"/>
                  </a:lnTo>
                  <a:lnTo>
                    <a:pt x="421" y="183"/>
                  </a:lnTo>
                  <a:lnTo>
                    <a:pt x="416" y="184"/>
                  </a:lnTo>
                  <a:lnTo>
                    <a:pt x="412" y="185"/>
                  </a:lnTo>
                  <a:lnTo>
                    <a:pt x="415" y="189"/>
                  </a:lnTo>
                  <a:lnTo>
                    <a:pt x="418" y="193"/>
                  </a:lnTo>
                  <a:lnTo>
                    <a:pt x="422" y="196"/>
                  </a:lnTo>
                  <a:lnTo>
                    <a:pt x="426" y="199"/>
                  </a:lnTo>
                  <a:lnTo>
                    <a:pt x="430" y="201"/>
                  </a:lnTo>
                  <a:lnTo>
                    <a:pt x="435" y="202"/>
                  </a:lnTo>
                  <a:lnTo>
                    <a:pt x="440" y="203"/>
                  </a:lnTo>
                  <a:lnTo>
                    <a:pt x="445" y="203"/>
                  </a:lnTo>
                  <a:lnTo>
                    <a:pt x="446" y="211"/>
                  </a:lnTo>
                  <a:lnTo>
                    <a:pt x="447" y="225"/>
                  </a:lnTo>
                  <a:lnTo>
                    <a:pt x="450" y="243"/>
                  </a:lnTo>
                  <a:lnTo>
                    <a:pt x="455" y="262"/>
                  </a:lnTo>
                  <a:lnTo>
                    <a:pt x="460" y="282"/>
                  </a:lnTo>
                  <a:lnTo>
                    <a:pt x="468" y="299"/>
                  </a:lnTo>
                  <a:lnTo>
                    <a:pt x="471" y="306"/>
                  </a:lnTo>
                  <a:lnTo>
                    <a:pt x="475" y="312"/>
                  </a:lnTo>
                  <a:lnTo>
                    <a:pt x="480" y="317"/>
                  </a:lnTo>
                  <a:lnTo>
                    <a:pt x="485" y="320"/>
                  </a:lnTo>
                  <a:lnTo>
                    <a:pt x="485" y="382"/>
                  </a:lnTo>
                  <a:lnTo>
                    <a:pt x="480" y="381"/>
                  </a:lnTo>
                  <a:lnTo>
                    <a:pt x="475" y="378"/>
                  </a:lnTo>
                  <a:lnTo>
                    <a:pt x="471" y="374"/>
                  </a:lnTo>
                  <a:lnTo>
                    <a:pt x="467" y="369"/>
                  </a:lnTo>
                  <a:lnTo>
                    <a:pt x="463" y="364"/>
                  </a:lnTo>
                  <a:lnTo>
                    <a:pt x="460" y="359"/>
                  </a:lnTo>
                  <a:lnTo>
                    <a:pt x="459" y="354"/>
                  </a:lnTo>
                  <a:lnTo>
                    <a:pt x="458" y="351"/>
                  </a:lnTo>
                  <a:lnTo>
                    <a:pt x="453" y="356"/>
                  </a:lnTo>
                  <a:lnTo>
                    <a:pt x="448" y="360"/>
                  </a:lnTo>
                  <a:lnTo>
                    <a:pt x="444" y="361"/>
                  </a:lnTo>
                  <a:lnTo>
                    <a:pt x="440" y="362"/>
                  </a:lnTo>
                  <a:lnTo>
                    <a:pt x="436" y="363"/>
                  </a:lnTo>
                  <a:lnTo>
                    <a:pt x="432" y="363"/>
                  </a:lnTo>
                  <a:lnTo>
                    <a:pt x="432" y="380"/>
                  </a:lnTo>
                  <a:lnTo>
                    <a:pt x="430" y="391"/>
                  </a:lnTo>
                  <a:lnTo>
                    <a:pt x="429" y="399"/>
                  </a:lnTo>
                  <a:lnTo>
                    <a:pt x="425" y="413"/>
                  </a:lnTo>
                  <a:lnTo>
                    <a:pt x="419" y="403"/>
                  </a:lnTo>
                  <a:lnTo>
                    <a:pt x="412" y="393"/>
                  </a:lnTo>
                  <a:lnTo>
                    <a:pt x="408" y="389"/>
                  </a:lnTo>
                  <a:lnTo>
                    <a:pt x="404" y="385"/>
                  </a:lnTo>
                  <a:lnTo>
                    <a:pt x="401" y="382"/>
                  </a:lnTo>
                  <a:lnTo>
                    <a:pt x="399" y="382"/>
                  </a:lnTo>
                  <a:lnTo>
                    <a:pt x="389" y="382"/>
                  </a:lnTo>
                  <a:lnTo>
                    <a:pt x="379" y="382"/>
                  </a:lnTo>
                  <a:lnTo>
                    <a:pt x="378" y="389"/>
                  </a:lnTo>
                  <a:lnTo>
                    <a:pt x="376" y="398"/>
                  </a:lnTo>
                  <a:lnTo>
                    <a:pt x="376" y="402"/>
                  </a:lnTo>
                  <a:lnTo>
                    <a:pt x="376" y="406"/>
                  </a:lnTo>
                  <a:lnTo>
                    <a:pt x="377" y="410"/>
                  </a:lnTo>
                  <a:lnTo>
                    <a:pt x="379" y="413"/>
                  </a:lnTo>
                  <a:lnTo>
                    <a:pt x="345" y="413"/>
                  </a:lnTo>
                  <a:lnTo>
                    <a:pt x="340" y="410"/>
                  </a:lnTo>
                  <a:lnTo>
                    <a:pt x="337" y="407"/>
                  </a:lnTo>
                  <a:lnTo>
                    <a:pt x="335" y="404"/>
                  </a:lnTo>
                  <a:lnTo>
                    <a:pt x="334" y="400"/>
                  </a:lnTo>
                  <a:lnTo>
                    <a:pt x="333" y="392"/>
                  </a:lnTo>
                  <a:lnTo>
                    <a:pt x="332" y="382"/>
                  </a:lnTo>
                  <a:lnTo>
                    <a:pt x="312" y="382"/>
                  </a:lnTo>
                  <a:lnTo>
                    <a:pt x="312" y="395"/>
                  </a:lnTo>
                  <a:lnTo>
                    <a:pt x="310" y="405"/>
                  </a:lnTo>
                  <a:lnTo>
                    <a:pt x="307" y="413"/>
                  </a:lnTo>
                  <a:lnTo>
                    <a:pt x="305" y="420"/>
                  </a:lnTo>
                  <a:lnTo>
                    <a:pt x="303" y="426"/>
                  </a:lnTo>
                  <a:lnTo>
                    <a:pt x="301" y="431"/>
                  </a:lnTo>
                  <a:lnTo>
                    <a:pt x="300" y="437"/>
                  </a:lnTo>
                  <a:lnTo>
                    <a:pt x="299" y="443"/>
                  </a:lnTo>
                  <a:lnTo>
                    <a:pt x="299" y="450"/>
                  </a:lnTo>
                  <a:lnTo>
                    <a:pt x="301" y="456"/>
                  </a:lnTo>
                  <a:lnTo>
                    <a:pt x="302" y="460"/>
                  </a:lnTo>
                  <a:lnTo>
                    <a:pt x="304" y="463"/>
                  </a:lnTo>
                  <a:lnTo>
                    <a:pt x="307" y="466"/>
                  </a:lnTo>
                  <a:lnTo>
                    <a:pt x="312" y="468"/>
                  </a:lnTo>
                  <a:lnTo>
                    <a:pt x="298" y="468"/>
                  </a:lnTo>
                  <a:lnTo>
                    <a:pt x="284" y="468"/>
                  </a:lnTo>
                  <a:lnTo>
                    <a:pt x="272" y="468"/>
                  </a:lnTo>
                  <a:lnTo>
                    <a:pt x="266" y="468"/>
                  </a:lnTo>
                  <a:lnTo>
                    <a:pt x="264" y="468"/>
                  </a:lnTo>
                  <a:lnTo>
                    <a:pt x="260" y="467"/>
                  </a:lnTo>
                  <a:lnTo>
                    <a:pt x="258" y="465"/>
                  </a:lnTo>
                  <a:lnTo>
                    <a:pt x="256" y="462"/>
                  </a:lnTo>
                  <a:lnTo>
                    <a:pt x="251" y="456"/>
                  </a:lnTo>
                  <a:lnTo>
                    <a:pt x="247" y="449"/>
                  </a:lnTo>
                  <a:lnTo>
                    <a:pt x="244" y="440"/>
                  </a:lnTo>
                  <a:lnTo>
                    <a:pt x="242" y="432"/>
                  </a:lnTo>
                  <a:lnTo>
                    <a:pt x="239" y="424"/>
                  </a:lnTo>
                  <a:lnTo>
                    <a:pt x="239" y="419"/>
                  </a:lnTo>
                  <a:lnTo>
                    <a:pt x="229" y="418"/>
                  </a:lnTo>
                  <a:lnTo>
                    <a:pt x="222" y="417"/>
                  </a:lnTo>
                  <a:lnTo>
                    <a:pt x="215" y="414"/>
                  </a:lnTo>
                  <a:lnTo>
                    <a:pt x="209" y="411"/>
                  </a:lnTo>
                  <a:lnTo>
                    <a:pt x="204" y="406"/>
                  </a:lnTo>
                  <a:lnTo>
                    <a:pt x="202" y="401"/>
                  </a:lnTo>
                  <a:lnTo>
                    <a:pt x="200" y="395"/>
                  </a:lnTo>
                  <a:lnTo>
                    <a:pt x="199" y="389"/>
                  </a:lnTo>
                  <a:lnTo>
                    <a:pt x="190" y="394"/>
                  </a:lnTo>
                  <a:lnTo>
                    <a:pt x="179" y="399"/>
                  </a:lnTo>
                  <a:lnTo>
                    <a:pt x="166" y="405"/>
                  </a:lnTo>
                  <a:lnTo>
                    <a:pt x="150" y="411"/>
                  </a:lnTo>
                  <a:lnTo>
                    <a:pt x="136" y="417"/>
                  </a:lnTo>
                  <a:lnTo>
                    <a:pt x="121" y="421"/>
                  </a:lnTo>
                  <a:lnTo>
                    <a:pt x="107" y="424"/>
                  </a:lnTo>
                  <a:lnTo>
                    <a:pt x="93" y="425"/>
                  </a:lnTo>
                  <a:lnTo>
                    <a:pt x="90" y="435"/>
                  </a:lnTo>
                  <a:lnTo>
                    <a:pt x="86" y="443"/>
                  </a:lnTo>
                  <a:lnTo>
                    <a:pt x="80" y="451"/>
                  </a:lnTo>
                  <a:lnTo>
                    <a:pt x="72" y="455"/>
                  </a:lnTo>
                  <a:lnTo>
                    <a:pt x="65" y="459"/>
                  </a:lnTo>
                  <a:lnTo>
                    <a:pt x="56" y="461"/>
                  </a:lnTo>
                  <a:lnTo>
                    <a:pt x="45" y="462"/>
                  </a:lnTo>
                  <a:lnTo>
                    <a:pt x="33" y="462"/>
                  </a:lnTo>
                  <a:lnTo>
                    <a:pt x="27" y="461"/>
                  </a:lnTo>
                  <a:lnTo>
                    <a:pt x="22" y="457"/>
                  </a:lnTo>
                  <a:lnTo>
                    <a:pt x="16" y="452"/>
                  </a:lnTo>
                  <a:lnTo>
                    <a:pt x="11" y="446"/>
                  </a:lnTo>
                  <a:lnTo>
                    <a:pt x="7" y="438"/>
                  </a:lnTo>
                  <a:lnTo>
                    <a:pt x="3" y="431"/>
                  </a:lnTo>
                  <a:lnTo>
                    <a:pt x="1" y="424"/>
                  </a:lnTo>
                  <a:lnTo>
                    <a:pt x="0" y="419"/>
                  </a:lnTo>
                  <a:lnTo>
                    <a:pt x="0" y="417"/>
                  </a:lnTo>
                  <a:lnTo>
                    <a:pt x="1" y="415"/>
                  </a:lnTo>
                  <a:lnTo>
                    <a:pt x="2" y="414"/>
                  </a:lnTo>
                  <a:lnTo>
                    <a:pt x="3" y="414"/>
                  </a:lnTo>
                  <a:lnTo>
                    <a:pt x="7" y="413"/>
                  </a:lnTo>
                  <a:lnTo>
                    <a:pt x="11" y="414"/>
                  </a:lnTo>
                  <a:lnTo>
                    <a:pt x="16" y="414"/>
                  </a:lnTo>
                  <a:lnTo>
                    <a:pt x="22" y="415"/>
                  </a:lnTo>
                  <a:lnTo>
                    <a:pt x="27" y="414"/>
                  </a:lnTo>
                  <a:lnTo>
                    <a:pt x="33" y="413"/>
                  </a:lnTo>
                  <a:lnTo>
                    <a:pt x="38" y="411"/>
                  </a:lnTo>
                  <a:lnTo>
                    <a:pt x="44" y="409"/>
                  </a:lnTo>
                  <a:lnTo>
                    <a:pt x="48" y="405"/>
                  </a:lnTo>
                  <a:lnTo>
                    <a:pt x="53" y="401"/>
                  </a:lnTo>
                  <a:lnTo>
                    <a:pt x="60" y="391"/>
                  </a:lnTo>
                  <a:lnTo>
                    <a:pt x="66" y="379"/>
                  </a:lnTo>
                  <a:lnTo>
                    <a:pt x="72" y="369"/>
                  </a:lnTo>
                  <a:lnTo>
                    <a:pt x="80" y="360"/>
                  </a:lnTo>
                  <a:lnTo>
                    <a:pt x="83" y="356"/>
                  </a:lnTo>
                  <a:lnTo>
                    <a:pt x="89" y="354"/>
                  </a:lnTo>
                  <a:lnTo>
                    <a:pt x="93" y="352"/>
                  </a:lnTo>
                  <a:lnTo>
                    <a:pt x="100" y="35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2" name="Freeform 486"/>
            <p:cNvSpPr>
              <a:spLocks/>
            </p:cNvSpPr>
            <p:nvPr>
              <p:custDataLst>
                <p:tags r:id="rId323"/>
              </p:custDataLst>
            </p:nvPr>
          </p:nvSpPr>
          <p:spPr bwMode="auto">
            <a:xfrm>
              <a:off x="5383647" y="991025"/>
              <a:ext cx="116946" cy="60325"/>
            </a:xfrm>
            <a:custGeom>
              <a:avLst/>
              <a:gdLst>
                <a:gd name="T0" fmla="*/ 2147483647 w 246"/>
                <a:gd name="T1" fmla="*/ 2147483647 h 42"/>
                <a:gd name="T2" fmla="*/ 2147483647 w 246"/>
                <a:gd name="T3" fmla="*/ 2147483647 h 42"/>
                <a:gd name="T4" fmla="*/ 2147483647 w 246"/>
                <a:gd name="T5" fmla="*/ 2147483647 h 42"/>
                <a:gd name="T6" fmla="*/ 2147483647 w 246"/>
                <a:gd name="T7" fmla="*/ 2147483647 h 42"/>
                <a:gd name="T8" fmla="*/ 2147483647 w 246"/>
                <a:gd name="T9" fmla="*/ 2147483647 h 42"/>
                <a:gd name="T10" fmla="*/ 2147483647 w 246"/>
                <a:gd name="T11" fmla="*/ 2147483647 h 42"/>
                <a:gd name="T12" fmla="*/ 2147483647 w 246"/>
                <a:gd name="T13" fmla="*/ 2147483647 h 42"/>
                <a:gd name="T14" fmla="*/ 2147483647 w 246"/>
                <a:gd name="T15" fmla="*/ 2147483647 h 42"/>
                <a:gd name="T16" fmla="*/ 2147483647 w 246"/>
                <a:gd name="T17" fmla="*/ 2147483647 h 42"/>
                <a:gd name="T18" fmla="*/ 2147483647 w 246"/>
                <a:gd name="T19" fmla="*/ 2147483647 h 42"/>
                <a:gd name="T20" fmla="*/ 2147483647 w 246"/>
                <a:gd name="T21" fmla="*/ 2147483647 h 42"/>
                <a:gd name="T22" fmla="*/ 2147483647 w 246"/>
                <a:gd name="T23" fmla="*/ 2147483647 h 42"/>
                <a:gd name="T24" fmla="*/ 2147483647 w 246"/>
                <a:gd name="T25" fmla="*/ 2147483647 h 42"/>
                <a:gd name="T26" fmla="*/ 2147483647 w 246"/>
                <a:gd name="T27" fmla="*/ 2147483647 h 42"/>
                <a:gd name="T28" fmla="*/ 2147483647 w 246"/>
                <a:gd name="T29" fmla="*/ 2147483647 h 42"/>
                <a:gd name="T30" fmla="*/ 2147483647 w 246"/>
                <a:gd name="T31" fmla="*/ 2147483647 h 42"/>
                <a:gd name="T32" fmla="*/ 2147483647 w 246"/>
                <a:gd name="T33" fmla="*/ 2147483647 h 42"/>
                <a:gd name="T34" fmla="*/ 2147483647 w 246"/>
                <a:gd name="T35" fmla="*/ 2147483647 h 42"/>
                <a:gd name="T36" fmla="*/ 2147483647 w 246"/>
                <a:gd name="T37" fmla="*/ 2147483647 h 42"/>
                <a:gd name="T38" fmla="*/ 2147483647 w 246"/>
                <a:gd name="T39" fmla="*/ 2147483647 h 42"/>
                <a:gd name="T40" fmla="*/ 2147483647 w 246"/>
                <a:gd name="T41" fmla="*/ 2147483647 h 42"/>
                <a:gd name="T42" fmla="*/ 2147483647 w 246"/>
                <a:gd name="T43" fmla="*/ 2147483647 h 42"/>
                <a:gd name="T44" fmla="*/ 2147483647 w 246"/>
                <a:gd name="T45" fmla="*/ 2147483647 h 42"/>
                <a:gd name="T46" fmla="*/ 2147483647 w 246"/>
                <a:gd name="T47" fmla="*/ 2147483647 h 42"/>
                <a:gd name="T48" fmla="*/ 2147483647 w 246"/>
                <a:gd name="T49" fmla="*/ 2147483647 h 42"/>
                <a:gd name="T50" fmla="*/ 2147483647 w 246"/>
                <a:gd name="T51" fmla="*/ 2147483647 h 42"/>
                <a:gd name="T52" fmla="*/ 2147483647 w 246"/>
                <a:gd name="T53" fmla="*/ 2147483647 h 42"/>
                <a:gd name="T54" fmla="*/ 2147483647 w 246"/>
                <a:gd name="T55" fmla="*/ 2147483647 h 42"/>
                <a:gd name="T56" fmla="*/ 2147483647 w 246"/>
                <a:gd name="T57" fmla="*/ 2147483647 h 42"/>
                <a:gd name="T58" fmla="*/ 2147483647 w 246"/>
                <a:gd name="T59" fmla="*/ 2147483647 h 42"/>
                <a:gd name="T60" fmla="*/ 2147483647 w 246"/>
                <a:gd name="T61" fmla="*/ 2147483647 h 42"/>
                <a:gd name="T62" fmla="*/ 2147483647 w 246"/>
                <a:gd name="T63" fmla="*/ 2147483647 h 42"/>
                <a:gd name="T64" fmla="*/ 2147483647 w 246"/>
                <a:gd name="T65" fmla="*/ 0 h 42"/>
                <a:gd name="T66" fmla="*/ 2147483647 w 246"/>
                <a:gd name="T67" fmla="*/ 2147483647 h 42"/>
                <a:gd name="T68" fmla="*/ 2147483647 w 246"/>
                <a:gd name="T69" fmla="*/ 2147483647 h 42"/>
                <a:gd name="T70" fmla="*/ 2147483647 w 246"/>
                <a:gd name="T71" fmla="*/ 2147483647 h 42"/>
                <a:gd name="T72" fmla="*/ 2147483647 w 246"/>
                <a:gd name="T73" fmla="*/ 2147483647 h 42"/>
                <a:gd name="T74" fmla="*/ 2147483647 w 246"/>
                <a:gd name="T75" fmla="*/ 2147483647 h 42"/>
                <a:gd name="T76" fmla="*/ 2147483647 w 246"/>
                <a:gd name="T77" fmla="*/ 2147483647 h 42"/>
                <a:gd name="T78" fmla="*/ 2147483647 w 246"/>
                <a:gd name="T79" fmla="*/ 2147483647 h 42"/>
                <a:gd name="T80" fmla="*/ 2147483647 w 246"/>
                <a:gd name="T81" fmla="*/ 2147483647 h 42"/>
                <a:gd name="T82" fmla="*/ 2147483647 w 246"/>
                <a:gd name="T83" fmla="*/ 2147483647 h 42"/>
                <a:gd name="T84" fmla="*/ 2147483647 w 246"/>
                <a:gd name="T85" fmla="*/ 2147483647 h 42"/>
                <a:gd name="T86" fmla="*/ 2147483647 w 246"/>
                <a:gd name="T87" fmla="*/ 2147483647 h 42"/>
                <a:gd name="T88" fmla="*/ 2147483647 w 246"/>
                <a:gd name="T89" fmla="*/ 2147483647 h 42"/>
                <a:gd name="T90" fmla="*/ 1182920488 w 246"/>
                <a:gd name="T91" fmla="*/ 2147483647 h 42"/>
                <a:gd name="T92" fmla="*/ 0 w 246"/>
                <a:gd name="T93" fmla="*/ 2147483647 h 42"/>
                <a:gd name="T94" fmla="*/ 84535382 w 246"/>
                <a:gd name="T95" fmla="*/ 2147483647 h 42"/>
                <a:gd name="T96" fmla="*/ 253414380 w 246"/>
                <a:gd name="T97" fmla="*/ 2147483647 h 42"/>
                <a:gd name="T98" fmla="*/ 422485583 w 246"/>
                <a:gd name="T99" fmla="*/ 2147483647 h 42"/>
                <a:gd name="T100" fmla="*/ 760435345 w 246"/>
                <a:gd name="T101" fmla="*/ 2147483647 h 42"/>
                <a:gd name="T102" fmla="*/ 1436527511 w 246"/>
                <a:gd name="T103" fmla="*/ 2147483647 h 42"/>
                <a:gd name="T104" fmla="*/ 2147483647 w 246"/>
                <a:gd name="T105" fmla="*/ 2147483647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6" h="42">
                  <a:moveTo>
                    <a:pt x="27" y="36"/>
                  </a:moveTo>
                  <a:lnTo>
                    <a:pt x="36" y="36"/>
                  </a:lnTo>
                  <a:lnTo>
                    <a:pt x="45" y="35"/>
                  </a:lnTo>
                  <a:lnTo>
                    <a:pt x="53" y="33"/>
                  </a:lnTo>
                  <a:lnTo>
                    <a:pt x="59" y="31"/>
                  </a:lnTo>
                  <a:lnTo>
                    <a:pt x="66" y="30"/>
                  </a:lnTo>
                  <a:lnTo>
                    <a:pt x="72" y="29"/>
                  </a:lnTo>
                  <a:lnTo>
                    <a:pt x="80" y="29"/>
                  </a:lnTo>
                  <a:lnTo>
                    <a:pt x="87" y="30"/>
                  </a:lnTo>
                  <a:lnTo>
                    <a:pt x="87" y="42"/>
                  </a:lnTo>
                  <a:lnTo>
                    <a:pt x="154" y="42"/>
                  </a:lnTo>
                  <a:lnTo>
                    <a:pt x="154" y="39"/>
                  </a:lnTo>
                  <a:lnTo>
                    <a:pt x="156" y="36"/>
                  </a:lnTo>
                  <a:lnTo>
                    <a:pt x="159" y="33"/>
                  </a:lnTo>
                  <a:lnTo>
                    <a:pt x="163" y="31"/>
                  </a:lnTo>
                  <a:lnTo>
                    <a:pt x="175" y="26"/>
                  </a:lnTo>
                  <a:lnTo>
                    <a:pt x="190" y="23"/>
                  </a:lnTo>
                  <a:lnTo>
                    <a:pt x="221" y="17"/>
                  </a:lnTo>
                  <a:lnTo>
                    <a:pt x="246" y="12"/>
                  </a:lnTo>
                  <a:lnTo>
                    <a:pt x="212" y="13"/>
                  </a:lnTo>
                  <a:lnTo>
                    <a:pt x="186" y="14"/>
                  </a:lnTo>
                  <a:lnTo>
                    <a:pt x="178" y="15"/>
                  </a:lnTo>
                  <a:lnTo>
                    <a:pt x="171" y="15"/>
                  </a:lnTo>
                  <a:lnTo>
                    <a:pt x="168" y="14"/>
                  </a:lnTo>
                  <a:lnTo>
                    <a:pt x="167" y="12"/>
                  </a:lnTo>
                  <a:lnTo>
                    <a:pt x="159" y="16"/>
                  </a:lnTo>
                  <a:lnTo>
                    <a:pt x="152" y="17"/>
                  </a:lnTo>
                  <a:lnTo>
                    <a:pt x="147" y="17"/>
                  </a:lnTo>
                  <a:lnTo>
                    <a:pt x="141" y="15"/>
                  </a:lnTo>
                  <a:lnTo>
                    <a:pt x="137" y="12"/>
                  </a:lnTo>
                  <a:lnTo>
                    <a:pt x="133" y="9"/>
                  </a:lnTo>
                  <a:lnTo>
                    <a:pt x="129" y="5"/>
                  </a:lnTo>
                  <a:lnTo>
                    <a:pt x="126" y="0"/>
                  </a:lnTo>
                  <a:lnTo>
                    <a:pt x="121" y="2"/>
                  </a:lnTo>
                  <a:lnTo>
                    <a:pt x="113" y="4"/>
                  </a:lnTo>
                  <a:lnTo>
                    <a:pt x="103" y="5"/>
                  </a:lnTo>
                  <a:lnTo>
                    <a:pt x="93" y="5"/>
                  </a:lnTo>
                  <a:lnTo>
                    <a:pt x="74" y="6"/>
                  </a:lnTo>
                  <a:lnTo>
                    <a:pt x="60" y="6"/>
                  </a:lnTo>
                  <a:lnTo>
                    <a:pt x="58" y="9"/>
                  </a:lnTo>
                  <a:lnTo>
                    <a:pt x="56" y="12"/>
                  </a:lnTo>
                  <a:lnTo>
                    <a:pt x="54" y="15"/>
                  </a:lnTo>
                  <a:lnTo>
                    <a:pt x="50" y="17"/>
                  </a:lnTo>
                  <a:lnTo>
                    <a:pt x="42" y="20"/>
                  </a:lnTo>
                  <a:lnTo>
                    <a:pt x="33" y="22"/>
                  </a:lnTo>
                  <a:lnTo>
                    <a:pt x="14" y="24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5" y="31"/>
                  </a:lnTo>
                  <a:lnTo>
                    <a:pt x="9" y="33"/>
                  </a:lnTo>
                  <a:lnTo>
                    <a:pt x="17" y="35"/>
                  </a:lnTo>
                  <a:lnTo>
                    <a:pt x="27" y="36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3" name="Freeform 487"/>
            <p:cNvSpPr>
              <a:spLocks/>
            </p:cNvSpPr>
            <p:nvPr>
              <p:custDataLst>
                <p:tags r:id="rId324"/>
              </p:custDataLst>
            </p:nvPr>
          </p:nvSpPr>
          <p:spPr bwMode="auto">
            <a:xfrm>
              <a:off x="5538428" y="973560"/>
              <a:ext cx="68792" cy="57150"/>
            </a:xfrm>
            <a:custGeom>
              <a:avLst/>
              <a:gdLst>
                <a:gd name="T0" fmla="*/ 2147483647 w 149"/>
                <a:gd name="T1" fmla="*/ 0 h 61"/>
                <a:gd name="T2" fmla="*/ 2147483647 w 149"/>
                <a:gd name="T3" fmla="*/ 822455019 h 61"/>
                <a:gd name="T4" fmla="*/ 2147483647 w 149"/>
                <a:gd name="T5" fmla="*/ 2147483647 h 61"/>
                <a:gd name="T6" fmla="*/ 2147483647 w 149"/>
                <a:gd name="T7" fmla="*/ 2147483647 h 61"/>
                <a:gd name="T8" fmla="*/ 2147483647 w 149"/>
                <a:gd name="T9" fmla="*/ 2147483647 h 61"/>
                <a:gd name="T10" fmla="*/ 2147483647 w 149"/>
                <a:gd name="T11" fmla="*/ 2147483647 h 61"/>
                <a:gd name="T12" fmla="*/ 2147483647 w 149"/>
                <a:gd name="T13" fmla="*/ 2147483647 h 61"/>
                <a:gd name="T14" fmla="*/ 2147483647 w 149"/>
                <a:gd name="T15" fmla="*/ 2147483647 h 61"/>
                <a:gd name="T16" fmla="*/ 2147483647 w 149"/>
                <a:gd name="T17" fmla="*/ 2147483647 h 61"/>
                <a:gd name="T18" fmla="*/ 2147483647 w 149"/>
                <a:gd name="T19" fmla="*/ 2147483647 h 61"/>
                <a:gd name="T20" fmla="*/ 2147483647 w 149"/>
                <a:gd name="T21" fmla="*/ 2147483647 h 61"/>
                <a:gd name="T22" fmla="*/ 2147483647 w 149"/>
                <a:gd name="T23" fmla="*/ 2147483647 h 61"/>
                <a:gd name="T24" fmla="*/ 2147483647 w 149"/>
                <a:gd name="T25" fmla="*/ 2147483647 h 61"/>
                <a:gd name="T26" fmla="*/ 2147483647 w 149"/>
                <a:gd name="T27" fmla="*/ 2147483647 h 61"/>
                <a:gd name="T28" fmla="*/ 2147483647 w 149"/>
                <a:gd name="T29" fmla="*/ 2147483647 h 61"/>
                <a:gd name="T30" fmla="*/ 2147483647 w 149"/>
                <a:gd name="T31" fmla="*/ 2147483647 h 61"/>
                <a:gd name="T32" fmla="*/ 2147483647 w 149"/>
                <a:gd name="T33" fmla="*/ 2147483647 h 61"/>
                <a:gd name="T34" fmla="*/ 2147483647 w 149"/>
                <a:gd name="T35" fmla="*/ 2147483647 h 61"/>
                <a:gd name="T36" fmla="*/ 2147483647 w 149"/>
                <a:gd name="T37" fmla="*/ 2147483647 h 61"/>
                <a:gd name="T38" fmla="*/ 2147483647 w 149"/>
                <a:gd name="T39" fmla="*/ 2147483647 h 61"/>
                <a:gd name="T40" fmla="*/ 2147483647 w 149"/>
                <a:gd name="T41" fmla="*/ 2147483647 h 61"/>
                <a:gd name="T42" fmla="*/ 2147483647 w 149"/>
                <a:gd name="T43" fmla="*/ 2147483647 h 61"/>
                <a:gd name="T44" fmla="*/ 2147483647 w 149"/>
                <a:gd name="T45" fmla="*/ 2147483647 h 61"/>
                <a:gd name="T46" fmla="*/ 2147483647 w 149"/>
                <a:gd name="T47" fmla="*/ 2147483647 h 61"/>
                <a:gd name="T48" fmla="*/ 2147483647 w 149"/>
                <a:gd name="T49" fmla="*/ 2147483647 h 61"/>
                <a:gd name="T50" fmla="*/ 2147483647 w 149"/>
                <a:gd name="T51" fmla="*/ 2147483647 h 61"/>
                <a:gd name="T52" fmla="*/ 2147483647 w 149"/>
                <a:gd name="T53" fmla="*/ 2147483647 h 61"/>
                <a:gd name="T54" fmla="*/ 2147483647 w 149"/>
                <a:gd name="T55" fmla="*/ 2147483647 h 61"/>
                <a:gd name="T56" fmla="*/ 1935029534 w 149"/>
                <a:gd name="T57" fmla="*/ 2147483647 h 61"/>
                <a:gd name="T58" fmla="*/ 928828564 w 149"/>
                <a:gd name="T59" fmla="*/ 2147483647 h 61"/>
                <a:gd name="T60" fmla="*/ 232297916 w 149"/>
                <a:gd name="T61" fmla="*/ 2147483647 h 61"/>
                <a:gd name="T62" fmla="*/ 77371980 w 149"/>
                <a:gd name="T63" fmla="*/ 2147483647 h 61"/>
                <a:gd name="T64" fmla="*/ 0 w 149"/>
                <a:gd name="T65" fmla="*/ 2147483647 h 61"/>
                <a:gd name="T66" fmla="*/ 0 w 149"/>
                <a:gd name="T67" fmla="*/ 2147483647 h 61"/>
                <a:gd name="T68" fmla="*/ 232297916 w 149"/>
                <a:gd name="T69" fmla="*/ 2147483647 h 61"/>
                <a:gd name="T70" fmla="*/ 1470615252 w 149"/>
                <a:gd name="T71" fmla="*/ 2147483647 h 61"/>
                <a:gd name="T72" fmla="*/ 2147483647 w 149"/>
                <a:gd name="T73" fmla="*/ 2147483647 h 61"/>
                <a:gd name="T74" fmla="*/ 2147483647 w 149"/>
                <a:gd name="T75" fmla="*/ 2147483647 h 61"/>
                <a:gd name="T76" fmla="*/ 2147483647 w 149"/>
                <a:gd name="T77" fmla="*/ 2147483647 h 61"/>
                <a:gd name="T78" fmla="*/ 2147483647 w 149"/>
                <a:gd name="T79" fmla="*/ 2147483647 h 61"/>
                <a:gd name="T80" fmla="*/ 2147483647 w 149"/>
                <a:gd name="T81" fmla="*/ 2147483647 h 61"/>
                <a:gd name="T82" fmla="*/ 2147483647 w 149"/>
                <a:gd name="T83" fmla="*/ 2147483647 h 61"/>
                <a:gd name="T84" fmla="*/ 2147483647 w 149"/>
                <a:gd name="T85" fmla="*/ 0 h 6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49" h="61">
                  <a:moveTo>
                    <a:pt x="103" y="0"/>
                  </a:moveTo>
                  <a:lnTo>
                    <a:pt x="118" y="1"/>
                  </a:lnTo>
                  <a:lnTo>
                    <a:pt x="134" y="3"/>
                  </a:lnTo>
                  <a:lnTo>
                    <a:pt x="145" y="5"/>
                  </a:lnTo>
                  <a:lnTo>
                    <a:pt x="149" y="6"/>
                  </a:lnTo>
                  <a:lnTo>
                    <a:pt x="149" y="8"/>
                  </a:lnTo>
                  <a:lnTo>
                    <a:pt x="147" y="10"/>
                  </a:lnTo>
                  <a:lnTo>
                    <a:pt x="145" y="12"/>
                  </a:lnTo>
                  <a:lnTo>
                    <a:pt x="141" y="13"/>
                  </a:lnTo>
                  <a:lnTo>
                    <a:pt x="137" y="14"/>
                  </a:lnTo>
                  <a:lnTo>
                    <a:pt x="132" y="14"/>
                  </a:lnTo>
                  <a:lnTo>
                    <a:pt x="127" y="14"/>
                  </a:lnTo>
                  <a:lnTo>
                    <a:pt x="123" y="12"/>
                  </a:lnTo>
                  <a:lnTo>
                    <a:pt x="123" y="23"/>
                  </a:lnTo>
                  <a:lnTo>
                    <a:pt x="123" y="33"/>
                  </a:lnTo>
                  <a:lnTo>
                    <a:pt x="123" y="41"/>
                  </a:lnTo>
                  <a:lnTo>
                    <a:pt x="123" y="49"/>
                  </a:lnTo>
                  <a:lnTo>
                    <a:pt x="116" y="50"/>
                  </a:lnTo>
                  <a:lnTo>
                    <a:pt x="109" y="51"/>
                  </a:lnTo>
                  <a:lnTo>
                    <a:pt x="104" y="53"/>
                  </a:lnTo>
                  <a:lnTo>
                    <a:pt x="100" y="55"/>
                  </a:lnTo>
                  <a:lnTo>
                    <a:pt x="94" y="57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1"/>
                  </a:lnTo>
                  <a:lnTo>
                    <a:pt x="67" y="60"/>
                  </a:lnTo>
                  <a:lnTo>
                    <a:pt x="53" y="57"/>
                  </a:lnTo>
                  <a:lnTo>
                    <a:pt x="39" y="54"/>
                  </a:lnTo>
                  <a:lnTo>
                    <a:pt x="25" y="49"/>
                  </a:lnTo>
                  <a:lnTo>
                    <a:pt x="12" y="45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19" y="36"/>
                  </a:lnTo>
                  <a:lnTo>
                    <a:pt x="35" y="35"/>
                  </a:lnTo>
                  <a:lnTo>
                    <a:pt x="48" y="32"/>
                  </a:lnTo>
                  <a:lnTo>
                    <a:pt x="60" y="27"/>
                  </a:lnTo>
                  <a:lnTo>
                    <a:pt x="72" y="22"/>
                  </a:lnTo>
                  <a:lnTo>
                    <a:pt x="82" y="16"/>
                  </a:lnTo>
                  <a:lnTo>
                    <a:pt x="93" y="8"/>
                  </a:lnTo>
                  <a:lnTo>
                    <a:pt x="103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4" name="Freeform 488"/>
            <p:cNvSpPr>
              <a:spLocks/>
            </p:cNvSpPr>
            <p:nvPr>
              <p:custDataLst>
                <p:tags r:id="rId325"/>
              </p:custDataLst>
            </p:nvPr>
          </p:nvSpPr>
          <p:spPr bwMode="auto">
            <a:xfrm>
              <a:off x="5577984" y="981497"/>
              <a:ext cx="141023" cy="57150"/>
            </a:xfrm>
            <a:custGeom>
              <a:avLst/>
              <a:gdLst>
                <a:gd name="T0" fmla="*/ 2147483647 w 299"/>
                <a:gd name="T1" fmla="*/ 2147483647 h 74"/>
                <a:gd name="T2" fmla="*/ 2147483647 w 299"/>
                <a:gd name="T3" fmla="*/ 2147483647 h 74"/>
                <a:gd name="T4" fmla="*/ 2147483647 w 299"/>
                <a:gd name="T5" fmla="*/ 2147483647 h 74"/>
                <a:gd name="T6" fmla="*/ 2147483647 w 299"/>
                <a:gd name="T7" fmla="*/ 2147483647 h 74"/>
                <a:gd name="T8" fmla="*/ 2147483647 w 299"/>
                <a:gd name="T9" fmla="*/ 2147483647 h 74"/>
                <a:gd name="T10" fmla="*/ 2147483647 w 299"/>
                <a:gd name="T11" fmla="*/ 2147483647 h 74"/>
                <a:gd name="T12" fmla="*/ 2147483647 w 299"/>
                <a:gd name="T13" fmla="*/ 2147483647 h 74"/>
                <a:gd name="T14" fmla="*/ 2147483647 w 299"/>
                <a:gd name="T15" fmla="*/ 2147483647 h 74"/>
                <a:gd name="T16" fmla="*/ 2147483647 w 299"/>
                <a:gd name="T17" fmla="*/ 2147483647 h 74"/>
                <a:gd name="T18" fmla="*/ 2147483647 w 299"/>
                <a:gd name="T19" fmla="*/ 2147483647 h 74"/>
                <a:gd name="T20" fmla="*/ 2147483647 w 299"/>
                <a:gd name="T21" fmla="*/ 2147483647 h 74"/>
                <a:gd name="T22" fmla="*/ 2147483647 w 299"/>
                <a:gd name="T23" fmla="*/ 2147483647 h 74"/>
                <a:gd name="T24" fmla="*/ 2147483647 w 299"/>
                <a:gd name="T25" fmla="*/ 2147483647 h 74"/>
                <a:gd name="T26" fmla="*/ 2147483647 w 299"/>
                <a:gd name="T27" fmla="*/ 2147483647 h 74"/>
                <a:gd name="T28" fmla="*/ 2147483647 w 299"/>
                <a:gd name="T29" fmla="*/ 2147483647 h 74"/>
                <a:gd name="T30" fmla="*/ 2147483647 w 299"/>
                <a:gd name="T31" fmla="*/ 2147483647 h 74"/>
                <a:gd name="T32" fmla="*/ 2147483647 w 299"/>
                <a:gd name="T33" fmla="*/ 2147483647 h 74"/>
                <a:gd name="T34" fmla="*/ 2147483647 w 299"/>
                <a:gd name="T35" fmla="*/ 2147483647 h 74"/>
                <a:gd name="T36" fmla="*/ 2147483647 w 299"/>
                <a:gd name="T37" fmla="*/ 2147483647 h 74"/>
                <a:gd name="T38" fmla="*/ 2147483647 w 299"/>
                <a:gd name="T39" fmla="*/ 2147483647 h 74"/>
                <a:gd name="T40" fmla="*/ 2147483647 w 299"/>
                <a:gd name="T41" fmla="*/ 2147483647 h 74"/>
                <a:gd name="T42" fmla="*/ 2147483647 w 299"/>
                <a:gd name="T43" fmla="*/ 2147483647 h 74"/>
                <a:gd name="T44" fmla="*/ 2147483647 w 299"/>
                <a:gd name="T45" fmla="*/ 0 h 74"/>
                <a:gd name="T46" fmla="*/ 2147483647 w 299"/>
                <a:gd name="T47" fmla="*/ 1381958824 h 74"/>
                <a:gd name="T48" fmla="*/ 2147483647 w 299"/>
                <a:gd name="T49" fmla="*/ 2147483647 h 74"/>
                <a:gd name="T50" fmla="*/ 2147483647 w 299"/>
                <a:gd name="T51" fmla="*/ 2147483647 h 74"/>
                <a:gd name="T52" fmla="*/ 2147483647 w 299"/>
                <a:gd name="T53" fmla="*/ 2147483647 h 74"/>
                <a:gd name="T54" fmla="*/ 2147483647 w 299"/>
                <a:gd name="T55" fmla="*/ 2147483647 h 74"/>
                <a:gd name="T56" fmla="*/ 2147483647 w 299"/>
                <a:gd name="T57" fmla="*/ 2147483647 h 74"/>
                <a:gd name="T58" fmla="*/ 2147483647 w 299"/>
                <a:gd name="T59" fmla="*/ 2147483647 h 74"/>
                <a:gd name="T60" fmla="*/ 2147483647 w 299"/>
                <a:gd name="T61" fmla="*/ 2147483647 h 74"/>
                <a:gd name="T62" fmla="*/ 990184192 w 299"/>
                <a:gd name="T63" fmla="*/ 2147483647 h 74"/>
                <a:gd name="T64" fmla="*/ 165093682 w 299"/>
                <a:gd name="T65" fmla="*/ 2147483647 h 74"/>
                <a:gd name="T66" fmla="*/ 2147483647 w 299"/>
                <a:gd name="T67" fmla="*/ 2147483647 h 74"/>
                <a:gd name="T68" fmla="*/ 2147483647 w 299"/>
                <a:gd name="T69" fmla="*/ 2147483647 h 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99" h="74">
                  <a:moveTo>
                    <a:pt x="126" y="74"/>
                  </a:moveTo>
                  <a:lnTo>
                    <a:pt x="133" y="72"/>
                  </a:lnTo>
                  <a:lnTo>
                    <a:pt x="142" y="69"/>
                  </a:lnTo>
                  <a:lnTo>
                    <a:pt x="154" y="65"/>
                  </a:lnTo>
                  <a:lnTo>
                    <a:pt x="166" y="60"/>
                  </a:lnTo>
                  <a:lnTo>
                    <a:pt x="178" y="54"/>
                  </a:lnTo>
                  <a:lnTo>
                    <a:pt x="189" y="48"/>
                  </a:lnTo>
                  <a:lnTo>
                    <a:pt x="199" y="42"/>
                  </a:lnTo>
                  <a:lnTo>
                    <a:pt x="205" y="37"/>
                  </a:lnTo>
                  <a:lnTo>
                    <a:pt x="207" y="40"/>
                  </a:lnTo>
                  <a:lnTo>
                    <a:pt x="209" y="43"/>
                  </a:lnTo>
                  <a:lnTo>
                    <a:pt x="211" y="46"/>
                  </a:lnTo>
                  <a:lnTo>
                    <a:pt x="214" y="48"/>
                  </a:lnTo>
                  <a:lnTo>
                    <a:pt x="220" y="51"/>
                  </a:lnTo>
                  <a:lnTo>
                    <a:pt x="227" y="53"/>
                  </a:lnTo>
                  <a:lnTo>
                    <a:pt x="243" y="55"/>
                  </a:lnTo>
                  <a:lnTo>
                    <a:pt x="259" y="55"/>
                  </a:lnTo>
                  <a:lnTo>
                    <a:pt x="269" y="55"/>
                  </a:lnTo>
                  <a:lnTo>
                    <a:pt x="278" y="55"/>
                  </a:lnTo>
                  <a:lnTo>
                    <a:pt x="286" y="55"/>
                  </a:lnTo>
                  <a:lnTo>
                    <a:pt x="292" y="55"/>
                  </a:lnTo>
                  <a:lnTo>
                    <a:pt x="293" y="46"/>
                  </a:lnTo>
                  <a:lnTo>
                    <a:pt x="295" y="38"/>
                  </a:lnTo>
                  <a:lnTo>
                    <a:pt x="298" y="31"/>
                  </a:lnTo>
                  <a:lnTo>
                    <a:pt x="299" y="25"/>
                  </a:lnTo>
                  <a:lnTo>
                    <a:pt x="279" y="25"/>
                  </a:lnTo>
                  <a:lnTo>
                    <a:pt x="260" y="25"/>
                  </a:lnTo>
                  <a:lnTo>
                    <a:pt x="244" y="25"/>
                  </a:lnTo>
                  <a:lnTo>
                    <a:pt x="232" y="25"/>
                  </a:lnTo>
                  <a:lnTo>
                    <a:pt x="225" y="25"/>
                  </a:lnTo>
                  <a:lnTo>
                    <a:pt x="220" y="26"/>
                  </a:lnTo>
                  <a:lnTo>
                    <a:pt x="214" y="27"/>
                  </a:lnTo>
                  <a:lnTo>
                    <a:pt x="211" y="29"/>
                  </a:lnTo>
                  <a:lnTo>
                    <a:pt x="204" y="33"/>
                  </a:lnTo>
                  <a:lnTo>
                    <a:pt x="199" y="37"/>
                  </a:lnTo>
                  <a:lnTo>
                    <a:pt x="172" y="37"/>
                  </a:lnTo>
                  <a:lnTo>
                    <a:pt x="174" y="32"/>
                  </a:lnTo>
                  <a:lnTo>
                    <a:pt x="176" y="28"/>
                  </a:lnTo>
                  <a:lnTo>
                    <a:pt x="178" y="24"/>
                  </a:lnTo>
                  <a:lnTo>
                    <a:pt x="180" y="21"/>
                  </a:lnTo>
                  <a:lnTo>
                    <a:pt x="187" y="16"/>
                  </a:lnTo>
                  <a:lnTo>
                    <a:pt x="194" y="13"/>
                  </a:lnTo>
                  <a:lnTo>
                    <a:pt x="202" y="11"/>
                  </a:lnTo>
                  <a:lnTo>
                    <a:pt x="210" y="9"/>
                  </a:lnTo>
                  <a:lnTo>
                    <a:pt x="217" y="5"/>
                  </a:lnTo>
                  <a:lnTo>
                    <a:pt x="225" y="0"/>
                  </a:lnTo>
                  <a:lnTo>
                    <a:pt x="199" y="0"/>
                  </a:lnTo>
                  <a:lnTo>
                    <a:pt x="185" y="3"/>
                  </a:lnTo>
                  <a:lnTo>
                    <a:pt x="170" y="7"/>
                  </a:lnTo>
                  <a:lnTo>
                    <a:pt x="157" y="11"/>
                  </a:lnTo>
                  <a:lnTo>
                    <a:pt x="145" y="18"/>
                  </a:lnTo>
                  <a:lnTo>
                    <a:pt x="134" y="25"/>
                  </a:lnTo>
                  <a:lnTo>
                    <a:pt x="123" y="32"/>
                  </a:lnTo>
                  <a:lnTo>
                    <a:pt x="114" y="40"/>
                  </a:lnTo>
                  <a:lnTo>
                    <a:pt x="105" y="49"/>
                  </a:lnTo>
                  <a:lnTo>
                    <a:pt x="100" y="53"/>
                  </a:lnTo>
                  <a:lnTo>
                    <a:pt x="95" y="56"/>
                  </a:lnTo>
                  <a:lnTo>
                    <a:pt x="87" y="59"/>
                  </a:lnTo>
                  <a:lnTo>
                    <a:pt x="80" y="61"/>
                  </a:lnTo>
                  <a:lnTo>
                    <a:pt x="64" y="63"/>
                  </a:lnTo>
                  <a:lnTo>
                    <a:pt x="47" y="64"/>
                  </a:lnTo>
                  <a:lnTo>
                    <a:pt x="32" y="64"/>
                  </a:lnTo>
                  <a:lnTo>
                    <a:pt x="18" y="65"/>
                  </a:lnTo>
                  <a:lnTo>
                    <a:pt x="12" y="67"/>
                  </a:lnTo>
                  <a:lnTo>
                    <a:pt x="7" y="68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39" y="74"/>
                  </a:lnTo>
                  <a:lnTo>
                    <a:pt x="73" y="74"/>
                  </a:lnTo>
                  <a:lnTo>
                    <a:pt x="102" y="74"/>
                  </a:lnTo>
                  <a:lnTo>
                    <a:pt x="126" y="74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5" name="Freeform 489"/>
            <p:cNvSpPr>
              <a:spLocks/>
            </p:cNvSpPr>
            <p:nvPr>
              <p:custDataLst>
                <p:tags r:id="rId326"/>
              </p:custDataLst>
            </p:nvPr>
          </p:nvSpPr>
          <p:spPr bwMode="auto">
            <a:xfrm>
              <a:off x="6155834" y="1167235"/>
              <a:ext cx="44715" cy="57150"/>
            </a:xfrm>
            <a:custGeom>
              <a:avLst/>
              <a:gdLst>
                <a:gd name="T0" fmla="*/ 2147483647 w 100"/>
                <a:gd name="T1" fmla="*/ 0 h 42"/>
                <a:gd name="T2" fmla="*/ 2147483647 w 100"/>
                <a:gd name="T3" fmla="*/ 2147483647 h 42"/>
                <a:gd name="T4" fmla="*/ 2147483647 w 100"/>
                <a:gd name="T5" fmla="*/ 2147483647 h 42"/>
                <a:gd name="T6" fmla="*/ 2147483647 w 100"/>
                <a:gd name="T7" fmla="*/ 2147483647 h 42"/>
                <a:gd name="T8" fmla="*/ 2147483647 w 100"/>
                <a:gd name="T9" fmla="*/ 2147483647 h 42"/>
                <a:gd name="T10" fmla="*/ 2147483647 w 100"/>
                <a:gd name="T11" fmla="*/ 2147483647 h 42"/>
                <a:gd name="T12" fmla="*/ 2147483647 w 100"/>
                <a:gd name="T13" fmla="*/ 2147483647 h 42"/>
                <a:gd name="T14" fmla="*/ 2147483647 w 100"/>
                <a:gd name="T15" fmla="*/ 2147483647 h 42"/>
                <a:gd name="T16" fmla="*/ 2147483647 w 100"/>
                <a:gd name="T17" fmla="*/ 2147483647 h 42"/>
                <a:gd name="T18" fmla="*/ 2147483647 w 100"/>
                <a:gd name="T19" fmla="*/ 2147483647 h 42"/>
                <a:gd name="T20" fmla="*/ 2147483647 w 100"/>
                <a:gd name="T21" fmla="*/ 2147483647 h 42"/>
                <a:gd name="T22" fmla="*/ 1898520397 w 100"/>
                <a:gd name="T23" fmla="*/ 2147483647 h 42"/>
                <a:gd name="T24" fmla="*/ 843805875 w 100"/>
                <a:gd name="T25" fmla="*/ 2147483647 h 42"/>
                <a:gd name="T26" fmla="*/ 70359842 w 100"/>
                <a:gd name="T27" fmla="*/ 2147483647 h 42"/>
                <a:gd name="T28" fmla="*/ 0 w 100"/>
                <a:gd name="T29" fmla="*/ 2147483647 h 42"/>
                <a:gd name="T30" fmla="*/ 421988171 w 100"/>
                <a:gd name="T31" fmla="*/ 2147483647 h 42"/>
                <a:gd name="T32" fmla="*/ 843805875 w 100"/>
                <a:gd name="T33" fmla="*/ 2147483647 h 42"/>
                <a:gd name="T34" fmla="*/ 1265794046 w 100"/>
                <a:gd name="T35" fmla="*/ 2147483647 h 42"/>
                <a:gd name="T36" fmla="*/ 1617251909 w 100"/>
                <a:gd name="T37" fmla="*/ 2147483647 h 42"/>
                <a:gd name="T38" fmla="*/ 2147483647 w 100"/>
                <a:gd name="T39" fmla="*/ 2147483647 h 42"/>
                <a:gd name="T40" fmla="*/ 2147483647 w 100"/>
                <a:gd name="T41" fmla="*/ 2147483647 h 42"/>
                <a:gd name="T42" fmla="*/ 2147483647 w 100"/>
                <a:gd name="T43" fmla="*/ 2147483647 h 42"/>
                <a:gd name="T44" fmla="*/ 2147483647 w 100"/>
                <a:gd name="T45" fmla="*/ 2147483647 h 42"/>
                <a:gd name="T46" fmla="*/ 2147483647 w 100"/>
                <a:gd name="T47" fmla="*/ 2147483647 h 42"/>
                <a:gd name="T48" fmla="*/ 2147483647 w 100"/>
                <a:gd name="T49" fmla="*/ 2147483647 h 42"/>
                <a:gd name="T50" fmla="*/ 2147483647 w 100"/>
                <a:gd name="T51" fmla="*/ 0 h 42"/>
                <a:gd name="T52" fmla="*/ 2147483647 w 100"/>
                <a:gd name="T53" fmla="*/ 0 h 4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0" h="42">
                  <a:moveTo>
                    <a:pt x="93" y="0"/>
                  </a:moveTo>
                  <a:lnTo>
                    <a:pt x="97" y="7"/>
                  </a:lnTo>
                  <a:lnTo>
                    <a:pt x="100" y="18"/>
                  </a:lnTo>
                  <a:lnTo>
                    <a:pt x="92" y="24"/>
                  </a:lnTo>
                  <a:lnTo>
                    <a:pt x="86" y="29"/>
                  </a:lnTo>
                  <a:lnTo>
                    <a:pt x="79" y="34"/>
                  </a:lnTo>
                  <a:lnTo>
                    <a:pt x="72" y="37"/>
                  </a:lnTo>
                  <a:lnTo>
                    <a:pt x="65" y="39"/>
                  </a:lnTo>
                  <a:lnTo>
                    <a:pt x="57" y="41"/>
                  </a:lnTo>
                  <a:lnTo>
                    <a:pt x="49" y="42"/>
                  </a:lnTo>
                  <a:lnTo>
                    <a:pt x="40" y="42"/>
                  </a:lnTo>
                  <a:lnTo>
                    <a:pt x="27" y="41"/>
                  </a:lnTo>
                  <a:lnTo>
                    <a:pt x="12" y="39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6" y="36"/>
                  </a:lnTo>
                  <a:lnTo>
                    <a:pt x="12" y="35"/>
                  </a:lnTo>
                  <a:lnTo>
                    <a:pt x="18" y="33"/>
                  </a:lnTo>
                  <a:lnTo>
                    <a:pt x="23" y="30"/>
                  </a:lnTo>
                  <a:lnTo>
                    <a:pt x="33" y="25"/>
                  </a:lnTo>
                  <a:lnTo>
                    <a:pt x="44" y="18"/>
                  </a:lnTo>
                  <a:lnTo>
                    <a:pt x="55" y="11"/>
                  </a:lnTo>
                  <a:lnTo>
                    <a:pt x="66" y="5"/>
                  </a:lnTo>
                  <a:lnTo>
                    <a:pt x="72" y="3"/>
                  </a:lnTo>
                  <a:lnTo>
                    <a:pt x="79" y="1"/>
                  </a:lnTo>
                  <a:lnTo>
                    <a:pt x="86" y="0"/>
                  </a:lnTo>
                  <a:lnTo>
                    <a:pt x="93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6" name="Freeform 490"/>
            <p:cNvSpPr>
              <a:spLocks/>
            </p:cNvSpPr>
            <p:nvPr>
              <p:custDataLst>
                <p:tags r:id="rId327"/>
              </p:custDataLst>
            </p:nvPr>
          </p:nvSpPr>
          <p:spPr bwMode="auto">
            <a:xfrm>
              <a:off x="6057807" y="1025947"/>
              <a:ext cx="17198" cy="58738"/>
            </a:xfrm>
            <a:custGeom>
              <a:avLst/>
              <a:gdLst>
                <a:gd name="T0" fmla="*/ 2147483647 w 40"/>
                <a:gd name="T1" fmla="*/ 2147483647 h 5"/>
                <a:gd name="T2" fmla="*/ 0 w 40"/>
                <a:gd name="T3" fmla="*/ 2147483647 h 5"/>
                <a:gd name="T4" fmla="*/ 312499375 w 40"/>
                <a:gd name="T5" fmla="*/ 2147483647 h 5"/>
                <a:gd name="T6" fmla="*/ 562625081 w 40"/>
                <a:gd name="T7" fmla="*/ 2147483647 h 5"/>
                <a:gd name="T8" fmla="*/ 937655684 w 40"/>
                <a:gd name="T9" fmla="*/ 0 h 5"/>
                <a:gd name="T10" fmla="*/ 1250312619 w 40"/>
                <a:gd name="T11" fmla="*/ 0 h 5"/>
                <a:gd name="T12" fmla="*/ 1562811994 w 40"/>
                <a:gd name="T13" fmla="*/ 0 h 5"/>
                <a:gd name="T14" fmla="*/ 1875311369 w 40"/>
                <a:gd name="T15" fmla="*/ 2147483647 h 5"/>
                <a:gd name="T16" fmla="*/ 2147483647 w 40"/>
                <a:gd name="T17" fmla="*/ 2147483647 h 5"/>
                <a:gd name="T18" fmla="*/ 2147483647 w 40"/>
                <a:gd name="T19" fmla="*/ 2147483647 h 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0" h="5">
                  <a:moveTo>
                    <a:pt x="40" y="5"/>
                  </a:moveTo>
                  <a:lnTo>
                    <a:pt x="0" y="5"/>
                  </a:lnTo>
                  <a:lnTo>
                    <a:pt x="5" y="3"/>
                  </a:lnTo>
                  <a:lnTo>
                    <a:pt x="9" y="1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0" y="1"/>
                  </a:lnTo>
                  <a:lnTo>
                    <a:pt x="35" y="3"/>
                  </a:lnTo>
                  <a:lnTo>
                    <a:pt x="40" y="5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7" name="Freeform 491"/>
            <p:cNvSpPr>
              <a:spLocks/>
            </p:cNvSpPr>
            <p:nvPr>
              <p:custDataLst>
                <p:tags r:id="rId328"/>
              </p:custDataLst>
            </p:nvPr>
          </p:nvSpPr>
          <p:spPr bwMode="auto">
            <a:xfrm>
              <a:off x="6081882" y="984675"/>
              <a:ext cx="15478" cy="60325"/>
            </a:xfrm>
            <a:custGeom>
              <a:avLst/>
              <a:gdLst>
                <a:gd name="T0" fmla="*/ 0 w 33"/>
                <a:gd name="T1" fmla="*/ 2147483647 h 31"/>
                <a:gd name="T2" fmla="*/ 1623012725 w 33"/>
                <a:gd name="T3" fmla="*/ 0 h 31"/>
                <a:gd name="T4" fmla="*/ 1623012725 w 33"/>
                <a:gd name="T5" fmla="*/ 2147483647 h 31"/>
                <a:gd name="T6" fmla="*/ 1785332960 w 33"/>
                <a:gd name="T7" fmla="*/ 2147483647 h 31"/>
                <a:gd name="T8" fmla="*/ 2028625417 w 33"/>
                <a:gd name="T9" fmla="*/ 2147483647 h 31"/>
                <a:gd name="T10" fmla="*/ 2147483647 w 33"/>
                <a:gd name="T11" fmla="*/ 2147483647 h 31"/>
                <a:gd name="T12" fmla="*/ 2147483647 w 33"/>
                <a:gd name="T13" fmla="*/ 2147483647 h 31"/>
                <a:gd name="T14" fmla="*/ 2147483647 w 33"/>
                <a:gd name="T15" fmla="*/ 2147483647 h 31"/>
                <a:gd name="T16" fmla="*/ 0 w 33"/>
                <a:gd name="T17" fmla="*/ 2147483647 h 31"/>
                <a:gd name="T18" fmla="*/ 0 w 33"/>
                <a:gd name="T19" fmla="*/ 2147483647 h 31"/>
                <a:gd name="T20" fmla="*/ 0 w 33"/>
                <a:gd name="T21" fmla="*/ 2147483647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1">
                  <a:moveTo>
                    <a:pt x="0" y="19"/>
                  </a:moveTo>
                  <a:lnTo>
                    <a:pt x="20" y="0"/>
                  </a:lnTo>
                  <a:lnTo>
                    <a:pt x="20" y="4"/>
                  </a:lnTo>
                  <a:lnTo>
                    <a:pt x="22" y="10"/>
                  </a:lnTo>
                  <a:lnTo>
                    <a:pt x="25" y="14"/>
                  </a:lnTo>
                  <a:lnTo>
                    <a:pt x="27" y="18"/>
                  </a:lnTo>
                  <a:lnTo>
                    <a:pt x="31" y="26"/>
                  </a:lnTo>
                  <a:lnTo>
                    <a:pt x="33" y="31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0" y="19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8" name="Freeform 492"/>
            <p:cNvSpPr>
              <a:spLocks/>
            </p:cNvSpPr>
            <p:nvPr>
              <p:custDataLst>
                <p:tags r:id="rId329"/>
              </p:custDataLst>
            </p:nvPr>
          </p:nvSpPr>
          <p:spPr bwMode="auto">
            <a:xfrm>
              <a:off x="6238383" y="1100560"/>
              <a:ext cx="18918" cy="57150"/>
            </a:xfrm>
            <a:custGeom>
              <a:avLst/>
              <a:gdLst>
                <a:gd name="T0" fmla="*/ 2147483647 w 41"/>
                <a:gd name="T1" fmla="*/ 0 h 43"/>
                <a:gd name="T2" fmla="*/ 2147483647 w 41"/>
                <a:gd name="T3" fmla="*/ 2147483647 h 43"/>
                <a:gd name="T4" fmla="*/ 2147483647 w 41"/>
                <a:gd name="T5" fmla="*/ 2147483647 h 43"/>
                <a:gd name="T6" fmla="*/ 1854410452 w 41"/>
                <a:gd name="T7" fmla="*/ 2147483647 h 43"/>
                <a:gd name="T8" fmla="*/ 1390898561 w 41"/>
                <a:gd name="T9" fmla="*/ 2147483647 h 43"/>
                <a:gd name="T10" fmla="*/ 1004487519 w 41"/>
                <a:gd name="T11" fmla="*/ 2147483647 h 43"/>
                <a:gd name="T12" fmla="*/ 386411042 w 41"/>
                <a:gd name="T13" fmla="*/ 2147483647 h 43"/>
                <a:gd name="T14" fmla="*/ 0 w 41"/>
                <a:gd name="T15" fmla="*/ 2147483647 h 43"/>
                <a:gd name="T16" fmla="*/ 927205226 w 41"/>
                <a:gd name="T17" fmla="*/ 2147483647 h 43"/>
                <a:gd name="T18" fmla="*/ 1931692745 w 41"/>
                <a:gd name="T19" fmla="*/ 2147483647 h 43"/>
                <a:gd name="T20" fmla="*/ 2147483647 w 41"/>
                <a:gd name="T21" fmla="*/ 2147483647 h 43"/>
                <a:gd name="T22" fmla="*/ 2147483647 w 41"/>
                <a:gd name="T23" fmla="*/ 0 h 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" h="43">
                  <a:moveTo>
                    <a:pt x="41" y="0"/>
                  </a:moveTo>
                  <a:lnTo>
                    <a:pt x="41" y="43"/>
                  </a:lnTo>
                  <a:lnTo>
                    <a:pt x="31" y="42"/>
                  </a:lnTo>
                  <a:lnTo>
                    <a:pt x="24" y="40"/>
                  </a:lnTo>
                  <a:lnTo>
                    <a:pt x="18" y="37"/>
                  </a:lnTo>
                  <a:lnTo>
                    <a:pt x="13" y="33"/>
                  </a:lnTo>
                  <a:lnTo>
                    <a:pt x="5" y="25"/>
                  </a:lnTo>
                  <a:lnTo>
                    <a:pt x="0" y="19"/>
                  </a:lnTo>
                  <a:lnTo>
                    <a:pt x="12" y="13"/>
                  </a:lnTo>
                  <a:lnTo>
                    <a:pt x="25" y="7"/>
                  </a:lnTo>
                  <a:lnTo>
                    <a:pt x="36" y="2"/>
                  </a:lnTo>
                  <a:lnTo>
                    <a:pt x="41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9" name="Freeform 493"/>
            <p:cNvSpPr>
              <a:spLocks/>
            </p:cNvSpPr>
            <p:nvPr>
              <p:custDataLst>
                <p:tags r:id="rId330"/>
              </p:custDataLst>
            </p:nvPr>
          </p:nvSpPr>
          <p:spPr bwMode="auto">
            <a:xfrm>
              <a:off x="6296856" y="984675"/>
              <a:ext cx="101468" cy="60325"/>
            </a:xfrm>
            <a:custGeom>
              <a:avLst/>
              <a:gdLst>
                <a:gd name="T0" fmla="*/ 2147483647 w 213"/>
                <a:gd name="T1" fmla="*/ 0 h 62"/>
                <a:gd name="T2" fmla="*/ 2147483647 w 213"/>
                <a:gd name="T3" fmla="*/ 0 h 62"/>
                <a:gd name="T4" fmla="*/ 2147483647 w 213"/>
                <a:gd name="T5" fmla="*/ 921136479 h 62"/>
                <a:gd name="T6" fmla="*/ 2147483647 w 213"/>
                <a:gd name="T7" fmla="*/ 2147483647 h 62"/>
                <a:gd name="T8" fmla="*/ 2147483647 w 213"/>
                <a:gd name="T9" fmla="*/ 2147483647 h 62"/>
                <a:gd name="T10" fmla="*/ 2147483647 w 213"/>
                <a:gd name="T11" fmla="*/ 2147483647 h 62"/>
                <a:gd name="T12" fmla="*/ 2147483647 w 213"/>
                <a:gd name="T13" fmla="*/ 2147483647 h 62"/>
                <a:gd name="T14" fmla="*/ 2147483647 w 213"/>
                <a:gd name="T15" fmla="*/ 2147483647 h 62"/>
                <a:gd name="T16" fmla="*/ 2147483647 w 213"/>
                <a:gd name="T17" fmla="*/ 2147483647 h 62"/>
                <a:gd name="T18" fmla="*/ 2147483647 w 213"/>
                <a:gd name="T19" fmla="*/ 2147483647 h 62"/>
                <a:gd name="T20" fmla="*/ 2147483647 w 213"/>
                <a:gd name="T21" fmla="*/ 2147483647 h 62"/>
                <a:gd name="T22" fmla="*/ 2147483647 w 213"/>
                <a:gd name="T23" fmla="*/ 2147483647 h 62"/>
                <a:gd name="T24" fmla="*/ 2147483647 w 213"/>
                <a:gd name="T25" fmla="*/ 2147483647 h 62"/>
                <a:gd name="T26" fmla="*/ 2147483647 w 213"/>
                <a:gd name="T27" fmla="*/ 2147483647 h 62"/>
                <a:gd name="T28" fmla="*/ 2147483647 w 213"/>
                <a:gd name="T29" fmla="*/ 2147483647 h 62"/>
                <a:gd name="T30" fmla="*/ 2147483647 w 213"/>
                <a:gd name="T31" fmla="*/ 2147483647 h 62"/>
                <a:gd name="T32" fmla="*/ 2147483647 w 213"/>
                <a:gd name="T33" fmla="*/ 2147483647 h 62"/>
                <a:gd name="T34" fmla="*/ 2147483647 w 213"/>
                <a:gd name="T35" fmla="*/ 2147483647 h 62"/>
                <a:gd name="T36" fmla="*/ 2147483647 w 213"/>
                <a:gd name="T37" fmla="*/ 2147483647 h 62"/>
                <a:gd name="T38" fmla="*/ 2147483647 w 213"/>
                <a:gd name="T39" fmla="*/ 2147483647 h 62"/>
                <a:gd name="T40" fmla="*/ 2147483647 w 213"/>
                <a:gd name="T41" fmla="*/ 2147483647 h 62"/>
                <a:gd name="T42" fmla="*/ 2147483647 w 213"/>
                <a:gd name="T43" fmla="*/ 2147483647 h 62"/>
                <a:gd name="T44" fmla="*/ 2147483647 w 213"/>
                <a:gd name="T45" fmla="*/ 2147483647 h 62"/>
                <a:gd name="T46" fmla="*/ 2147483647 w 213"/>
                <a:gd name="T47" fmla="*/ 2147483647 h 62"/>
                <a:gd name="T48" fmla="*/ 1955689157 w 213"/>
                <a:gd name="T49" fmla="*/ 2147483647 h 62"/>
                <a:gd name="T50" fmla="*/ 1020384950 w 213"/>
                <a:gd name="T51" fmla="*/ 2147483647 h 62"/>
                <a:gd name="T52" fmla="*/ 0 w 213"/>
                <a:gd name="T53" fmla="*/ 2147483647 h 62"/>
                <a:gd name="T54" fmla="*/ 510095734 w 213"/>
                <a:gd name="T55" fmla="*/ 2147483647 h 62"/>
                <a:gd name="T56" fmla="*/ 935304647 w 213"/>
                <a:gd name="T57" fmla="*/ 2147483647 h 62"/>
                <a:gd name="T58" fmla="*/ 1445400380 w 213"/>
                <a:gd name="T59" fmla="*/ 2147483647 h 62"/>
                <a:gd name="T60" fmla="*/ 1955689157 w 213"/>
                <a:gd name="T61" fmla="*/ 2147483647 h 62"/>
                <a:gd name="T62" fmla="*/ 2147483647 w 213"/>
                <a:gd name="T63" fmla="*/ 2147483647 h 62"/>
                <a:gd name="T64" fmla="*/ 2147483647 w 213"/>
                <a:gd name="T65" fmla="*/ 2147483647 h 62"/>
                <a:gd name="T66" fmla="*/ 2147483647 w 213"/>
                <a:gd name="T67" fmla="*/ 2147483647 h 62"/>
                <a:gd name="T68" fmla="*/ 2147483647 w 213"/>
                <a:gd name="T69" fmla="*/ 2147483647 h 62"/>
                <a:gd name="T70" fmla="*/ 2147483647 w 213"/>
                <a:gd name="T71" fmla="*/ 2147483647 h 62"/>
                <a:gd name="T72" fmla="*/ 2147483647 w 213"/>
                <a:gd name="T73" fmla="*/ 921136479 h 62"/>
                <a:gd name="T74" fmla="*/ 2147483647 w 213"/>
                <a:gd name="T75" fmla="*/ 0 h 62"/>
                <a:gd name="T76" fmla="*/ 2147483647 w 213"/>
                <a:gd name="T77" fmla="*/ 0 h 6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3" h="62">
                  <a:moveTo>
                    <a:pt x="61" y="0"/>
                  </a:moveTo>
                  <a:lnTo>
                    <a:pt x="83" y="0"/>
                  </a:lnTo>
                  <a:lnTo>
                    <a:pt x="105" y="1"/>
                  </a:lnTo>
                  <a:lnTo>
                    <a:pt x="127" y="3"/>
                  </a:lnTo>
                  <a:lnTo>
                    <a:pt x="146" y="7"/>
                  </a:lnTo>
                  <a:lnTo>
                    <a:pt x="166" y="11"/>
                  </a:lnTo>
                  <a:lnTo>
                    <a:pt x="184" y="16"/>
                  </a:lnTo>
                  <a:lnTo>
                    <a:pt x="191" y="19"/>
                  </a:lnTo>
                  <a:lnTo>
                    <a:pt x="199" y="23"/>
                  </a:lnTo>
                  <a:lnTo>
                    <a:pt x="207" y="27"/>
                  </a:lnTo>
                  <a:lnTo>
                    <a:pt x="213" y="31"/>
                  </a:lnTo>
                  <a:lnTo>
                    <a:pt x="211" y="35"/>
                  </a:lnTo>
                  <a:lnTo>
                    <a:pt x="207" y="38"/>
                  </a:lnTo>
                  <a:lnTo>
                    <a:pt x="201" y="41"/>
                  </a:lnTo>
                  <a:lnTo>
                    <a:pt x="195" y="44"/>
                  </a:lnTo>
                  <a:lnTo>
                    <a:pt x="177" y="49"/>
                  </a:lnTo>
                  <a:lnTo>
                    <a:pt x="156" y="53"/>
                  </a:lnTo>
                  <a:lnTo>
                    <a:pt x="135" y="57"/>
                  </a:lnTo>
                  <a:lnTo>
                    <a:pt x="114" y="59"/>
                  </a:lnTo>
                  <a:lnTo>
                    <a:pt x="95" y="62"/>
                  </a:lnTo>
                  <a:lnTo>
                    <a:pt x="80" y="62"/>
                  </a:lnTo>
                  <a:lnTo>
                    <a:pt x="62" y="62"/>
                  </a:lnTo>
                  <a:lnTo>
                    <a:pt x="43" y="59"/>
                  </a:lnTo>
                  <a:lnTo>
                    <a:pt x="33" y="59"/>
                  </a:lnTo>
                  <a:lnTo>
                    <a:pt x="23" y="59"/>
                  </a:lnTo>
                  <a:lnTo>
                    <a:pt x="12" y="60"/>
                  </a:lnTo>
                  <a:lnTo>
                    <a:pt x="0" y="62"/>
                  </a:lnTo>
                  <a:lnTo>
                    <a:pt x="6" y="50"/>
                  </a:lnTo>
                  <a:lnTo>
                    <a:pt x="11" y="39"/>
                  </a:lnTo>
                  <a:lnTo>
                    <a:pt x="17" y="29"/>
                  </a:lnTo>
                  <a:lnTo>
                    <a:pt x="23" y="20"/>
                  </a:lnTo>
                  <a:lnTo>
                    <a:pt x="27" y="16"/>
                  </a:lnTo>
                  <a:lnTo>
                    <a:pt x="30" y="12"/>
                  </a:lnTo>
                  <a:lnTo>
                    <a:pt x="34" y="9"/>
                  </a:lnTo>
                  <a:lnTo>
                    <a:pt x="39" y="6"/>
                  </a:lnTo>
                  <a:lnTo>
                    <a:pt x="43" y="3"/>
                  </a:lnTo>
                  <a:lnTo>
                    <a:pt x="49" y="1"/>
                  </a:lnTo>
                  <a:lnTo>
                    <a:pt x="54" y="0"/>
                  </a:lnTo>
                  <a:lnTo>
                    <a:pt x="61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0" name="Freeform 494"/>
            <p:cNvSpPr>
              <a:spLocks/>
            </p:cNvSpPr>
            <p:nvPr>
              <p:custDataLst>
                <p:tags r:id="rId331"/>
              </p:custDataLst>
            </p:nvPr>
          </p:nvSpPr>
          <p:spPr bwMode="auto">
            <a:xfrm>
              <a:off x="6362209" y="1010072"/>
              <a:ext cx="111787" cy="60325"/>
            </a:xfrm>
            <a:custGeom>
              <a:avLst/>
              <a:gdLst>
                <a:gd name="T0" fmla="*/ 2147483647 w 239"/>
                <a:gd name="T1" fmla="*/ 0 h 56"/>
                <a:gd name="T2" fmla="*/ 2147483647 w 239"/>
                <a:gd name="T3" fmla="*/ 2147483647 h 56"/>
                <a:gd name="T4" fmla="*/ 1851023043 w 239"/>
                <a:gd name="T5" fmla="*/ 2147483647 h 56"/>
                <a:gd name="T6" fmla="*/ 1529098070 w 239"/>
                <a:gd name="T7" fmla="*/ 2147483647 h 56"/>
                <a:gd name="T8" fmla="*/ 1207172666 w 239"/>
                <a:gd name="T9" fmla="*/ 2147483647 h 56"/>
                <a:gd name="T10" fmla="*/ 1046303437 w 239"/>
                <a:gd name="T11" fmla="*/ 2147483647 h 56"/>
                <a:gd name="T12" fmla="*/ 804719605 w 239"/>
                <a:gd name="T13" fmla="*/ 2147483647 h 56"/>
                <a:gd name="T14" fmla="*/ 563322289 w 239"/>
                <a:gd name="T15" fmla="*/ 2147483647 h 56"/>
                <a:gd name="T16" fmla="*/ 0 w 239"/>
                <a:gd name="T17" fmla="*/ 2147483647 h 56"/>
                <a:gd name="T18" fmla="*/ 160869229 w 239"/>
                <a:gd name="T19" fmla="*/ 2147483647 h 56"/>
                <a:gd name="T20" fmla="*/ 402453060 w 239"/>
                <a:gd name="T21" fmla="*/ 2147483647 h 56"/>
                <a:gd name="T22" fmla="*/ 563322289 w 239"/>
                <a:gd name="T23" fmla="*/ 2147483647 h 56"/>
                <a:gd name="T24" fmla="*/ 804719605 w 239"/>
                <a:gd name="T25" fmla="*/ 2147483647 h 56"/>
                <a:gd name="T26" fmla="*/ 1368228410 w 239"/>
                <a:gd name="T27" fmla="*/ 2147483647 h 56"/>
                <a:gd name="T28" fmla="*/ 1931551131 w 239"/>
                <a:gd name="T29" fmla="*/ 2147483647 h 56"/>
                <a:gd name="T30" fmla="*/ 2147483647 w 239"/>
                <a:gd name="T31" fmla="*/ 2147483647 h 56"/>
                <a:gd name="T32" fmla="*/ 2147483647 w 239"/>
                <a:gd name="T33" fmla="*/ 2147483647 h 56"/>
                <a:gd name="T34" fmla="*/ 2147483647 w 239"/>
                <a:gd name="T35" fmla="*/ 2147483647 h 56"/>
                <a:gd name="T36" fmla="*/ 2147483647 w 239"/>
                <a:gd name="T37" fmla="*/ 2147483647 h 56"/>
                <a:gd name="T38" fmla="*/ 2147483647 w 239"/>
                <a:gd name="T39" fmla="*/ 2147483647 h 56"/>
                <a:gd name="T40" fmla="*/ 2147483647 w 239"/>
                <a:gd name="T41" fmla="*/ 2147483647 h 56"/>
                <a:gd name="T42" fmla="*/ 2147483647 w 239"/>
                <a:gd name="T43" fmla="*/ 2147483647 h 56"/>
                <a:gd name="T44" fmla="*/ 2147483647 w 239"/>
                <a:gd name="T45" fmla="*/ 2147483647 h 56"/>
                <a:gd name="T46" fmla="*/ 2147483647 w 239"/>
                <a:gd name="T47" fmla="*/ 2147483647 h 56"/>
                <a:gd name="T48" fmla="*/ 2147483647 w 239"/>
                <a:gd name="T49" fmla="*/ 2147483647 h 56"/>
                <a:gd name="T50" fmla="*/ 2147483647 w 239"/>
                <a:gd name="T51" fmla="*/ 2147483647 h 56"/>
                <a:gd name="T52" fmla="*/ 2147483647 w 239"/>
                <a:gd name="T53" fmla="*/ 2147483647 h 56"/>
                <a:gd name="T54" fmla="*/ 2147483647 w 239"/>
                <a:gd name="T55" fmla="*/ 2147483647 h 56"/>
                <a:gd name="T56" fmla="*/ 2147483647 w 239"/>
                <a:gd name="T57" fmla="*/ 2147483647 h 56"/>
                <a:gd name="T58" fmla="*/ 2147483647 w 239"/>
                <a:gd name="T59" fmla="*/ 2147483647 h 56"/>
                <a:gd name="T60" fmla="*/ 2147483647 w 239"/>
                <a:gd name="T61" fmla="*/ 2147483647 h 56"/>
                <a:gd name="T62" fmla="*/ 2147483647 w 239"/>
                <a:gd name="T63" fmla="*/ 2147483647 h 56"/>
                <a:gd name="T64" fmla="*/ 2147483647 w 239"/>
                <a:gd name="T65" fmla="*/ 2147483647 h 56"/>
                <a:gd name="T66" fmla="*/ 2147483647 w 239"/>
                <a:gd name="T67" fmla="*/ 2147483647 h 56"/>
                <a:gd name="T68" fmla="*/ 2147483647 w 239"/>
                <a:gd name="T69" fmla="*/ 2147483647 h 56"/>
                <a:gd name="T70" fmla="*/ 2147483647 w 239"/>
                <a:gd name="T71" fmla="*/ 2147483647 h 56"/>
                <a:gd name="T72" fmla="*/ 2147483647 w 239"/>
                <a:gd name="T73" fmla="*/ 2147483647 h 56"/>
                <a:gd name="T74" fmla="*/ 2147483647 w 239"/>
                <a:gd name="T75" fmla="*/ 2147483647 h 56"/>
                <a:gd name="T76" fmla="*/ 2147483647 w 239"/>
                <a:gd name="T77" fmla="*/ 2147483647 h 56"/>
                <a:gd name="T78" fmla="*/ 2147483647 w 239"/>
                <a:gd name="T79" fmla="*/ 2147483647 h 56"/>
                <a:gd name="T80" fmla="*/ 2147483647 w 239"/>
                <a:gd name="T81" fmla="*/ 2147483647 h 56"/>
                <a:gd name="T82" fmla="*/ 2147483647 w 239"/>
                <a:gd name="T83" fmla="*/ 2147483647 h 56"/>
                <a:gd name="T84" fmla="*/ 2147483647 w 239"/>
                <a:gd name="T85" fmla="*/ 1249782110 h 56"/>
                <a:gd name="T86" fmla="*/ 2147483647 w 239"/>
                <a:gd name="T87" fmla="*/ 0 h 56"/>
                <a:gd name="T88" fmla="*/ 2147483647 w 239"/>
                <a:gd name="T89" fmla="*/ 1249782110 h 56"/>
                <a:gd name="T90" fmla="*/ 2147483647 w 239"/>
                <a:gd name="T91" fmla="*/ 2147483647 h 56"/>
                <a:gd name="T92" fmla="*/ 2147483647 w 239"/>
                <a:gd name="T93" fmla="*/ 2147483647 h 56"/>
                <a:gd name="T94" fmla="*/ 2147483647 w 239"/>
                <a:gd name="T95" fmla="*/ 2147483647 h 56"/>
                <a:gd name="T96" fmla="*/ 2147483647 w 239"/>
                <a:gd name="T97" fmla="*/ 2147483647 h 56"/>
                <a:gd name="T98" fmla="*/ 2147483647 w 239"/>
                <a:gd name="T99" fmla="*/ 2147483647 h 56"/>
                <a:gd name="T100" fmla="*/ 2147483647 w 239"/>
                <a:gd name="T101" fmla="*/ 2147483647 h 56"/>
                <a:gd name="T102" fmla="*/ 2147483647 w 239"/>
                <a:gd name="T103" fmla="*/ 2147483647 h 56"/>
                <a:gd name="T104" fmla="*/ 2147483647 w 239"/>
                <a:gd name="T105" fmla="*/ 1249782110 h 56"/>
                <a:gd name="T106" fmla="*/ 2147483647 w 239"/>
                <a:gd name="T107" fmla="*/ 0 h 5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39" h="56">
                  <a:moveTo>
                    <a:pt x="41" y="0"/>
                  </a:moveTo>
                  <a:lnTo>
                    <a:pt x="30" y="3"/>
                  </a:lnTo>
                  <a:lnTo>
                    <a:pt x="23" y="5"/>
                  </a:lnTo>
                  <a:lnTo>
                    <a:pt x="19" y="7"/>
                  </a:lnTo>
                  <a:lnTo>
                    <a:pt x="15" y="9"/>
                  </a:lnTo>
                  <a:lnTo>
                    <a:pt x="13" y="13"/>
                  </a:lnTo>
                  <a:lnTo>
                    <a:pt x="10" y="15"/>
                  </a:lnTo>
                  <a:lnTo>
                    <a:pt x="7" y="17"/>
                  </a:lnTo>
                  <a:lnTo>
                    <a:pt x="0" y="19"/>
                  </a:lnTo>
                  <a:lnTo>
                    <a:pt x="2" y="24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10" y="33"/>
                  </a:lnTo>
                  <a:lnTo>
                    <a:pt x="17" y="36"/>
                  </a:lnTo>
                  <a:lnTo>
                    <a:pt x="24" y="38"/>
                  </a:lnTo>
                  <a:lnTo>
                    <a:pt x="41" y="38"/>
                  </a:lnTo>
                  <a:lnTo>
                    <a:pt x="54" y="38"/>
                  </a:lnTo>
                  <a:lnTo>
                    <a:pt x="153" y="38"/>
                  </a:lnTo>
                  <a:lnTo>
                    <a:pt x="155" y="41"/>
                  </a:lnTo>
                  <a:lnTo>
                    <a:pt x="156" y="44"/>
                  </a:lnTo>
                  <a:lnTo>
                    <a:pt x="159" y="46"/>
                  </a:lnTo>
                  <a:lnTo>
                    <a:pt x="162" y="48"/>
                  </a:lnTo>
                  <a:lnTo>
                    <a:pt x="167" y="51"/>
                  </a:lnTo>
                  <a:lnTo>
                    <a:pt x="174" y="54"/>
                  </a:lnTo>
                  <a:lnTo>
                    <a:pt x="188" y="56"/>
                  </a:lnTo>
                  <a:lnTo>
                    <a:pt x="200" y="56"/>
                  </a:lnTo>
                  <a:lnTo>
                    <a:pt x="204" y="55"/>
                  </a:lnTo>
                  <a:lnTo>
                    <a:pt x="210" y="54"/>
                  </a:lnTo>
                  <a:lnTo>
                    <a:pt x="214" y="52"/>
                  </a:lnTo>
                  <a:lnTo>
                    <a:pt x="220" y="49"/>
                  </a:lnTo>
                  <a:lnTo>
                    <a:pt x="230" y="43"/>
                  </a:lnTo>
                  <a:lnTo>
                    <a:pt x="239" y="38"/>
                  </a:lnTo>
                  <a:lnTo>
                    <a:pt x="232" y="37"/>
                  </a:lnTo>
                  <a:lnTo>
                    <a:pt x="225" y="36"/>
                  </a:lnTo>
                  <a:lnTo>
                    <a:pt x="219" y="34"/>
                  </a:lnTo>
                  <a:lnTo>
                    <a:pt x="213" y="32"/>
                  </a:lnTo>
                  <a:lnTo>
                    <a:pt x="201" y="26"/>
                  </a:lnTo>
                  <a:lnTo>
                    <a:pt x="190" y="19"/>
                  </a:lnTo>
                  <a:lnTo>
                    <a:pt x="178" y="13"/>
                  </a:lnTo>
                  <a:lnTo>
                    <a:pt x="167" y="6"/>
                  </a:lnTo>
                  <a:lnTo>
                    <a:pt x="160" y="4"/>
                  </a:lnTo>
                  <a:lnTo>
                    <a:pt x="154" y="2"/>
                  </a:lnTo>
                  <a:lnTo>
                    <a:pt x="147" y="1"/>
                  </a:lnTo>
                  <a:lnTo>
                    <a:pt x="140" y="0"/>
                  </a:lnTo>
                  <a:lnTo>
                    <a:pt x="134" y="1"/>
                  </a:lnTo>
                  <a:lnTo>
                    <a:pt x="127" y="4"/>
                  </a:lnTo>
                  <a:lnTo>
                    <a:pt x="124" y="6"/>
                  </a:lnTo>
                  <a:lnTo>
                    <a:pt x="122" y="8"/>
                  </a:lnTo>
                  <a:lnTo>
                    <a:pt x="121" y="10"/>
                  </a:lnTo>
                  <a:lnTo>
                    <a:pt x="120" y="13"/>
                  </a:lnTo>
                  <a:lnTo>
                    <a:pt x="100" y="8"/>
                  </a:lnTo>
                  <a:lnTo>
                    <a:pt x="80" y="4"/>
                  </a:lnTo>
                  <a:lnTo>
                    <a:pt x="61" y="1"/>
                  </a:lnTo>
                  <a:lnTo>
                    <a:pt x="41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1" name="Freeform 495"/>
            <p:cNvSpPr>
              <a:spLocks/>
            </p:cNvSpPr>
            <p:nvPr>
              <p:custDataLst>
                <p:tags r:id="rId332"/>
              </p:custDataLst>
            </p:nvPr>
          </p:nvSpPr>
          <p:spPr bwMode="auto">
            <a:xfrm>
              <a:off x="6489472" y="1024360"/>
              <a:ext cx="89429" cy="57150"/>
            </a:xfrm>
            <a:custGeom>
              <a:avLst/>
              <a:gdLst>
                <a:gd name="T0" fmla="*/ 1204313121 w 187"/>
                <a:gd name="T1" fmla="*/ 2147483647 h 80"/>
                <a:gd name="T2" fmla="*/ 2147483647 w 187"/>
                <a:gd name="T3" fmla="*/ 0 h 80"/>
                <a:gd name="T4" fmla="*/ 2147483647 w 187"/>
                <a:gd name="T5" fmla="*/ 1093640974 h 80"/>
                <a:gd name="T6" fmla="*/ 2147483647 w 187"/>
                <a:gd name="T7" fmla="*/ 2147483647 h 80"/>
                <a:gd name="T8" fmla="*/ 2147483647 w 187"/>
                <a:gd name="T9" fmla="*/ 2147483647 h 80"/>
                <a:gd name="T10" fmla="*/ 2147483647 w 187"/>
                <a:gd name="T11" fmla="*/ 2147483647 h 80"/>
                <a:gd name="T12" fmla="*/ 2147483647 w 187"/>
                <a:gd name="T13" fmla="*/ 2147483647 h 80"/>
                <a:gd name="T14" fmla="*/ 2147483647 w 187"/>
                <a:gd name="T15" fmla="*/ 2147483647 h 80"/>
                <a:gd name="T16" fmla="*/ 2147483647 w 187"/>
                <a:gd name="T17" fmla="*/ 2147483647 h 80"/>
                <a:gd name="T18" fmla="*/ 2147483647 w 187"/>
                <a:gd name="T19" fmla="*/ 2147483647 h 80"/>
                <a:gd name="T20" fmla="*/ 2147483647 w 187"/>
                <a:gd name="T21" fmla="*/ 2147483647 h 80"/>
                <a:gd name="T22" fmla="*/ 2147483647 w 187"/>
                <a:gd name="T23" fmla="*/ 2147483647 h 80"/>
                <a:gd name="T24" fmla="*/ 2147483647 w 187"/>
                <a:gd name="T25" fmla="*/ 2147483647 h 80"/>
                <a:gd name="T26" fmla="*/ 2147483647 w 187"/>
                <a:gd name="T27" fmla="*/ 2147483647 h 80"/>
                <a:gd name="T28" fmla="*/ 2147483647 w 187"/>
                <a:gd name="T29" fmla="*/ 2147483647 h 80"/>
                <a:gd name="T30" fmla="*/ 2147483647 w 187"/>
                <a:gd name="T31" fmla="*/ 2147483647 h 80"/>
                <a:gd name="T32" fmla="*/ 2147483647 w 187"/>
                <a:gd name="T33" fmla="*/ 2147483647 h 80"/>
                <a:gd name="T34" fmla="*/ 2147483647 w 187"/>
                <a:gd name="T35" fmla="*/ 2147483647 h 80"/>
                <a:gd name="T36" fmla="*/ 2147483647 w 187"/>
                <a:gd name="T37" fmla="*/ 2147483647 h 80"/>
                <a:gd name="T38" fmla="*/ 2147483647 w 187"/>
                <a:gd name="T39" fmla="*/ 2147483647 h 80"/>
                <a:gd name="T40" fmla="*/ 2147483647 w 187"/>
                <a:gd name="T41" fmla="*/ 2147483647 h 80"/>
                <a:gd name="T42" fmla="*/ 2147483647 w 187"/>
                <a:gd name="T43" fmla="*/ 2147483647 h 80"/>
                <a:gd name="T44" fmla="*/ 2147483647 w 187"/>
                <a:gd name="T45" fmla="*/ 2147483647 h 80"/>
                <a:gd name="T46" fmla="*/ 2147483647 w 187"/>
                <a:gd name="T47" fmla="*/ 2147483647 h 80"/>
                <a:gd name="T48" fmla="*/ 2147483647 w 187"/>
                <a:gd name="T49" fmla="*/ 2147483647 h 80"/>
                <a:gd name="T50" fmla="*/ 2147483647 w 187"/>
                <a:gd name="T51" fmla="*/ 2147483647 h 80"/>
                <a:gd name="T52" fmla="*/ 1892603544 w 187"/>
                <a:gd name="T53" fmla="*/ 2147483647 h 80"/>
                <a:gd name="T54" fmla="*/ 1548458332 w 187"/>
                <a:gd name="T55" fmla="*/ 2147483647 h 80"/>
                <a:gd name="T56" fmla="*/ 1204313121 w 187"/>
                <a:gd name="T57" fmla="*/ 2147483647 h 80"/>
                <a:gd name="T58" fmla="*/ 774228945 w 187"/>
                <a:gd name="T59" fmla="*/ 2147483647 h 80"/>
                <a:gd name="T60" fmla="*/ 516217817 w 187"/>
                <a:gd name="T61" fmla="*/ 2147483647 h 80"/>
                <a:gd name="T62" fmla="*/ 258011570 w 187"/>
                <a:gd name="T63" fmla="*/ 2147483647 h 80"/>
                <a:gd name="T64" fmla="*/ 172072606 w 187"/>
                <a:gd name="T65" fmla="*/ 2147483647 h 80"/>
                <a:gd name="T66" fmla="*/ 0 w 187"/>
                <a:gd name="T67" fmla="*/ 2147483647 h 80"/>
                <a:gd name="T68" fmla="*/ 172072606 w 187"/>
                <a:gd name="T69" fmla="*/ 2147483647 h 80"/>
                <a:gd name="T70" fmla="*/ 258011570 w 187"/>
                <a:gd name="T71" fmla="*/ 2147483647 h 80"/>
                <a:gd name="T72" fmla="*/ 430084176 w 187"/>
                <a:gd name="T73" fmla="*/ 2147483647 h 80"/>
                <a:gd name="T74" fmla="*/ 602156340 w 187"/>
                <a:gd name="T75" fmla="*/ 2147483647 h 80"/>
                <a:gd name="T76" fmla="*/ 1118374157 w 187"/>
                <a:gd name="T77" fmla="*/ 2147483647 h 80"/>
                <a:gd name="T78" fmla="*/ 1204313121 w 187"/>
                <a:gd name="T79" fmla="*/ 2147483647 h 8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87" h="80">
                  <a:moveTo>
                    <a:pt x="14" y="19"/>
                  </a:moveTo>
                  <a:lnTo>
                    <a:pt x="41" y="0"/>
                  </a:lnTo>
                  <a:lnTo>
                    <a:pt x="44" y="3"/>
                  </a:lnTo>
                  <a:lnTo>
                    <a:pt x="50" y="6"/>
                  </a:lnTo>
                  <a:lnTo>
                    <a:pt x="58" y="9"/>
                  </a:lnTo>
                  <a:lnTo>
                    <a:pt x="67" y="12"/>
                  </a:lnTo>
                  <a:lnTo>
                    <a:pt x="89" y="19"/>
                  </a:lnTo>
                  <a:lnTo>
                    <a:pt x="114" y="26"/>
                  </a:lnTo>
                  <a:lnTo>
                    <a:pt x="139" y="33"/>
                  </a:lnTo>
                  <a:lnTo>
                    <a:pt x="161" y="38"/>
                  </a:lnTo>
                  <a:lnTo>
                    <a:pt x="177" y="42"/>
                  </a:lnTo>
                  <a:lnTo>
                    <a:pt x="187" y="43"/>
                  </a:lnTo>
                  <a:lnTo>
                    <a:pt x="187" y="56"/>
                  </a:lnTo>
                  <a:lnTo>
                    <a:pt x="187" y="68"/>
                  </a:lnTo>
                  <a:lnTo>
                    <a:pt x="170" y="70"/>
                  </a:lnTo>
                  <a:lnTo>
                    <a:pt x="151" y="71"/>
                  </a:lnTo>
                  <a:lnTo>
                    <a:pt x="133" y="71"/>
                  </a:lnTo>
                  <a:lnTo>
                    <a:pt x="116" y="70"/>
                  </a:lnTo>
                  <a:lnTo>
                    <a:pt x="85" y="69"/>
                  </a:lnTo>
                  <a:lnTo>
                    <a:pt x="61" y="68"/>
                  </a:lnTo>
                  <a:lnTo>
                    <a:pt x="55" y="69"/>
                  </a:lnTo>
                  <a:lnTo>
                    <a:pt x="51" y="70"/>
                  </a:lnTo>
                  <a:lnTo>
                    <a:pt x="45" y="72"/>
                  </a:lnTo>
                  <a:lnTo>
                    <a:pt x="41" y="74"/>
                  </a:lnTo>
                  <a:lnTo>
                    <a:pt x="33" y="78"/>
                  </a:lnTo>
                  <a:lnTo>
                    <a:pt x="28" y="80"/>
                  </a:lnTo>
                  <a:lnTo>
                    <a:pt x="22" y="79"/>
                  </a:lnTo>
                  <a:lnTo>
                    <a:pt x="18" y="76"/>
                  </a:lnTo>
                  <a:lnTo>
                    <a:pt x="14" y="72"/>
                  </a:lnTo>
                  <a:lnTo>
                    <a:pt x="9" y="67"/>
                  </a:lnTo>
                  <a:lnTo>
                    <a:pt x="6" y="62"/>
                  </a:lnTo>
                  <a:lnTo>
                    <a:pt x="3" y="57"/>
                  </a:lnTo>
                  <a:lnTo>
                    <a:pt x="2" y="53"/>
                  </a:lnTo>
                  <a:lnTo>
                    <a:pt x="0" y="50"/>
                  </a:lnTo>
                  <a:lnTo>
                    <a:pt x="2" y="44"/>
                  </a:lnTo>
                  <a:lnTo>
                    <a:pt x="3" y="40"/>
                  </a:lnTo>
                  <a:lnTo>
                    <a:pt x="5" y="36"/>
                  </a:lnTo>
                  <a:lnTo>
                    <a:pt x="7" y="31"/>
                  </a:lnTo>
                  <a:lnTo>
                    <a:pt x="13" y="24"/>
                  </a:lnTo>
                  <a:lnTo>
                    <a:pt x="14" y="19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2" name="Freeform 496"/>
            <p:cNvSpPr>
              <a:spLocks/>
            </p:cNvSpPr>
            <p:nvPr>
              <p:custDataLst>
                <p:tags r:id="rId333"/>
              </p:custDataLst>
            </p:nvPr>
          </p:nvSpPr>
          <p:spPr bwMode="auto">
            <a:xfrm>
              <a:off x="7060443" y="1149772"/>
              <a:ext cx="85990" cy="58738"/>
            </a:xfrm>
            <a:custGeom>
              <a:avLst/>
              <a:gdLst>
                <a:gd name="T0" fmla="*/ 2147483647 w 183"/>
                <a:gd name="T1" fmla="*/ 0 h 73"/>
                <a:gd name="T2" fmla="*/ 2147483647 w 183"/>
                <a:gd name="T3" fmla="*/ 0 h 73"/>
                <a:gd name="T4" fmla="*/ 2147483647 w 183"/>
                <a:gd name="T5" fmla="*/ 521180665 h 73"/>
                <a:gd name="T6" fmla="*/ 2147483647 w 183"/>
                <a:gd name="T7" fmla="*/ 2084075736 h 73"/>
                <a:gd name="T8" fmla="*/ 2147483647 w 183"/>
                <a:gd name="T9" fmla="*/ 2147483647 h 73"/>
                <a:gd name="T10" fmla="*/ 2147483647 w 183"/>
                <a:gd name="T11" fmla="*/ 2147483647 h 73"/>
                <a:gd name="T12" fmla="*/ 2147483647 w 183"/>
                <a:gd name="T13" fmla="*/ 2147483647 h 73"/>
                <a:gd name="T14" fmla="*/ 2147483647 w 183"/>
                <a:gd name="T15" fmla="*/ 2147483647 h 73"/>
                <a:gd name="T16" fmla="*/ 2147483647 w 183"/>
                <a:gd name="T17" fmla="*/ 2147483647 h 73"/>
                <a:gd name="T18" fmla="*/ 2147483647 w 183"/>
                <a:gd name="T19" fmla="*/ 2147483647 h 73"/>
                <a:gd name="T20" fmla="*/ 2147483647 w 183"/>
                <a:gd name="T21" fmla="*/ 2147483647 h 73"/>
                <a:gd name="T22" fmla="*/ 2147483647 w 183"/>
                <a:gd name="T23" fmla="*/ 2147483647 h 73"/>
                <a:gd name="T24" fmla="*/ 2147483647 w 183"/>
                <a:gd name="T25" fmla="*/ 2147483647 h 73"/>
                <a:gd name="T26" fmla="*/ 2147483647 w 183"/>
                <a:gd name="T27" fmla="*/ 2147483647 h 73"/>
                <a:gd name="T28" fmla="*/ 2147483647 w 183"/>
                <a:gd name="T29" fmla="*/ 2147483647 h 73"/>
                <a:gd name="T30" fmla="*/ 2147483647 w 183"/>
                <a:gd name="T31" fmla="*/ 2147483647 h 73"/>
                <a:gd name="T32" fmla="*/ 2147483647 w 183"/>
                <a:gd name="T33" fmla="*/ 2147483647 h 73"/>
                <a:gd name="T34" fmla="*/ 2147483647 w 183"/>
                <a:gd name="T35" fmla="*/ 2147483647 h 73"/>
                <a:gd name="T36" fmla="*/ 2147483647 w 183"/>
                <a:gd name="T37" fmla="*/ 2147483647 h 73"/>
                <a:gd name="T38" fmla="*/ 2147483647 w 183"/>
                <a:gd name="T39" fmla="*/ 2147483647 h 73"/>
                <a:gd name="T40" fmla="*/ 1305644146 w 183"/>
                <a:gd name="T41" fmla="*/ 2147483647 h 73"/>
                <a:gd name="T42" fmla="*/ 571172090 w 183"/>
                <a:gd name="T43" fmla="*/ 2147483647 h 73"/>
                <a:gd name="T44" fmla="*/ 326410820 w 183"/>
                <a:gd name="T45" fmla="*/ 2147483647 h 73"/>
                <a:gd name="T46" fmla="*/ 163111288 w 183"/>
                <a:gd name="T47" fmla="*/ 2147483647 h 73"/>
                <a:gd name="T48" fmla="*/ 81649983 w 183"/>
                <a:gd name="T49" fmla="*/ 2147483647 h 73"/>
                <a:gd name="T50" fmla="*/ 0 w 183"/>
                <a:gd name="T51" fmla="*/ 2147483647 h 73"/>
                <a:gd name="T52" fmla="*/ 81649983 w 183"/>
                <a:gd name="T53" fmla="*/ 2147483647 h 73"/>
                <a:gd name="T54" fmla="*/ 244761270 w 183"/>
                <a:gd name="T55" fmla="*/ 2147483647 h 73"/>
                <a:gd name="T56" fmla="*/ 571172090 w 183"/>
                <a:gd name="T57" fmla="*/ 2084075736 h 73"/>
                <a:gd name="T58" fmla="*/ 1060882876 w 183"/>
                <a:gd name="T59" fmla="*/ 1562895072 h 73"/>
                <a:gd name="T60" fmla="*/ 1550404983 w 183"/>
                <a:gd name="T61" fmla="*/ 521180665 h 73"/>
                <a:gd name="T62" fmla="*/ 2147483647 w 183"/>
                <a:gd name="T63" fmla="*/ 0 h 73"/>
                <a:gd name="T64" fmla="*/ 2147483647 w 183"/>
                <a:gd name="T65" fmla="*/ 0 h 73"/>
                <a:gd name="T66" fmla="*/ 2147483647 w 183"/>
                <a:gd name="T67" fmla="*/ 0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3" h="73">
                  <a:moveTo>
                    <a:pt x="50" y="0"/>
                  </a:moveTo>
                  <a:lnTo>
                    <a:pt x="63" y="0"/>
                  </a:lnTo>
                  <a:lnTo>
                    <a:pt x="75" y="1"/>
                  </a:lnTo>
                  <a:lnTo>
                    <a:pt x="86" y="4"/>
                  </a:lnTo>
                  <a:lnTo>
                    <a:pt x="97" y="7"/>
                  </a:lnTo>
                  <a:lnTo>
                    <a:pt x="106" y="10"/>
                  </a:lnTo>
                  <a:lnTo>
                    <a:pt x="116" y="15"/>
                  </a:lnTo>
                  <a:lnTo>
                    <a:pt x="124" y="19"/>
                  </a:lnTo>
                  <a:lnTo>
                    <a:pt x="131" y="25"/>
                  </a:lnTo>
                  <a:lnTo>
                    <a:pt x="159" y="49"/>
                  </a:lnTo>
                  <a:lnTo>
                    <a:pt x="183" y="73"/>
                  </a:lnTo>
                  <a:lnTo>
                    <a:pt x="137" y="73"/>
                  </a:lnTo>
                  <a:lnTo>
                    <a:pt x="128" y="72"/>
                  </a:lnTo>
                  <a:lnTo>
                    <a:pt x="117" y="70"/>
                  </a:lnTo>
                  <a:lnTo>
                    <a:pt x="104" y="66"/>
                  </a:lnTo>
                  <a:lnTo>
                    <a:pt x="90" y="62"/>
                  </a:lnTo>
                  <a:lnTo>
                    <a:pt x="73" y="56"/>
                  </a:lnTo>
                  <a:lnTo>
                    <a:pt x="58" y="50"/>
                  </a:lnTo>
                  <a:lnTo>
                    <a:pt x="42" y="44"/>
                  </a:lnTo>
                  <a:lnTo>
                    <a:pt x="28" y="37"/>
                  </a:lnTo>
                  <a:lnTo>
                    <a:pt x="16" y="30"/>
                  </a:lnTo>
                  <a:lnTo>
                    <a:pt x="7" y="23"/>
                  </a:lnTo>
                  <a:lnTo>
                    <a:pt x="4" y="19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7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8" y="0"/>
                  </a:lnTo>
                  <a:lnTo>
                    <a:pt x="38" y="0"/>
                  </a:lnTo>
                  <a:lnTo>
                    <a:pt x="50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3" name="Freeform 497"/>
            <p:cNvSpPr>
              <a:spLocks/>
            </p:cNvSpPr>
            <p:nvPr>
              <p:custDataLst>
                <p:tags r:id="rId334"/>
              </p:custDataLst>
            </p:nvPr>
          </p:nvSpPr>
          <p:spPr bwMode="auto">
            <a:xfrm>
              <a:off x="7132674" y="1167235"/>
              <a:ext cx="36116" cy="57150"/>
            </a:xfrm>
            <a:custGeom>
              <a:avLst/>
              <a:gdLst>
                <a:gd name="T0" fmla="*/ 0 w 79"/>
                <a:gd name="T1" fmla="*/ 2147483647 h 42"/>
                <a:gd name="T2" fmla="*/ 1728483304 w 79"/>
                <a:gd name="T3" fmla="*/ 2147483647 h 42"/>
                <a:gd name="T4" fmla="*/ 2147483647 w 79"/>
                <a:gd name="T5" fmla="*/ 2147483647 h 42"/>
                <a:gd name="T6" fmla="*/ 2147483647 w 79"/>
                <a:gd name="T7" fmla="*/ 0 h 42"/>
                <a:gd name="T8" fmla="*/ 2147483647 w 79"/>
                <a:gd name="T9" fmla="*/ 0 h 42"/>
                <a:gd name="T10" fmla="*/ 2147483647 w 79"/>
                <a:gd name="T11" fmla="*/ 2147483647 h 42"/>
                <a:gd name="T12" fmla="*/ 2147483647 w 79"/>
                <a:gd name="T13" fmla="*/ 2147483647 h 42"/>
                <a:gd name="T14" fmla="*/ 2147483647 w 79"/>
                <a:gd name="T15" fmla="*/ 2147483647 h 42"/>
                <a:gd name="T16" fmla="*/ 2147483647 w 79"/>
                <a:gd name="T17" fmla="*/ 2147483647 h 42"/>
                <a:gd name="T18" fmla="*/ 2147483647 w 79"/>
                <a:gd name="T19" fmla="*/ 2147483647 h 42"/>
                <a:gd name="T20" fmla="*/ 2147483647 w 79"/>
                <a:gd name="T21" fmla="*/ 2147483647 h 42"/>
                <a:gd name="T22" fmla="*/ 2147483647 w 79"/>
                <a:gd name="T23" fmla="*/ 2147483647 h 42"/>
                <a:gd name="T24" fmla="*/ 2147483647 w 79"/>
                <a:gd name="T25" fmla="*/ 2147483647 h 42"/>
                <a:gd name="T26" fmla="*/ 2147483647 w 79"/>
                <a:gd name="T27" fmla="*/ 2147483647 h 42"/>
                <a:gd name="T28" fmla="*/ 2147483647 w 79"/>
                <a:gd name="T29" fmla="*/ 2147483647 h 42"/>
                <a:gd name="T30" fmla="*/ 2147483647 w 79"/>
                <a:gd name="T31" fmla="*/ 2147483647 h 42"/>
                <a:gd name="T32" fmla="*/ 2147483647 w 79"/>
                <a:gd name="T33" fmla="*/ 2147483647 h 42"/>
                <a:gd name="T34" fmla="*/ 2147483647 w 79"/>
                <a:gd name="T35" fmla="*/ 2147483647 h 42"/>
                <a:gd name="T36" fmla="*/ 1878786200 w 79"/>
                <a:gd name="T37" fmla="*/ 2147483647 h 42"/>
                <a:gd name="T38" fmla="*/ 1202423168 w 79"/>
                <a:gd name="T39" fmla="*/ 2147483647 h 42"/>
                <a:gd name="T40" fmla="*/ 826665928 w 79"/>
                <a:gd name="T41" fmla="*/ 2147483647 h 42"/>
                <a:gd name="T42" fmla="*/ 375757240 w 79"/>
                <a:gd name="T43" fmla="*/ 2147483647 h 42"/>
                <a:gd name="T44" fmla="*/ 150302896 w 79"/>
                <a:gd name="T45" fmla="*/ 2147483647 h 42"/>
                <a:gd name="T46" fmla="*/ 0 w 79"/>
                <a:gd name="T47" fmla="*/ 2147483647 h 42"/>
                <a:gd name="T48" fmla="*/ 0 w 79"/>
                <a:gd name="T49" fmla="*/ 2147483647 h 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9" h="42">
                  <a:moveTo>
                    <a:pt x="0" y="6"/>
                  </a:moveTo>
                  <a:lnTo>
                    <a:pt x="23" y="2"/>
                  </a:lnTo>
                  <a:lnTo>
                    <a:pt x="41" y="1"/>
                  </a:lnTo>
                  <a:lnTo>
                    <a:pt x="60" y="0"/>
                  </a:lnTo>
                  <a:lnTo>
                    <a:pt x="79" y="0"/>
                  </a:lnTo>
                  <a:lnTo>
                    <a:pt x="79" y="9"/>
                  </a:lnTo>
                  <a:lnTo>
                    <a:pt x="79" y="18"/>
                  </a:lnTo>
                  <a:lnTo>
                    <a:pt x="79" y="22"/>
                  </a:lnTo>
                  <a:lnTo>
                    <a:pt x="75" y="27"/>
                  </a:lnTo>
                  <a:lnTo>
                    <a:pt x="72" y="31"/>
                  </a:lnTo>
                  <a:lnTo>
                    <a:pt x="68" y="35"/>
                  </a:lnTo>
                  <a:lnTo>
                    <a:pt x="62" y="38"/>
                  </a:lnTo>
                  <a:lnTo>
                    <a:pt x="57" y="40"/>
                  </a:lnTo>
                  <a:lnTo>
                    <a:pt x="51" y="42"/>
                  </a:lnTo>
                  <a:lnTo>
                    <a:pt x="46" y="42"/>
                  </a:lnTo>
                  <a:lnTo>
                    <a:pt x="40" y="42"/>
                  </a:lnTo>
                  <a:lnTo>
                    <a:pt x="35" y="41"/>
                  </a:lnTo>
                  <a:lnTo>
                    <a:pt x="29" y="39"/>
                  </a:lnTo>
                  <a:lnTo>
                    <a:pt x="25" y="37"/>
                  </a:lnTo>
                  <a:lnTo>
                    <a:pt x="16" y="32"/>
                  </a:lnTo>
                  <a:lnTo>
                    <a:pt x="11" y="26"/>
                  </a:lnTo>
                  <a:lnTo>
                    <a:pt x="5" y="20"/>
                  </a:lnTo>
                  <a:lnTo>
                    <a:pt x="2" y="14"/>
                  </a:lnTo>
                  <a:lnTo>
                    <a:pt x="0" y="9"/>
                  </a:lnTo>
                  <a:lnTo>
                    <a:pt x="0" y="6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4" name="Freeform 498"/>
            <p:cNvSpPr>
              <a:spLocks/>
            </p:cNvSpPr>
            <p:nvPr>
              <p:custDataLst>
                <p:tags r:id="rId335"/>
              </p:custDataLst>
            </p:nvPr>
          </p:nvSpPr>
          <p:spPr bwMode="auto">
            <a:xfrm>
              <a:off x="7165352" y="1178347"/>
              <a:ext cx="56753" cy="58738"/>
            </a:xfrm>
            <a:custGeom>
              <a:avLst/>
              <a:gdLst>
                <a:gd name="T0" fmla="*/ 2147483647 w 113"/>
                <a:gd name="T1" fmla="*/ 2147483647 h 52"/>
                <a:gd name="T2" fmla="*/ 2147483647 w 113"/>
                <a:gd name="T3" fmla="*/ 2147483647 h 52"/>
                <a:gd name="T4" fmla="*/ 2147483647 w 113"/>
                <a:gd name="T5" fmla="*/ 2147483647 h 52"/>
                <a:gd name="T6" fmla="*/ 2147483647 w 113"/>
                <a:gd name="T7" fmla="*/ 2147483647 h 52"/>
                <a:gd name="T8" fmla="*/ 2147483647 w 113"/>
                <a:gd name="T9" fmla="*/ 2147483647 h 52"/>
                <a:gd name="T10" fmla="*/ 2147483647 w 113"/>
                <a:gd name="T11" fmla="*/ 2147483647 h 52"/>
                <a:gd name="T12" fmla="*/ 2147483647 w 113"/>
                <a:gd name="T13" fmla="*/ 2147483647 h 52"/>
                <a:gd name="T14" fmla="*/ 2147483647 w 113"/>
                <a:gd name="T15" fmla="*/ 2147483647 h 52"/>
                <a:gd name="T16" fmla="*/ 2147483647 w 113"/>
                <a:gd name="T17" fmla="*/ 2147483647 h 52"/>
                <a:gd name="T18" fmla="*/ 2147483647 w 113"/>
                <a:gd name="T19" fmla="*/ 2147483647 h 52"/>
                <a:gd name="T20" fmla="*/ 2147483647 w 113"/>
                <a:gd name="T21" fmla="*/ 2147483647 h 52"/>
                <a:gd name="T22" fmla="*/ 2147483647 w 113"/>
                <a:gd name="T23" fmla="*/ 2147483647 h 52"/>
                <a:gd name="T24" fmla="*/ 2092525466 w 113"/>
                <a:gd name="T25" fmla="*/ 2147483647 h 52"/>
                <a:gd name="T26" fmla="*/ 1295362686 w 113"/>
                <a:gd name="T27" fmla="*/ 2147483647 h 52"/>
                <a:gd name="T28" fmla="*/ 597925747 w 113"/>
                <a:gd name="T29" fmla="*/ 2147483647 h 52"/>
                <a:gd name="T30" fmla="*/ 398474066 w 113"/>
                <a:gd name="T31" fmla="*/ 2147483647 h 52"/>
                <a:gd name="T32" fmla="*/ 199237033 w 113"/>
                <a:gd name="T33" fmla="*/ 2147483647 h 52"/>
                <a:gd name="T34" fmla="*/ 99725840 w 113"/>
                <a:gd name="T35" fmla="*/ 2147483647 h 52"/>
                <a:gd name="T36" fmla="*/ 0 w 113"/>
                <a:gd name="T37" fmla="*/ 2147483647 h 52"/>
                <a:gd name="T38" fmla="*/ 99725840 w 113"/>
                <a:gd name="T39" fmla="*/ 2147483647 h 52"/>
                <a:gd name="T40" fmla="*/ 99725840 w 113"/>
                <a:gd name="T41" fmla="*/ 2147483647 h 52"/>
                <a:gd name="T42" fmla="*/ 298962873 w 113"/>
                <a:gd name="T43" fmla="*/ 2147483647 h 52"/>
                <a:gd name="T44" fmla="*/ 498199906 w 113"/>
                <a:gd name="T45" fmla="*/ 2147483647 h 52"/>
                <a:gd name="T46" fmla="*/ 697436939 w 113"/>
                <a:gd name="T47" fmla="*/ 2147483647 h 52"/>
                <a:gd name="T48" fmla="*/ 996399813 w 113"/>
                <a:gd name="T49" fmla="*/ 2147483647 h 52"/>
                <a:gd name="T50" fmla="*/ 1394873415 w 113"/>
                <a:gd name="T51" fmla="*/ 1441816835 h 52"/>
                <a:gd name="T52" fmla="*/ 1693836752 w 113"/>
                <a:gd name="T53" fmla="*/ 0 h 52"/>
                <a:gd name="T54" fmla="*/ 2147483647 w 113"/>
                <a:gd name="T55" fmla="*/ 0 h 52"/>
                <a:gd name="T56" fmla="*/ 2147483647 w 113"/>
                <a:gd name="T57" fmla="*/ 2147483647 h 52"/>
                <a:gd name="T58" fmla="*/ 2147483647 w 113"/>
                <a:gd name="T59" fmla="*/ 2147483647 h 52"/>
                <a:gd name="T60" fmla="*/ 2147483647 w 113"/>
                <a:gd name="T61" fmla="*/ 2147483647 h 52"/>
                <a:gd name="T62" fmla="*/ 2147483647 w 113"/>
                <a:gd name="T63" fmla="*/ 2147483647 h 52"/>
                <a:gd name="T64" fmla="*/ 2147483647 w 113"/>
                <a:gd name="T65" fmla="*/ 2147483647 h 52"/>
                <a:gd name="T66" fmla="*/ 2147483647 w 113"/>
                <a:gd name="T67" fmla="*/ 2147483647 h 52"/>
                <a:gd name="T68" fmla="*/ 2147483647 w 113"/>
                <a:gd name="T69" fmla="*/ 2147483647 h 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3" h="52">
                  <a:moveTo>
                    <a:pt x="113" y="39"/>
                  </a:moveTo>
                  <a:lnTo>
                    <a:pt x="112" y="42"/>
                  </a:lnTo>
                  <a:lnTo>
                    <a:pt x="109" y="45"/>
                  </a:lnTo>
                  <a:lnTo>
                    <a:pt x="106" y="47"/>
                  </a:lnTo>
                  <a:lnTo>
                    <a:pt x="103" y="49"/>
                  </a:lnTo>
                  <a:lnTo>
                    <a:pt x="94" y="51"/>
                  </a:lnTo>
                  <a:lnTo>
                    <a:pt x="85" y="52"/>
                  </a:lnTo>
                  <a:lnTo>
                    <a:pt x="66" y="52"/>
                  </a:lnTo>
                  <a:lnTo>
                    <a:pt x="53" y="51"/>
                  </a:lnTo>
                  <a:lnTo>
                    <a:pt x="47" y="51"/>
                  </a:lnTo>
                  <a:lnTo>
                    <a:pt x="39" y="48"/>
                  </a:lnTo>
                  <a:lnTo>
                    <a:pt x="30" y="45"/>
                  </a:lnTo>
                  <a:lnTo>
                    <a:pt x="21" y="41"/>
                  </a:lnTo>
                  <a:lnTo>
                    <a:pt x="13" y="36"/>
                  </a:lnTo>
                  <a:lnTo>
                    <a:pt x="6" y="31"/>
                  </a:lnTo>
                  <a:lnTo>
                    <a:pt x="4" y="28"/>
                  </a:lnTo>
                  <a:lnTo>
                    <a:pt x="2" y="25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1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6" y="5"/>
                  </a:lnTo>
                  <a:lnTo>
                    <a:pt x="57" y="9"/>
                  </a:lnTo>
                  <a:lnTo>
                    <a:pt x="77" y="18"/>
                  </a:lnTo>
                  <a:lnTo>
                    <a:pt x="95" y="29"/>
                  </a:lnTo>
                  <a:lnTo>
                    <a:pt x="108" y="36"/>
                  </a:lnTo>
                  <a:lnTo>
                    <a:pt x="113" y="39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5" name="Freeform 499"/>
            <p:cNvSpPr>
              <a:spLocks/>
            </p:cNvSpPr>
            <p:nvPr>
              <p:custDataLst>
                <p:tags r:id="rId336"/>
              </p:custDataLst>
            </p:nvPr>
          </p:nvSpPr>
          <p:spPr bwMode="auto">
            <a:xfrm>
              <a:off x="6917701" y="1151363"/>
              <a:ext cx="67071" cy="58737"/>
            </a:xfrm>
            <a:custGeom>
              <a:avLst/>
              <a:gdLst>
                <a:gd name="T0" fmla="*/ 0 w 139"/>
                <a:gd name="T1" fmla="*/ 2147483647 h 40"/>
                <a:gd name="T2" fmla="*/ 706864003 w 139"/>
                <a:gd name="T3" fmla="*/ 2147483647 h 40"/>
                <a:gd name="T4" fmla="*/ 1678975493 w 139"/>
                <a:gd name="T5" fmla="*/ 2147483647 h 40"/>
                <a:gd name="T6" fmla="*/ 2147483647 w 139"/>
                <a:gd name="T7" fmla="*/ 2147483647 h 40"/>
                <a:gd name="T8" fmla="*/ 2147483647 w 139"/>
                <a:gd name="T9" fmla="*/ 2147483647 h 40"/>
                <a:gd name="T10" fmla="*/ 2147483647 w 139"/>
                <a:gd name="T11" fmla="*/ 2147483647 h 40"/>
                <a:gd name="T12" fmla="*/ 2147483647 w 139"/>
                <a:gd name="T13" fmla="*/ 2147483647 h 40"/>
                <a:gd name="T14" fmla="*/ 2147483647 w 139"/>
                <a:gd name="T15" fmla="*/ 0 h 40"/>
                <a:gd name="T16" fmla="*/ 2147483647 w 139"/>
                <a:gd name="T17" fmla="*/ 2147483647 h 40"/>
                <a:gd name="T18" fmla="*/ 2147483647 w 139"/>
                <a:gd name="T19" fmla="*/ 2147483647 h 40"/>
                <a:gd name="T20" fmla="*/ 2147483647 w 139"/>
                <a:gd name="T21" fmla="*/ 2147483647 h 40"/>
                <a:gd name="T22" fmla="*/ 2147483647 w 139"/>
                <a:gd name="T23" fmla="*/ 2147483647 h 40"/>
                <a:gd name="T24" fmla="*/ 2147483647 w 139"/>
                <a:gd name="T25" fmla="*/ 2147483647 h 40"/>
                <a:gd name="T26" fmla="*/ 2147483647 w 139"/>
                <a:gd name="T27" fmla="*/ 2147483647 h 40"/>
                <a:gd name="T28" fmla="*/ 2147483647 w 139"/>
                <a:gd name="T29" fmla="*/ 2147483647 h 40"/>
                <a:gd name="T30" fmla="*/ 2147483647 w 139"/>
                <a:gd name="T31" fmla="*/ 2147483647 h 40"/>
                <a:gd name="T32" fmla="*/ 2147483647 w 139"/>
                <a:gd name="T33" fmla="*/ 2147483647 h 40"/>
                <a:gd name="T34" fmla="*/ 2147483647 w 139"/>
                <a:gd name="T35" fmla="*/ 2147483647 h 40"/>
                <a:gd name="T36" fmla="*/ 1502210052 w 139"/>
                <a:gd name="T37" fmla="*/ 2147483647 h 40"/>
                <a:gd name="T38" fmla="*/ 972111491 w 139"/>
                <a:gd name="T39" fmla="*/ 2147483647 h 40"/>
                <a:gd name="T40" fmla="*/ 353531328 w 139"/>
                <a:gd name="T41" fmla="*/ 2147483647 h 40"/>
                <a:gd name="T42" fmla="*/ 0 w 139"/>
                <a:gd name="T43" fmla="*/ 2147483647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39" h="40">
                  <a:moveTo>
                    <a:pt x="0" y="8"/>
                  </a:moveTo>
                  <a:lnTo>
                    <a:pt x="8" y="9"/>
                  </a:lnTo>
                  <a:lnTo>
                    <a:pt x="19" y="8"/>
                  </a:lnTo>
                  <a:lnTo>
                    <a:pt x="30" y="7"/>
                  </a:lnTo>
                  <a:lnTo>
                    <a:pt x="42" y="5"/>
                  </a:lnTo>
                  <a:lnTo>
                    <a:pt x="53" y="2"/>
                  </a:lnTo>
                  <a:lnTo>
                    <a:pt x="64" y="1"/>
                  </a:lnTo>
                  <a:lnTo>
                    <a:pt x="73" y="0"/>
                  </a:lnTo>
                  <a:lnTo>
                    <a:pt x="80" y="2"/>
                  </a:lnTo>
                  <a:lnTo>
                    <a:pt x="139" y="39"/>
                  </a:lnTo>
                  <a:lnTo>
                    <a:pt x="133" y="40"/>
                  </a:lnTo>
                  <a:lnTo>
                    <a:pt x="125" y="39"/>
                  </a:lnTo>
                  <a:lnTo>
                    <a:pt x="116" y="38"/>
                  </a:lnTo>
                  <a:lnTo>
                    <a:pt x="106" y="36"/>
                  </a:lnTo>
                  <a:lnTo>
                    <a:pt x="86" y="30"/>
                  </a:lnTo>
                  <a:lnTo>
                    <a:pt x="64" y="24"/>
                  </a:lnTo>
                  <a:lnTo>
                    <a:pt x="44" y="16"/>
                  </a:lnTo>
                  <a:lnTo>
                    <a:pt x="26" y="11"/>
                  </a:lnTo>
                  <a:lnTo>
                    <a:pt x="17" y="9"/>
                  </a:lnTo>
                  <a:lnTo>
                    <a:pt x="11" y="7"/>
                  </a:lnTo>
                  <a:lnTo>
                    <a:pt x="4" y="7"/>
                  </a:lnTo>
                  <a:lnTo>
                    <a:pt x="0" y="8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6" name="Freeform 500"/>
            <p:cNvSpPr>
              <a:spLocks/>
            </p:cNvSpPr>
            <p:nvPr>
              <p:custDataLst>
                <p:tags r:id="rId337"/>
              </p:custDataLst>
            </p:nvPr>
          </p:nvSpPr>
          <p:spPr bwMode="auto">
            <a:xfrm>
              <a:off x="7242741" y="1092622"/>
              <a:ext cx="151342" cy="57150"/>
            </a:xfrm>
            <a:custGeom>
              <a:avLst/>
              <a:gdLst>
                <a:gd name="T0" fmla="*/ 794131742 w 325"/>
                <a:gd name="T1" fmla="*/ 2147483647 h 71"/>
                <a:gd name="T2" fmla="*/ 2147483647 w 325"/>
                <a:gd name="T3" fmla="*/ 521568608 h 71"/>
                <a:gd name="T4" fmla="*/ 2147483647 w 325"/>
                <a:gd name="T5" fmla="*/ 0 h 71"/>
                <a:gd name="T6" fmla="*/ 2147483647 w 325"/>
                <a:gd name="T7" fmla="*/ 2086275239 h 71"/>
                <a:gd name="T8" fmla="*/ 2147483647 w 325"/>
                <a:gd name="T9" fmla="*/ 2147483647 h 71"/>
                <a:gd name="T10" fmla="*/ 2147483647 w 325"/>
                <a:gd name="T11" fmla="*/ 2147483647 h 71"/>
                <a:gd name="T12" fmla="*/ 2147483647 w 325"/>
                <a:gd name="T13" fmla="*/ 2147483647 h 71"/>
                <a:gd name="T14" fmla="*/ 2147483647 w 325"/>
                <a:gd name="T15" fmla="*/ 2147483647 h 71"/>
                <a:gd name="T16" fmla="*/ 2147483647 w 325"/>
                <a:gd name="T17" fmla="*/ 2147483647 h 71"/>
                <a:gd name="T18" fmla="*/ 2147483647 w 325"/>
                <a:gd name="T19" fmla="*/ 2147483647 h 71"/>
                <a:gd name="T20" fmla="*/ 2147483647 w 325"/>
                <a:gd name="T21" fmla="*/ 2147483647 h 71"/>
                <a:gd name="T22" fmla="*/ 2147483647 w 325"/>
                <a:gd name="T23" fmla="*/ 2147483647 h 71"/>
                <a:gd name="T24" fmla="*/ 2147483647 w 325"/>
                <a:gd name="T25" fmla="*/ 2147483647 h 71"/>
                <a:gd name="T26" fmla="*/ 2147483647 w 325"/>
                <a:gd name="T27" fmla="*/ 2147483647 h 71"/>
                <a:gd name="T28" fmla="*/ 2147483647 w 325"/>
                <a:gd name="T29" fmla="*/ 2147483647 h 71"/>
                <a:gd name="T30" fmla="*/ 2147483647 w 325"/>
                <a:gd name="T31" fmla="*/ 2147483647 h 71"/>
                <a:gd name="T32" fmla="*/ 2147483647 w 325"/>
                <a:gd name="T33" fmla="*/ 2147483647 h 71"/>
                <a:gd name="T34" fmla="*/ 2147483647 w 325"/>
                <a:gd name="T35" fmla="*/ 2147483647 h 71"/>
                <a:gd name="T36" fmla="*/ 2147483647 w 325"/>
                <a:gd name="T37" fmla="*/ 2147483647 h 71"/>
                <a:gd name="T38" fmla="*/ 2147483647 w 325"/>
                <a:gd name="T39" fmla="*/ 2147483647 h 71"/>
                <a:gd name="T40" fmla="*/ 2147483647 w 325"/>
                <a:gd name="T41" fmla="*/ 2147483647 h 71"/>
                <a:gd name="T42" fmla="*/ 2147483647 w 325"/>
                <a:gd name="T43" fmla="*/ 2147483647 h 71"/>
                <a:gd name="T44" fmla="*/ 2147483647 w 325"/>
                <a:gd name="T45" fmla="*/ 2147483647 h 71"/>
                <a:gd name="T46" fmla="*/ 2147483647 w 325"/>
                <a:gd name="T47" fmla="*/ 2147483647 h 71"/>
                <a:gd name="T48" fmla="*/ 2147483647 w 325"/>
                <a:gd name="T49" fmla="*/ 2147483647 h 71"/>
                <a:gd name="T50" fmla="*/ 2147483647 w 325"/>
                <a:gd name="T51" fmla="*/ 2147483647 h 71"/>
                <a:gd name="T52" fmla="*/ 2147483647 w 325"/>
                <a:gd name="T53" fmla="*/ 2147483647 h 71"/>
                <a:gd name="T54" fmla="*/ 2147483647 w 325"/>
                <a:gd name="T55" fmla="*/ 2147483647 h 71"/>
                <a:gd name="T56" fmla="*/ 1985513975 w 325"/>
                <a:gd name="T57" fmla="*/ 2147483647 h 71"/>
                <a:gd name="T58" fmla="*/ 1270832417 w 325"/>
                <a:gd name="T59" fmla="*/ 2147483647 h 71"/>
                <a:gd name="T60" fmla="*/ 476515840 w 325"/>
                <a:gd name="T61" fmla="*/ 2147483647 h 71"/>
                <a:gd name="T62" fmla="*/ 0 w 325"/>
                <a:gd name="T63" fmla="*/ 2147483647 h 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25" h="71">
                  <a:moveTo>
                    <a:pt x="0" y="12"/>
                  </a:moveTo>
                  <a:lnTo>
                    <a:pt x="10" y="7"/>
                  </a:lnTo>
                  <a:lnTo>
                    <a:pt x="20" y="3"/>
                  </a:lnTo>
                  <a:lnTo>
                    <a:pt x="31" y="1"/>
                  </a:lnTo>
                  <a:lnTo>
                    <a:pt x="42" y="0"/>
                  </a:lnTo>
                  <a:lnTo>
                    <a:pt x="53" y="0"/>
                  </a:lnTo>
                  <a:lnTo>
                    <a:pt x="62" y="2"/>
                  </a:lnTo>
                  <a:lnTo>
                    <a:pt x="73" y="4"/>
                  </a:lnTo>
                  <a:lnTo>
                    <a:pt x="83" y="6"/>
                  </a:lnTo>
                  <a:lnTo>
                    <a:pt x="92" y="10"/>
                  </a:lnTo>
                  <a:lnTo>
                    <a:pt x="101" y="14"/>
                  </a:lnTo>
                  <a:lnTo>
                    <a:pt x="110" y="18"/>
                  </a:lnTo>
                  <a:lnTo>
                    <a:pt x="116" y="23"/>
                  </a:lnTo>
                  <a:lnTo>
                    <a:pt x="122" y="29"/>
                  </a:lnTo>
                  <a:lnTo>
                    <a:pt x="127" y="33"/>
                  </a:lnTo>
                  <a:lnTo>
                    <a:pt x="130" y="38"/>
                  </a:lnTo>
                  <a:lnTo>
                    <a:pt x="133" y="43"/>
                  </a:lnTo>
                  <a:lnTo>
                    <a:pt x="136" y="34"/>
                  </a:lnTo>
                  <a:lnTo>
                    <a:pt x="138" y="25"/>
                  </a:lnTo>
                  <a:lnTo>
                    <a:pt x="139" y="15"/>
                  </a:lnTo>
                  <a:lnTo>
                    <a:pt x="139" y="6"/>
                  </a:lnTo>
                  <a:lnTo>
                    <a:pt x="161" y="7"/>
                  </a:lnTo>
                  <a:lnTo>
                    <a:pt x="188" y="9"/>
                  </a:lnTo>
                  <a:lnTo>
                    <a:pt x="216" y="13"/>
                  </a:lnTo>
                  <a:lnTo>
                    <a:pt x="245" y="19"/>
                  </a:lnTo>
                  <a:lnTo>
                    <a:pt x="258" y="23"/>
                  </a:lnTo>
                  <a:lnTo>
                    <a:pt x="271" y="28"/>
                  </a:lnTo>
                  <a:lnTo>
                    <a:pt x="283" y="32"/>
                  </a:lnTo>
                  <a:lnTo>
                    <a:pt x="295" y="37"/>
                  </a:lnTo>
                  <a:lnTo>
                    <a:pt x="305" y="43"/>
                  </a:lnTo>
                  <a:lnTo>
                    <a:pt x="314" y="48"/>
                  </a:lnTo>
                  <a:lnTo>
                    <a:pt x="320" y="55"/>
                  </a:lnTo>
                  <a:lnTo>
                    <a:pt x="325" y="61"/>
                  </a:lnTo>
                  <a:lnTo>
                    <a:pt x="316" y="64"/>
                  </a:lnTo>
                  <a:lnTo>
                    <a:pt x="305" y="67"/>
                  </a:lnTo>
                  <a:lnTo>
                    <a:pt x="294" y="68"/>
                  </a:lnTo>
                  <a:lnTo>
                    <a:pt x="283" y="70"/>
                  </a:lnTo>
                  <a:lnTo>
                    <a:pt x="259" y="71"/>
                  </a:lnTo>
                  <a:lnTo>
                    <a:pt x="234" y="71"/>
                  </a:lnTo>
                  <a:lnTo>
                    <a:pt x="210" y="70"/>
                  </a:lnTo>
                  <a:lnTo>
                    <a:pt x="186" y="69"/>
                  </a:lnTo>
                  <a:lnTo>
                    <a:pt x="167" y="68"/>
                  </a:lnTo>
                  <a:lnTo>
                    <a:pt x="152" y="67"/>
                  </a:lnTo>
                  <a:lnTo>
                    <a:pt x="133" y="69"/>
                  </a:lnTo>
                  <a:lnTo>
                    <a:pt x="104" y="71"/>
                  </a:lnTo>
                  <a:lnTo>
                    <a:pt x="90" y="71"/>
                  </a:lnTo>
                  <a:lnTo>
                    <a:pt x="78" y="70"/>
                  </a:lnTo>
                  <a:lnTo>
                    <a:pt x="72" y="68"/>
                  </a:lnTo>
                  <a:lnTo>
                    <a:pt x="69" y="67"/>
                  </a:lnTo>
                  <a:lnTo>
                    <a:pt x="67" y="64"/>
                  </a:lnTo>
                  <a:lnTo>
                    <a:pt x="66" y="61"/>
                  </a:lnTo>
                  <a:lnTo>
                    <a:pt x="58" y="61"/>
                  </a:lnTo>
                  <a:lnTo>
                    <a:pt x="51" y="60"/>
                  </a:lnTo>
                  <a:lnTo>
                    <a:pt x="46" y="59"/>
                  </a:lnTo>
                  <a:lnTo>
                    <a:pt x="42" y="57"/>
                  </a:lnTo>
                  <a:lnTo>
                    <a:pt x="35" y="53"/>
                  </a:lnTo>
                  <a:lnTo>
                    <a:pt x="31" y="49"/>
                  </a:lnTo>
                  <a:lnTo>
                    <a:pt x="25" y="45"/>
                  </a:lnTo>
                  <a:lnTo>
                    <a:pt x="20" y="41"/>
                  </a:lnTo>
                  <a:lnTo>
                    <a:pt x="16" y="39"/>
                  </a:lnTo>
                  <a:lnTo>
                    <a:pt x="12" y="38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0" y="12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7" name="Freeform 501"/>
            <p:cNvSpPr>
              <a:spLocks/>
            </p:cNvSpPr>
            <p:nvPr>
              <p:custDataLst>
                <p:tags r:id="rId338"/>
              </p:custDataLst>
            </p:nvPr>
          </p:nvSpPr>
          <p:spPr bwMode="auto">
            <a:xfrm>
              <a:off x="7416440" y="1100560"/>
              <a:ext cx="103188" cy="57150"/>
            </a:xfrm>
            <a:custGeom>
              <a:avLst/>
              <a:gdLst>
                <a:gd name="T0" fmla="*/ 2147483647 w 220"/>
                <a:gd name="T1" fmla="*/ 2147483647 h 72"/>
                <a:gd name="T2" fmla="*/ 2147483647 w 220"/>
                <a:gd name="T3" fmla="*/ 2147483647 h 72"/>
                <a:gd name="T4" fmla="*/ 2147483647 w 220"/>
                <a:gd name="T5" fmla="*/ 2147483647 h 72"/>
                <a:gd name="T6" fmla="*/ 2147483647 w 220"/>
                <a:gd name="T7" fmla="*/ 2147483647 h 72"/>
                <a:gd name="T8" fmla="*/ 2147483647 w 220"/>
                <a:gd name="T9" fmla="*/ 2147483647 h 72"/>
                <a:gd name="T10" fmla="*/ 2147483647 w 220"/>
                <a:gd name="T11" fmla="*/ 2147483647 h 72"/>
                <a:gd name="T12" fmla="*/ 2147483647 w 220"/>
                <a:gd name="T13" fmla="*/ 2147483647 h 72"/>
                <a:gd name="T14" fmla="*/ 2147483647 w 220"/>
                <a:gd name="T15" fmla="*/ 2147483647 h 72"/>
                <a:gd name="T16" fmla="*/ 2147483647 w 220"/>
                <a:gd name="T17" fmla="*/ 2147483647 h 72"/>
                <a:gd name="T18" fmla="*/ 2147483647 w 220"/>
                <a:gd name="T19" fmla="*/ 2147483647 h 72"/>
                <a:gd name="T20" fmla="*/ 2147483647 w 220"/>
                <a:gd name="T21" fmla="*/ 2147483647 h 72"/>
                <a:gd name="T22" fmla="*/ 2147483647 w 220"/>
                <a:gd name="T23" fmla="*/ 2147483647 h 72"/>
                <a:gd name="T24" fmla="*/ 2147483647 w 220"/>
                <a:gd name="T25" fmla="*/ 2147483647 h 72"/>
                <a:gd name="T26" fmla="*/ 2147483647 w 220"/>
                <a:gd name="T27" fmla="*/ 2147483647 h 72"/>
                <a:gd name="T28" fmla="*/ 2147483647 w 220"/>
                <a:gd name="T29" fmla="*/ 0 h 72"/>
                <a:gd name="T30" fmla="*/ 2147483647 w 220"/>
                <a:gd name="T31" fmla="*/ 2147483647 h 72"/>
                <a:gd name="T32" fmla="*/ 2147483647 w 220"/>
                <a:gd name="T33" fmla="*/ 2147483647 h 72"/>
                <a:gd name="T34" fmla="*/ 2147483647 w 220"/>
                <a:gd name="T35" fmla="*/ 2147483647 h 72"/>
                <a:gd name="T36" fmla="*/ 2147483647 w 220"/>
                <a:gd name="T37" fmla="*/ 2147483647 h 72"/>
                <a:gd name="T38" fmla="*/ 2147483647 w 220"/>
                <a:gd name="T39" fmla="*/ 2147483647 h 72"/>
                <a:gd name="T40" fmla="*/ 2147483647 w 220"/>
                <a:gd name="T41" fmla="*/ 2147483647 h 72"/>
                <a:gd name="T42" fmla="*/ 2147483647 w 220"/>
                <a:gd name="T43" fmla="*/ 2147483647 h 72"/>
                <a:gd name="T44" fmla="*/ 2147483647 w 220"/>
                <a:gd name="T45" fmla="*/ 2147483647 h 72"/>
                <a:gd name="T46" fmla="*/ 2147483647 w 220"/>
                <a:gd name="T47" fmla="*/ 2147483647 h 72"/>
                <a:gd name="T48" fmla="*/ 2147483647 w 220"/>
                <a:gd name="T49" fmla="*/ 2147483647 h 72"/>
                <a:gd name="T50" fmla="*/ 2147483647 w 220"/>
                <a:gd name="T51" fmla="*/ 2147483647 h 72"/>
                <a:gd name="T52" fmla="*/ 2147483647 w 220"/>
                <a:gd name="T53" fmla="*/ 2147483647 h 72"/>
                <a:gd name="T54" fmla="*/ 2147483647 w 220"/>
                <a:gd name="T55" fmla="*/ 2147483647 h 72"/>
                <a:gd name="T56" fmla="*/ 2147483647 w 220"/>
                <a:gd name="T57" fmla="*/ 2147483647 h 72"/>
                <a:gd name="T58" fmla="*/ 2147483647 w 220"/>
                <a:gd name="T59" fmla="*/ 2147483647 h 72"/>
                <a:gd name="T60" fmla="*/ 2147483647 w 220"/>
                <a:gd name="T61" fmla="*/ 2147483647 h 72"/>
                <a:gd name="T62" fmla="*/ 2147483647 w 220"/>
                <a:gd name="T63" fmla="*/ 2147483647 h 72"/>
                <a:gd name="T64" fmla="*/ 2147483647 w 220"/>
                <a:gd name="T65" fmla="*/ 2147483647 h 72"/>
                <a:gd name="T66" fmla="*/ 2147483647 w 220"/>
                <a:gd name="T67" fmla="*/ 2147483647 h 72"/>
                <a:gd name="T68" fmla="*/ 2147483647 w 220"/>
                <a:gd name="T69" fmla="*/ 2147483647 h 72"/>
                <a:gd name="T70" fmla="*/ 2147483647 w 220"/>
                <a:gd name="T71" fmla="*/ 2147483647 h 72"/>
                <a:gd name="T72" fmla="*/ 2147483647 w 220"/>
                <a:gd name="T73" fmla="*/ 2147483647 h 72"/>
                <a:gd name="T74" fmla="*/ 2147483647 w 220"/>
                <a:gd name="T75" fmla="*/ 2147483647 h 72"/>
                <a:gd name="T76" fmla="*/ 2147483647 w 220"/>
                <a:gd name="T77" fmla="*/ 2147483647 h 72"/>
                <a:gd name="T78" fmla="*/ 2147483647 w 220"/>
                <a:gd name="T79" fmla="*/ 2147483647 h 72"/>
                <a:gd name="T80" fmla="*/ 2147483647 w 220"/>
                <a:gd name="T81" fmla="*/ 2147483647 h 72"/>
                <a:gd name="T82" fmla="*/ 2147483647 w 220"/>
                <a:gd name="T83" fmla="*/ 2147483647 h 72"/>
                <a:gd name="T84" fmla="*/ 2147483647 w 220"/>
                <a:gd name="T85" fmla="*/ 2147483647 h 72"/>
                <a:gd name="T86" fmla="*/ 2147483647 w 220"/>
                <a:gd name="T87" fmla="*/ 2147483647 h 72"/>
                <a:gd name="T88" fmla="*/ 1785457786 w 220"/>
                <a:gd name="T89" fmla="*/ 2147483647 h 72"/>
                <a:gd name="T90" fmla="*/ 1460795131 w 220"/>
                <a:gd name="T91" fmla="*/ 2147483647 h 72"/>
                <a:gd name="T92" fmla="*/ 1054966486 w 220"/>
                <a:gd name="T93" fmla="*/ 2147483647 h 72"/>
                <a:gd name="T94" fmla="*/ 730491300 w 220"/>
                <a:gd name="T95" fmla="*/ 2147483647 h 72"/>
                <a:gd name="T96" fmla="*/ 568159756 w 220"/>
                <a:gd name="T97" fmla="*/ 2147483647 h 72"/>
                <a:gd name="T98" fmla="*/ 243497100 w 220"/>
                <a:gd name="T99" fmla="*/ 2147483647 h 72"/>
                <a:gd name="T100" fmla="*/ 162331544 w 220"/>
                <a:gd name="T101" fmla="*/ 2147483647 h 72"/>
                <a:gd name="T102" fmla="*/ 81165556 w 220"/>
                <a:gd name="T103" fmla="*/ 2147483647 h 72"/>
                <a:gd name="T104" fmla="*/ 0 w 220"/>
                <a:gd name="T105" fmla="*/ 2147483647 h 72"/>
                <a:gd name="T106" fmla="*/ 1866623342 w 220"/>
                <a:gd name="T107" fmla="*/ 2147483647 h 72"/>
                <a:gd name="T108" fmla="*/ 2147483647 w 220"/>
                <a:gd name="T109" fmla="*/ 2147483647 h 72"/>
                <a:gd name="T110" fmla="*/ 2147483647 w 220"/>
                <a:gd name="T111" fmla="*/ 2147483647 h 72"/>
                <a:gd name="T112" fmla="*/ 2147483647 w 220"/>
                <a:gd name="T113" fmla="*/ 2147483647 h 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0" h="72">
                  <a:moveTo>
                    <a:pt x="87" y="25"/>
                  </a:moveTo>
                  <a:lnTo>
                    <a:pt x="92" y="26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4" y="27"/>
                  </a:lnTo>
                  <a:lnTo>
                    <a:pt x="109" y="27"/>
                  </a:lnTo>
                  <a:lnTo>
                    <a:pt x="113" y="25"/>
                  </a:lnTo>
                  <a:lnTo>
                    <a:pt x="114" y="26"/>
                  </a:lnTo>
                  <a:lnTo>
                    <a:pt x="115" y="26"/>
                  </a:lnTo>
                  <a:lnTo>
                    <a:pt x="116" y="25"/>
                  </a:lnTo>
                  <a:lnTo>
                    <a:pt x="117" y="25"/>
                  </a:lnTo>
                  <a:lnTo>
                    <a:pt x="119" y="22"/>
                  </a:lnTo>
                  <a:lnTo>
                    <a:pt x="120" y="17"/>
                  </a:lnTo>
                  <a:lnTo>
                    <a:pt x="120" y="7"/>
                  </a:lnTo>
                  <a:lnTo>
                    <a:pt x="120" y="0"/>
                  </a:lnTo>
                  <a:lnTo>
                    <a:pt x="125" y="5"/>
                  </a:lnTo>
                  <a:lnTo>
                    <a:pt x="131" y="10"/>
                  </a:lnTo>
                  <a:lnTo>
                    <a:pt x="137" y="15"/>
                  </a:lnTo>
                  <a:lnTo>
                    <a:pt x="143" y="19"/>
                  </a:lnTo>
                  <a:lnTo>
                    <a:pt x="156" y="25"/>
                  </a:lnTo>
                  <a:lnTo>
                    <a:pt x="170" y="30"/>
                  </a:lnTo>
                  <a:lnTo>
                    <a:pt x="183" y="35"/>
                  </a:lnTo>
                  <a:lnTo>
                    <a:pt x="196" y="41"/>
                  </a:lnTo>
                  <a:lnTo>
                    <a:pt x="203" y="44"/>
                  </a:lnTo>
                  <a:lnTo>
                    <a:pt x="209" y="47"/>
                  </a:lnTo>
                  <a:lnTo>
                    <a:pt x="214" y="51"/>
                  </a:lnTo>
                  <a:lnTo>
                    <a:pt x="220" y="55"/>
                  </a:lnTo>
                  <a:lnTo>
                    <a:pt x="206" y="56"/>
                  </a:lnTo>
                  <a:lnTo>
                    <a:pt x="194" y="57"/>
                  </a:lnTo>
                  <a:lnTo>
                    <a:pt x="182" y="58"/>
                  </a:lnTo>
                  <a:lnTo>
                    <a:pt x="171" y="60"/>
                  </a:lnTo>
                  <a:lnTo>
                    <a:pt x="151" y="65"/>
                  </a:lnTo>
                  <a:lnTo>
                    <a:pt x="134" y="70"/>
                  </a:lnTo>
                  <a:lnTo>
                    <a:pt x="126" y="71"/>
                  </a:lnTo>
                  <a:lnTo>
                    <a:pt x="117" y="72"/>
                  </a:lnTo>
                  <a:lnTo>
                    <a:pt x="110" y="72"/>
                  </a:lnTo>
                  <a:lnTo>
                    <a:pt x="103" y="72"/>
                  </a:lnTo>
                  <a:lnTo>
                    <a:pt x="95" y="70"/>
                  </a:lnTo>
                  <a:lnTo>
                    <a:pt x="88" y="66"/>
                  </a:lnTo>
                  <a:lnTo>
                    <a:pt x="81" y="61"/>
                  </a:lnTo>
                  <a:lnTo>
                    <a:pt x="74" y="55"/>
                  </a:lnTo>
                  <a:lnTo>
                    <a:pt x="59" y="53"/>
                  </a:lnTo>
                  <a:lnTo>
                    <a:pt x="45" y="50"/>
                  </a:lnTo>
                  <a:lnTo>
                    <a:pt x="33" y="47"/>
                  </a:lnTo>
                  <a:lnTo>
                    <a:pt x="22" y="43"/>
                  </a:lnTo>
                  <a:lnTo>
                    <a:pt x="18" y="41"/>
                  </a:lnTo>
                  <a:lnTo>
                    <a:pt x="13" y="38"/>
                  </a:lnTo>
                  <a:lnTo>
                    <a:pt x="9" y="35"/>
                  </a:lnTo>
                  <a:lnTo>
                    <a:pt x="7" y="31"/>
                  </a:lnTo>
                  <a:lnTo>
                    <a:pt x="3" y="27"/>
                  </a:lnTo>
                  <a:lnTo>
                    <a:pt x="2" y="23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23" y="17"/>
                  </a:lnTo>
                  <a:lnTo>
                    <a:pt x="44" y="21"/>
                  </a:lnTo>
                  <a:lnTo>
                    <a:pt x="64" y="24"/>
                  </a:lnTo>
                  <a:lnTo>
                    <a:pt x="87" y="25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8" name="Freeform 502"/>
            <p:cNvSpPr>
              <a:spLocks/>
            </p:cNvSpPr>
            <p:nvPr>
              <p:custDataLst>
                <p:tags r:id="rId339"/>
              </p:custDataLst>
            </p:nvPr>
          </p:nvSpPr>
          <p:spPr bwMode="auto">
            <a:xfrm>
              <a:off x="7373445" y="1148188"/>
              <a:ext cx="68792" cy="58737"/>
            </a:xfrm>
            <a:custGeom>
              <a:avLst/>
              <a:gdLst>
                <a:gd name="T0" fmla="*/ 2147483647 w 146"/>
                <a:gd name="T1" fmla="*/ 2147483647 h 30"/>
                <a:gd name="T2" fmla="*/ 2147483647 w 146"/>
                <a:gd name="T3" fmla="*/ 2147483647 h 30"/>
                <a:gd name="T4" fmla="*/ 2147483647 w 146"/>
                <a:gd name="T5" fmla="*/ 2147483647 h 30"/>
                <a:gd name="T6" fmla="*/ 2147483647 w 146"/>
                <a:gd name="T7" fmla="*/ 2147483647 h 30"/>
                <a:gd name="T8" fmla="*/ 2147483647 w 146"/>
                <a:gd name="T9" fmla="*/ 2147483647 h 30"/>
                <a:gd name="T10" fmla="*/ 2147483647 w 146"/>
                <a:gd name="T11" fmla="*/ 2147483647 h 30"/>
                <a:gd name="T12" fmla="*/ 2147483647 w 146"/>
                <a:gd name="T13" fmla="*/ 2147483647 h 30"/>
                <a:gd name="T14" fmla="*/ 2147483647 w 146"/>
                <a:gd name="T15" fmla="*/ 2147483647 h 30"/>
                <a:gd name="T16" fmla="*/ 2147483647 w 146"/>
                <a:gd name="T17" fmla="*/ 2147483647 h 30"/>
                <a:gd name="T18" fmla="*/ 2147483647 w 146"/>
                <a:gd name="T19" fmla="*/ 2147483647 h 30"/>
                <a:gd name="T20" fmla="*/ 2147483647 w 146"/>
                <a:gd name="T21" fmla="*/ 2147483647 h 30"/>
                <a:gd name="T22" fmla="*/ 2147483647 w 146"/>
                <a:gd name="T23" fmla="*/ 2147483647 h 30"/>
                <a:gd name="T24" fmla="*/ 2147483647 w 146"/>
                <a:gd name="T25" fmla="*/ 2147483647 h 30"/>
                <a:gd name="T26" fmla="*/ 2147483647 w 146"/>
                <a:gd name="T27" fmla="*/ 2147483647 h 30"/>
                <a:gd name="T28" fmla="*/ 2147483647 w 146"/>
                <a:gd name="T29" fmla="*/ 2147483647 h 30"/>
                <a:gd name="T30" fmla="*/ 2147483647 w 146"/>
                <a:gd name="T31" fmla="*/ 2147483647 h 30"/>
                <a:gd name="T32" fmla="*/ 2147483647 w 146"/>
                <a:gd name="T33" fmla="*/ 2147483647 h 30"/>
                <a:gd name="T34" fmla="*/ 1563263007 w 146"/>
                <a:gd name="T35" fmla="*/ 0 h 30"/>
                <a:gd name="T36" fmla="*/ 1151828240 w 146"/>
                <a:gd name="T37" fmla="*/ 2147483647 h 30"/>
                <a:gd name="T38" fmla="*/ 822680339 w 146"/>
                <a:gd name="T39" fmla="*/ 2147483647 h 30"/>
                <a:gd name="T40" fmla="*/ 329147901 w 146"/>
                <a:gd name="T41" fmla="*/ 2147483647 h 30"/>
                <a:gd name="T42" fmla="*/ 0 w 146"/>
                <a:gd name="T43" fmla="*/ 2147483647 h 30"/>
                <a:gd name="T44" fmla="*/ 2147483647 w 146"/>
                <a:gd name="T45" fmla="*/ 2147483647 h 30"/>
                <a:gd name="T46" fmla="*/ 2147483647 w 146"/>
                <a:gd name="T47" fmla="*/ 2147483647 h 30"/>
                <a:gd name="T48" fmla="*/ 2147483647 w 146"/>
                <a:gd name="T49" fmla="*/ 2147483647 h 30"/>
                <a:gd name="T50" fmla="*/ 2147483647 w 146"/>
                <a:gd name="T51" fmla="*/ 2147483647 h 30"/>
                <a:gd name="T52" fmla="*/ 2147483647 w 146"/>
                <a:gd name="T53" fmla="*/ 2147483647 h 30"/>
                <a:gd name="T54" fmla="*/ 2147483647 w 146"/>
                <a:gd name="T55" fmla="*/ 2147483647 h 30"/>
                <a:gd name="T56" fmla="*/ 2147483647 w 146"/>
                <a:gd name="T57" fmla="*/ 2147483647 h 30"/>
                <a:gd name="T58" fmla="*/ 2147483647 w 146"/>
                <a:gd name="T59" fmla="*/ 2147483647 h 30"/>
                <a:gd name="T60" fmla="*/ 2147483647 w 146"/>
                <a:gd name="T61" fmla="*/ 2147483647 h 30"/>
                <a:gd name="T62" fmla="*/ 2147483647 w 146"/>
                <a:gd name="T63" fmla="*/ 2147483647 h 3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46" h="30">
                  <a:moveTo>
                    <a:pt x="146" y="25"/>
                  </a:moveTo>
                  <a:lnTo>
                    <a:pt x="140" y="16"/>
                  </a:lnTo>
                  <a:lnTo>
                    <a:pt x="137" y="9"/>
                  </a:lnTo>
                  <a:lnTo>
                    <a:pt x="133" y="4"/>
                  </a:lnTo>
                  <a:lnTo>
                    <a:pt x="128" y="1"/>
                  </a:lnTo>
                  <a:lnTo>
                    <a:pt x="126" y="1"/>
                  </a:lnTo>
                  <a:lnTo>
                    <a:pt x="124" y="1"/>
                  </a:lnTo>
                  <a:lnTo>
                    <a:pt x="120" y="2"/>
                  </a:lnTo>
                  <a:lnTo>
                    <a:pt x="118" y="3"/>
                  </a:lnTo>
                  <a:lnTo>
                    <a:pt x="113" y="9"/>
                  </a:lnTo>
                  <a:lnTo>
                    <a:pt x="105" y="19"/>
                  </a:lnTo>
                  <a:lnTo>
                    <a:pt x="72" y="19"/>
                  </a:lnTo>
                  <a:lnTo>
                    <a:pt x="63" y="18"/>
                  </a:lnTo>
                  <a:lnTo>
                    <a:pt x="55" y="17"/>
                  </a:lnTo>
                  <a:lnTo>
                    <a:pt x="47" y="14"/>
                  </a:lnTo>
                  <a:lnTo>
                    <a:pt x="40" y="12"/>
                  </a:lnTo>
                  <a:lnTo>
                    <a:pt x="29" y="6"/>
                  </a:lnTo>
                  <a:lnTo>
                    <a:pt x="19" y="0"/>
                  </a:lnTo>
                  <a:lnTo>
                    <a:pt x="14" y="9"/>
                  </a:lnTo>
                  <a:lnTo>
                    <a:pt x="10" y="15"/>
                  </a:lnTo>
                  <a:lnTo>
                    <a:pt x="4" y="20"/>
                  </a:lnTo>
                  <a:lnTo>
                    <a:pt x="0" y="25"/>
                  </a:lnTo>
                  <a:lnTo>
                    <a:pt x="33" y="25"/>
                  </a:lnTo>
                  <a:lnTo>
                    <a:pt x="57" y="25"/>
                  </a:lnTo>
                  <a:lnTo>
                    <a:pt x="77" y="25"/>
                  </a:lnTo>
                  <a:lnTo>
                    <a:pt x="99" y="25"/>
                  </a:lnTo>
                  <a:lnTo>
                    <a:pt x="110" y="26"/>
                  </a:lnTo>
                  <a:lnTo>
                    <a:pt x="123" y="29"/>
                  </a:lnTo>
                  <a:lnTo>
                    <a:pt x="128" y="30"/>
                  </a:lnTo>
                  <a:lnTo>
                    <a:pt x="135" y="30"/>
                  </a:lnTo>
                  <a:lnTo>
                    <a:pt x="140" y="28"/>
                  </a:lnTo>
                  <a:lnTo>
                    <a:pt x="146" y="25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09" name="Freeform 503"/>
            <p:cNvSpPr>
              <a:spLocks/>
            </p:cNvSpPr>
            <p:nvPr>
              <p:custDataLst>
                <p:tags r:id="rId340"/>
              </p:custDataLst>
            </p:nvPr>
          </p:nvSpPr>
          <p:spPr bwMode="auto">
            <a:xfrm>
              <a:off x="7351090" y="1145013"/>
              <a:ext cx="22357" cy="58737"/>
            </a:xfrm>
            <a:custGeom>
              <a:avLst/>
              <a:gdLst>
                <a:gd name="T0" fmla="*/ 0 w 53"/>
                <a:gd name="T1" fmla="*/ 2147483647 h 9"/>
                <a:gd name="T2" fmla="*/ 1003537983 w 53"/>
                <a:gd name="T3" fmla="*/ 2147483647 h 9"/>
                <a:gd name="T4" fmla="*/ 1712033449 w 53"/>
                <a:gd name="T5" fmla="*/ 2147483647 h 9"/>
                <a:gd name="T6" fmla="*/ 2147483647 w 53"/>
                <a:gd name="T7" fmla="*/ 2147483647 h 9"/>
                <a:gd name="T8" fmla="*/ 2147483647 w 53"/>
                <a:gd name="T9" fmla="*/ 2147483647 h 9"/>
                <a:gd name="T10" fmla="*/ 2147483647 w 53"/>
                <a:gd name="T11" fmla="*/ 2147483647 h 9"/>
                <a:gd name="T12" fmla="*/ 2147483647 w 53"/>
                <a:gd name="T13" fmla="*/ 2147483647 h 9"/>
                <a:gd name="T14" fmla="*/ 1830141337 w 53"/>
                <a:gd name="T15" fmla="*/ 2147483647 h 9"/>
                <a:gd name="T16" fmla="*/ 1475817675 w 53"/>
                <a:gd name="T17" fmla="*/ 0 h 9"/>
                <a:gd name="T18" fmla="*/ 1121645870 w 53"/>
                <a:gd name="T19" fmla="*/ 0 h 9"/>
                <a:gd name="T20" fmla="*/ 826451886 w 53"/>
                <a:gd name="T21" fmla="*/ 0 h 9"/>
                <a:gd name="T22" fmla="*/ 531257902 w 53"/>
                <a:gd name="T23" fmla="*/ 2147483647 h 9"/>
                <a:gd name="T24" fmla="*/ 354172194 w 53"/>
                <a:gd name="T25" fmla="*/ 2147483647 h 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3" h="9">
                  <a:moveTo>
                    <a:pt x="0" y="9"/>
                  </a:moveTo>
                  <a:lnTo>
                    <a:pt x="17" y="9"/>
                  </a:lnTo>
                  <a:lnTo>
                    <a:pt x="29" y="9"/>
                  </a:lnTo>
                  <a:lnTo>
                    <a:pt x="40" y="9"/>
                  </a:lnTo>
                  <a:lnTo>
                    <a:pt x="53" y="9"/>
                  </a:lnTo>
                  <a:lnTo>
                    <a:pt x="46" y="6"/>
                  </a:lnTo>
                  <a:lnTo>
                    <a:pt x="38" y="3"/>
                  </a:lnTo>
                  <a:lnTo>
                    <a:pt x="31" y="1"/>
                  </a:lnTo>
                  <a:lnTo>
                    <a:pt x="25" y="0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9" y="1"/>
                  </a:lnTo>
                  <a:lnTo>
                    <a:pt x="6" y="3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0" name="Line 504"/>
            <p:cNvSpPr>
              <a:spLocks noChangeShapeType="1"/>
            </p:cNvSpPr>
            <p:nvPr>
              <p:custDataLst>
                <p:tags r:id="rId341"/>
              </p:custDataLst>
            </p:nvPr>
          </p:nvSpPr>
          <p:spPr bwMode="auto">
            <a:xfrm flipV="1">
              <a:off x="7352808" y="1143422"/>
              <a:ext cx="0" cy="1588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1" name="Freeform 505"/>
            <p:cNvSpPr>
              <a:spLocks/>
            </p:cNvSpPr>
            <p:nvPr>
              <p:custDataLst>
                <p:tags r:id="rId342"/>
              </p:custDataLst>
            </p:nvPr>
          </p:nvSpPr>
          <p:spPr bwMode="auto">
            <a:xfrm>
              <a:off x="6453357" y="1071985"/>
              <a:ext cx="12038" cy="55562"/>
            </a:xfrm>
            <a:custGeom>
              <a:avLst/>
              <a:gdLst>
                <a:gd name="T0" fmla="*/ 0 w 26"/>
                <a:gd name="T1" fmla="*/ 2147483647 h 25"/>
                <a:gd name="T2" fmla="*/ 390339344 w 26"/>
                <a:gd name="T3" fmla="*/ 2147483647 h 25"/>
                <a:gd name="T4" fmla="*/ 1014845711 w 26"/>
                <a:gd name="T5" fmla="*/ 2147483647 h 25"/>
                <a:gd name="T6" fmla="*/ 1249012734 w 26"/>
                <a:gd name="T7" fmla="*/ 2147483647 h 25"/>
                <a:gd name="T8" fmla="*/ 1561357377 w 26"/>
                <a:gd name="T9" fmla="*/ 2147483647 h 25"/>
                <a:gd name="T10" fmla="*/ 1795524400 w 26"/>
                <a:gd name="T11" fmla="*/ 2147483647 h 25"/>
                <a:gd name="T12" fmla="*/ 2029691422 w 26"/>
                <a:gd name="T13" fmla="*/ 0 h 25"/>
                <a:gd name="T14" fmla="*/ 2029691422 w 26"/>
                <a:gd name="T15" fmla="*/ 2147483647 h 25"/>
                <a:gd name="T16" fmla="*/ 1561357377 w 26"/>
                <a:gd name="T17" fmla="*/ 2147483647 h 25"/>
                <a:gd name="T18" fmla="*/ 1014845711 w 26"/>
                <a:gd name="T19" fmla="*/ 2147483647 h 25"/>
                <a:gd name="T20" fmla="*/ 0 w 26"/>
                <a:gd name="T21" fmla="*/ 2147483647 h 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5" y="17"/>
                  </a:lnTo>
                  <a:lnTo>
                    <a:pt x="13" y="8"/>
                  </a:lnTo>
                  <a:lnTo>
                    <a:pt x="16" y="5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6" y="0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13" y="25"/>
                  </a:lnTo>
                  <a:lnTo>
                    <a:pt x="0" y="25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2" name="Freeform 506"/>
            <p:cNvSpPr>
              <a:spLocks/>
            </p:cNvSpPr>
            <p:nvPr>
              <p:custDataLst>
                <p:tags r:id="rId343"/>
              </p:custDataLst>
            </p:nvPr>
          </p:nvSpPr>
          <p:spPr bwMode="auto">
            <a:xfrm>
              <a:off x="7265100" y="1143422"/>
              <a:ext cx="10319" cy="57150"/>
            </a:xfrm>
            <a:custGeom>
              <a:avLst/>
              <a:gdLst>
                <a:gd name="T0" fmla="*/ 793536698 w 33"/>
                <a:gd name="T1" fmla="*/ 2147483647 h 25"/>
                <a:gd name="T2" fmla="*/ 793536698 w 33"/>
                <a:gd name="T3" fmla="*/ 2147483647 h 25"/>
                <a:gd name="T4" fmla="*/ 793536698 w 33"/>
                <a:gd name="T5" fmla="*/ 0 h 25"/>
                <a:gd name="T6" fmla="*/ 0 w 33"/>
                <a:gd name="T7" fmla="*/ 0 h 25"/>
                <a:gd name="T8" fmla="*/ 216441770 w 33"/>
                <a:gd name="T9" fmla="*/ 2147483647 h 25"/>
                <a:gd name="T10" fmla="*/ 384730048 w 33"/>
                <a:gd name="T11" fmla="*/ 2147483647 h 25"/>
                <a:gd name="T12" fmla="*/ 480954195 w 33"/>
                <a:gd name="T13" fmla="*/ 2147483647 h 25"/>
                <a:gd name="T14" fmla="*/ 577094927 w 33"/>
                <a:gd name="T15" fmla="*/ 2147483647 h 25"/>
                <a:gd name="T16" fmla="*/ 673319075 w 33"/>
                <a:gd name="T17" fmla="*/ 2147483647 h 25"/>
                <a:gd name="T18" fmla="*/ 793536698 w 33"/>
                <a:gd name="T19" fmla="*/ 2147483647 h 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lnTo>
                    <a:pt x="33" y="1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9" y="9"/>
                  </a:lnTo>
                  <a:lnTo>
                    <a:pt x="16" y="17"/>
                  </a:lnTo>
                  <a:lnTo>
                    <a:pt x="20" y="20"/>
                  </a:lnTo>
                  <a:lnTo>
                    <a:pt x="24" y="23"/>
                  </a:lnTo>
                  <a:lnTo>
                    <a:pt x="28" y="24"/>
                  </a:lnTo>
                  <a:lnTo>
                    <a:pt x="33" y="25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3" name="Freeform 507"/>
            <p:cNvSpPr>
              <a:spLocks/>
            </p:cNvSpPr>
            <p:nvPr>
              <p:custDataLst>
                <p:tags r:id="rId344"/>
              </p:custDataLst>
            </p:nvPr>
          </p:nvSpPr>
          <p:spPr bwMode="auto">
            <a:xfrm>
              <a:off x="7215226" y="1106910"/>
              <a:ext cx="10319" cy="57150"/>
            </a:xfrm>
            <a:custGeom>
              <a:avLst/>
              <a:gdLst>
                <a:gd name="T0" fmla="*/ 0 w 20"/>
                <a:gd name="T1" fmla="*/ 0 h 18"/>
                <a:gd name="T2" fmla="*/ 1404205980 w 20"/>
                <a:gd name="T3" fmla="*/ 2147483647 h 18"/>
                <a:gd name="T4" fmla="*/ 1728323156 w 20"/>
                <a:gd name="T5" fmla="*/ 2147483647 h 18"/>
                <a:gd name="T6" fmla="*/ 2147483647 w 20"/>
                <a:gd name="T7" fmla="*/ 0 h 18"/>
                <a:gd name="T8" fmla="*/ 0 w 20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8">
                  <a:moveTo>
                    <a:pt x="0" y="0"/>
                  </a:moveTo>
                  <a:lnTo>
                    <a:pt x="13" y="18"/>
                  </a:lnTo>
                  <a:lnTo>
                    <a:pt x="16" y="11"/>
                  </a:ln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4" name="Freeform 508"/>
            <p:cNvSpPr>
              <a:spLocks/>
            </p:cNvSpPr>
            <p:nvPr>
              <p:custDataLst>
                <p:tags r:id="rId345"/>
              </p:custDataLst>
            </p:nvPr>
          </p:nvSpPr>
          <p:spPr bwMode="auto">
            <a:xfrm>
              <a:off x="7756959" y="1676822"/>
              <a:ext cx="13758" cy="58738"/>
            </a:xfrm>
            <a:custGeom>
              <a:avLst/>
              <a:gdLst>
                <a:gd name="T0" fmla="*/ 0 w 33"/>
                <a:gd name="T1" fmla="*/ 2147483647 h 31"/>
                <a:gd name="T2" fmla="*/ 0 w 33"/>
                <a:gd name="T3" fmla="*/ 0 h 31"/>
                <a:gd name="T4" fmla="*/ 513047288 w 33"/>
                <a:gd name="T5" fmla="*/ 0 h 31"/>
                <a:gd name="T6" fmla="*/ 912051270 w 33"/>
                <a:gd name="T7" fmla="*/ 0 h 31"/>
                <a:gd name="T8" fmla="*/ 1367928930 w 33"/>
                <a:gd name="T9" fmla="*/ 0 h 31"/>
                <a:gd name="T10" fmla="*/ 1880976218 w 33"/>
                <a:gd name="T11" fmla="*/ 0 h 31"/>
                <a:gd name="T12" fmla="*/ 1709911067 w 33"/>
                <a:gd name="T13" fmla="*/ 2147483647 h 31"/>
                <a:gd name="T14" fmla="*/ 1653037388 w 33"/>
                <a:gd name="T15" fmla="*/ 2147483647 h 31"/>
                <a:gd name="T16" fmla="*/ 1596015542 w 33"/>
                <a:gd name="T17" fmla="*/ 2147483647 h 31"/>
                <a:gd name="T18" fmla="*/ 1596015542 w 33"/>
                <a:gd name="T19" fmla="*/ 2147483647 h 31"/>
                <a:gd name="T20" fmla="*/ 1596015542 w 33"/>
                <a:gd name="T21" fmla="*/ 2147483647 h 31"/>
                <a:gd name="T22" fmla="*/ 1653037388 w 33"/>
                <a:gd name="T23" fmla="*/ 2147483647 h 31"/>
                <a:gd name="T24" fmla="*/ 1709911067 w 33"/>
                <a:gd name="T25" fmla="*/ 2147483647 h 31"/>
                <a:gd name="T26" fmla="*/ 1880976218 w 33"/>
                <a:gd name="T27" fmla="*/ 2147483647 h 31"/>
                <a:gd name="T28" fmla="*/ 0 w 33"/>
                <a:gd name="T29" fmla="*/ 2147483647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3" h="31">
                  <a:moveTo>
                    <a:pt x="0" y="31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9" y="5"/>
                  </a:lnTo>
                  <a:lnTo>
                    <a:pt x="28" y="9"/>
                  </a:lnTo>
                  <a:lnTo>
                    <a:pt x="28" y="13"/>
                  </a:lnTo>
                  <a:lnTo>
                    <a:pt x="28" y="17"/>
                  </a:lnTo>
                  <a:lnTo>
                    <a:pt x="29" y="21"/>
                  </a:lnTo>
                  <a:lnTo>
                    <a:pt x="30" y="26"/>
                  </a:lnTo>
                  <a:lnTo>
                    <a:pt x="33" y="31"/>
                  </a:lnTo>
                  <a:lnTo>
                    <a:pt x="0" y="31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5" name="Freeform 509"/>
            <p:cNvSpPr>
              <a:spLocks/>
            </p:cNvSpPr>
            <p:nvPr>
              <p:custDataLst>
                <p:tags r:id="rId346"/>
              </p:custDataLst>
            </p:nvPr>
          </p:nvSpPr>
          <p:spPr bwMode="auto">
            <a:xfrm>
              <a:off x="8075122" y="1198988"/>
              <a:ext cx="60193" cy="58737"/>
            </a:xfrm>
            <a:custGeom>
              <a:avLst/>
              <a:gdLst>
                <a:gd name="T0" fmla="*/ 239692321 w 129"/>
                <a:gd name="T1" fmla="*/ 2147483647 h 56"/>
                <a:gd name="T2" fmla="*/ 79959464 w 129"/>
                <a:gd name="T3" fmla="*/ 2147483647 h 56"/>
                <a:gd name="T4" fmla="*/ 79959464 w 129"/>
                <a:gd name="T5" fmla="*/ 2147483647 h 56"/>
                <a:gd name="T6" fmla="*/ 0 w 129"/>
                <a:gd name="T7" fmla="*/ 2147483647 h 56"/>
                <a:gd name="T8" fmla="*/ 79959464 w 129"/>
                <a:gd name="T9" fmla="*/ 2147483647 h 56"/>
                <a:gd name="T10" fmla="*/ 159733288 w 129"/>
                <a:gd name="T11" fmla="*/ 2147483647 h 56"/>
                <a:gd name="T12" fmla="*/ 239692321 w 129"/>
                <a:gd name="T13" fmla="*/ 2147483647 h 56"/>
                <a:gd name="T14" fmla="*/ 719077394 w 129"/>
                <a:gd name="T15" fmla="*/ 2147483647 h 56"/>
                <a:gd name="T16" fmla="*/ 1278607572 w 129"/>
                <a:gd name="T17" fmla="*/ 2147483647 h 56"/>
                <a:gd name="T18" fmla="*/ 1678033181 w 129"/>
                <a:gd name="T19" fmla="*/ 2147483647 h 56"/>
                <a:gd name="T20" fmla="*/ 2147483647 w 129"/>
                <a:gd name="T21" fmla="*/ 2147483647 h 56"/>
                <a:gd name="T22" fmla="*/ 2147483647 w 129"/>
                <a:gd name="T23" fmla="*/ 2147483647 h 56"/>
                <a:gd name="T24" fmla="*/ 2147483647 w 129"/>
                <a:gd name="T25" fmla="*/ 0 h 56"/>
                <a:gd name="T26" fmla="*/ 2147483647 w 129"/>
                <a:gd name="T27" fmla="*/ 2147483647 h 56"/>
                <a:gd name="T28" fmla="*/ 2147483647 w 129"/>
                <a:gd name="T29" fmla="*/ 2147483647 h 56"/>
                <a:gd name="T30" fmla="*/ 2147483647 w 129"/>
                <a:gd name="T31" fmla="*/ 2147483647 h 56"/>
                <a:gd name="T32" fmla="*/ 2147483647 w 129"/>
                <a:gd name="T33" fmla="*/ 2147483647 h 56"/>
                <a:gd name="T34" fmla="*/ 2147483647 w 129"/>
                <a:gd name="T35" fmla="*/ 2147483647 h 56"/>
                <a:gd name="T36" fmla="*/ 2147483647 w 129"/>
                <a:gd name="T37" fmla="*/ 2147483647 h 56"/>
                <a:gd name="T38" fmla="*/ 2147483647 w 129"/>
                <a:gd name="T39" fmla="*/ 2147483647 h 56"/>
                <a:gd name="T40" fmla="*/ 2147483647 w 129"/>
                <a:gd name="T41" fmla="*/ 2147483647 h 56"/>
                <a:gd name="T42" fmla="*/ 2147483647 w 129"/>
                <a:gd name="T43" fmla="*/ 2147483647 h 56"/>
                <a:gd name="T44" fmla="*/ 2147483647 w 129"/>
                <a:gd name="T45" fmla="*/ 2147483647 h 56"/>
                <a:gd name="T46" fmla="*/ 2147483647 w 129"/>
                <a:gd name="T47" fmla="*/ 2147483647 h 56"/>
                <a:gd name="T48" fmla="*/ 2147483647 w 129"/>
                <a:gd name="T49" fmla="*/ 2147483647 h 56"/>
                <a:gd name="T50" fmla="*/ 2147483647 w 129"/>
                <a:gd name="T51" fmla="*/ 2147483647 h 56"/>
                <a:gd name="T52" fmla="*/ 2147483647 w 129"/>
                <a:gd name="T53" fmla="*/ 2147483647 h 56"/>
                <a:gd name="T54" fmla="*/ 2147483647 w 129"/>
                <a:gd name="T55" fmla="*/ 2147483647 h 56"/>
                <a:gd name="T56" fmla="*/ 2147483647 w 129"/>
                <a:gd name="T57" fmla="*/ 2147483647 h 56"/>
                <a:gd name="T58" fmla="*/ 2147483647 w 129"/>
                <a:gd name="T59" fmla="*/ 2147483647 h 56"/>
                <a:gd name="T60" fmla="*/ 2147483647 w 129"/>
                <a:gd name="T61" fmla="*/ 2147483647 h 56"/>
                <a:gd name="T62" fmla="*/ 2147483647 w 129"/>
                <a:gd name="T63" fmla="*/ 2147483647 h 56"/>
                <a:gd name="T64" fmla="*/ 2147483647 w 129"/>
                <a:gd name="T65" fmla="*/ 2147483647 h 56"/>
                <a:gd name="T66" fmla="*/ 1837951679 w 129"/>
                <a:gd name="T67" fmla="*/ 2147483647 h 56"/>
                <a:gd name="T68" fmla="*/ 1278607572 w 129"/>
                <a:gd name="T69" fmla="*/ 2147483647 h 56"/>
                <a:gd name="T70" fmla="*/ 479385073 w 129"/>
                <a:gd name="T71" fmla="*/ 2147483647 h 56"/>
                <a:gd name="T72" fmla="*/ 239692321 w 129"/>
                <a:gd name="T73" fmla="*/ 2147483647 h 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29" h="56">
                  <a:moveTo>
                    <a:pt x="3" y="44"/>
                  </a:moveTo>
                  <a:lnTo>
                    <a:pt x="1" y="42"/>
                  </a:lnTo>
                  <a:lnTo>
                    <a:pt x="1" y="40"/>
                  </a:lnTo>
                  <a:lnTo>
                    <a:pt x="0" y="37"/>
                  </a:lnTo>
                  <a:lnTo>
                    <a:pt x="1" y="33"/>
                  </a:lnTo>
                  <a:lnTo>
                    <a:pt x="2" y="25"/>
                  </a:lnTo>
                  <a:lnTo>
                    <a:pt x="3" y="18"/>
                  </a:lnTo>
                  <a:lnTo>
                    <a:pt x="9" y="13"/>
                  </a:lnTo>
                  <a:lnTo>
                    <a:pt x="16" y="9"/>
                  </a:lnTo>
                  <a:lnTo>
                    <a:pt x="21" y="6"/>
                  </a:lnTo>
                  <a:lnTo>
                    <a:pt x="27" y="5"/>
                  </a:lnTo>
                  <a:lnTo>
                    <a:pt x="39" y="3"/>
                  </a:lnTo>
                  <a:lnTo>
                    <a:pt x="57" y="0"/>
                  </a:lnTo>
                  <a:lnTo>
                    <a:pt x="60" y="5"/>
                  </a:lnTo>
                  <a:lnTo>
                    <a:pt x="64" y="8"/>
                  </a:lnTo>
                  <a:lnTo>
                    <a:pt x="69" y="11"/>
                  </a:lnTo>
                  <a:lnTo>
                    <a:pt x="73" y="14"/>
                  </a:lnTo>
                  <a:lnTo>
                    <a:pt x="83" y="18"/>
                  </a:lnTo>
                  <a:lnTo>
                    <a:pt x="93" y="21"/>
                  </a:lnTo>
                  <a:lnTo>
                    <a:pt x="103" y="25"/>
                  </a:lnTo>
                  <a:lnTo>
                    <a:pt x="113" y="29"/>
                  </a:lnTo>
                  <a:lnTo>
                    <a:pt x="117" y="32"/>
                  </a:lnTo>
                  <a:lnTo>
                    <a:pt x="121" y="35"/>
                  </a:lnTo>
                  <a:lnTo>
                    <a:pt x="126" y="38"/>
                  </a:lnTo>
                  <a:lnTo>
                    <a:pt x="129" y="44"/>
                  </a:lnTo>
                  <a:lnTo>
                    <a:pt x="119" y="48"/>
                  </a:lnTo>
                  <a:lnTo>
                    <a:pt x="109" y="51"/>
                  </a:lnTo>
                  <a:lnTo>
                    <a:pt x="99" y="53"/>
                  </a:lnTo>
                  <a:lnTo>
                    <a:pt x="90" y="54"/>
                  </a:lnTo>
                  <a:lnTo>
                    <a:pt x="70" y="56"/>
                  </a:lnTo>
                  <a:lnTo>
                    <a:pt x="49" y="56"/>
                  </a:lnTo>
                  <a:lnTo>
                    <a:pt x="40" y="55"/>
                  </a:lnTo>
                  <a:lnTo>
                    <a:pt x="31" y="54"/>
                  </a:lnTo>
                  <a:lnTo>
                    <a:pt x="23" y="52"/>
                  </a:lnTo>
                  <a:lnTo>
                    <a:pt x="16" y="50"/>
                  </a:lnTo>
                  <a:lnTo>
                    <a:pt x="6" y="46"/>
                  </a:lnTo>
                  <a:lnTo>
                    <a:pt x="3" y="44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6" name="Freeform 510"/>
            <p:cNvSpPr>
              <a:spLocks/>
            </p:cNvSpPr>
            <p:nvPr>
              <p:custDataLst>
                <p:tags r:id="rId347"/>
              </p:custDataLst>
            </p:nvPr>
          </p:nvSpPr>
          <p:spPr bwMode="auto">
            <a:xfrm>
              <a:off x="8223022" y="1551410"/>
              <a:ext cx="15479" cy="57150"/>
            </a:xfrm>
            <a:custGeom>
              <a:avLst/>
              <a:gdLst>
                <a:gd name="T0" fmla="*/ 888725449 w 41"/>
                <a:gd name="T1" fmla="*/ 2147483647 h 42"/>
                <a:gd name="T2" fmla="*/ 0 w 41"/>
                <a:gd name="T3" fmla="*/ 2147483647 h 42"/>
                <a:gd name="T4" fmla="*/ 0 w 41"/>
                <a:gd name="T5" fmla="*/ 2147483647 h 42"/>
                <a:gd name="T6" fmla="*/ 296201392 w 41"/>
                <a:gd name="T7" fmla="*/ 2147483647 h 42"/>
                <a:gd name="T8" fmla="*/ 592524057 w 41"/>
                <a:gd name="T9" fmla="*/ 2147483647 h 42"/>
                <a:gd name="T10" fmla="*/ 1015755526 w 41"/>
                <a:gd name="T11" fmla="*/ 2147483647 h 42"/>
                <a:gd name="T12" fmla="*/ 1438986996 w 41"/>
                <a:gd name="T13" fmla="*/ 0 h 42"/>
                <a:gd name="T14" fmla="*/ 1438986996 w 41"/>
                <a:gd name="T15" fmla="*/ 2147483647 h 42"/>
                <a:gd name="T16" fmla="*/ 1735188387 w 41"/>
                <a:gd name="T17" fmla="*/ 2147483647 h 42"/>
                <a:gd name="T18" fmla="*/ 888725449 w 41"/>
                <a:gd name="T19" fmla="*/ 2147483647 h 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42">
                  <a:moveTo>
                    <a:pt x="21" y="42"/>
                  </a:moveTo>
                  <a:lnTo>
                    <a:pt x="0" y="30"/>
                  </a:lnTo>
                  <a:lnTo>
                    <a:pt x="0" y="6"/>
                  </a:lnTo>
                  <a:lnTo>
                    <a:pt x="7" y="5"/>
                  </a:lnTo>
                  <a:lnTo>
                    <a:pt x="14" y="3"/>
                  </a:lnTo>
                  <a:lnTo>
                    <a:pt x="24" y="1"/>
                  </a:lnTo>
                  <a:lnTo>
                    <a:pt x="34" y="0"/>
                  </a:lnTo>
                  <a:lnTo>
                    <a:pt x="34" y="18"/>
                  </a:lnTo>
                  <a:lnTo>
                    <a:pt x="41" y="18"/>
                  </a:lnTo>
                  <a:lnTo>
                    <a:pt x="21" y="42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7" name="Freeform 511"/>
            <p:cNvSpPr>
              <a:spLocks/>
            </p:cNvSpPr>
            <p:nvPr>
              <p:custDataLst>
                <p:tags r:id="rId348"/>
              </p:custDataLst>
            </p:nvPr>
          </p:nvSpPr>
          <p:spPr bwMode="auto">
            <a:xfrm>
              <a:off x="8384684" y="1664125"/>
              <a:ext cx="46435" cy="60325"/>
            </a:xfrm>
            <a:custGeom>
              <a:avLst/>
              <a:gdLst>
                <a:gd name="T0" fmla="*/ 2147483647 w 93"/>
                <a:gd name="T1" fmla="*/ 2147483647 h 39"/>
                <a:gd name="T2" fmla="*/ 2147483647 w 93"/>
                <a:gd name="T3" fmla="*/ 2147483647 h 39"/>
                <a:gd name="T4" fmla="*/ 2147483647 w 93"/>
                <a:gd name="T5" fmla="*/ 2147483647 h 39"/>
                <a:gd name="T6" fmla="*/ 2147483647 w 93"/>
                <a:gd name="T7" fmla="*/ 2147483647 h 39"/>
                <a:gd name="T8" fmla="*/ 2147483647 w 93"/>
                <a:gd name="T9" fmla="*/ 2147483647 h 39"/>
                <a:gd name="T10" fmla="*/ 2147483647 w 93"/>
                <a:gd name="T11" fmla="*/ 2147483647 h 39"/>
                <a:gd name="T12" fmla="*/ 2147483647 w 93"/>
                <a:gd name="T13" fmla="*/ 2147483647 h 39"/>
                <a:gd name="T14" fmla="*/ 2147483647 w 93"/>
                <a:gd name="T15" fmla="*/ 2147483647 h 39"/>
                <a:gd name="T16" fmla="*/ 2147483647 w 93"/>
                <a:gd name="T17" fmla="*/ 2147483647 h 39"/>
                <a:gd name="T18" fmla="*/ 2147483647 w 93"/>
                <a:gd name="T19" fmla="*/ 2147483647 h 39"/>
                <a:gd name="T20" fmla="*/ 2147483647 w 93"/>
                <a:gd name="T21" fmla="*/ 2147483647 h 39"/>
                <a:gd name="T22" fmla="*/ 2147483647 w 93"/>
                <a:gd name="T23" fmla="*/ 2147483647 h 39"/>
                <a:gd name="T24" fmla="*/ 2147483647 w 93"/>
                <a:gd name="T25" fmla="*/ 2147483647 h 39"/>
                <a:gd name="T26" fmla="*/ 1566398838 w 93"/>
                <a:gd name="T27" fmla="*/ 2147483647 h 39"/>
                <a:gd name="T28" fmla="*/ 881125934 w 93"/>
                <a:gd name="T29" fmla="*/ 2147483647 h 39"/>
                <a:gd name="T30" fmla="*/ 0 w 93"/>
                <a:gd name="T31" fmla="*/ 2147483647 h 39"/>
                <a:gd name="T32" fmla="*/ 1076978964 w 93"/>
                <a:gd name="T33" fmla="*/ 2147483647 h 39"/>
                <a:gd name="T34" fmla="*/ 1958104898 w 93"/>
                <a:gd name="T35" fmla="*/ 0 h 39"/>
                <a:gd name="T36" fmla="*/ 2147483647 w 93"/>
                <a:gd name="T37" fmla="*/ 0 h 39"/>
                <a:gd name="T38" fmla="*/ 2147483647 w 93"/>
                <a:gd name="T39" fmla="*/ 2147483647 h 39"/>
                <a:gd name="T40" fmla="*/ 2147483647 w 93"/>
                <a:gd name="T41" fmla="*/ 2147483647 h 39"/>
                <a:gd name="T42" fmla="*/ 2147483647 w 93"/>
                <a:gd name="T43" fmla="*/ 2147483647 h 3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3" h="39">
                  <a:moveTo>
                    <a:pt x="60" y="9"/>
                  </a:moveTo>
                  <a:lnTo>
                    <a:pt x="67" y="18"/>
                  </a:lnTo>
                  <a:lnTo>
                    <a:pt x="77" y="28"/>
                  </a:lnTo>
                  <a:lnTo>
                    <a:pt x="81" y="33"/>
                  </a:lnTo>
                  <a:lnTo>
                    <a:pt x="86" y="36"/>
                  </a:lnTo>
                  <a:lnTo>
                    <a:pt x="90" y="38"/>
                  </a:lnTo>
                  <a:lnTo>
                    <a:pt x="93" y="39"/>
                  </a:lnTo>
                  <a:lnTo>
                    <a:pt x="60" y="39"/>
                  </a:lnTo>
                  <a:lnTo>
                    <a:pt x="50" y="36"/>
                  </a:lnTo>
                  <a:lnTo>
                    <a:pt x="43" y="32"/>
                  </a:lnTo>
                  <a:lnTo>
                    <a:pt x="36" y="28"/>
                  </a:lnTo>
                  <a:lnTo>
                    <a:pt x="30" y="23"/>
                  </a:lnTo>
                  <a:lnTo>
                    <a:pt x="24" y="18"/>
                  </a:lnTo>
                  <a:lnTo>
                    <a:pt x="16" y="13"/>
                  </a:lnTo>
                  <a:lnTo>
                    <a:pt x="9" y="7"/>
                  </a:lnTo>
                  <a:lnTo>
                    <a:pt x="0" y="3"/>
                  </a:lnTo>
                  <a:lnTo>
                    <a:pt x="11" y="1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3" y="1"/>
                  </a:lnTo>
                  <a:lnTo>
                    <a:pt x="44" y="4"/>
                  </a:lnTo>
                  <a:lnTo>
                    <a:pt x="60" y="9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8" name="Freeform 512"/>
            <p:cNvSpPr>
              <a:spLocks/>
            </p:cNvSpPr>
            <p:nvPr>
              <p:custDataLst>
                <p:tags r:id="rId349"/>
              </p:custDataLst>
            </p:nvPr>
          </p:nvSpPr>
          <p:spPr bwMode="auto">
            <a:xfrm>
              <a:off x="8439716" y="1679997"/>
              <a:ext cx="20638" cy="58738"/>
            </a:xfrm>
            <a:custGeom>
              <a:avLst/>
              <a:gdLst>
                <a:gd name="T0" fmla="*/ 2147483647 w 39"/>
                <a:gd name="T1" fmla="*/ 2147483647 h 19"/>
                <a:gd name="T2" fmla="*/ 1515076296 w 39"/>
                <a:gd name="T3" fmla="*/ 2147483647 h 19"/>
                <a:gd name="T4" fmla="*/ 932428138 w 39"/>
                <a:gd name="T5" fmla="*/ 2147483647 h 19"/>
                <a:gd name="T6" fmla="*/ 582648158 w 39"/>
                <a:gd name="T7" fmla="*/ 2147483647 h 19"/>
                <a:gd name="T8" fmla="*/ 349541123 w 39"/>
                <a:gd name="T9" fmla="*/ 2147483647 h 19"/>
                <a:gd name="T10" fmla="*/ 233107035 w 39"/>
                <a:gd name="T11" fmla="*/ 2147483647 h 19"/>
                <a:gd name="T12" fmla="*/ 0 w 39"/>
                <a:gd name="T13" fmla="*/ 2147483647 h 19"/>
                <a:gd name="T14" fmla="*/ 0 w 39"/>
                <a:gd name="T15" fmla="*/ 0 h 19"/>
                <a:gd name="T16" fmla="*/ 1515076296 w 39"/>
                <a:gd name="T17" fmla="*/ 2147483647 h 19"/>
                <a:gd name="T18" fmla="*/ 2147483647 w 39"/>
                <a:gd name="T19" fmla="*/ 2147483647 h 19"/>
                <a:gd name="T20" fmla="*/ 2147483647 w 39"/>
                <a:gd name="T21" fmla="*/ 2147483647 h 19"/>
                <a:gd name="T22" fmla="*/ 2147483647 w 39"/>
                <a:gd name="T23" fmla="*/ 2147483647 h 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9" h="19">
                  <a:moveTo>
                    <a:pt x="39" y="19"/>
                  </a:moveTo>
                  <a:lnTo>
                    <a:pt x="13" y="19"/>
                  </a:lnTo>
                  <a:lnTo>
                    <a:pt x="8" y="19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2" y="11"/>
                  </a:lnTo>
                  <a:lnTo>
                    <a:pt x="0" y="5"/>
                  </a:lnTo>
                  <a:lnTo>
                    <a:pt x="0" y="0"/>
                  </a:lnTo>
                  <a:lnTo>
                    <a:pt x="13" y="4"/>
                  </a:lnTo>
                  <a:lnTo>
                    <a:pt x="22" y="9"/>
                  </a:lnTo>
                  <a:lnTo>
                    <a:pt x="30" y="14"/>
                  </a:lnTo>
                  <a:lnTo>
                    <a:pt x="39" y="19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9" name="Freeform 513"/>
            <p:cNvSpPr>
              <a:spLocks/>
            </p:cNvSpPr>
            <p:nvPr>
              <p:custDataLst>
                <p:tags r:id="rId350"/>
              </p:custDataLst>
            </p:nvPr>
          </p:nvSpPr>
          <p:spPr bwMode="auto">
            <a:xfrm>
              <a:off x="8293534" y="1806997"/>
              <a:ext cx="15478" cy="57150"/>
            </a:xfrm>
            <a:custGeom>
              <a:avLst/>
              <a:gdLst>
                <a:gd name="T0" fmla="*/ 0 w 26"/>
                <a:gd name="T1" fmla="*/ 2147483647 h 36"/>
                <a:gd name="T2" fmla="*/ 497916237 w 26"/>
                <a:gd name="T3" fmla="*/ 2147483647 h 36"/>
                <a:gd name="T4" fmla="*/ 1659216899 w 26"/>
                <a:gd name="T5" fmla="*/ 2147483647 h 36"/>
                <a:gd name="T6" fmla="*/ 2147483647 w 26"/>
                <a:gd name="T7" fmla="*/ 2147483647 h 36"/>
                <a:gd name="T8" fmla="*/ 2147483647 w 26"/>
                <a:gd name="T9" fmla="*/ 0 h 36"/>
                <a:gd name="T10" fmla="*/ 2147483647 w 26"/>
                <a:gd name="T11" fmla="*/ 2147483647 h 36"/>
                <a:gd name="T12" fmla="*/ 2147483647 w 26"/>
                <a:gd name="T13" fmla="*/ 2147483647 h 36"/>
                <a:gd name="T14" fmla="*/ 2147483647 w 26"/>
                <a:gd name="T15" fmla="*/ 2147483647 h 36"/>
                <a:gd name="T16" fmla="*/ 2147483647 w 26"/>
                <a:gd name="T17" fmla="*/ 2147483647 h 36"/>
                <a:gd name="T18" fmla="*/ 2147483647 w 26"/>
                <a:gd name="T19" fmla="*/ 2147483647 h 36"/>
                <a:gd name="T20" fmla="*/ 2147483647 w 26"/>
                <a:gd name="T21" fmla="*/ 2147483647 h 36"/>
                <a:gd name="T22" fmla="*/ 2147483647 w 26"/>
                <a:gd name="T23" fmla="*/ 2147483647 h 36"/>
                <a:gd name="T24" fmla="*/ 1659216899 w 26"/>
                <a:gd name="T25" fmla="*/ 2147483647 h 36"/>
                <a:gd name="T26" fmla="*/ 663686650 w 26"/>
                <a:gd name="T27" fmla="*/ 2147483647 h 36"/>
                <a:gd name="T28" fmla="*/ 0 w 26"/>
                <a:gd name="T29" fmla="*/ 2147483647 h 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6" h="36">
                  <a:moveTo>
                    <a:pt x="0" y="36"/>
                  </a:moveTo>
                  <a:lnTo>
                    <a:pt x="3" y="31"/>
                  </a:lnTo>
                  <a:lnTo>
                    <a:pt x="10" y="20"/>
                  </a:lnTo>
                  <a:lnTo>
                    <a:pt x="18" y="8"/>
                  </a:lnTo>
                  <a:lnTo>
                    <a:pt x="26" y="0"/>
                  </a:lnTo>
                  <a:lnTo>
                    <a:pt x="26" y="9"/>
                  </a:lnTo>
                  <a:lnTo>
                    <a:pt x="26" y="18"/>
                  </a:lnTo>
                  <a:lnTo>
                    <a:pt x="25" y="22"/>
                  </a:lnTo>
                  <a:lnTo>
                    <a:pt x="24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4" y="34"/>
                  </a:lnTo>
                  <a:lnTo>
                    <a:pt x="10" y="35"/>
                  </a:lnTo>
                  <a:lnTo>
                    <a:pt x="4" y="36"/>
                  </a:lnTo>
                  <a:lnTo>
                    <a:pt x="0" y="36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0" name="Freeform 514"/>
            <p:cNvSpPr>
              <a:spLocks/>
            </p:cNvSpPr>
            <p:nvPr>
              <p:custDataLst>
                <p:tags r:id="rId351"/>
              </p:custDataLst>
            </p:nvPr>
          </p:nvSpPr>
          <p:spPr bwMode="auto">
            <a:xfrm>
              <a:off x="8305574" y="1835575"/>
              <a:ext cx="3440" cy="60325"/>
            </a:xfrm>
            <a:custGeom>
              <a:avLst/>
              <a:gdLst>
                <a:gd name="T0" fmla="*/ 0 w 6"/>
                <a:gd name="T1" fmla="*/ 2147483647 h 37"/>
                <a:gd name="T2" fmla="*/ 0 w 6"/>
                <a:gd name="T3" fmla="*/ 0 h 37"/>
                <a:gd name="T4" fmla="*/ 889055033 w 6"/>
                <a:gd name="T5" fmla="*/ 0 h 37"/>
                <a:gd name="T6" fmla="*/ 889055033 w 6"/>
                <a:gd name="T7" fmla="*/ 2147483647 h 37"/>
                <a:gd name="T8" fmla="*/ 0 w 6"/>
                <a:gd name="T9" fmla="*/ 2147483647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1"/>
                  </a:lnTo>
                  <a:lnTo>
                    <a:pt x="0" y="37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1" name="Freeform 515"/>
            <p:cNvSpPr>
              <a:spLocks/>
            </p:cNvSpPr>
            <p:nvPr>
              <p:custDataLst>
                <p:tags r:id="rId352"/>
              </p:custDataLst>
            </p:nvPr>
          </p:nvSpPr>
          <p:spPr bwMode="auto">
            <a:xfrm>
              <a:off x="8291815" y="1918124"/>
              <a:ext cx="10319" cy="55563"/>
            </a:xfrm>
            <a:custGeom>
              <a:avLst/>
              <a:gdLst>
                <a:gd name="T0" fmla="*/ 0 w 20"/>
                <a:gd name="T1" fmla="*/ 2147483647 h 43"/>
                <a:gd name="T2" fmla="*/ 0 w 20"/>
                <a:gd name="T3" fmla="*/ 2147483647 h 43"/>
                <a:gd name="T4" fmla="*/ 0 w 20"/>
                <a:gd name="T5" fmla="*/ 2147483647 h 43"/>
                <a:gd name="T6" fmla="*/ 216153683 w 20"/>
                <a:gd name="T7" fmla="*/ 2147483647 h 43"/>
                <a:gd name="T8" fmla="*/ 756198323 w 20"/>
                <a:gd name="T9" fmla="*/ 0 h 43"/>
                <a:gd name="T10" fmla="*/ 1188278993 w 20"/>
                <a:gd name="T11" fmla="*/ 2147483647 h 43"/>
                <a:gd name="T12" fmla="*/ 1728323156 w 20"/>
                <a:gd name="T13" fmla="*/ 2147483647 h 43"/>
                <a:gd name="T14" fmla="*/ 1836286650 w 20"/>
                <a:gd name="T15" fmla="*/ 2147483647 h 43"/>
                <a:gd name="T16" fmla="*/ 2052440333 w 20"/>
                <a:gd name="T17" fmla="*/ 2147483647 h 43"/>
                <a:gd name="T18" fmla="*/ 2052440333 w 20"/>
                <a:gd name="T19" fmla="*/ 2147483647 h 43"/>
                <a:gd name="T20" fmla="*/ 2147483647 w 20"/>
                <a:gd name="T21" fmla="*/ 2147483647 h 43"/>
                <a:gd name="T22" fmla="*/ 2052440333 w 20"/>
                <a:gd name="T23" fmla="*/ 2147483647 h 43"/>
                <a:gd name="T24" fmla="*/ 1944476839 w 20"/>
                <a:gd name="T25" fmla="*/ 2147483647 h 43"/>
                <a:gd name="T26" fmla="*/ 1728323156 w 20"/>
                <a:gd name="T27" fmla="*/ 2147483647 h 43"/>
                <a:gd name="T28" fmla="*/ 1296242486 w 20"/>
                <a:gd name="T29" fmla="*/ 2147483647 h 43"/>
                <a:gd name="T30" fmla="*/ 972125310 w 20"/>
                <a:gd name="T31" fmla="*/ 2147483647 h 43"/>
                <a:gd name="T32" fmla="*/ 648234829 w 20"/>
                <a:gd name="T33" fmla="*/ 2147483647 h 43"/>
                <a:gd name="T34" fmla="*/ 216153683 w 20"/>
                <a:gd name="T35" fmla="*/ 2147483647 h 43"/>
                <a:gd name="T36" fmla="*/ 0 w 20"/>
                <a:gd name="T37" fmla="*/ 2147483647 h 43"/>
                <a:gd name="T38" fmla="*/ 0 w 20"/>
                <a:gd name="T39" fmla="*/ 2147483647 h 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0" h="43">
                  <a:moveTo>
                    <a:pt x="0" y="31"/>
                  </a:moveTo>
                  <a:lnTo>
                    <a:pt x="0" y="25"/>
                  </a:lnTo>
                  <a:lnTo>
                    <a:pt x="0" y="18"/>
                  </a:lnTo>
                  <a:lnTo>
                    <a:pt x="2" y="9"/>
                  </a:lnTo>
                  <a:lnTo>
                    <a:pt x="7" y="0"/>
                  </a:lnTo>
                  <a:lnTo>
                    <a:pt x="11" y="7"/>
                  </a:lnTo>
                  <a:lnTo>
                    <a:pt x="16" y="12"/>
                  </a:lnTo>
                  <a:lnTo>
                    <a:pt x="17" y="14"/>
                  </a:lnTo>
                  <a:lnTo>
                    <a:pt x="19" y="18"/>
                  </a:lnTo>
                  <a:lnTo>
                    <a:pt x="19" y="21"/>
                  </a:lnTo>
                  <a:lnTo>
                    <a:pt x="20" y="25"/>
                  </a:lnTo>
                  <a:lnTo>
                    <a:pt x="19" y="27"/>
                  </a:lnTo>
                  <a:lnTo>
                    <a:pt x="18" y="30"/>
                  </a:lnTo>
                  <a:lnTo>
                    <a:pt x="16" y="33"/>
                  </a:lnTo>
                  <a:lnTo>
                    <a:pt x="12" y="36"/>
                  </a:lnTo>
                  <a:lnTo>
                    <a:pt x="9" y="39"/>
                  </a:lnTo>
                  <a:lnTo>
                    <a:pt x="6" y="41"/>
                  </a:lnTo>
                  <a:lnTo>
                    <a:pt x="2" y="42"/>
                  </a:lnTo>
                  <a:lnTo>
                    <a:pt x="0" y="43"/>
                  </a:lnTo>
                  <a:lnTo>
                    <a:pt x="0" y="31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2" name="Freeform 516"/>
            <p:cNvSpPr>
              <a:spLocks/>
            </p:cNvSpPr>
            <p:nvPr>
              <p:custDataLst>
                <p:tags r:id="rId353"/>
              </p:custDataLst>
            </p:nvPr>
          </p:nvSpPr>
          <p:spPr bwMode="auto">
            <a:xfrm>
              <a:off x="8267737" y="1953047"/>
              <a:ext cx="0" cy="58738"/>
            </a:xfrm>
            <a:custGeom>
              <a:avLst/>
              <a:gdLst>
                <a:gd name="T0" fmla="*/ 2147483647 h 30"/>
                <a:gd name="T1" fmla="*/ 2147483647 h 30"/>
                <a:gd name="T2" fmla="*/ 2147483647 h 30"/>
                <a:gd name="T3" fmla="*/ 2147483647 h 30"/>
                <a:gd name="T4" fmla="*/ 0 h 30"/>
                <a:gd name="T5" fmla="*/ 0 60000 65536"/>
                <a:gd name="T6" fmla="*/ 0 60000 65536"/>
                <a:gd name="T7" fmla="*/ 0 60000 65536"/>
                <a:gd name="T8" fmla="*/ 0 60000 65536"/>
                <a:gd name="T9" fmla="*/ 0 60000 65536"/>
              </a:gdLst>
              <a:ahLst/>
              <a:cxnLst>
                <a:cxn ang="T5">
                  <a:pos x="0" y="T0"/>
                </a:cxn>
                <a:cxn ang="T6">
                  <a:pos x="0" y="T1"/>
                </a:cxn>
                <a:cxn ang="T7">
                  <a:pos x="0" y="T2"/>
                </a:cxn>
                <a:cxn ang="T8">
                  <a:pos x="0" y="T3"/>
                </a:cxn>
                <a:cxn ang="T9">
                  <a:pos x="0" y="T4"/>
                </a:cxn>
              </a:cxnLst>
              <a:rect l="0" t="0" r="r" b="b"/>
              <a:pathLst>
                <a:path h="30">
                  <a:moveTo>
                    <a:pt x="0" y="30"/>
                  </a:moveTo>
                  <a:lnTo>
                    <a:pt x="0" y="25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3" name="Freeform 517"/>
            <p:cNvSpPr>
              <a:spLocks/>
            </p:cNvSpPr>
            <p:nvPr>
              <p:custDataLst>
                <p:tags r:id="rId354"/>
              </p:custDataLst>
            </p:nvPr>
          </p:nvSpPr>
          <p:spPr bwMode="auto">
            <a:xfrm>
              <a:off x="8267737" y="1953047"/>
              <a:ext cx="8600" cy="58738"/>
            </a:xfrm>
            <a:custGeom>
              <a:avLst/>
              <a:gdLst>
                <a:gd name="T0" fmla="*/ 0 w 20"/>
                <a:gd name="T1" fmla="*/ 0 h 24"/>
                <a:gd name="T2" fmla="*/ 1250469965 w 20"/>
                <a:gd name="T3" fmla="*/ 0 h 24"/>
                <a:gd name="T4" fmla="*/ 0 w 20"/>
                <a:gd name="T5" fmla="*/ 2147483647 h 2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24">
                  <a:moveTo>
                    <a:pt x="0" y="0"/>
                  </a:moveTo>
                  <a:lnTo>
                    <a:pt x="20" y="0"/>
                  </a:lnTo>
                  <a:lnTo>
                    <a:pt x="0" y="24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4" name="Freeform 518"/>
            <p:cNvSpPr>
              <a:spLocks/>
            </p:cNvSpPr>
            <p:nvPr>
              <p:custDataLst>
                <p:tags r:id="rId355"/>
              </p:custDataLst>
            </p:nvPr>
          </p:nvSpPr>
          <p:spPr bwMode="auto">
            <a:xfrm>
              <a:off x="8001171" y="1540300"/>
              <a:ext cx="18917" cy="60325"/>
            </a:xfrm>
            <a:custGeom>
              <a:avLst/>
              <a:gdLst>
                <a:gd name="T0" fmla="*/ 0 w 46"/>
                <a:gd name="T1" fmla="*/ 0 h 19"/>
                <a:gd name="T2" fmla="*/ 492254919 w 46"/>
                <a:gd name="T3" fmla="*/ 2147483647 h 19"/>
                <a:gd name="T4" fmla="*/ 765906097 w 46"/>
                <a:gd name="T5" fmla="*/ 2147483647 h 19"/>
                <a:gd name="T6" fmla="*/ 1039413403 w 46"/>
                <a:gd name="T7" fmla="*/ 2147483647 h 19"/>
                <a:gd name="T8" fmla="*/ 1258161395 w 46"/>
                <a:gd name="T9" fmla="*/ 2147483647 h 19"/>
                <a:gd name="T10" fmla="*/ 1422294325 w 46"/>
                <a:gd name="T11" fmla="*/ 2147483647 h 19"/>
                <a:gd name="T12" fmla="*/ 1750416314 w 46"/>
                <a:gd name="T13" fmla="*/ 2147483647 h 19"/>
                <a:gd name="T14" fmla="*/ 2024067491 w 46"/>
                <a:gd name="T15" fmla="*/ 2147483647 h 19"/>
                <a:gd name="T16" fmla="*/ 2147483647 w 46"/>
                <a:gd name="T17" fmla="*/ 2147483647 h 19"/>
                <a:gd name="T18" fmla="*/ 1805175248 w 46"/>
                <a:gd name="T19" fmla="*/ 2147483647 h 19"/>
                <a:gd name="T20" fmla="*/ 1312920329 w 46"/>
                <a:gd name="T21" fmla="*/ 2147483647 h 19"/>
                <a:gd name="T22" fmla="*/ 984654089 w 46"/>
                <a:gd name="T23" fmla="*/ 2147483647 h 19"/>
                <a:gd name="T24" fmla="*/ 711147163 w 46"/>
                <a:gd name="T25" fmla="*/ 2147483647 h 19"/>
                <a:gd name="T26" fmla="*/ 547014232 w 46"/>
                <a:gd name="T27" fmla="*/ 2147483647 h 19"/>
                <a:gd name="T28" fmla="*/ 382880923 w 46"/>
                <a:gd name="T29" fmla="*/ 2147483647 h 19"/>
                <a:gd name="T30" fmla="*/ 218747992 w 46"/>
                <a:gd name="T31" fmla="*/ 2147483647 h 19"/>
                <a:gd name="T32" fmla="*/ 0 w 46"/>
                <a:gd name="T33" fmla="*/ 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6" h="19">
                  <a:moveTo>
                    <a:pt x="0" y="0"/>
                  </a:moveTo>
                  <a:lnTo>
                    <a:pt x="9" y="3"/>
                  </a:lnTo>
                  <a:lnTo>
                    <a:pt x="14" y="5"/>
                  </a:lnTo>
                  <a:lnTo>
                    <a:pt x="19" y="8"/>
                  </a:lnTo>
                  <a:lnTo>
                    <a:pt x="23" y="10"/>
                  </a:lnTo>
                  <a:lnTo>
                    <a:pt x="26" y="12"/>
                  </a:lnTo>
                  <a:lnTo>
                    <a:pt x="32" y="14"/>
                  </a:lnTo>
                  <a:lnTo>
                    <a:pt x="37" y="17"/>
                  </a:lnTo>
                  <a:lnTo>
                    <a:pt x="46" y="19"/>
                  </a:lnTo>
                  <a:lnTo>
                    <a:pt x="33" y="19"/>
                  </a:lnTo>
                  <a:lnTo>
                    <a:pt x="24" y="19"/>
                  </a:lnTo>
                  <a:lnTo>
                    <a:pt x="18" y="18"/>
                  </a:lnTo>
                  <a:lnTo>
                    <a:pt x="13" y="17"/>
                  </a:lnTo>
                  <a:lnTo>
                    <a:pt x="10" y="14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0"/>
                  </a:lnTo>
                </a:path>
              </a:pathLst>
            </a:custGeom>
            <a:solidFill>
              <a:srgbClr val="4382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5" name="Freeform 519"/>
            <p:cNvSpPr>
              <a:spLocks/>
            </p:cNvSpPr>
            <p:nvPr>
              <p:custDataLst>
                <p:tags r:id="rId356"/>
              </p:custDataLst>
            </p:nvPr>
          </p:nvSpPr>
          <p:spPr bwMode="auto">
            <a:xfrm>
              <a:off x="5093003" y="1679997"/>
              <a:ext cx="51594" cy="58738"/>
            </a:xfrm>
            <a:custGeom>
              <a:avLst/>
              <a:gdLst>
                <a:gd name="T0" fmla="*/ 2147483647 w 100"/>
                <a:gd name="T1" fmla="*/ 0 h 55"/>
                <a:gd name="T2" fmla="*/ 2147483647 w 100"/>
                <a:gd name="T3" fmla="*/ 2147483647 h 55"/>
                <a:gd name="T4" fmla="*/ 2147483647 w 100"/>
                <a:gd name="T5" fmla="*/ 2147483647 h 55"/>
                <a:gd name="T6" fmla="*/ 1404205980 w 100"/>
                <a:gd name="T7" fmla="*/ 2147483647 h 55"/>
                <a:gd name="T8" fmla="*/ 0 w 100"/>
                <a:gd name="T9" fmla="*/ 2147483647 h 55"/>
                <a:gd name="T10" fmla="*/ 107963494 w 100"/>
                <a:gd name="T11" fmla="*/ 2147483647 h 55"/>
                <a:gd name="T12" fmla="*/ 432080670 w 100"/>
                <a:gd name="T13" fmla="*/ 2147483647 h 55"/>
                <a:gd name="T14" fmla="*/ 1080315499 w 100"/>
                <a:gd name="T15" fmla="*/ 2147483647 h 55"/>
                <a:gd name="T16" fmla="*/ 1728323156 w 100"/>
                <a:gd name="T17" fmla="*/ 2147483647 h 55"/>
                <a:gd name="T18" fmla="*/ 2147483647 w 100"/>
                <a:gd name="T19" fmla="*/ 2147483647 h 55"/>
                <a:gd name="T20" fmla="*/ 2147483647 w 100"/>
                <a:gd name="T21" fmla="*/ 0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0" h="55">
                  <a:moveTo>
                    <a:pt x="33" y="0"/>
                  </a:moveTo>
                  <a:lnTo>
                    <a:pt x="100" y="12"/>
                  </a:lnTo>
                  <a:lnTo>
                    <a:pt x="100" y="55"/>
                  </a:lnTo>
                  <a:lnTo>
                    <a:pt x="13" y="55"/>
                  </a:lnTo>
                  <a:lnTo>
                    <a:pt x="0" y="43"/>
                  </a:lnTo>
                  <a:lnTo>
                    <a:pt x="1" y="38"/>
                  </a:lnTo>
                  <a:lnTo>
                    <a:pt x="4" y="32"/>
                  </a:lnTo>
                  <a:lnTo>
                    <a:pt x="10" y="25"/>
                  </a:lnTo>
                  <a:lnTo>
                    <a:pt x="16" y="18"/>
                  </a:lnTo>
                  <a:lnTo>
                    <a:pt x="27" y="5"/>
                  </a:lnTo>
                  <a:lnTo>
                    <a:pt x="33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6" name="Freeform 520"/>
            <p:cNvSpPr>
              <a:spLocks/>
            </p:cNvSpPr>
            <p:nvPr>
              <p:custDataLst>
                <p:tags r:id="rId357"/>
              </p:custDataLst>
            </p:nvPr>
          </p:nvSpPr>
          <p:spPr bwMode="auto">
            <a:xfrm>
              <a:off x="5579703" y="1272013"/>
              <a:ext cx="46434" cy="58737"/>
            </a:xfrm>
            <a:custGeom>
              <a:avLst/>
              <a:gdLst>
                <a:gd name="T0" fmla="*/ 2147483647 w 99"/>
                <a:gd name="T1" fmla="*/ 2147483647 h 51"/>
                <a:gd name="T2" fmla="*/ 2147483647 w 99"/>
                <a:gd name="T3" fmla="*/ 1528043055 h 51"/>
                <a:gd name="T4" fmla="*/ 2147483647 w 99"/>
                <a:gd name="T5" fmla="*/ 0 h 51"/>
                <a:gd name="T6" fmla="*/ 2147483647 w 99"/>
                <a:gd name="T7" fmla="*/ 0 h 51"/>
                <a:gd name="T8" fmla="*/ 2147483647 w 99"/>
                <a:gd name="T9" fmla="*/ 1528043055 h 51"/>
                <a:gd name="T10" fmla="*/ 2147483647 w 99"/>
                <a:gd name="T11" fmla="*/ 2147483647 h 51"/>
                <a:gd name="T12" fmla="*/ 2147483647 w 99"/>
                <a:gd name="T13" fmla="*/ 2147483647 h 51"/>
                <a:gd name="T14" fmla="*/ 2147483647 w 99"/>
                <a:gd name="T15" fmla="*/ 2147483647 h 51"/>
                <a:gd name="T16" fmla="*/ 2147483647 w 99"/>
                <a:gd name="T17" fmla="*/ 2147483647 h 51"/>
                <a:gd name="T18" fmla="*/ 2147483647 w 99"/>
                <a:gd name="T19" fmla="*/ 2147483647 h 51"/>
                <a:gd name="T20" fmla="*/ 2147483647 w 99"/>
                <a:gd name="T21" fmla="*/ 2147483647 h 51"/>
                <a:gd name="T22" fmla="*/ 2147483647 w 99"/>
                <a:gd name="T23" fmla="*/ 2147483647 h 51"/>
                <a:gd name="T24" fmla="*/ 2147483647 w 99"/>
                <a:gd name="T25" fmla="*/ 2147483647 h 51"/>
                <a:gd name="T26" fmla="*/ 2147483647 w 99"/>
                <a:gd name="T27" fmla="*/ 2147483647 h 51"/>
                <a:gd name="T28" fmla="*/ 2147483647 w 99"/>
                <a:gd name="T29" fmla="*/ 2147483647 h 51"/>
                <a:gd name="T30" fmla="*/ 2147483647 w 99"/>
                <a:gd name="T31" fmla="*/ 2147483647 h 51"/>
                <a:gd name="T32" fmla="*/ 2147483647 w 99"/>
                <a:gd name="T33" fmla="*/ 2147483647 h 51"/>
                <a:gd name="T34" fmla="*/ 2147483647 w 99"/>
                <a:gd name="T35" fmla="*/ 2147483647 h 51"/>
                <a:gd name="T36" fmla="*/ 2147483647 w 99"/>
                <a:gd name="T37" fmla="*/ 2147483647 h 51"/>
                <a:gd name="T38" fmla="*/ 2147483647 w 99"/>
                <a:gd name="T39" fmla="*/ 2147483647 h 51"/>
                <a:gd name="T40" fmla="*/ 2147483647 w 99"/>
                <a:gd name="T41" fmla="*/ 2147483647 h 51"/>
                <a:gd name="T42" fmla="*/ 2147483647 w 99"/>
                <a:gd name="T43" fmla="*/ 2147483647 h 51"/>
                <a:gd name="T44" fmla="*/ 2147483647 w 99"/>
                <a:gd name="T45" fmla="*/ 2147483647 h 51"/>
                <a:gd name="T46" fmla="*/ 2147483647 w 99"/>
                <a:gd name="T47" fmla="*/ 2147483647 h 51"/>
                <a:gd name="T48" fmla="*/ 1460760772 w 99"/>
                <a:gd name="T49" fmla="*/ 2147483647 h 51"/>
                <a:gd name="T50" fmla="*/ 730474120 w 99"/>
                <a:gd name="T51" fmla="*/ 2147483647 h 51"/>
                <a:gd name="T52" fmla="*/ 81163743 w 99"/>
                <a:gd name="T53" fmla="*/ 2147483647 h 51"/>
                <a:gd name="T54" fmla="*/ 0 w 99"/>
                <a:gd name="T55" fmla="*/ 2147483647 h 51"/>
                <a:gd name="T56" fmla="*/ 81163743 w 99"/>
                <a:gd name="T57" fmla="*/ 2147483647 h 51"/>
                <a:gd name="T58" fmla="*/ 243491229 w 99"/>
                <a:gd name="T59" fmla="*/ 2147483647 h 51"/>
                <a:gd name="T60" fmla="*/ 486982891 w 99"/>
                <a:gd name="T61" fmla="*/ 2147483647 h 51"/>
                <a:gd name="T62" fmla="*/ 1136105800 w 99"/>
                <a:gd name="T63" fmla="*/ 2147483647 h 51"/>
                <a:gd name="T64" fmla="*/ 2028907406 w 99"/>
                <a:gd name="T65" fmla="*/ 2147483647 h 51"/>
                <a:gd name="T66" fmla="*/ 2147483647 w 99"/>
                <a:gd name="T67" fmla="*/ 2147483647 h 51"/>
                <a:gd name="T68" fmla="*/ 2147483647 w 99"/>
                <a:gd name="T69" fmla="*/ 2147483647 h 51"/>
                <a:gd name="T70" fmla="*/ 2147483647 w 99"/>
                <a:gd name="T71" fmla="*/ 2147483647 h 51"/>
                <a:gd name="T72" fmla="*/ 2147483647 w 99"/>
                <a:gd name="T73" fmla="*/ 2147483647 h 51"/>
                <a:gd name="T74" fmla="*/ 2147483647 w 99"/>
                <a:gd name="T75" fmla="*/ 2147483647 h 51"/>
                <a:gd name="T76" fmla="*/ 2147483647 w 99"/>
                <a:gd name="T77" fmla="*/ 2147483647 h 5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9" h="51">
                  <a:moveTo>
                    <a:pt x="53" y="2"/>
                  </a:moveTo>
                  <a:lnTo>
                    <a:pt x="58" y="1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69" y="1"/>
                  </a:lnTo>
                  <a:lnTo>
                    <a:pt x="74" y="5"/>
                  </a:lnTo>
                  <a:lnTo>
                    <a:pt x="79" y="11"/>
                  </a:lnTo>
                  <a:lnTo>
                    <a:pt x="83" y="18"/>
                  </a:lnTo>
                  <a:lnTo>
                    <a:pt x="87" y="25"/>
                  </a:lnTo>
                  <a:lnTo>
                    <a:pt x="91" y="28"/>
                  </a:lnTo>
                  <a:lnTo>
                    <a:pt x="93" y="30"/>
                  </a:lnTo>
                  <a:lnTo>
                    <a:pt x="96" y="32"/>
                  </a:lnTo>
                  <a:lnTo>
                    <a:pt x="99" y="34"/>
                  </a:lnTo>
                  <a:lnTo>
                    <a:pt x="99" y="37"/>
                  </a:lnTo>
                  <a:lnTo>
                    <a:pt x="97" y="40"/>
                  </a:lnTo>
                  <a:lnTo>
                    <a:pt x="95" y="43"/>
                  </a:lnTo>
                  <a:lnTo>
                    <a:pt x="91" y="45"/>
                  </a:lnTo>
                  <a:lnTo>
                    <a:pt x="86" y="47"/>
                  </a:lnTo>
                  <a:lnTo>
                    <a:pt x="81" y="48"/>
                  </a:lnTo>
                  <a:lnTo>
                    <a:pt x="74" y="50"/>
                  </a:lnTo>
                  <a:lnTo>
                    <a:pt x="68" y="50"/>
                  </a:lnTo>
                  <a:lnTo>
                    <a:pt x="52" y="51"/>
                  </a:lnTo>
                  <a:lnTo>
                    <a:pt x="36" y="49"/>
                  </a:lnTo>
                  <a:lnTo>
                    <a:pt x="27" y="48"/>
                  </a:lnTo>
                  <a:lnTo>
                    <a:pt x="18" y="45"/>
                  </a:lnTo>
                  <a:lnTo>
                    <a:pt x="9" y="43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3" y="35"/>
                  </a:lnTo>
                  <a:lnTo>
                    <a:pt x="6" y="33"/>
                  </a:lnTo>
                  <a:lnTo>
                    <a:pt x="14" y="29"/>
                  </a:lnTo>
                  <a:lnTo>
                    <a:pt x="25" y="24"/>
                  </a:lnTo>
                  <a:lnTo>
                    <a:pt x="35" y="19"/>
                  </a:lnTo>
                  <a:lnTo>
                    <a:pt x="45" y="12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2" y="5"/>
                  </a:lnTo>
                  <a:lnTo>
                    <a:pt x="53" y="2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7" name="Freeform 521"/>
            <p:cNvSpPr>
              <a:spLocks/>
            </p:cNvSpPr>
            <p:nvPr>
              <p:custDataLst>
                <p:tags r:id="rId358"/>
              </p:custDataLst>
            </p:nvPr>
          </p:nvSpPr>
          <p:spPr bwMode="auto">
            <a:xfrm>
              <a:off x="5617538" y="1084685"/>
              <a:ext cx="247650" cy="163512"/>
            </a:xfrm>
            <a:custGeom>
              <a:avLst/>
              <a:gdLst>
                <a:gd name="T0" fmla="*/ 2147483647 w 525"/>
                <a:gd name="T1" fmla="*/ 2147483647 h 311"/>
                <a:gd name="T2" fmla="*/ 2147483647 w 525"/>
                <a:gd name="T3" fmla="*/ 2147483647 h 311"/>
                <a:gd name="T4" fmla="*/ 2147483647 w 525"/>
                <a:gd name="T5" fmla="*/ 2147483647 h 311"/>
                <a:gd name="T6" fmla="*/ 2147483647 w 525"/>
                <a:gd name="T7" fmla="*/ 2147483647 h 311"/>
                <a:gd name="T8" fmla="*/ 2147483647 w 525"/>
                <a:gd name="T9" fmla="*/ 1017246533 h 311"/>
                <a:gd name="T10" fmla="*/ 2147483647 w 525"/>
                <a:gd name="T11" fmla="*/ 872123061 h 311"/>
                <a:gd name="T12" fmla="*/ 2147483647 w 525"/>
                <a:gd name="T13" fmla="*/ 2147483647 h 311"/>
                <a:gd name="T14" fmla="*/ 2147483647 w 525"/>
                <a:gd name="T15" fmla="*/ 2147483647 h 311"/>
                <a:gd name="T16" fmla="*/ 2147483647 w 525"/>
                <a:gd name="T17" fmla="*/ 2147483647 h 311"/>
                <a:gd name="T18" fmla="*/ 2147483647 w 525"/>
                <a:gd name="T19" fmla="*/ 2147483647 h 311"/>
                <a:gd name="T20" fmla="*/ 2147483647 w 525"/>
                <a:gd name="T21" fmla="*/ 2147483647 h 311"/>
                <a:gd name="T22" fmla="*/ 2147483647 w 525"/>
                <a:gd name="T23" fmla="*/ 2147483647 h 311"/>
                <a:gd name="T24" fmla="*/ 2147483647 w 525"/>
                <a:gd name="T25" fmla="*/ 2147483647 h 311"/>
                <a:gd name="T26" fmla="*/ 2147483647 w 525"/>
                <a:gd name="T27" fmla="*/ 2147483647 h 311"/>
                <a:gd name="T28" fmla="*/ 2147483647 w 525"/>
                <a:gd name="T29" fmla="*/ 2147483647 h 311"/>
                <a:gd name="T30" fmla="*/ 2147483647 w 525"/>
                <a:gd name="T31" fmla="*/ 2147483647 h 311"/>
                <a:gd name="T32" fmla="*/ 2147483647 w 525"/>
                <a:gd name="T33" fmla="*/ 2147483647 h 311"/>
                <a:gd name="T34" fmla="*/ 2147483647 w 525"/>
                <a:gd name="T35" fmla="*/ 2147483647 h 311"/>
                <a:gd name="T36" fmla="*/ 2147483647 w 525"/>
                <a:gd name="T37" fmla="*/ 2147483647 h 311"/>
                <a:gd name="T38" fmla="*/ 2147483647 w 525"/>
                <a:gd name="T39" fmla="*/ 2147483647 h 311"/>
                <a:gd name="T40" fmla="*/ 2147483647 w 525"/>
                <a:gd name="T41" fmla="*/ 2147483647 h 311"/>
                <a:gd name="T42" fmla="*/ 2147483647 w 525"/>
                <a:gd name="T43" fmla="*/ 2147483647 h 311"/>
                <a:gd name="T44" fmla="*/ 2147483647 w 525"/>
                <a:gd name="T45" fmla="*/ 2147483647 h 311"/>
                <a:gd name="T46" fmla="*/ 2147483647 w 525"/>
                <a:gd name="T47" fmla="*/ 2147483647 h 311"/>
                <a:gd name="T48" fmla="*/ 2147483647 w 525"/>
                <a:gd name="T49" fmla="*/ 2147483647 h 311"/>
                <a:gd name="T50" fmla="*/ 2147483647 w 525"/>
                <a:gd name="T51" fmla="*/ 2147483647 h 311"/>
                <a:gd name="T52" fmla="*/ 2147483647 w 525"/>
                <a:gd name="T53" fmla="*/ 2147483647 h 311"/>
                <a:gd name="T54" fmla="*/ 2147483647 w 525"/>
                <a:gd name="T55" fmla="*/ 2147483647 h 311"/>
                <a:gd name="T56" fmla="*/ 2147483647 w 525"/>
                <a:gd name="T57" fmla="*/ 2147483647 h 311"/>
                <a:gd name="T58" fmla="*/ 2147483647 w 525"/>
                <a:gd name="T59" fmla="*/ 2147483647 h 311"/>
                <a:gd name="T60" fmla="*/ 2147483647 w 525"/>
                <a:gd name="T61" fmla="*/ 2147483647 h 311"/>
                <a:gd name="T62" fmla="*/ 2147483647 w 525"/>
                <a:gd name="T63" fmla="*/ 2147483647 h 311"/>
                <a:gd name="T64" fmla="*/ 2147483647 w 525"/>
                <a:gd name="T65" fmla="*/ 2147483647 h 311"/>
                <a:gd name="T66" fmla="*/ 2147483647 w 525"/>
                <a:gd name="T67" fmla="*/ 2147483647 h 311"/>
                <a:gd name="T68" fmla="*/ 2147483647 w 525"/>
                <a:gd name="T69" fmla="*/ 2147483647 h 311"/>
                <a:gd name="T70" fmla="*/ 2147483647 w 525"/>
                <a:gd name="T71" fmla="*/ 2147483647 h 311"/>
                <a:gd name="T72" fmla="*/ 2147483647 w 525"/>
                <a:gd name="T73" fmla="*/ 2147483647 h 311"/>
                <a:gd name="T74" fmla="*/ 2147483647 w 525"/>
                <a:gd name="T75" fmla="*/ 2147483647 h 311"/>
                <a:gd name="T76" fmla="*/ 0 w 525"/>
                <a:gd name="T77" fmla="*/ 2147483647 h 311"/>
                <a:gd name="T78" fmla="*/ 1486069382 w 525"/>
                <a:gd name="T79" fmla="*/ 2147483647 h 311"/>
                <a:gd name="T80" fmla="*/ 2147483647 w 525"/>
                <a:gd name="T81" fmla="*/ 2147483647 h 311"/>
                <a:gd name="T82" fmla="*/ 2147483647 w 525"/>
                <a:gd name="T83" fmla="*/ 2147483647 h 311"/>
                <a:gd name="T84" fmla="*/ 2147483647 w 525"/>
                <a:gd name="T85" fmla="*/ 2147483647 h 311"/>
                <a:gd name="T86" fmla="*/ 2147483647 w 525"/>
                <a:gd name="T87" fmla="*/ 2147483647 h 311"/>
                <a:gd name="T88" fmla="*/ 2147483647 w 525"/>
                <a:gd name="T89" fmla="*/ 2147483647 h 311"/>
                <a:gd name="T90" fmla="*/ 2147483647 w 525"/>
                <a:gd name="T91" fmla="*/ 2147483647 h 311"/>
                <a:gd name="T92" fmla="*/ 2147483647 w 525"/>
                <a:gd name="T93" fmla="*/ 2147483647 h 311"/>
                <a:gd name="T94" fmla="*/ 2147483647 w 525"/>
                <a:gd name="T95" fmla="*/ 2147483647 h 311"/>
                <a:gd name="T96" fmla="*/ 2147483647 w 525"/>
                <a:gd name="T97" fmla="*/ 2147483647 h 311"/>
                <a:gd name="T98" fmla="*/ 2147483647 w 525"/>
                <a:gd name="T99" fmla="*/ 2147483647 h 311"/>
                <a:gd name="T100" fmla="*/ 2147483647 w 525"/>
                <a:gd name="T101" fmla="*/ 2147483647 h 311"/>
                <a:gd name="T102" fmla="*/ 2147483647 w 525"/>
                <a:gd name="T103" fmla="*/ 2147483647 h 311"/>
                <a:gd name="T104" fmla="*/ 2147483647 w 525"/>
                <a:gd name="T105" fmla="*/ 2147483647 h 311"/>
                <a:gd name="T106" fmla="*/ 2147483647 w 525"/>
                <a:gd name="T107" fmla="*/ 2147483647 h 311"/>
                <a:gd name="T108" fmla="*/ 2147483647 w 525"/>
                <a:gd name="T109" fmla="*/ 2147483647 h 311"/>
                <a:gd name="T110" fmla="*/ 2147483647 w 525"/>
                <a:gd name="T111" fmla="*/ 2147483647 h 31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25" h="311">
                  <a:moveTo>
                    <a:pt x="273" y="31"/>
                  </a:moveTo>
                  <a:lnTo>
                    <a:pt x="307" y="31"/>
                  </a:lnTo>
                  <a:lnTo>
                    <a:pt x="315" y="27"/>
                  </a:lnTo>
                  <a:lnTo>
                    <a:pt x="324" y="24"/>
                  </a:lnTo>
                  <a:lnTo>
                    <a:pt x="333" y="22"/>
                  </a:lnTo>
                  <a:lnTo>
                    <a:pt x="342" y="21"/>
                  </a:lnTo>
                  <a:lnTo>
                    <a:pt x="359" y="20"/>
                  </a:lnTo>
                  <a:lnTo>
                    <a:pt x="377" y="20"/>
                  </a:lnTo>
                  <a:lnTo>
                    <a:pt x="385" y="20"/>
                  </a:lnTo>
                  <a:lnTo>
                    <a:pt x="393" y="20"/>
                  </a:lnTo>
                  <a:lnTo>
                    <a:pt x="401" y="19"/>
                  </a:lnTo>
                  <a:lnTo>
                    <a:pt x="408" y="17"/>
                  </a:lnTo>
                  <a:lnTo>
                    <a:pt x="415" y="15"/>
                  </a:lnTo>
                  <a:lnTo>
                    <a:pt x="421" y="11"/>
                  </a:lnTo>
                  <a:lnTo>
                    <a:pt x="427" y="7"/>
                  </a:lnTo>
                  <a:lnTo>
                    <a:pt x="433" y="0"/>
                  </a:lnTo>
                  <a:lnTo>
                    <a:pt x="512" y="0"/>
                  </a:lnTo>
                  <a:lnTo>
                    <a:pt x="514" y="6"/>
                  </a:lnTo>
                  <a:lnTo>
                    <a:pt x="519" y="12"/>
                  </a:lnTo>
                  <a:lnTo>
                    <a:pt x="523" y="17"/>
                  </a:lnTo>
                  <a:lnTo>
                    <a:pt x="525" y="19"/>
                  </a:lnTo>
                  <a:lnTo>
                    <a:pt x="511" y="26"/>
                  </a:lnTo>
                  <a:lnTo>
                    <a:pt x="491" y="36"/>
                  </a:lnTo>
                  <a:lnTo>
                    <a:pt x="468" y="47"/>
                  </a:lnTo>
                  <a:lnTo>
                    <a:pt x="443" y="57"/>
                  </a:lnTo>
                  <a:lnTo>
                    <a:pt x="418" y="66"/>
                  </a:lnTo>
                  <a:lnTo>
                    <a:pt x="392" y="73"/>
                  </a:lnTo>
                  <a:lnTo>
                    <a:pt x="379" y="76"/>
                  </a:lnTo>
                  <a:lnTo>
                    <a:pt x="368" y="78"/>
                  </a:lnTo>
                  <a:lnTo>
                    <a:pt x="356" y="80"/>
                  </a:lnTo>
                  <a:lnTo>
                    <a:pt x="346" y="80"/>
                  </a:lnTo>
                  <a:lnTo>
                    <a:pt x="333" y="81"/>
                  </a:lnTo>
                  <a:lnTo>
                    <a:pt x="321" y="83"/>
                  </a:lnTo>
                  <a:lnTo>
                    <a:pt x="309" y="86"/>
                  </a:lnTo>
                  <a:lnTo>
                    <a:pt x="299" y="90"/>
                  </a:lnTo>
                  <a:lnTo>
                    <a:pt x="279" y="101"/>
                  </a:lnTo>
                  <a:lnTo>
                    <a:pt x="262" y="111"/>
                  </a:lnTo>
                  <a:lnTo>
                    <a:pt x="253" y="116"/>
                  </a:lnTo>
                  <a:lnTo>
                    <a:pt x="244" y="121"/>
                  </a:lnTo>
                  <a:lnTo>
                    <a:pt x="235" y="124"/>
                  </a:lnTo>
                  <a:lnTo>
                    <a:pt x="226" y="127"/>
                  </a:lnTo>
                  <a:lnTo>
                    <a:pt x="218" y="129"/>
                  </a:lnTo>
                  <a:lnTo>
                    <a:pt x="208" y="129"/>
                  </a:lnTo>
                  <a:lnTo>
                    <a:pt x="198" y="127"/>
                  </a:lnTo>
                  <a:lnTo>
                    <a:pt x="187" y="123"/>
                  </a:lnTo>
                  <a:lnTo>
                    <a:pt x="186" y="128"/>
                  </a:lnTo>
                  <a:lnTo>
                    <a:pt x="183" y="133"/>
                  </a:lnTo>
                  <a:lnTo>
                    <a:pt x="178" y="137"/>
                  </a:lnTo>
                  <a:lnTo>
                    <a:pt x="174" y="142"/>
                  </a:lnTo>
                  <a:lnTo>
                    <a:pt x="174" y="144"/>
                  </a:lnTo>
                  <a:lnTo>
                    <a:pt x="175" y="145"/>
                  </a:lnTo>
                  <a:lnTo>
                    <a:pt x="177" y="146"/>
                  </a:lnTo>
                  <a:lnTo>
                    <a:pt x="180" y="147"/>
                  </a:lnTo>
                  <a:lnTo>
                    <a:pt x="185" y="148"/>
                  </a:lnTo>
                  <a:lnTo>
                    <a:pt x="187" y="148"/>
                  </a:lnTo>
                  <a:lnTo>
                    <a:pt x="186" y="152"/>
                  </a:lnTo>
                  <a:lnTo>
                    <a:pt x="184" y="157"/>
                  </a:lnTo>
                  <a:lnTo>
                    <a:pt x="181" y="160"/>
                  </a:lnTo>
                  <a:lnTo>
                    <a:pt x="178" y="164"/>
                  </a:lnTo>
                  <a:lnTo>
                    <a:pt x="176" y="167"/>
                  </a:lnTo>
                  <a:lnTo>
                    <a:pt x="175" y="171"/>
                  </a:lnTo>
                  <a:lnTo>
                    <a:pt x="176" y="175"/>
                  </a:lnTo>
                  <a:lnTo>
                    <a:pt x="180" y="179"/>
                  </a:lnTo>
                  <a:lnTo>
                    <a:pt x="175" y="185"/>
                  </a:lnTo>
                  <a:lnTo>
                    <a:pt x="168" y="190"/>
                  </a:lnTo>
                  <a:lnTo>
                    <a:pt x="162" y="194"/>
                  </a:lnTo>
                  <a:lnTo>
                    <a:pt x="155" y="197"/>
                  </a:lnTo>
                  <a:lnTo>
                    <a:pt x="150" y="201"/>
                  </a:lnTo>
                  <a:lnTo>
                    <a:pt x="144" y="204"/>
                  </a:lnTo>
                  <a:lnTo>
                    <a:pt x="143" y="207"/>
                  </a:lnTo>
                  <a:lnTo>
                    <a:pt x="141" y="209"/>
                  </a:lnTo>
                  <a:lnTo>
                    <a:pt x="141" y="213"/>
                  </a:lnTo>
                  <a:lnTo>
                    <a:pt x="140" y="216"/>
                  </a:lnTo>
                  <a:lnTo>
                    <a:pt x="141" y="222"/>
                  </a:lnTo>
                  <a:lnTo>
                    <a:pt x="144" y="228"/>
                  </a:lnTo>
                  <a:lnTo>
                    <a:pt x="149" y="234"/>
                  </a:lnTo>
                  <a:lnTo>
                    <a:pt x="155" y="241"/>
                  </a:lnTo>
                  <a:lnTo>
                    <a:pt x="163" y="247"/>
                  </a:lnTo>
                  <a:lnTo>
                    <a:pt x="172" y="254"/>
                  </a:lnTo>
                  <a:lnTo>
                    <a:pt x="181" y="260"/>
                  </a:lnTo>
                  <a:lnTo>
                    <a:pt x="191" y="267"/>
                  </a:lnTo>
                  <a:lnTo>
                    <a:pt x="213" y="279"/>
                  </a:lnTo>
                  <a:lnTo>
                    <a:pt x="235" y="290"/>
                  </a:lnTo>
                  <a:lnTo>
                    <a:pt x="256" y="300"/>
                  </a:lnTo>
                  <a:lnTo>
                    <a:pt x="273" y="308"/>
                  </a:lnTo>
                  <a:lnTo>
                    <a:pt x="258" y="310"/>
                  </a:lnTo>
                  <a:lnTo>
                    <a:pt x="243" y="311"/>
                  </a:lnTo>
                  <a:lnTo>
                    <a:pt x="229" y="311"/>
                  </a:lnTo>
                  <a:lnTo>
                    <a:pt x="214" y="310"/>
                  </a:lnTo>
                  <a:lnTo>
                    <a:pt x="189" y="309"/>
                  </a:lnTo>
                  <a:lnTo>
                    <a:pt x="167" y="308"/>
                  </a:lnTo>
                  <a:lnTo>
                    <a:pt x="155" y="308"/>
                  </a:lnTo>
                  <a:lnTo>
                    <a:pt x="145" y="308"/>
                  </a:lnTo>
                  <a:lnTo>
                    <a:pt x="138" y="307"/>
                  </a:lnTo>
                  <a:lnTo>
                    <a:pt x="131" y="305"/>
                  </a:lnTo>
                  <a:lnTo>
                    <a:pt x="129" y="304"/>
                  </a:lnTo>
                  <a:lnTo>
                    <a:pt x="127" y="302"/>
                  </a:lnTo>
                  <a:lnTo>
                    <a:pt x="124" y="300"/>
                  </a:lnTo>
                  <a:lnTo>
                    <a:pt x="123" y="298"/>
                  </a:lnTo>
                  <a:lnTo>
                    <a:pt x="121" y="292"/>
                  </a:lnTo>
                  <a:lnTo>
                    <a:pt x="120" y="284"/>
                  </a:lnTo>
                  <a:lnTo>
                    <a:pt x="120" y="282"/>
                  </a:lnTo>
                  <a:lnTo>
                    <a:pt x="119" y="280"/>
                  </a:lnTo>
                  <a:lnTo>
                    <a:pt x="118" y="279"/>
                  </a:lnTo>
                  <a:lnTo>
                    <a:pt x="116" y="278"/>
                  </a:lnTo>
                  <a:lnTo>
                    <a:pt x="111" y="277"/>
                  </a:lnTo>
                  <a:lnTo>
                    <a:pt x="106" y="276"/>
                  </a:lnTo>
                  <a:lnTo>
                    <a:pt x="95" y="277"/>
                  </a:lnTo>
                  <a:lnTo>
                    <a:pt x="87" y="278"/>
                  </a:lnTo>
                  <a:lnTo>
                    <a:pt x="84" y="287"/>
                  </a:lnTo>
                  <a:lnTo>
                    <a:pt x="80" y="296"/>
                  </a:lnTo>
                  <a:lnTo>
                    <a:pt x="66" y="291"/>
                  </a:lnTo>
                  <a:lnTo>
                    <a:pt x="55" y="287"/>
                  </a:lnTo>
                  <a:lnTo>
                    <a:pt x="44" y="282"/>
                  </a:lnTo>
                  <a:lnTo>
                    <a:pt x="35" y="276"/>
                  </a:lnTo>
                  <a:lnTo>
                    <a:pt x="19" y="263"/>
                  </a:lnTo>
                  <a:lnTo>
                    <a:pt x="0" y="246"/>
                  </a:lnTo>
                  <a:lnTo>
                    <a:pt x="8" y="244"/>
                  </a:lnTo>
                  <a:lnTo>
                    <a:pt x="13" y="242"/>
                  </a:lnTo>
                  <a:lnTo>
                    <a:pt x="18" y="239"/>
                  </a:lnTo>
                  <a:lnTo>
                    <a:pt x="22" y="237"/>
                  </a:lnTo>
                  <a:lnTo>
                    <a:pt x="29" y="230"/>
                  </a:lnTo>
                  <a:lnTo>
                    <a:pt x="34" y="222"/>
                  </a:lnTo>
                  <a:lnTo>
                    <a:pt x="31" y="219"/>
                  </a:lnTo>
                  <a:lnTo>
                    <a:pt x="29" y="216"/>
                  </a:lnTo>
                  <a:lnTo>
                    <a:pt x="28" y="213"/>
                  </a:lnTo>
                  <a:lnTo>
                    <a:pt x="28" y="211"/>
                  </a:lnTo>
                  <a:lnTo>
                    <a:pt x="30" y="205"/>
                  </a:lnTo>
                  <a:lnTo>
                    <a:pt x="34" y="200"/>
                  </a:lnTo>
                  <a:lnTo>
                    <a:pt x="38" y="196"/>
                  </a:lnTo>
                  <a:lnTo>
                    <a:pt x="40" y="191"/>
                  </a:lnTo>
                  <a:lnTo>
                    <a:pt x="40" y="188"/>
                  </a:lnTo>
                  <a:lnTo>
                    <a:pt x="39" y="185"/>
                  </a:lnTo>
                  <a:lnTo>
                    <a:pt x="37" y="182"/>
                  </a:lnTo>
                  <a:lnTo>
                    <a:pt x="34" y="179"/>
                  </a:lnTo>
                  <a:lnTo>
                    <a:pt x="73" y="179"/>
                  </a:lnTo>
                  <a:lnTo>
                    <a:pt x="106" y="179"/>
                  </a:lnTo>
                  <a:lnTo>
                    <a:pt x="134" y="179"/>
                  </a:lnTo>
                  <a:lnTo>
                    <a:pt x="167" y="179"/>
                  </a:lnTo>
                  <a:lnTo>
                    <a:pt x="147" y="178"/>
                  </a:lnTo>
                  <a:lnTo>
                    <a:pt x="131" y="177"/>
                  </a:lnTo>
                  <a:lnTo>
                    <a:pt x="117" y="174"/>
                  </a:lnTo>
                  <a:lnTo>
                    <a:pt x="102" y="171"/>
                  </a:lnTo>
                  <a:lnTo>
                    <a:pt x="90" y="166"/>
                  </a:lnTo>
                  <a:lnTo>
                    <a:pt x="78" y="161"/>
                  </a:lnTo>
                  <a:lnTo>
                    <a:pt x="66" y="155"/>
                  </a:lnTo>
                  <a:lnTo>
                    <a:pt x="54" y="148"/>
                  </a:lnTo>
                  <a:lnTo>
                    <a:pt x="65" y="143"/>
                  </a:lnTo>
                  <a:lnTo>
                    <a:pt x="75" y="139"/>
                  </a:lnTo>
                  <a:lnTo>
                    <a:pt x="84" y="134"/>
                  </a:lnTo>
                  <a:lnTo>
                    <a:pt x="91" y="130"/>
                  </a:lnTo>
                  <a:lnTo>
                    <a:pt x="106" y="120"/>
                  </a:lnTo>
                  <a:lnTo>
                    <a:pt x="120" y="111"/>
                  </a:lnTo>
                  <a:lnTo>
                    <a:pt x="118" y="110"/>
                  </a:lnTo>
                  <a:lnTo>
                    <a:pt x="115" y="108"/>
                  </a:lnTo>
                  <a:lnTo>
                    <a:pt x="111" y="103"/>
                  </a:lnTo>
                  <a:lnTo>
                    <a:pt x="108" y="99"/>
                  </a:lnTo>
                  <a:lnTo>
                    <a:pt x="102" y="87"/>
                  </a:lnTo>
                  <a:lnTo>
                    <a:pt x="100" y="80"/>
                  </a:lnTo>
                  <a:lnTo>
                    <a:pt x="108" y="80"/>
                  </a:lnTo>
                  <a:lnTo>
                    <a:pt x="117" y="78"/>
                  </a:lnTo>
                  <a:lnTo>
                    <a:pt x="127" y="76"/>
                  </a:lnTo>
                  <a:lnTo>
                    <a:pt x="138" y="73"/>
                  </a:lnTo>
                  <a:lnTo>
                    <a:pt x="161" y="66"/>
                  </a:lnTo>
                  <a:lnTo>
                    <a:pt x="184" y="58"/>
                  </a:lnTo>
                  <a:lnTo>
                    <a:pt x="209" y="50"/>
                  </a:lnTo>
                  <a:lnTo>
                    <a:pt x="232" y="41"/>
                  </a:lnTo>
                  <a:lnTo>
                    <a:pt x="254" y="35"/>
                  </a:lnTo>
                  <a:lnTo>
                    <a:pt x="273" y="3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8" name="Freeform 522"/>
            <p:cNvSpPr>
              <a:spLocks/>
            </p:cNvSpPr>
            <p:nvPr>
              <p:custDataLst>
                <p:tags r:id="rId359"/>
              </p:custDataLst>
            </p:nvPr>
          </p:nvSpPr>
          <p:spPr bwMode="auto">
            <a:xfrm>
              <a:off x="5392245" y="1395835"/>
              <a:ext cx="34396" cy="55562"/>
            </a:xfrm>
            <a:custGeom>
              <a:avLst/>
              <a:gdLst>
                <a:gd name="T0" fmla="*/ 2147483647 w 79"/>
                <a:gd name="T1" fmla="*/ 0 h 38"/>
                <a:gd name="T2" fmla="*/ 2147483647 w 79"/>
                <a:gd name="T3" fmla="*/ 2147483647 h 38"/>
                <a:gd name="T4" fmla="*/ 2147483647 w 79"/>
                <a:gd name="T5" fmla="*/ 2147483647 h 38"/>
                <a:gd name="T6" fmla="*/ 2147483647 w 79"/>
                <a:gd name="T7" fmla="*/ 2147483647 h 38"/>
                <a:gd name="T8" fmla="*/ 2147483647 w 79"/>
                <a:gd name="T9" fmla="*/ 2147483647 h 38"/>
                <a:gd name="T10" fmla="*/ 2147483647 w 79"/>
                <a:gd name="T11" fmla="*/ 2147483647 h 38"/>
                <a:gd name="T12" fmla="*/ 2147483647 w 79"/>
                <a:gd name="T13" fmla="*/ 2147483647 h 38"/>
                <a:gd name="T14" fmla="*/ 2147483647 w 79"/>
                <a:gd name="T15" fmla="*/ 2147483647 h 38"/>
                <a:gd name="T16" fmla="*/ 2147483647 w 79"/>
                <a:gd name="T17" fmla="*/ 2147483647 h 38"/>
                <a:gd name="T18" fmla="*/ 2147483647 w 79"/>
                <a:gd name="T19" fmla="*/ 2147483647 h 38"/>
                <a:gd name="T20" fmla="*/ 2147483647 w 79"/>
                <a:gd name="T21" fmla="*/ 2147483647 h 38"/>
                <a:gd name="T22" fmla="*/ 2147483647 w 79"/>
                <a:gd name="T23" fmla="*/ 2147483647 h 38"/>
                <a:gd name="T24" fmla="*/ 2147483647 w 79"/>
                <a:gd name="T25" fmla="*/ 2147483647 h 38"/>
                <a:gd name="T26" fmla="*/ 2147483647 w 79"/>
                <a:gd name="T27" fmla="*/ 2147483647 h 38"/>
                <a:gd name="T28" fmla="*/ 2147483647 w 79"/>
                <a:gd name="T29" fmla="*/ 2147483647 h 38"/>
                <a:gd name="T30" fmla="*/ 2147483647 w 79"/>
                <a:gd name="T31" fmla="*/ 2147483647 h 38"/>
                <a:gd name="T32" fmla="*/ 1947477883 w 79"/>
                <a:gd name="T33" fmla="*/ 2147483647 h 38"/>
                <a:gd name="T34" fmla="*/ 1363250554 w 79"/>
                <a:gd name="T35" fmla="*/ 2147483647 h 38"/>
                <a:gd name="T36" fmla="*/ 973658361 w 79"/>
                <a:gd name="T37" fmla="*/ 2147483647 h 38"/>
                <a:gd name="T38" fmla="*/ 519294962 w 79"/>
                <a:gd name="T39" fmla="*/ 2147483647 h 38"/>
                <a:gd name="T40" fmla="*/ 259728263 w 79"/>
                <a:gd name="T41" fmla="*/ 2147483647 h 38"/>
                <a:gd name="T42" fmla="*/ 129864332 w 79"/>
                <a:gd name="T43" fmla="*/ 2147483647 h 38"/>
                <a:gd name="T44" fmla="*/ 64931965 w 79"/>
                <a:gd name="T45" fmla="*/ 2147483647 h 38"/>
                <a:gd name="T46" fmla="*/ 0 w 79"/>
                <a:gd name="T47" fmla="*/ 2147483647 h 38"/>
                <a:gd name="T48" fmla="*/ 0 w 79"/>
                <a:gd name="T49" fmla="*/ 2147483647 h 38"/>
                <a:gd name="T50" fmla="*/ 64931965 w 79"/>
                <a:gd name="T51" fmla="*/ 2147483647 h 38"/>
                <a:gd name="T52" fmla="*/ 259728263 w 79"/>
                <a:gd name="T53" fmla="*/ 2147483647 h 38"/>
                <a:gd name="T54" fmla="*/ 649159294 w 79"/>
                <a:gd name="T55" fmla="*/ 2147483647 h 38"/>
                <a:gd name="T56" fmla="*/ 1103522291 w 79"/>
                <a:gd name="T57" fmla="*/ 2147483647 h 38"/>
                <a:gd name="T58" fmla="*/ 2077342215 w 79"/>
                <a:gd name="T59" fmla="*/ 2147483647 h 38"/>
                <a:gd name="T60" fmla="*/ 2147483647 w 79"/>
                <a:gd name="T61" fmla="*/ 0 h 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79" h="38">
                  <a:moveTo>
                    <a:pt x="46" y="0"/>
                  </a:moveTo>
                  <a:lnTo>
                    <a:pt x="54" y="1"/>
                  </a:lnTo>
                  <a:lnTo>
                    <a:pt x="62" y="3"/>
                  </a:lnTo>
                  <a:lnTo>
                    <a:pt x="68" y="7"/>
                  </a:lnTo>
                  <a:lnTo>
                    <a:pt x="72" y="12"/>
                  </a:lnTo>
                  <a:lnTo>
                    <a:pt x="75" y="17"/>
                  </a:lnTo>
                  <a:lnTo>
                    <a:pt x="77" y="22"/>
                  </a:lnTo>
                  <a:lnTo>
                    <a:pt x="79" y="27"/>
                  </a:lnTo>
                  <a:lnTo>
                    <a:pt x="79" y="32"/>
                  </a:lnTo>
                  <a:lnTo>
                    <a:pt x="77" y="34"/>
                  </a:lnTo>
                  <a:lnTo>
                    <a:pt x="75" y="35"/>
                  </a:lnTo>
                  <a:lnTo>
                    <a:pt x="72" y="36"/>
                  </a:lnTo>
                  <a:lnTo>
                    <a:pt x="68" y="37"/>
                  </a:lnTo>
                  <a:lnTo>
                    <a:pt x="57" y="38"/>
                  </a:lnTo>
                  <a:lnTo>
                    <a:pt x="46" y="38"/>
                  </a:lnTo>
                  <a:lnTo>
                    <a:pt x="38" y="37"/>
                  </a:lnTo>
                  <a:lnTo>
                    <a:pt x="30" y="36"/>
                  </a:lnTo>
                  <a:lnTo>
                    <a:pt x="21" y="35"/>
                  </a:lnTo>
                  <a:lnTo>
                    <a:pt x="15" y="32"/>
                  </a:lnTo>
                  <a:lnTo>
                    <a:pt x="8" y="29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4" y="9"/>
                  </a:lnTo>
                  <a:lnTo>
                    <a:pt x="10" y="6"/>
                  </a:lnTo>
                  <a:lnTo>
                    <a:pt x="17" y="4"/>
                  </a:lnTo>
                  <a:lnTo>
                    <a:pt x="32" y="1"/>
                  </a:lnTo>
                  <a:lnTo>
                    <a:pt x="46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9" name="Freeform 523"/>
            <p:cNvSpPr>
              <a:spLocks/>
            </p:cNvSpPr>
            <p:nvPr>
              <p:custDataLst>
                <p:tags r:id="rId360"/>
              </p:custDataLst>
            </p:nvPr>
          </p:nvSpPr>
          <p:spPr bwMode="auto">
            <a:xfrm>
              <a:off x="7889383" y="1692697"/>
              <a:ext cx="213254" cy="268288"/>
            </a:xfrm>
            <a:custGeom>
              <a:avLst/>
              <a:gdLst>
                <a:gd name="T0" fmla="*/ 2050969857 w 459"/>
                <a:gd name="T1" fmla="*/ 2147483647 h 511"/>
                <a:gd name="T2" fmla="*/ 946488252 w 459"/>
                <a:gd name="T3" fmla="*/ 2147483647 h 511"/>
                <a:gd name="T4" fmla="*/ 0 w 459"/>
                <a:gd name="T5" fmla="*/ 0 h 511"/>
                <a:gd name="T6" fmla="*/ 1735351117 w 459"/>
                <a:gd name="T7" fmla="*/ 1013019786 h 511"/>
                <a:gd name="T8" fmla="*/ 2147483647 w 459"/>
                <a:gd name="T9" fmla="*/ 868302824 h 511"/>
                <a:gd name="T10" fmla="*/ 2147483647 w 459"/>
                <a:gd name="T11" fmla="*/ 2147483647 h 511"/>
                <a:gd name="T12" fmla="*/ 2147483647 w 459"/>
                <a:gd name="T13" fmla="*/ 2147483647 h 511"/>
                <a:gd name="T14" fmla="*/ 2147483647 w 459"/>
                <a:gd name="T15" fmla="*/ 2147483647 h 511"/>
                <a:gd name="T16" fmla="*/ 2147483647 w 459"/>
                <a:gd name="T17" fmla="*/ 2147483647 h 511"/>
                <a:gd name="T18" fmla="*/ 2147483647 w 459"/>
                <a:gd name="T19" fmla="*/ 2147483647 h 511"/>
                <a:gd name="T20" fmla="*/ 2147483647 w 459"/>
                <a:gd name="T21" fmla="*/ 2147483647 h 511"/>
                <a:gd name="T22" fmla="*/ 2147483647 w 459"/>
                <a:gd name="T23" fmla="*/ 2147483647 h 511"/>
                <a:gd name="T24" fmla="*/ 2147483647 w 459"/>
                <a:gd name="T25" fmla="*/ 2147483647 h 511"/>
                <a:gd name="T26" fmla="*/ 2147483647 w 459"/>
                <a:gd name="T27" fmla="*/ 2147483647 h 511"/>
                <a:gd name="T28" fmla="*/ 2147483647 w 459"/>
                <a:gd name="T29" fmla="*/ 2147483647 h 511"/>
                <a:gd name="T30" fmla="*/ 2147483647 w 459"/>
                <a:gd name="T31" fmla="*/ 2147483647 h 511"/>
                <a:gd name="T32" fmla="*/ 2147483647 w 459"/>
                <a:gd name="T33" fmla="*/ 2147483647 h 511"/>
                <a:gd name="T34" fmla="*/ 2147483647 w 459"/>
                <a:gd name="T35" fmla="*/ 2147483647 h 511"/>
                <a:gd name="T36" fmla="*/ 2147483647 w 459"/>
                <a:gd name="T37" fmla="*/ 2147483647 h 511"/>
                <a:gd name="T38" fmla="*/ 2147483647 w 459"/>
                <a:gd name="T39" fmla="*/ 2147483647 h 511"/>
                <a:gd name="T40" fmla="*/ 2147483647 w 459"/>
                <a:gd name="T41" fmla="*/ 2147483647 h 511"/>
                <a:gd name="T42" fmla="*/ 2147483647 w 459"/>
                <a:gd name="T43" fmla="*/ 2147483647 h 511"/>
                <a:gd name="T44" fmla="*/ 2147483647 w 459"/>
                <a:gd name="T45" fmla="*/ 2147483647 h 511"/>
                <a:gd name="T46" fmla="*/ 2147483647 w 459"/>
                <a:gd name="T47" fmla="*/ 2147483647 h 511"/>
                <a:gd name="T48" fmla="*/ 2147483647 w 459"/>
                <a:gd name="T49" fmla="*/ 2147483647 h 511"/>
                <a:gd name="T50" fmla="*/ 2147483647 w 459"/>
                <a:gd name="T51" fmla="*/ 2147483647 h 511"/>
                <a:gd name="T52" fmla="*/ 2147483647 w 459"/>
                <a:gd name="T53" fmla="*/ 2147483647 h 511"/>
                <a:gd name="T54" fmla="*/ 2147483647 w 459"/>
                <a:gd name="T55" fmla="*/ 2147483647 h 511"/>
                <a:gd name="T56" fmla="*/ 2147483647 w 459"/>
                <a:gd name="T57" fmla="*/ 2147483647 h 511"/>
                <a:gd name="T58" fmla="*/ 2147483647 w 459"/>
                <a:gd name="T59" fmla="*/ 2147483647 h 511"/>
                <a:gd name="T60" fmla="*/ 2147483647 w 459"/>
                <a:gd name="T61" fmla="*/ 2147483647 h 511"/>
                <a:gd name="T62" fmla="*/ 2147483647 w 459"/>
                <a:gd name="T63" fmla="*/ 2147483647 h 511"/>
                <a:gd name="T64" fmla="*/ 2147483647 w 459"/>
                <a:gd name="T65" fmla="*/ 2147483647 h 511"/>
                <a:gd name="T66" fmla="*/ 2147483647 w 459"/>
                <a:gd name="T67" fmla="*/ 2147483647 h 511"/>
                <a:gd name="T68" fmla="*/ 2147483647 w 459"/>
                <a:gd name="T69" fmla="*/ 2147483647 h 511"/>
                <a:gd name="T70" fmla="*/ 2147483647 w 459"/>
                <a:gd name="T71" fmla="*/ 2147483647 h 511"/>
                <a:gd name="T72" fmla="*/ 2147483647 w 459"/>
                <a:gd name="T73" fmla="*/ 2147483647 h 511"/>
                <a:gd name="T74" fmla="*/ 2147483647 w 459"/>
                <a:gd name="T75" fmla="*/ 2147483647 h 511"/>
                <a:gd name="T76" fmla="*/ 2147483647 w 459"/>
                <a:gd name="T77" fmla="*/ 2147483647 h 511"/>
                <a:gd name="T78" fmla="*/ 2147483647 w 459"/>
                <a:gd name="T79" fmla="*/ 2147483647 h 511"/>
                <a:gd name="T80" fmla="*/ 2147483647 w 459"/>
                <a:gd name="T81" fmla="*/ 2147483647 h 511"/>
                <a:gd name="T82" fmla="*/ 2147483647 w 459"/>
                <a:gd name="T83" fmla="*/ 2147483647 h 511"/>
                <a:gd name="T84" fmla="*/ 2147483647 w 459"/>
                <a:gd name="T85" fmla="*/ 2147483647 h 511"/>
                <a:gd name="T86" fmla="*/ 2147483647 w 459"/>
                <a:gd name="T87" fmla="*/ 2147483647 h 511"/>
                <a:gd name="T88" fmla="*/ 2147483647 w 459"/>
                <a:gd name="T89" fmla="*/ 2147483647 h 511"/>
                <a:gd name="T90" fmla="*/ 2147483647 w 459"/>
                <a:gd name="T91" fmla="*/ 2147483647 h 511"/>
                <a:gd name="T92" fmla="*/ 2147483647 w 459"/>
                <a:gd name="T93" fmla="*/ 2147483647 h 5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59" h="511">
                  <a:moveTo>
                    <a:pt x="33" y="68"/>
                  </a:moveTo>
                  <a:lnTo>
                    <a:pt x="29" y="56"/>
                  </a:lnTo>
                  <a:lnTo>
                    <a:pt x="26" y="45"/>
                  </a:lnTo>
                  <a:lnTo>
                    <a:pt x="22" y="38"/>
                  </a:lnTo>
                  <a:lnTo>
                    <a:pt x="16" y="31"/>
                  </a:lnTo>
                  <a:lnTo>
                    <a:pt x="12" y="25"/>
                  </a:lnTo>
                  <a:lnTo>
                    <a:pt x="6" y="18"/>
                  </a:lnTo>
                  <a:lnTo>
                    <a:pt x="3" y="10"/>
                  </a:lnTo>
                  <a:lnTo>
                    <a:pt x="0" y="0"/>
                  </a:lnTo>
                  <a:lnTo>
                    <a:pt x="6" y="2"/>
                  </a:lnTo>
                  <a:lnTo>
                    <a:pt x="16" y="5"/>
                  </a:lnTo>
                  <a:lnTo>
                    <a:pt x="22" y="7"/>
                  </a:lnTo>
                  <a:lnTo>
                    <a:pt x="26" y="8"/>
                  </a:lnTo>
                  <a:lnTo>
                    <a:pt x="29" y="8"/>
                  </a:lnTo>
                  <a:lnTo>
                    <a:pt x="33" y="6"/>
                  </a:lnTo>
                  <a:lnTo>
                    <a:pt x="59" y="31"/>
                  </a:lnTo>
                  <a:lnTo>
                    <a:pt x="80" y="50"/>
                  </a:lnTo>
                  <a:lnTo>
                    <a:pt x="95" y="67"/>
                  </a:lnTo>
                  <a:lnTo>
                    <a:pt x="107" y="80"/>
                  </a:lnTo>
                  <a:lnTo>
                    <a:pt x="125" y="102"/>
                  </a:lnTo>
                  <a:lnTo>
                    <a:pt x="146" y="123"/>
                  </a:lnTo>
                  <a:lnTo>
                    <a:pt x="172" y="149"/>
                  </a:lnTo>
                  <a:lnTo>
                    <a:pt x="195" y="175"/>
                  </a:lnTo>
                  <a:lnTo>
                    <a:pt x="216" y="198"/>
                  </a:lnTo>
                  <a:lnTo>
                    <a:pt x="239" y="222"/>
                  </a:lnTo>
                  <a:lnTo>
                    <a:pt x="248" y="230"/>
                  </a:lnTo>
                  <a:lnTo>
                    <a:pt x="258" y="237"/>
                  </a:lnTo>
                  <a:lnTo>
                    <a:pt x="269" y="245"/>
                  </a:lnTo>
                  <a:lnTo>
                    <a:pt x="280" y="252"/>
                  </a:lnTo>
                  <a:lnTo>
                    <a:pt x="303" y="266"/>
                  </a:lnTo>
                  <a:lnTo>
                    <a:pt x="327" y="281"/>
                  </a:lnTo>
                  <a:lnTo>
                    <a:pt x="350" y="295"/>
                  </a:lnTo>
                  <a:lnTo>
                    <a:pt x="372" y="311"/>
                  </a:lnTo>
                  <a:lnTo>
                    <a:pt x="382" y="318"/>
                  </a:lnTo>
                  <a:lnTo>
                    <a:pt x="391" y="327"/>
                  </a:lnTo>
                  <a:lnTo>
                    <a:pt x="398" y="336"/>
                  </a:lnTo>
                  <a:lnTo>
                    <a:pt x="405" y="345"/>
                  </a:lnTo>
                  <a:lnTo>
                    <a:pt x="387" y="334"/>
                  </a:lnTo>
                  <a:lnTo>
                    <a:pt x="365" y="320"/>
                  </a:lnTo>
                  <a:lnTo>
                    <a:pt x="343" y="306"/>
                  </a:lnTo>
                  <a:lnTo>
                    <a:pt x="326" y="295"/>
                  </a:lnTo>
                  <a:lnTo>
                    <a:pt x="324" y="296"/>
                  </a:lnTo>
                  <a:lnTo>
                    <a:pt x="318" y="296"/>
                  </a:lnTo>
                  <a:lnTo>
                    <a:pt x="316" y="297"/>
                  </a:lnTo>
                  <a:lnTo>
                    <a:pt x="314" y="298"/>
                  </a:lnTo>
                  <a:lnTo>
                    <a:pt x="313" y="300"/>
                  </a:lnTo>
                  <a:lnTo>
                    <a:pt x="311" y="301"/>
                  </a:lnTo>
                  <a:lnTo>
                    <a:pt x="313" y="311"/>
                  </a:lnTo>
                  <a:lnTo>
                    <a:pt x="313" y="320"/>
                  </a:lnTo>
                  <a:lnTo>
                    <a:pt x="315" y="328"/>
                  </a:lnTo>
                  <a:lnTo>
                    <a:pt x="317" y="337"/>
                  </a:lnTo>
                  <a:lnTo>
                    <a:pt x="319" y="344"/>
                  </a:lnTo>
                  <a:lnTo>
                    <a:pt x="322" y="351"/>
                  </a:lnTo>
                  <a:lnTo>
                    <a:pt x="326" y="358"/>
                  </a:lnTo>
                  <a:lnTo>
                    <a:pt x="329" y="364"/>
                  </a:lnTo>
                  <a:lnTo>
                    <a:pt x="338" y="375"/>
                  </a:lnTo>
                  <a:lnTo>
                    <a:pt x="348" y="387"/>
                  </a:lnTo>
                  <a:lnTo>
                    <a:pt x="359" y="396"/>
                  </a:lnTo>
                  <a:lnTo>
                    <a:pt x="370" y="405"/>
                  </a:lnTo>
                  <a:lnTo>
                    <a:pt x="394" y="421"/>
                  </a:lnTo>
                  <a:lnTo>
                    <a:pt x="418" y="438"/>
                  </a:lnTo>
                  <a:lnTo>
                    <a:pt x="430" y="448"/>
                  </a:lnTo>
                  <a:lnTo>
                    <a:pt x="440" y="458"/>
                  </a:lnTo>
                  <a:lnTo>
                    <a:pt x="450" y="468"/>
                  </a:lnTo>
                  <a:lnTo>
                    <a:pt x="459" y="480"/>
                  </a:lnTo>
                  <a:lnTo>
                    <a:pt x="448" y="476"/>
                  </a:lnTo>
                  <a:lnTo>
                    <a:pt x="437" y="473"/>
                  </a:lnTo>
                  <a:lnTo>
                    <a:pt x="432" y="471"/>
                  </a:lnTo>
                  <a:lnTo>
                    <a:pt x="428" y="469"/>
                  </a:lnTo>
                  <a:lnTo>
                    <a:pt x="426" y="466"/>
                  </a:lnTo>
                  <a:lnTo>
                    <a:pt x="425" y="462"/>
                  </a:lnTo>
                  <a:lnTo>
                    <a:pt x="392" y="462"/>
                  </a:lnTo>
                  <a:lnTo>
                    <a:pt x="392" y="475"/>
                  </a:lnTo>
                  <a:lnTo>
                    <a:pt x="393" y="488"/>
                  </a:lnTo>
                  <a:lnTo>
                    <a:pt x="393" y="494"/>
                  </a:lnTo>
                  <a:lnTo>
                    <a:pt x="395" y="501"/>
                  </a:lnTo>
                  <a:lnTo>
                    <a:pt x="396" y="506"/>
                  </a:lnTo>
                  <a:lnTo>
                    <a:pt x="398" y="511"/>
                  </a:lnTo>
                  <a:lnTo>
                    <a:pt x="395" y="505"/>
                  </a:lnTo>
                  <a:lnTo>
                    <a:pt x="392" y="498"/>
                  </a:lnTo>
                  <a:lnTo>
                    <a:pt x="388" y="492"/>
                  </a:lnTo>
                  <a:lnTo>
                    <a:pt x="383" y="486"/>
                  </a:lnTo>
                  <a:lnTo>
                    <a:pt x="374" y="476"/>
                  </a:lnTo>
                  <a:lnTo>
                    <a:pt x="363" y="466"/>
                  </a:lnTo>
                  <a:lnTo>
                    <a:pt x="354" y="458"/>
                  </a:lnTo>
                  <a:lnTo>
                    <a:pt x="346" y="449"/>
                  </a:lnTo>
                  <a:lnTo>
                    <a:pt x="343" y="445"/>
                  </a:lnTo>
                  <a:lnTo>
                    <a:pt x="340" y="439"/>
                  </a:lnTo>
                  <a:lnTo>
                    <a:pt x="339" y="435"/>
                  </a:lnTo>
                  <a:lnTo>
                    <a:pt x="339" y="431"/>
                  </a:lnTo>
                  <a:lnTo>
                    <a:pt x="337" y="425"/>
                  </a:lnTo>
                  <a:lnTo>
                    <a:pt x="333" y="419"/>
                  </a:lnTo>
                  <a:lnTo>
                    <a:pt x="328" y="411"/>
                  </a:lnTo>
                  <a:lnTo>
                    <a:pt x="321" y="403"/>
                  </a:lnTo>
                  <a:lnTo>
                    <a:pt x="316" y="394"/>
                  </a:lnTo>
                  <a:lnTo>
                    <a:pt x="310" y="384"/>
                  </a:lnTo>
                  <a:lnTo>
                    <a:pt x="307" y="376"/>
                  </a:lnTo>
                  <a:lnTo>
                    <a:pt x="305" y="369"/>
                  </a:lnTo>
                  <a:lnTo>
                    <a:pt x="298" y="367"/>
                  </a:lnTo>
                  <a:lnTo>
                    <a:pt x="292" y="365"/>
                  </a:lnTo>
                  <a:lnTo>
                    <a:pt x="285" y="362"/>
                  </a:lnTo>
                  <a:lnTo>
                    <a:pt x="280" y="358"/>
                  </a:lnTo>
                  <a:lnTo>
                    <a:pt x="274" y="353"/>
                  </a:lnTo>
                  <a:lnTo>
                    <a:pt x="269" y="348"/>
                  </a:lnTo>
                  <a:lnTo>
                    <a:pt x="264" y="343"/>
                  </a:lnTo>
                  <a:lnTo>
                    <a:pt x="261" y="337"/>
                  </a:lnTo>
                  <a:lnTo>
                    <a:pt x="254" y="325"/>
                  </a:lnTo>
                  <a:lnTo>
                    <a:pt x="249" y="314"/>
                  </a:lnTo>
                  <a:lnTo>
                    <a:pt x="247" y="304"/>
                  </a:lnTo>
                  <a:lnTo>
                    <a:pt x="246" y="295"/>
                  </a:lnTo>
                  <a:lnTo>
                    <a:pt x="245" y="293"/>
                  </a:lnTo>
                  <a:lnTo>
                    <a:pt x="242" y="289"/>
                  </a:lnTo>
                  <a:lnTo>
                    <a:pt x="239" y="285"/>
                  </a:lnTo>
                  <a:lnTo>
                    <a:pt x="234" y="281"/>
                  </a:lnTo>
                  <a:lnTo>
                    <a:pt x="221" y="269"/>
                  </a:lnTo>
                  <a:lnTo>
                    <a:pt x="208" y="257"/>
                  </a:lnTo>
                  <a:lnTo>
                    <a:pt x="194" y="244"/>
                  </a:lnTo>
                  <a:lnTo>
                    <a:pt x="181" y="232"/>
                  </a:lnTo>
                  <a:lnTo>
                    <a:pt x="175" y="226"/>
                  </a:lnTo>
                  <a:lnTo>
                    <a:pt x="171" y="220"/>
                  </a:lnTo>
                  <a:lnTo>
                    <a:pt x="168" y="214"/>
                  </a:lnTo>
                  <a:lnTo>
                    <a:pt x="165" y="209"/>
                  </a:lnTo>
                  <a:lnTo>
                    <a:pt x="163" y="203"/>
                  </a:lnTo>
                  <a:lnTo>
                    <a:pt x="161" y="197"/>
                  </a:lnTo>
                  <a:lnTo>
                    <a:pt x="158" y="192"/>
                  </a:lnTo>
                  <a:lnTo>
                    <a:pt x="154" y="187"/>
                  </a:lnTo>
                  <a:lnTo>
                    <a:pt x="146" y="178"/>
                  </a:lnTo>
                  <a:lnTo>
                    <a:pt x="137" y="170"/>
                  </a:lnTo>
                  <a:lnTo>
                    <a:pt x="115" y="155"/>
                  </a:lnTo>
                  <a:lnTo>
                    <a:pt x="92" y="143"/>
                  </a:lnTo>
                  <a:lnTo>
                    <a:pt x="81" y="136"/>
                  </a:lnTo>
                  <a:lnTo>
                    <a:pt x="70" y="130"/>
                  </a:lnTo>
                  <a:lnTo>
                    <a:pt x="60" y="122"/>
                  </a:lnTo>
                  <a:lnTo>
                    <a:pt x="51" y="114"/>
                  </a:lnTo>
                  <a:lnTo>
                    <a:pt x="47" y="110"/>
                  </a:lnTo>
                  <a:lnTo>
                    <a:pt x="44" y="104"/>
                  </a:lnTo>
                  <a:lnTo>
                    <a:pt x="40" y="99"/>
                  </a:lnTo>
                  <a:lnTo>
                    <a:pt x="38" y="93"/>
                  </a:lnTo>
                  <a:lnTo>
                    <a:pt x="36" y="88"/>
                  </a:lnTo>
                  <a:lnTo>
                    <a:pt x="34" y="81"/>
                  </a:lnTo>
                  <a:lnTo>
                    <a:pt x="34" y="75"/>
                  </a:lnTo>
                  <a:lnTo>
                    <a:pt x="33" y="68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330" name="Group 524"/>
            <p:cNvGrpSpPr>
              <a:grpSpLocks/>
            </p:cNvGrpSpPr>
            <p:nvPr>
              <p:custDataLst>
                <p:tags r:id="rId361"/>
              </p:custDataLst>
            </p:nvPr>
          </p:nvGrpSpPr>
          <p:grpSpPr bwMode="auto">
            <a:xfrm>
              <a:off x="6578902" y="1648250"/>
              <a:ext cx="727472" cy="384175"/>
              <a:chOff x="4115" y="1551"/>
              <a:chExt cx="504" cy="244"/>
            </a:xfrm>
          </p:grpSpPr>
          <p:sp>
            <p:nvSpPr>
              <p:cNvPr id="2355" name="Freeform 525"/>
              <p:cNvSpPr>
                <a:spLocks/>
              </p:cNvSpPr>
              <p:nvPr/>
            </p:nvSpPr>
            <p:spPr bwMode="auto">
              <a:xfrm>
                <a:off x="4540" y="1551"/>
                <a:ext cx="79" cy="86"/>
              </a:xfrm>
              <a:custGeom>
                <a:avLst/>
                <a:gdLst>
                  <a:gd name="T0" fmla="*/ 0 w 240"/>
                  <a:gd name="T1" fmla="*/ 9 h 259"/>
                  <a:gd name="T2" fmla="*/ 3 w 240"/>
                  <a:gd name="T3" fmla="*/ 10 h 259"/>
                  <a:gd name="T4" fmla="*/ 4 w 240"/>
                  <a:gd name="T5" fmla="*/ 9 h 259"/>
                  <a:gd name="T6" fmla="*/ 5 w 240"/>
                  <a:gd name="T7" fmla="*/ 8 h 259"/>
                  <a:gd name="T8" fmla="*/ 7 w 240"/>
                  <a:gd name="T9" fmla="*/ 6 h 259"/>
                  <a:gd name="T10" fmla="*/ 8 w 240"/>
                  <a:gd name="T11" fmla="*/ 4 h 259"/>
                  <a:gd name="T12" fmla="*/ 9 w 240"/>
                  <a:gd name="T13" fmla="*/ 1 h 259"/>
                  <a:gd name="T14" fmla="*/ 8 w 240"/>
                  <a:gd name="T15" fmla="*/ 0 h 259"/>
                  <a:gd name="T16" fmla="*/ 7 w 240"/>
                  <a:gd name="T17" fmla="*/ 1 h 259"/>
                  <a:gd name="T18" fmla="*/ 7 w 240"/>
                  <a:gd name="T19" fmla="*/ 3 h 259"/>
                  <a:gd name="T20" fmla="*/ 6 w 240"/>
                  <a:gd name="T21" fmla="*/ 4 h 259"/>
                  <a:gd name="T22" fmla="*/ 5 w 240"/>
                  <a:gd name="T23" fmla="*/ 5 h 259"/>
                  <a:gd name="T24" fmla="*/ 4 w 240"/>
                  <a:gd name="T25" fmla="*/ 7 h 259"/>
                  <a:gd name="T26" fmla="*/ 3 w 240"/>
                  <a:gd name="T27" fmla="*/ 8 h 259"/>
                  <a:gd name="T28" fmla="*/ 1 w 240"/>
                  <a:gd name="T29" fmla="*/ 8 h 259"/>
                  <a:gd name="T30" fmla="*/ 0 w 240"/>
                  <a:gd name="T31" fmla="*/ 8 h 259"/>
                  <a:gd name="T32" fmla="*/ 0 w 240"/>
                  <a:gd name="T33" fmla="*/ 9 h 2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0" h="259">
                    <a:moveTo>
                      <a:pt x="13" y="247"/>
                    </a:moveTo>
                    <a:lnTo>
                      <a:pt x="79" y="259"/>
                    </a:lnTo>
                    <a:lnTo>
                      <a:pt x="120" y="240"/>
                    </a:lnTo>
                    <a:lnTo>
                      <a:pt x="133" y="210"/>
                    </a:lnTo>
                    <a:lnTo>
                      <a:pt x="192" y="161"/>
                    </a:lnTo>
                    <a:lnTo>
                      <a:pt x="212" y="111"/>
                    </a:lnTo>
                    <a:lnTo>
                      <a:pt x="240" y="26"/>
                    </a:lnTo>
                    <a:lnTo>
                      <a:pt x="212" y="0"/>
                    </a:lnTo>
                    <a:lnTo>
                      <a:pt x="206" y="32"/>
                    </a:lnTo>
                    <a:lnTo>
                      <a:pt x="199" y="74"/>
                    </a:lnTo>
                    <a:lnTo>
                      <a:pt x="166" y="105"/>
                    </a:lnTo>
                    <a:lnTo>
                      <a:pt x="133" y="149"/>
                    </a:lnTo>
                    <a:lnTo>
                      <a:pt x="113" y="179"/>
                    </a:lnTo>
                    <a:lnTo>
                      <a:pt x="93" y="216"/>
                    </a:lnTo>
                    <a:lnTo>
                      <a:pt x="20" y="222"/>
                    </a:lnTo>
                    <a:lnTo>
                      <a:pt x="0" y="222"/>
                    </a:lnTo>
                    <a:lnTo>
                      <a:pt x="13" y="247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56" name="Freeform 526"/>
              <p:cNvSpPr>
                <a:spLocks/>
              </p:cNvSpPr>
              <p:nvPr/>
            </p:nvSpPr>
            <p:spPr bwMode="auto">
              <a:xfrm>
                <a:off x="4115" y="1761"/>
                <a:ext cx="84" cy="34"/>
              </a:xfrm>
              <a:custGeom>
                <a:avLst/>
                <a:gdLst>
                  <a:gd name="T0" fmla="*/ 1 w 259"/>
                  <a:gd name="T1" fmla="*/ 4 h 104"/>
                  <a:gd name="T2" fmla="*/ 1 w 259"/>
                  <a:gd name="T3" fmla="*/ 3 h 104"/>
                  <a:gd name="T4" fmla="*/ 2 w 259"/>
                  <a:gd name="T5" fmla="*/ 2 h 104"/>
                  <a:gd name="T6" fmla="*/ 2 w 259"/>
                  <a:gd name="T7" fmla="*/ 2 h 104"/>
                  <a:gd name="T8" fmla="*/ 4 w 259"/>
                  <a:gd name="T9" fmla="*/ 2 h 104"/>
                  <a:gd name="T10" fmla="*/ 6 w 259"/>
                  <a:gd name="T11" fmla="*/ 2 h 104"/>
                  <a:gd name="T12" fmla="*/ 8 w 259"/>
                  <a:gd name="T13" fmla="*/ 1 h 104"/>
                  <a:gd name="T14" fmla="*/ 9 w 259"/>
                  <a:gd name="T15" fmla="*/ 0 h 104"/>
                  <a:gd name="T16" fmla="*/ 8 w 259"/>
                  <a:gd name="T17" fmla="*/ 0 h 104"/>
                  <a:gd name="T18" fmla="*/ 7 w 259"/>
                  <a:gd name="T19" fmla="*/ 0 h 104"/>
                  <a:gd name="T20" fmla="*/ 5 w 259"/>
                  <a:gd name="T21" fmla="*/ 0 h 104"/>
                  <a:gd name="T22" fmla="*/ 4 w 259"/>
                  <a:gd name="T23" fmla="*/ 0 h 104"/>
                  <a:gd name="T24" fmla="*/ 2 w 259"/>
                  <a:gd name="T25" fmla="*/ 1 h 104"/>
                  <a:gd name="T26" fmla="*/ 1 w 259"/>
                  <a:gd name="T27" fmla="*/ 2 h 104"/>
                  <a:gd name="T28" fmla="*/ 0 w 259"/>
                  <a:gd name="T29" fmla="*/ 2 h 104"/>
                  <a:gd name="T30" fmla="*/ 0 w 259"/>
                  <a:gd name="T31" fmla="*/ 4 h 104"/>
                  <a:gd name="T32" fmla="*/ 1 w 259"/>
                  <a:gd name="T33" fmla="*/ 4 h 10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9" h="104">
                    <a:moveTo>
                      <a:pt x="33" y="104"/>
                    </a:moveTo>
                    <a:lnTo>
                      <a:pt x="26" y="86"/>
                    </a:lnTo>
                    <a:lnTo>
                      <a:pt x="52" y="62"/>
                    </a:lnTo>
                    <a:lnTo>
                      <a:pt x="72" y="49"/>
                    </a:lnTo>
                    <a:lnTo>
                      <a:pt x="126" y="43"/>
                    </a:lnTo>
                    <a:lnTo>
                      <a:pt x="172" y="43"/>
                    </a:lnTo>
                    <a:lnTo>
                      <a:pt x="246" y="31"/>
                    </a:lnTo>
                    <a:lnTo>
                      <a:pt x="259" y="7"/>
                    </a:lnTo>
                    <a:lnTo>
                      <a:pt x="246" y="0"/>
                    </a:lnTo>
                    <a:lnTo>
                      <a:pt x="205" y="13"/>
                    </a:lnTo>
                    <a:lnTo>
                      <a:pt x="152" y="7"/>
                    </a:lnTo>
                    <a:lnTo>
                      <a:pt x="106" y="13"/>
                    </a:lnTo>
                    <a:lnTo>
                      <a:pt x="52" y="19"/>
                    </a:lnTo>
                    <a:lnTo>
                      <a:pt x="26" y="43"/>
                    </a:lnTo>
                    <a:lnTo>
                      <a:pt x="0" y="68"/>
                    </a:lnTo>
                    <a:lnTo>
                      <a:pt x="0" y="104"/>
                    </a:lnTo>
                    <a:lnTo>
                      <a:pt x="33" y="104"/>
                    </a:lnTo>
                  </a:path>
                </a:pathLst>
              </a:custGeom>
              <a:solidFill>
                <a:srgbClr val="C0C0C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331" name="Freeform 527"/>
            <p:cNvSpPr>
              <a:spLocks/>
            </p:cNvSpPr>
            <p:nvPr>
              <p:custDataLst>
                <p:tags r:id="rId362"/>
              </p:custDataLst>
            </p:nvPr>
          </p:nvSpPr>
          <p:spPr bwMode="auto">
            <a:xfrm>
              <a:off x="5557347" y="2397550"/>
              <a:ext cx="574410" cy="511175"/>
            </a:xfrm>
            <a:custGeom>
              <a:avLst/>
              <a:gdLst>
                <a:gd name="T0" fmla="*/ 2147483647 w 1227"/>
                <a:gd name="T1" fmla="*/ 2147483647 h 979"/>
                <a:gd name="T2" fmla="*/ 2147483647 w 1227"/>
                <a:gd name="T3" fmla="*/ 2147483647 h 979"/>
                <a:gd name="T4" fmla="*/ 2147483647 w 1227"/>
                <a:gd name="T5" fmla="*/ 2147483647 h 979"/>
                <a:gd name="T6" fmla="*/ 2147483647 w 1227"/>
                <a:gd name="T7" fmla="*/ 2147483647 h 979"/>
                <a:gd name="T8" fmla="*/ 2147483647 w 1227"/>
                <a:gd name="T9" fmla="*/ 2147483647 h 979"/>
                <a:gd name="T10" fmla="*/ 2147483647 w 1227"/>
                <a:gd name="T11" fmla="*/ 2147483647 h 979"/>
                <a:gd name="T12" fmla="*/ 2147483647 w 1227"/>
                <a:gd name="T13" fmla="*/ 2147483647 h 979"/>
                <a:gd name="T14" fmla="*/ 2147483647 w 1227"/>
                <a:gd name="T15" fmla="*/ 2147483647 h 979"/>
                <a:gd name="T16" fmla="*/ 2147483647 w 1227"/>
                <a:gd name="T17" fmla="*/ 2147483647 h 979"/>
                <a:gd name="T18" fmla="*/ 2147483647 w 1227"/>
                <a:gd name="T19" fmla="*/ 2147483647 h 979"/>
                <a:gd name="T20" fmla="*/ 2147483647 w 1227"/>
                <a:gd name="T21" fmla="*/ 2147483647 h 979"/>
                <a:gd name="T22" fmla="*/ 2147483647 w 1227"/>
                <a:gd name="T23" fmla="*/ 2147483647 h 979"/>
                <a:gd name="T24" fmla="*/ 2147483647 w 1227"/>
                <a:gd name="T25" fmla="*/ 2147483647 h 979"/>
                <a:gd name="T26" fmla="*/ 2147483647 w 1227"/>
                <a:gd name="T27" fmla="*/ 2147483647 h 979"/>
                <a:gd name="T28" fmla="*/ 2147483647 w 1227"/>
                <a:gd name="T29" fmla="*/ 2147483647 h 979"/>
                <a:gd name="T30" fmla="*/ 2147483647 w 1227"/>
                <a:gd name="T31" fmla="*/ 2147483647 h 979"/>
                <a:gd name="T32" fmla="*/ 2147483647 w 1227"/>
                <a:gd name="T33" fmla="*/ 2147483647 h 979"/>
                <a:gd name="T34" fmla="*/ 2147483647 w 1227"/>
                <a:gd name="T35" fmla="*/ 2147483647 h 979"/>
                <a:gd name="T36" fmla="*/ 2147483647 w 1227"/>
                <a:gd name="T37" fmla="*/ 2147483647 h 979"/>
                <a:gd name="T38" fmla="*/ 2147483647 w 1227"/>
                <a:gd name="T39" fmla="*/ 2147483647 h 979"/>
                <a:gd name="T40" fmla="*/ 2147483647 w 1227"/>
                <a:gd name="T41" fmla="*/ 1423402032 h 979"/>
                <a:gd name="T42" fmla="*/ 2147483647 w 1227"/>
                <a:gd name="T43" fmla="*/ 2147483647 h 979"/>
                <a:gd name="T44" fmla="*/ 2147483647 w 1227"/>
                <a:gd name="T45" fmla="*/ 2147483647 h 979"/>
                <a:gd name="T46" fmla="*/ 2147483647 w 1227"/>
                <a:gd name="T47" fmla="*/ 2147483647 h 979"/>
                <a:gd name="T48" fmla="*/ 2147483647 w 1227"/>
                <a:gd name="T49" fmla="*/ 2147483647 h 979"/>
                <a:gd name="T50" fmla="*/ 2147483647 w 1227"/>
                <a:gd name="T51" fmla="*/ 2147483647 h 979"/>
                <a:gd name="T52" fmla="*/ 2147483647 w 1227"/>
                <a:gd name="T53" fmla="*/ 2147483647 h 979"/>
                <a:gd name="T54" fmla="*/ 2147483647 w 1227"/>
                <a:gd name="T55" fmla="*/ 2147483647 h 979"/>
                <a:gd name="T56" fmla="*/ 726221569 w 1227"/>
                <a:gd name="T57" fmla="*/ 2147483647 h 979"/>
                <a:gd name="T58" fmla="*/ 0 w 1227"/>
                <a:gd name="T59" fmla="*/ 2147483647 h 979"/>
                <a:gd name="T60" fmla="*/ 726221569 w 1227"/>
                <a:gd name="T61" fmla="*/ 2147483647 h 979"/>
                <a:gd name="T62" fmla="*/ 2017324198 w 1227"/>
                <a:gd name="T63" fmla="*/ 2147483647 h 979"/>
                <a:gd name="T64" fmla="*/ 2147483647 w 1227"/>
                <a:gd name="T65" fmla="*/ 2147483647 h 979"/>
                <a:gd name="T66" fmla="*/ 2147483647 w 1227"/>
                <a:gd name="T67" fmla="*/ 2147483647 h 979"/>
                <a:gd name="T68" fmla="*/ 2147483647 w 1227"/>
                <a:gd name="T69" fmla="*/ 2147483647 h 979"/>
                <a:gd name="T70" fmla="*/ 2147483647 w 1227"/>
                <a:gd name="T71" fmla="*/ 2147483647 h 979"/>
                <a:gd name="T72" fmla="*/ 2147483647 w 1227"/>
                <a:gd name="T73" fmla="*/ 2147483647 h 979"/>
                <a:gd name="T74" fmla="*/ 2147483647 w 1227"/>
                <a:gd name="T75" fmla="*/ 2147483647 h 979"/>
                <a:gd name="T76" fmla="*/ 2147483647 w 1227"/>
                <a:gd name="T77" fmla="*/ 2147483647 h 979"/>
                <a:gd name="T78" fmla="*/ 2147483647 w 1227"/>
                <a:gd name="T79" fmla="*/ 2147483647 h 979"/>
                <a:gd name="T80" fmla="*/ 2147483647 w 1227"/>
                <a:gd name="T81" fmla="*/ 2147483647 h 979"/>
                <a:gd name="T82" fmla="*/ 2147483647 w 1227"/>
                <a:gd name="T83" fmla="*/ 2147483647 h 979"/>
                <a:gd name="T84" fmla="*/ 2147483647 w 1227"/>
                <a:gd name="T85" fmla="*/ 2147483647 h 979"/>
                <a:gd name="T86" fmla="*/ 2147483647 w 1227"/>
                <a:gd name="T87" fmla="*/ 2147483647 h 979"/>
                <a:gd name="T88" fmla="*/ 2147483647 w 1227"/>
                <a:gd name="T89" fmla="*/ 2147483647 h 979"/>
                <a:gd name="T90" fmla="*/ 2147483647 w 1227"/>
                <a:gd name="T91" fmla="*/ 2147483647 h 979"/>
                <a:gd name="T92" fmla="*/ 2147483647 w 1227"/>
                <a:gd name="T93" fmla="*/ 2147483647 h 979"/>
                <a:gd name="T94" fmla="*/ 2147483647 w 1227"/>
                <a:gd name="T95" fmla="*/ 2147483647 h 979"/>
                <a:gd name="T96" fmla="*/ 2147483647 w 1227"/>
                <a:gd name="T97" fmla="*/ 2147483647 h 979"/>
                <a:gd name="T98" fmla="*/ 2147483647 w 1227"/>
                <a:gd name="T99" fmla="*/ 2147483647 h 979"/>
                <a:gd name="T100" fmla="*/ 2147483647 w 1227"/>
                <a:gd name="T101" fmla="*/ 2147483647 h 979"/>
                <a:gd name="T102" fmla="*/ 2147483647 w 1227"/>
                <a:gd name="T103" fmla="*/ 2147483647 h 979"/>
                <a:gd name="T104" fmla="*/ 2147483647 w 1227"/>
                <a:gd name="T105" fmla="*/ 2147483647 h 979"/>
                <a:gd name="T106" fmla="*/ 2147483647 w 1227"/>
                <a:gd name="T107" fmla="*/ 2147483647 h 979"/>
                <a:gd name="T108" fmla="*/ 2147483647 w 1227"/>
                <a:gd name="T109" fmla="*/ 2147483647 h 979"/>
                <a:gd name="T110" fmla="*/ 2147483647 w 1227"/>
                <a:gd name="T111" fmla="*/ 2147483647 h 979"/>
                <a:gd name="T112" fmla="*/ 2147483647 w 1227"/>
                <a:gd name="T113" fmla="*/ 2147483647 h 97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227" h="979">
                  <a:moveTo>
                    <a:pt x="940" y="468"/>
                  </a:moveTo>
                  <a:lnTo>
                    <a:pt x="937" y="468"/>
                  </a:lnTo>
                  <a:lnTo>
                    <a:pt x="935" y="467"/>
                  </a:lnTo>
                  <a:lnTo>
                    <a:pt x="932" y="466"/>
                  </a:lnTo>
                  <a:lnTo>
                    <a:pt x="931" y="465"/>
                  </a:lnTo>
                  <a:lnTo>
                    <a:pt x="930" y="461"/>
                  </a:lnTo>
                  <a:lnTo>
                    <a:pt x="930" y="456"/>
                  </a:lnTo>
                  <a:lnTo>
                    <a:pt x="932" y="442"/>
                  </a:lnTo>
                  <a:lnTo>
                    <a:pt x="933" y="425"/>
                  </a:lnTo>
                  <a:lnTo>
                    <a:pt x="933" y="420"/>
                  </a:lnTo>
                  <a:lnTo>
                    <a:pt x="932" y="416"/>
                  </a:lnTo>
                  <a:lnTo>
                    <a:pt x="930" y="412"/>
                  </a:lnTo>
                  <a:lnTo>
                    <a:pt x="928" y="407"/>
                  </a:lnTo>
                  <a:lnTo>
                    <a:pt x="921" y="400"/>
                  </a:lnTo>
                  <a:lnTo>
                    <a:pt x="915" y="392"/>
                  </a:lnTo>
                  <a:lnTo>
                    <a:pt x="908" y="385"/>
                  </a:lnTo>
                  <a:lnTo>
                    <a:pt x="903" y="378"/>
                  </a:lnTo>
                  <a:lnTo>
                    <a:pt x="902" y="373"/>
                  </a:lnTo>
                  <a:lnTo>
                    <a:pt x="901" y="370"/>
                  </a:lnTo>
                  <a:lnTo>
                    <a:pt x="899" y="367"/>
                  </a:lnTo>
                  <a:lnTo>
                    <a:pt x="901" y="363"/>
                  </a:lnTo>
                  <a:lnTo>
                    <a:pt x="865" y="344"/>
                  </a:lnTo>
                  <a:lnTo>
                    <a:pt x="838" y="328"/>
                  </a:lnTo>
                  <a:lnTo>
                    <a:pt x="817" y="312"/>
                  </a:lnTo>
                  <a:lnTo>
                    <a:pt x="801" y="300"/>
                  </a:lnTo>
                  <a:lnTo>
                    <a:pt x="779" y="280"/>
                  </a:lnTo>
                  <a:lnTo>
                    <a:pt x="761" y="264"/>
                  </a:lnTo>
                  <a:lnTo>
                    <a:pt x="759" y="263"/>
                  </a:lnTo>
                  <a:lnTo>
                    <a:pt x="757" y="258"/>
                  </a:lnTo>
                  <a:lnTo>
                    <a:pt x="756" y="252"/>
                  </a:lnTo>
                  <a:lnTo>
                    <a:pt x="754" y="245"/>
                  </a:lnTo>
                  <a:lnTo>
                    <a:pt x="752" y="229"/>
                  </a:lnTo>
                  <a:lnTo>
                    <a:pt x="748" y="216"/>
                  </a:lnTo>
                  <a:lnTo>
                    <a:pt x="740" y="218"/>
                  </a:lnTo>
                  <a:lnTo>
                    <a:pt x="733" y="218"/>
                  </a:lnTo>
                  <a:lnTo>
                    <a:pt x="726" y="218"/>
                  </a:lnTo>
                  <a:lnTo>
                    <a:pt x="718" y="217"/>
                  </a:lnTo>
                  <a:lnTo>
                    <a:pt x="711" y="215"/>
                  </a:lnTo>
                  <a:lnTo>
                    <a:pt x="703" y="212"/>
                  </a:lnTo>
                  <a:lnTo>
                    <a:pt x="695" y="207"/>
                  </a:lnTo>
                  <a:lnTo>
                    <a:pt x="688" y="203"/>
                  </a:lnTo>
                  <a:lnTo>
                    <a:pt x="667" y="199"/>
                  </a:lnTo>
                  <a:lnTo>
                    <a:pt x="650" y="197"/>
                  </a:lnTo>
                  <a:lnTo>
                    <a:pt x="638" y="196"/>
                  </a:lnTo>
                  <a:lnTo>
                    <a:pt x="630" y="196"/>
                  </a:lnTo>
                  <a:lnTo>
                    <a:pt x="617" y="199"/>
                  </a:lnTo>
                  <a:lnTo>
                    <a:pt x="602" y="203"/>
                  </a:lnTo>
                  <a:lnTo>
                    <a:pt x="596" y="201"/>
                  </a:lnTo>
                  <a:lnTo>
                    <a:pt x="591" y="201"/>
                  </a:lnTo>
                  <a:lnTo>
                    <a:pt x="584" y="202"/>
                  </a:lnTo>
                  <a:lnTo>
                    <a:pt x="578" y="203"/>
                  </a:lnTo>
                  <a:lnTo>
                    <a:pt x="570" y="204"/>
                  </a:lnTo>
                  <a:lnTo>
                    <a:pt x="563" y="205"/>
                  </a:lnTo>
                  <a:lnTo>
                    <a:pt x="556" y="204"/>
                  </a:lnTo>
                  <a:lnTo>
                    <a:pt x="548" y="203"/>
                  </a:lnTo>
                  <a:lnTo>
                    <a:pt x="530" y="195"/>
                  </a:lnTo>
                  <a:lnTo>
                    <a:pt x="517" y="190"/>
                  </a:lnTo>
                  <a:lnTo>
                    <a:pt x="513" y="187"/>
                  </a:lnTo>
                  <a:lnTo>
                    <a:pt x="509" y="183"/>
                  </a:lnTo>
                  <a:lnTo>
                    <a:pt x="505" y="179"/>
                  </a:lnTo>
                  <a:lnTo>
                    <a:pt x="502" y="173"/>
                  </a:lnTo>
                  <a:lnTo>
                    <a:pt x="493" y="152"/>
                  </a:lnTo>
                  <a:lnTo>
                    <a:pt x="487" y="136"/>
                  </a:lnTo>
                  <a:lnTo>
                    <a:pt x="483" y="128"/>
                  </a:lnTo>
                  <a:lnTo>
                    <a:pt x="479" y="121"/>
                  </a:lnTo>
                  <a:lnTo>
                    <a:pt x="476" y="115"/>
                  </a:lnTo>
                  <a:lnTo>
                    <a:pt x="470" y="109"/>
                  </a:lnTo>
                  <a:lnTo>
                    <a:pt x="465" y="103"/>
                  </a:lnTo>
                  <a:lnTo>
                    <a:pt x="459" y="96"/>
                  </a:lnTo>
                  <a:lnTo>
                    <a:pt x="451" y="91"/>
                  </a:lnTo>
                  <a:lnTo>
                    <a:pt x="443" y="86"/>
                  </a:lnTo>
                  <a:lnTo>
                    <a:pt x="432" y="81"/>
                  </a:lnTo>
                  <a:lnTo>
                    <a:pt x="420" y="77"/>
                  </a:lnTo>
                  <a:lnTo>
                    <a:pt x="405" y="72"/>
                  </a:lnTo>
                  <a:lnTo>
                    <a:pt x="389" y="68"/>
                  </a:lnTo>
                  <a:lnTo>
                    <a:pt x="365" y="61"/>
                  </a:lnTo>
                  <a:lnTo>
                    <a:pt x="346" y="55"/>
                  </a:lnTo>
                  <a:lnTo>
                    <a:pt x="332" y="48"/>
                  </a:lnTo>
                  <a:lnTo>
                    <a:pt x="317" y="40"/>
                  </a:lnTo>
                  <a:lnTo>
                    <a:pt x="303" y="32"/>
                  </a:lnTo>
                  <a:lnTo>
                    <a:pt x="287" y="23"/>
                  </a:lnTo>
                  <a:lnTo>
                    <a:pt x="265" y="13"/>
                  </a:lnTo>
                  <a:lnTo>
                    <a:pt x="236" y="0"/>
                  </a:lnTo>
                  <a:lnTo>
                    <a:pt x="214" y="10"/>
                  </a:lnTo>
                  <a:lnTo>
                    <a:pt x="186" y="24"/>
                  </a:lnTo>
                  <a:lnTo>
                    <a:pt x="178" y="28"/>
                  </a:lnTo>
                  <a:lnTo>
                    <a:pt x="171" y="33"/>
                  </a:lnTo>
                  <a:lnTo>
                    <a:pt x="166" y="38"/>
                  </a:lnTo>
                  <a:lnTo>
                    <a:pt x="160" y="44"/>
                  </a:lnTo>
                  <a:lnTo>
                    <a:pt x="156" y="49"/>
                  </a:lnTo>
                  <a:lnTo>
                    <a:pt x="153" y="55"/>
                  </a:lnTo>
                  <a:lnTo>
                    <a:pt x="151" y="61"/>
                  </a:lnTo>
                  <a:lnTo>
                    <a:pt x="149" y="68"/>
                  </a:lnTo>
                  <a:lnTo>
                    <a:pt x="151" y="75"/>
                  </a:lnTo>
                  <a:lnTo>
                    <a:pt x="152" y="82"/>
                  </a:lnTo>
                  <a:lnTo>
                    <a:pt x="153" y="90"/>
                  </a:lnTo>
                  <a:lnTo>
                    <a:pt x="156" y="97"/>
                  </a:lnTo>
                  <a:lnTo>
                    <a:pt x="159" y="105"/>
                  </a:lnTo>
                  <a:lnTo>
                    <a:pt x="164" y="112"/>
                  </a:lnTo>
                  <a:lnTo>
                    <a:pt x="169" y="118"/>
                  </a:lnTo>
                  <a:lnTo>
                    <a:pt x="177" y="123"/>
                  </a:lnTo>
                  <a:lnTo>
                    <a:pt x="171" y="129"/>
                  </a:lnTo>
                  <a:lnTo>
                    <a:pt x="163" y="139"/>
                  </a:lnTo>
                  <a:lnTo>
                    <a:pt x="151" y="150"/>
                  </a:lnTo>
                  <a:lnTo>
                    <a:pt x="136" y="162"/>
                  </a:lnTo>
                  <a:lnTo>
                    <a:pt x="120" y="173"/>
                  </a:lnTo>
                  <a:lnTo>
                    <a:pt x="102" y="182"/>
                  </a:lnTo>
                  <a:lnTo>
                    <a:pt x="95" y="186"/>
                  </a:lnTo>
                  <a:lnTo>
                    <a:pt x="86" y="188"/>
                  </a:lnTo>
                  <a:lnTo>
                    <a:pt x="78" y="190"/>
                  </a:lnTo>
                  <a:lnTo>
                    <a:pt x="70" y="191"/>
                  </a:lnTo>
                  <a:lnTo>
                    <a:pt x="54" y="190"/>
                  </a:lnTo>
                  <a:lnTo>
                    <a:pt x="37" y="187"/>
                  </a:lnTo>
                  <a:lnTo>
                    <a:pt x="22" y="183"/>
                  </a:lnTo>
                  <a:lnTo>
                    <a:pt x="10" y="179"/>
                  </a:lnTo>
                  <a:lnTo>
                    <a:pt x="9" y="183"/>
                  </a:lnTo>
                  <a:lnTo>
                    <a:pt x="6" y="193"/>
                  </a:lnTo>
                  <a:lnTo>
                    <a:pt x="2" y="208"/>
                  </a:lnTo>
                  <a:lnTo>
                    <a:pt x="0" y="226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2" y="253"/>
                  </a:lnTo>
                  <a:lnTo>
                    <a:pt x="5" y="261"/>
                  </a:lnTo>
                  <a:lnTo>
                    <a:pt x="9" y="269"/>
                  </a:lnTo>
                  <a:lnTo>
                    <a:pt x="14" y="276"/>
                  </a:lnTo>
                  <a:lnTo>
                    <a:pt x="18" y="278"/>
                  </a:lnTo>
                  <a:lnTo>
                    <a:pt x="21" y="280"/>
                  </a:lnTo>
                  <a:lnTo>
                    <a:pt x="25" y="282"/>
                  </a:lnTo>
                  <a:lnTo>
                    <a:pt x="30" y="283"/>
                  </a:lnTo>
                  <a:lnTo>
                    <a:pt x="32" y="291"/>
                  </a:lnTo>
                  <a:lnTo>
                    <a:pt x="35" y="299"/>
                  </a:lnTo>
                  <a:lnTo>
                    <a:pt x="40" y="307"/>
                  </a:lnTo>
                  <a:lnTo>
                    <a:pt x="44" y="315"/>
                  </a:lnTo>
                  <a:lnTo>
                    <a:pt x="56" y="331"/>
                  </a:lnTo>
                  <a:lnTo>
                    <a:pt x="69" y="347"/>
                  </a:lnTo>
                  <a:lnTo>
                    <a:pt x="83" y="364"/>
                  </a:lnTo>
                  <a:lnTo>
                    <a:pt x="92" y="383"/>
                  </a:lnTo>
                  <a:lnTo>
                    <a:pt x="97" y="393"/>
                  </a:lnTo>
                  <a:lnTo>
                    <a:pt x="100" y="403"/>
                  </a:lnTo>
                  <a:lnTo>
                    <a:pt x="102" y="414"/>
                  </a:lnTo>
                  <a:lnTo>
                    <a:pt x="103" y="425"/>
                  </a:lnTo>
                  <a:lnTo>
                    <a:pt x="110" y="425"/>
                  </a:lnTo>
                  <a:lnTo>
                    <a:pt x="117" y="426"/>
                  </a:lnTo>
                  <a:lnTo>
                    <a:pt x="121" y="427"/>
                  </a:lnTo>
                  <a:lnTo>
                    <a:pt x="124" y="429"/>
                  </a:lnTo>
                  <a:lnTo>
                    <a:pt x="128" y="431"/>
                  </a:lnTo>
                  <a:lnTo>
                    <a:pt x="131" y="435"/>
                  </a:lnTo>
                  <a:lnTo>
                    <a:pt x="133" y="438"/>
                  </a:lnTo>
                  <a:lnTo>
                    <a:pt x="135" y="441"/>
                  </a:lnTo>
                  <a:lnTo>
                    <a:pt x="139" y="450"/>
                  </a:lnTo>
                  <a:lnTo>
                    <a:pt x="143" y="459"/>
                  </a:lnTo>
                  <a:lnTo>
                    <a:pt x="148" y="469"/>
                  </a:lnTo>
                  <a:lnTo>
                    <a:pt x="156" y="480"/>
                  </a:lnTo>
                  <a:lnTo>
                    <a:pt x="184" y="504"/>
                  </a:lnTo>
                  <a:lnTo>
                    <a:pt x="216" y="536"/>
                  </a:lnTo>
                  <a:lnTo>
                    <a:pt x="224" y="546"/>
                  </a:lnTo>
                  <a:lnTo>
                    <a:pt x="232" y="556"/>
                  </a:lnTo>
                  <a:lnTo>
                    <a:pt x="238" y="565"/>
                  </a:lnTo>
                  <a:lnTo>
                    <a:pt x="244" y="575"/>
                  </a:lnTo>
                  <a:lnTo>
                    <a:pt x="249" y="585"/>
                  </a:lnTo>
                  <a:lnTo>
                    <a:pt x="253" y="595"/>
                  </a:lnTo>
                  <a:lnTo>
                    <a:pt x="255" y="606"/>
                  </a:lnTo>
                  <a:lnTo>
                    <a:pt x="256" y="616"/>
                  </a:lnTo>
                  <a:lnTo>
                    <a:pt x="256" y="624"/>
                  </a:lnTo>
                  <a:lnTo>
                    <a:pt x="257" y="631"/>
                  </a:lnTo>
                  <a:lnTo>
                    <a:pt x="258" y="638"/>
                  </a:lnTo>
                  <a:lnTo>
                    <a:pt x="260" y="645"/>
                  </a:lnTo>
                  <a:lnTo>
                    <a:pt x="266" y="659"/>
                  </a:lnTo>
                  <a:lnTo>
                    <a:pt x="272" y="670"/>
                  </a:lnTo>
                  <a:lnTo>
                    <a:pt x="280" y="681"/>
                  </a:lnTo>
                  <a:lnTo>
                    <a:pt x="289" y="691"/>
                  </a:lnTo>
                  <a:lnTo>
                    <a:pt x="299" y="701"/>
                  </a:lnTo>
                  <a:lnTo>
                    <a:pt x="310" y="710"/>
                  </a:lnTo>
                  <a:lnTo>
                    <a:pt x="331" y="730"/>
                  </a:lnTo>
                  <a:lnTo>
                    <a:pt x="352" y="750"/>
                  </a:lnTo>
                  <a:lnTo>
                    <a:pt x="361" y="761"/>
                  </a:lnTo>
                  <a:lnTo>
                    <a:pt x="369" y="774"/>
                  </a:lnTo>
                  <a:lnTo>
                    <a:pt x="377" y="787"/>
                  </a:lnTo>
                  <a:lnTo>
                    <a:pt x="382" y="801"/>
                  </a:lnTo>
                  <a:lnTo>
                    <a:pt x="388" y="814"/>
                  </a:lnTo>
                  <a:lnTo>
                    <a:pt x="394" y="827"/>
                  </a:lnTo>
                  <a:lnTo>
                    <a:pt x="401" y="838"/>
                  </a:lnTo>
                  <a:lnTo>
                    <a:pt x="409" y="848"/>
                  </a:lnTo>
                  <a:lnTo>
                    <a:pt x="425" y="867"/>
                  </a:lnTo>
                  <a:lnTo>
                    <a:pt x="443" y="886"/>
                  </a:lnTo>
                  <a:lnTo>
                    <a:pt x="459" y="905"/>
                  </a:lnTo>
                  <a:lnTo>
                    <a:pt x="476" y="925"/>
                  </a:lnTo>
                  <a:lnTo>
                    <a:pt x="483" y="938"/>
                  </a:lnTo>
                  <a:lnTo>
                    <a:pt x="490" y="950"/>
                  </a:lnTo>
                  <a:lnTo>
                    <a:pt x="496" y="964"/>
                  </a:lnTo>
                  <a:lnTo>
                    <a:pt x="502" y="979"/>
                  </a:lnTo>
                  <a:lnTo>
                    <a:pt x="528" y="979"/>
                  </a:lnTo>
                  <a:lnTo>
                    <a:pt x="535" y="973"/>
                  </a:lnTo>
                  <a:lnTo>
                    <a:pt x="539" y="966"/>
                  </a:lnTo>
                  <a:lnTo>
                    <a:pt x="541" y="960"/>
                  </a:lnTo>
                  <a:lnTo>
                    <a:pt x="543" y="953"/>
                  </a:lnTo>
                  <a:lnTo>
                    <a:pt x="543" y="938"/>
                  </a:lnTo>
                  <a:lnTo>
                    <a:pt x="541" y="918"/>
                  </a:lnTo>
                  <a:lnTo>
                    <a:pt x="543" y="913"/>
                  </a:lnTo>
                  <a:lnTo>
                    <a:pt x="546" y="909"/>
                  </a:lnTo>
                  <a:lnTo>
                    <a:pt x="551" y="905"/>
                  </a:lnTo>
                  <a:lnTo>
                    <a:pt x="557" y="901"/>
                  </a:lnTo>
                  <a:lnTo>
                    <a:pt x="563" y="898"/>
                  </a:lnTo>
                  <a:lnTo>
                    <a:pt x="570" y="896"/>
                  </a:lnTo>
                  <a:lnTo>
                    <a:pt x="577" y="894"/>
                  </a:lnTo>
                  <a:lnTo>
                    <a:pt x="582" y="893"/>
                  </a:lnTo>
                  <a:lnTo>
                    <a:pt x="594" y="894"/>
                  </a:lnTo>
                  <a:lnTo>
                    <a:pt x="605" y="895"/>
                  </a:lnTo>
                  <a:lnTo>
                    <a:pt x="616" y="896"/>
                  </a:lnTo>
                  <a:lnTo>
                    <a:pt x="626" y="898"/>
                  </a:lnTo>
                  <a:lnTo>
                    <a:pt x="644" y="902"/>
                  </a:lnTo>
                  <a:lnTo>
                    <a:pt x="660" y="909"/>
                  </a:lnTo>
                  <a:lnTo>
                    <a:pt x="674" y="916"/>
                  </a:lnTo>
                  <a:lnTo>
                    <a:pt x="686" y="924"/>
                  </a:lnTo>
                  <a:lnTo>
                    <a:pt x="697" y="934"/>
                  </a:lnTo>
                  <a:lnTo>
                    <a:pt x="708" y="943"/>
                  </a:lnTo>
                  <a:lnTo>
                    <a:pt x="729" y="916"/>
                  </a:lnTo>
                  <a:lnTo>
                    <a:pt x="756" y="881"/>
                  </a:lnTo>
                  <a:lnTo>
                    <a:pt x="778" y="851"/>
                  </a:lnTo>
                  <a:lnTo>
                    <a:pt x="787" y="838"/>
                  </a:lnTo>
                  <a:lnTo>
                    <a:pt x="1033" y="789"/>
                  </a:lnTo>
                  <a:lnTo>
                    <a:pt x="1146" y="763"/>
                  </a:lnTo>
                  <a:lnTo>
                    <a:pt x="1227" y="616"/>
                  </a:lnTo>
                  <a:lnTo>
                    <a:pt x="1199" y="567"/>
                  </a:lnTo>
                  <a:lnTo>
                    <a:pt x="1173" y="591"/>
                  </a:lnTo>
                  <a:lnTo>
                    <a:pt x="1000" y="573"/>
                  </a:lnTo>
                  <a:lnTo>
                    <a:pt x="940" y="480"/>
                  </a:lnTo>
                  <a:lnTo>
                    <a:pt x="940" y="468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32" name="Freeform 528"/>
            <p:cNvSpPr>
              <a:spLocks/>
            </p:cNvSpPr>
            <p:nvPr>
              <p:custDataLst>
                <p:tags r:id="rId363"/>
              </p:custDataLst>
            </p:nvPr>
          </p:nvSpPr>
          <p:spPr bwMode="auto">
            <a:xfrm>
              <a:off x="4988094" y="1941935"/>
              <a:ext cx="61913" cy="57150"/>
            </a:xfrm>
            <a:custGeom>
              <a:avLst/>
              <a:gdLst>
                <a:gd name="T0" fmla="*/ 2147483647 w 146"/>
                <a:gd name="T1" fmla="*/ 2147483647 h 81"/>
                <a:gd name="T2" fmla="*/ 2147483647 w 146"/>
                <a:gd name="T3" fmla="*/ 2147483647 h 81"/>
                <a:gd name="T4" fmla="*/ 2147483647 w 146"/>
                <a:gd name="T5" fmla="*/ 2147483647 h 81"/>
                <a:gd name="T6" fmla="*/ 2147483647 w 146"/>
                <a:gd name="T7" fmla="*/ 2147483647 h 81"/>
                <a:gd name="T8" fmla="*/ 2147483647 w 146"/>
                <a:gd name="T9" fmla="*/ 2147483647 h 81"/>
                <a:gd name="T10" fmla="*/ 2147483647 w 146"/>
                <a:gd name="T11" fmla="*/ 2147483647 h 81"/>
                <a:gd name="T12" fmla="*/ 2147483647 w 146"/>
                <a:gd name="T13" fmla="*/ 2147483647 h 81"/>
                <a:gd name="T14" fmla="*/ 2147483647 w 146"/>
                <a:gd name="T15" fmla="*/ 2147483647 h 81"/>
                <a:gd name="T16" fmla="*/ 2147483647 w 146"/>
                <a:gd name="T17" fmla="*/ 2147483647 h 81"/>
                <a:gd name="T18" fmla="*/ 2147483647 w 146"/>
                <a:gd name="T19" fmla="*/ 2147483647 h 81"/>
                <a:gd name="T20" fmla="*/ 2147483647 w 146"/>
                <a:gd name="T21" fmla="*/ 2147483647 h 81"/>
                <a:gd name="T22" fmla="*/ 2147483647 w 146"/>
                <a:gd name="T23" fmla="*/ 2147483647 h 81"/>
                <a:gd name="T24" fmla="*/ 2147483647 w 146"/>
                <a:gd name="T25" fmla="*/ 2147483647 h 81"/>
                <a:gd name="T26" fmla="*/ 1259501058 w 146"/>
                <a:gd name="T27" fmla="*/ 2147483647 h 81"/>
                <a:gd name="T28" fmla="*/ 0 w 146"/>
                <a:gd name="T29" fmla="*/ 2147483647 h 81"/>
                <a:gd name="T30" fmla="*/ 0 w 146"/>
                <a:gd name="T31" fmla="*/ 2147483647 h 81"/>
                <a:gd name="T32" fmla="*/ 0 w 146"/>
                <a:gd name="T33" fmla="*/ 2147483647 h 81"/>
                <a:gd name="T34" fmla="*/ 0 w 146"/>
                <a:gd name="T35" fmla="*/ 2147483647 h 81"/>
                <a:gd name="T36" fmla="*/ 0 w 146"/>
                <a:gd name="T37" fmla="*/ 2147483647 h 81"/>
                <a:gd name="T38" fmla="*/ 839667372 w 146"/>
                <a:gd name="T39" fmla="*/ 2147483647 h 81"/>
                <a:gd name="T40" fmla="*/ 1319564925 w 146"/>
                <a:gd name="T41" fmla="*/ 2147483647 h 81"/>
                <a:gd name="T42" fmla="*/ 1859372901 w 146"/>
                <a:gd name="T43" fmla="*/ 2147483647 h 81"/>
                <a:gd name="T44" fmla="*/ 2147483647 w 146"/>
                <a:gd name="T45" fmla="*/ 2147483647 h 81"/>
                <a:gd name="T46" fmla="*/ 2147483647 w 146"/>
                <a:gd name="T47" fmla="*/ 2147483647 h 81"/>
                <a:gd name="T48" fmla="*/ 2147483647 w 146"/>
                <a:gd name="T49" fmla="*/ 2147483647 h 81"/>
                <a:gd name="T50" fmla="*/ 2147483647 w 146"/>
                <a:gd name="T51" fmla="*/ 2147483647 h 81"/>
                <a:gd name="T52" fmla="*/ 2147483647 w 146"/>
                <a:gd name="T53" fmla="*/ 2147483647 h 81"/>
                <a:gd name="T54" fmla="*/ 2147483647 w 146"/>
                <a:gd name="T55" fmla="*/ 1756268889 h 81"/>
                <a:gd name="T56" fmla="*/ 2147483647 w 146"/>
                <a:gd name="T57" fmla="*/ 0 h 81"/>
                <a:gd name="T58" fmla="*/ 2147483647 w 146"/>
                <a:gd name="T59" fmla="*/ 1404816144 h 81"/>
                <a:gd name="T60" fmla="*/ 2147483647 w 146"/>
                <a:gd name="T61" fmla="*/ 2147483647 h 81"/>
                <a:gd name="T62" fmla="*/ 2147483647 w 146"/>
                <a:gd name="T63" fmla="*/ 2147483647 h 81"/>
                <a:gd name="T64" fmla="*/ 2147483647 w 146"/>
                <a:gd name="T65" fmla="*/ 2147483647 h 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46" h="81">
                  <a:moveTo>
                    <a:pt x="146" y="18"/>
                  </a:moveTo>
                  <a:lnTo>
                    <a:pt x="138" y="24"/>
                  </a:lnTo>
                  <a:lnTo>
                    <a:pt x="130" y="29"/>
                  </a:lnTo>
                  <a:lnTo>
                    <a:pt x="123" y="35"/>
                  </a:lnTo>
                  <a:lnTo>
                    <a:pt x="118" y="41"/>
                  </a:lnTo>
                  <a:lnTo>
                    <a:pt x="108" y="53"/>
                  </a:lnTo>
                  <a:lnTo>
                    <a:pt x="98" y="64"/>
                  </a:lnTo>
                  <a:lnTo>
                    <a:pt x="93" y="69"/>
                  </a:lnTo>
                  <a:lnTo>
                    <a:pt x="85" y="73"/>
                  </a:lnTo>
                  <a:lnTo>
                    <a:pt x="76" y="77"/>
                  </a:lnTo>
                  <a:lnTo>
                    <a:pt x="66" y="80"/>
                  </a:lnTo>
                  <a:lnTo>
                    <a:pt x="53" y="81"/>
                  </a:lnTo>
                  <a:lnTo>
                    <a:pt x="39" y="80"/>
                  </a:lnTo>
                  <a:lnTo>
                    <a:pt x="21" y="77"/>
                  </a:lnTo>
                  <a:lnTo>
                    <a:pt x="0" y="74"/>
                  </a:lnTo>
                  <a:lnTo>
                    <a:pt x="0" y="62"/>
                  </a:lnTo>
                  <a:lnTo>
                    <a:pt x="0" y="49"/>
                  </a:lnTo>
                  <a:lnTo>
                    <a:pt x="0" y="34"/>
                  </a:lnTo>
                  <a:lnTo>
                    <a:pt x="0" y="18"/>
                  </a:lnTo>
                  <a:lnTo>
                    <a:pt x="14" y="18"/>
                  </a:lnTo>
                  <a:lnTo>
                    <a:pt x="22" y="18"/>
                  </a:lnTo>
                  <a:lnTo>
                    <a:pt x="31" y="18"/>
                  </a:lnTo>
                  <a:lnTo>
                    <a:pt x="40" y="18"/>
                  </a:lnTo>
                  <a:lnTo>
                    <a:pt x="52" y="18"/>
                  </a:lnTo>
                  <a:lnTo>
                    <a:pt x="63" y="16"/>
                  </a:lnTo>
                  <a:lnTo>
                    <a:pt x="73" y="14"/>
                  </a:lnTo>
                  <a:lnTo>
                    <a:pt x="83" y="11"/>
                  </a:lnTo>
                  <a:lnTo>
                    <a:pt x="101" y="5"/>
                  </a:lnTo>
                  <a:lnTo>
                    <a:pt x="120" y="0"/>
                  </a:lnTo>
                  <a:lnTo>
                    <a:pt x="129" y="4"/>
                  </a:lnTo>
                  <a:lnTo>
                    <a:pt x="135" y="9"/>
                  </a:lnTo>
                  <a:lnTo>
                    <a:pt x="141" y="14"/>
                  </a:lnTo>
                  <a:lnTo>
                    <a:pt x="146" y="18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33" name="Freeform 529"/>
            <p:cNvSpPr>
              <a:spLocks/>
            </p:cNvSpPr>
            <p:nvPr>
              <p:custDataLst>
                <p:tags r:id="rId364"/>
              </p:custDataLst>
            </p:nvPr>
          </p:nvSpPr>
          <p:spPr bwMode="auto">
            <a:xfrm>
              <a:off x="4706049" y="2154660"/>
              <a:ext cx="17198" cy="57150"/>
            </a:xfrm>
            <a:custGeom>
              <a:avLst/>
              <a:gdLst>
                <a:gd name="T0" fmla="*/ 2147483647 w 34"/>
                <a:gd name="T1" fmla="*/ 2147483647 h 49"/>
                <a:gd name="T2" fmla="*/ 2147483647 w 34"/>
                <a:gd name="T3" fmla="*/ 2147483647 h 49"/>
                <a:gd name="T4" fmla="*/ 2147483647 w 34"/>
                <a:gd name="T5" fmla="*/ 2147483647 h 49"/>
                <a:gd name="T6" fmla="*/ 2147483647 w 34"/>
                <a:gd name="T7" fmla="*/ 2147483647 h 49"/>
                <a:gd name="T8" fmla="*/ 2147483647 w 34"/>
                <a:gd name="T9" fmla="*/ 2147483647 h 49"/>
                <a:gd name="T10" fmla="*/ 2147483647 w 34"/>
                <a:gd name="T11" fmla="*/ 2147483647 h 49"/>
                <a:gd name="T12" fmla="*/ 2147483647 w 34"/>
                <a:gd name="T13" fmla="*/ 2147483647 h 49"/>
                <a:gd name="T14" fmla="*/ 2147483647 w 34"/>
                <a:gd name="T15" fmla="*/ 2147483647 h 49"/>
                <a:gd name="T16" fmla="*/ 2137554743 w 34"/>
                <a:gd name="T17" fmla="*/ 0 h 49"/>
                <a:gd name="T18" fmla="*/ 814254430 w 34"/>
                <a:gd name="T19" fmla="*/ 0 h 49"/>
                <a:gd name="T20" fmla="*/ 0 w 34"/>
                <a:gd name="T21" fmla="*/ 0 h 49"/>
                <a:gd name="T22" fmla="*/ 305427063 w 34"/>
                <a:gd name="T23" fmla="*/ 2147483647 h 49"/>
                <a:gd name="T24" fmla="*/ 712445721 w 34"/>
                <a:gd name="T25" fmla="*/ 2147483647 h 49"/>
                <a:gd name="T26" fmla="*/ 1017872783 w 34"/>
                <a:gd name="T27" fmla="*/ 2147483647 h 49"/>
                <a:gd name="T28" fmla="*/ 1425109022 w 34"/>
                <a:gd name="T29" fmla="*/ 2147483647 h 49"/>
                <a:gd name="T30" fmla="*/ 1933936390 w 34"/>
                <a:gd name="T31" fmla="*/ 2147483647 h 49"/>
                <a:gd name="T32" fmla="*/ 2147483647 w 34"/>
                <a:gd name="T33" fmla="*/ 2147483647 h 49"/>
                <a:gd name="T34" fmla="*/ 2147483647 w 34"/>
                <a:gd name="T35" fmla="*/ 2147483647 h 49"/>
                <a:gd name="T36" fmla="*/ 2147483647 w 34"/>
                <a:gd name="T37" fmla="*/ 2147483647 h 4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4" h="49">
                  <a:moveTo>
                    <a:pt x="34" y="49"/>
                  </a:moveTo>
                  <a:lnTo>
                    <a:pt x="34" y="34"/>
                  </a:lnTo>
                  <a:lnTo>
                    <a:pt x="34" y="25"/>
                  </a:lnTo>
                  <a:lnTo>
                    <a:pt x="33" y="21"/>
                  </a:lnTo>
                  <a:lnTo>
                    <a:pt x="33" y="17"/>
                  </a:lnTo>
                  <a:lnTo>
                    <a:pt x="31" y="15"/>
                  </a:lnTo>
                  <a:lnTo>
                    <a:pt x="30" y="12"/>
                  </a:lnTo>
                  <a:lnTo>
                    <a:pt x="25" y="8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3" y="11"/>
                  </a:lnTo>
                  <a:lnTo>
                    <a:pt x="7" y="20"/>
                  </a:lnTo>
                  <a:lnTo>
                    <a:pt x="10" y="27"/>
                  </a:lnTo>
                  <a:lnTo>
                    <a:pt x="14" y="34"/>
                  </a:lnTo>
                  <a:lnTo>
                    <a:pt x="19" y="39"/>
                  </a:lnTo>
                  <a:lnTo>
                    <a:pt x="24" y="43"/>
                  </a:lnTo>
                  <a:lnTo>
                    <a:pt x="29" y="46"/>
                  </a:lnTo>
                  <a:lnTo>
                    <a:pt x="34" y="49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34" name="Freeform 530"/>
            <p:cNvSpPr>
              <a:spLocks/>
            </p:cNvSpPr>
            <p:nvPr>
              <p:custDataLst>
                <p:tags r:id="rId365"/>
              </p:custDataLst>
            </p:nvPr>
          </p:nvSpPr>
          <p:spPr bwMode="auto">
            <a:xfrm>
              <a:off x="4264062" y="2500735"/>
              <a:ext cx="30956" cy="57150"/>
            </a:xfrm>
            <a:custGeom>
              <a:avLst/>
              <a:gdLst>
                <a:gd name="T0" fmla="*/ 2147483647 w 60"/>
                <a:gd name="T1" fmla="*/ 0 h 74"/>
                <a:gd name="T2" fmla="*/ 2147483647 w 60"/>
                <a:gd name="T3" fmla="*/ 1842412512 h 74"/>
                <a:gd name="T4" fmla="*/ 2147483647 w 60"/>
                <a:gd name="T5" fmla="*/ 2147483647 h 74"/>
                <a:gd name="T6" fmla="*/ 2147483647 w 60"/>
                <a:gd name="T7" fmla="*/ 2147483647 h 74"/>
                <a:gd name="T8" fmla="*/ 2147483647 w 60"/>
                <a:gd name="T9" fmla="*/ 2147483647 h 74"/>
                <a:gd name="T10" fmla="*/ 2147483647 w 60"/>
                <a:gd name="T11" fmla="*/ 2147483647 h 74"/>
                <a:gd name="T12" fmla="*/ 2147483647 w 60"/>
                <a:gd name="T13" fmla="*/ 2147483647 h 74"/>
                <a:gd name="T14" fmla="*/ 2147483647 w 60"/>
                <a:gd name="T15" fmla="*/ 2147483647 h 74"/>
                <a:gd name="T16" fmla="*/ 2147483647 w 60"/>
                <a:gd name="T17" fmla="*/ 2147483647 h 74"/>
                <a:gd name="T18" fmla="*/ 2147483647 w 60"/>
                <a:gd name="T19" fmla="*/ 2147483647 h 74"/>
                <a:gd name="T20" fmla="*/ 2147483647 w 60"/>
                <a:gd name="T21" fmla="*/ 2147483647 h 74"/>
                <a:gd name="T22" fmla="*/ 2147483647 w 60"/>
                <a:gd name="T23" fmla="*/ 2147483647 h 74"/>
                <a:gd name="T24" fmla="*/ 1620359663 w 60"/>
                <a:gd name="T25" fmla="*/ 2147483647 h 74"/>
                <a:gd name="T26" fmla="*/ 864161816 w 60"/>
                <a:gd name="T27" fmla="*/ 2147483647 h 74"/>
                <a:gd name="T28" fmla="*/ 0 w 60"/>
                <a:gd name="T29" fmla="*/ 2147483647 h 74"/>
                <a:gd name="T30" fmla="*/ 540044164 w 60"/>
                <a:gd name="T31" fmla="*/ 2147483647 h 74"/>
                <a:gd name="T32" fmla="*/ 1296242486 w 60"/>
                <a:gd name="T33" fmla="*/ 2147483647 h 74"/>
                <a:gd name="T34" fmla="*/ 2052440333 w 60"/>
                <a:gd name="T35" fmla="*/ 2147483647 h 74"/>
                <a:gd name="T36" fmla="*/ 2147483647 w 60"/>
                <a:gd name="T37" fmla="*/ 2147483647 h 74"/>
                <a:gd name="T38" fmla="*/ 2147483647 w 60"/>
                <a:gd name="T39" fmla="*/ 2147483647 h 74"/>
                <a:gd name="T40" fmla="*/ 2147483647 w 60"/>
                <a:gd name="T41" fmla="*/ 2147483647 h 74"/>
                <a:gd name="T42" fmla="*/ 2147483647 w 60"/>
                <a:gd name="T43" fmla="*/ 1381958824 h 74"/>
                <a:gd name="T44" fmla="*/ 2147483647 w 60"/>
                <a:gd name="T45" fmla="*/ 460454461 h 74"/>
                <a:gd name="T46" fmla="*/ 2147483647 w 60"/>
                <a:gd name="T47" fmla="*/ 0 h 74"/>
                <a:gd name="T48" fmla="*/ 2147483647 w 60"/>
                <a:gd name="T49" fmla="*/ 0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0" h="74">
                  <a:moveTo>
                    <a:pt x="60" y="0"/>
                  </a:moveTo>
                  <a:lnTo>
                    <a:pt x="56" y="4"/>
                  </a:lnTo>
                  <a:lnTo>
                    <a:pt x="51" y="10"/>
                  </a:lnTo>
                  <a:lnTo>
                    <a:pt x="48" y="15"/>
                  </a:lnTo>
                  <a:lnTo>
                    <a:pt x="46" y="21"/>
                  </a:lnTo>
                  <a:lnTo>
                    <a:pt x="41" y="31"/>
                  </a:lnTo>
                  <a:lnTo>
                    <a:pt x="37" y="42"/>
                  </a:lnTo>
                  <a:lnTo>
                    <a:pt x="35" y="47"/>
                  </a:lnTo>
                  <a:lnTo>
                    <a:pt x="32" y="51"/>
                  </a:lnTo>
                  <a:lnTo>
                    <a:pt x="29" y="56"/>
                  </a:lnTo>
                  <a:lnTo>
                    <a:pt x="25" y="60"/>
                  </a:lnTo>
                  <a:lnTo>
                    <a:pt x="20" y="65"/>
                  </a:lnTo>
                  <a:lnTo>
                    <a:pt x="15" y="69"/>
                  </a:lnTo>
                  <a:lnTo>
                    <a:pt x="8" y="72"/>
                  </a:lnTo>
                  <a:lnTo>
                    <a:pt x="0" y="74"/>
                  </a:lnTo>
                  <a:lnTo>
                    <a:pt x="5" y="60"/>
                  </a:lnTo>
                  <a:lnTo>
                    <a:pt x="12" y="47"/>
                  </a:lnTo>
                  <a:lnTo>
                    <a:pt x="19" y="34"/>
                  </a:lnTo>
                  <a:lnTo>
                    <a:pt x="27" y="23"/>
                  </a:lnTo>
                  <a:lnTo>
                    <a:pt x="36" y="14"/>
                  </a:lnTo>
                  <a:lnTo>
                    <a:pt x="43" y="6"/>
                  </a:lnTo>
                  <a:lnTo>
                    <a:pt x="48" y="3"/>
                  </a:lnTo>
                  <a:lnTo>
                    <a:pt x="52" y="1"/>
                  </a:lnTo>
                  <a:lnTo>
                    <a:pt x="56" y="0"/>
                  </a:lnTo>
                  <a:lnTo>
                    <a:pt x="60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35" name="Freeform 531"/>
            <p:cNvSpPr>
              <a:spLocks/>
            </p:cNvSpPr>
            <p:nvPr>
              <p:custDataLst>
                <p:tags r:id="rId366"/>
              </p:custDataLst>
            </p:nvPr>
          </p:nvSpPr>
          <p:spPr bwMode="auto">
            <a:xfrm>
              <a:off x="4200430" y="2516613"/>
              <a:ext cx="25796" cy="60325"/>
            </a:xfrm>
            <a:custGeom>
              <a:avLst/>
              <a:gdLst>
                <a:gd name="T0" fmla="*/ 1690510141 w 47"/>
                <a:gd name="T1" fmla="*/ 2147483647 h 45"/>
                <a:gd name="T2" fmla="*/ 2147483647 w 47"/>
                <a:gd name="T3" fmla="*/ 2147483647 h 45"/>
                <a:gd name="T4" fmla="*/ 2147483647 w 47"/>
                <a:gd name="T5" fmla="*/ 2147483647 h 45"/>
                <a:gd name="T6" fmla="*/ 2147483647 w 47"/>
                <a:gd name="T7" fmla="*/ 2147483647 h 45"/>
                <a:gd name="T8" fmla="*/ 2147483647 w 47"/>
                <a:gd name="T9" fmla="*/ 2147483647 h 45"/>
                <a:gd name="T10" fmla="*/ 2147483647 w 47"/>
                <a:gd name="T11" fmla="*/ 2147483647 h 45"/>
                <a:gd name="T12" fmla="*/ 2147483647 w 47"/>
                <a:gd name="T13" fmla="*/ 0 h 45"/>
                <a:gd name="T14" fmla="*/ 2147483647 w 47"/>
                <a:gd name="T15" fmla="*/ 2147483647 h 45"/>
                <a:gd name="T16" fmla="*/ 2147483647 w 47"/>
                <a:gd name="T17" fmla="*/ 2147483647 h 45"/>
                <a:gd name="T18" fmla="*/ 2147483647 w 47"/>
                <a:gd name="T19" fmla="*/ 2147483647 h 45"/>
                <a:gd name="T20" fmla="*/ 2147483647 w 47"/>
                <a:gd name="T21" fmla="*/ 2147483647 h 45"/>
                <a:gd name="T22" fmla="*/ 2147483647 w 47"/>
                <a:gd name="T23" fmla="*/ 2147483647 h 45"/>
                <a:gd name="T24" fmla="*/ 2147483647 w 47"/>
                <a:gd name="T25" fmla="*/ 2147483647 h 45"/>
                <a:gd name="T26" fmla="*/ 2147483647 w 47"/>
                <a:gd name="T27" fmla="*/ 2147483647 h 45"/>
                <a:gd name="T28" fmla="*/ 2147483647 w 47"/>
                <a:gd name="T29" fmla="*/ 2147483647 h 45"/>
                <a:gd name="T30" fmla="*/ 2147483647 w 47"/>
                <a:gd name="T31" fmla="*/ 2147483647 h 45"/>
                <a:gd name="T32" fmla="*/ 2080667228 w 47"/>
                <a:gd name="T33" fmla="*/ 2147483647 h 45"/>
                <a:gd name="T34" fmla="*/ 910195461 w 47"/>
                <a:gd name="T35" fmla="*/ 2147483647 h 45"/>
                <a:gd name="T36" fmla="*/ 0 w 47"/>
                <a:gd name="T37" fmla="*/ 2147483647 h 45"/>
                <a:gd name="T38" fmla="*/ 260019440 w 47"/>
                <a:gd name="T39" fmla="*/ 2147483647 h 45"/>
                <a:gd name="T40" fmla="*/ 780314174 w 47"/>
                <a:gd name="T41" fmla="*/ 2147483647 h 45"/>
                <a:gd name="T42" fmla="*/ 1430490701 w 47"/>
                <a:gd name="T43" fmla="*/ 2147483647 h 45"/>
                <a:gd name="T44" fmla="*/ 1690510141 w 47"/>
                <a:gd name="T45" fmla="*/ 2147483647 h 4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7" h="45">
                  <a:moveTo>
                    <a:pt x="13" y="8"/>
                  </a:moveTo>
                  <a:lnTo>
                    <a:pt x="22" y="8"/>
                  </a:lnTo>
                  <a:lnTo>
                    <a:pt x="28" y="6"/>
                  </a:lnTo>
                  <a:lnTo>
                    <a:pt x="32" y="5"/>
                  </a:lnTo>
                  <a:lnTo>
                    <a:pt x="35" y="3"/>
                  </a:lnTo>
                  <a:lnTo>
                    <a:pt x="37" y="1"/>
                  </a:lnTo>
                  <a:lnTo>
                    <a:pt x="39" y="0"/>
                  </a:lnTo>
                  <a:lnTo>
                    <a:pt x="43" y="1"/>
                  </a:lnTo>
                  <a:lnTo>
                    <a:pt x="47" y="2"/>
                  </a:lnTo>
                  <a:lnTo>
                    <a:pt x="46" y="7"/>
                  </a:lnTo>
                  <a:lnTo>
                    <a:pt x="46" y="11"/>
                  </a:lnTo>
                  <a:lnTo>
                    <a:pt x="44" y="15"/>
                  </a:lnTo>
                  <a:lnTo>
                    <a:pt x="43" y="19"/>
                  </a:lnTo>
                  <a:lnTo>
                    <a:pt x="37" y="26"/>
                  </a:lnTo>
                  <a:lnTo>
                    <a:pt x="30" y="32"/>
                  </a:lnTo>
                  <a:lnTo>
                    <a:pt x="24" y="38"/>
                  </a:lnTo>
                  <a:lnTo>
                    <a:pt x="16" y="42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2" y="38"/>
                  </a:lnTo>
                  <a:lnTo>
                    <a:pt x="6" y="26"/>
                  </a:lnTo>
                  <a:lnTo>
                    <a:pt x="11" y="15"/>
                  </a:lnTo>
                  <a:lnTo>
                    <a:pt x="13" y="8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36" name="Freeform 532"/>
            <p:cNvSpPr>
              <a:spLocks/>
            </p:cNvSpPr>
            <p:nvPr>
              <p:custDataLst>
                <p:tags r:id="rId367"/>
              </p:custDataLst>
            </p:nvPr>
          </p:nvSpPr>
          <p:spPr bwMode="auto">
            <a:xfrm>
              <a:off x="4172913" y="2510260"/>
              <a:ext cx="6879" cy="57150"/>
            </a:xfrm>
            <a:custGeom>
              <a:avLst/>
              <a:gdLst>
                <a:gd name="T0" fmla="*/ 87385281 w 26"/>
                <a:gd name="T1" fmla="*/ 2147483647 h 36"/>
                <a:gd name="T2" fmla="*/ 72831081 w 26"/>
                <a:gd name="T3" fmla="*/ 2147483647 h 36"/>
                <a:gd name="T4" fmla="*/ 43722437 w 26"/>
                <a:gd name="T5" fmla="*/ 2147483647 h 36"/>
                <a:gd name="T6" fmla="*/ 14554200 w 26"/>
                <a:gd name="T7" fmla="*/ 2147483647 h 36"/>
                <a:gd name="T8" fmla="*/ 0 w 26"/>
                <a:gd name="T9" fmla="*/ 0 h 36"/>
                <a:gd name="T10" fmla="*/ 378768952 w 26"/>
                <a:gd name="T11" fmla="*/ 0 h 36"/>
                <a:gd name="T12" fmla="*/ 364214752 w 26"/>
                <a:gd name="T13" fmla="*/ 2147483647 h 36"/>
                <a:gd name="T14" fmla="*/ 349660552 w 26"/>
                <a:gd name="T15" fmla="*/ 2147483647 h 36"/>
                <a:gd name="T16" fmla="*/ 335046515 w 26"/>
                <a:gd name="T17" fmla="*/ 2147483647 h 36"/>
                <a:gd name="T18" fmla="*/ 335046515 w 26"/>
                <a:gd name="T19" fmla="*/ 2147483647 h 36"/>
                <a:gd name="T20" fmla="*/ 349660552 w 26"/>
                <a:gd name="T21" fmla="*/ 2147483647 h 36"/>
                <a:gd name="T22" fmla="*/ 378768952 w 26"/>
                <a:gd name="T23" fmla="*/ 2147483647 h 36"/>
                <a:gd name="T24" fmla="*/ 87385281 w 26"/>
                <a:gd name="T25" fmla="*/ 2147483647 h 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36">
                  <a:moveTo>
                    <a:pt x="6" y="36"/>
                  </a:moveTo>
                  <a:lnTo>
                    <a:pt x="5" y="30"/>
                  </a:lnTo>
                  <a:lnTo>
                    <a:pt x="3" y="20"/>
                  </a:lnTo>
                  <a:lnTo>
                    <a:pt x="1" y="1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5" y="12"/>
                  </a:lnTo>
                  <a:lnTo>
                    <a:pt x="24" y="23"/>
                  </a:lnTo>
                  <a:lnTo>
                    <a:pt x="23" y="27"/>
                  </a:lnTo>
                  <a:lnTo>
                    <a:pt x="23" y="31"/>
                  </a:lnTo>
                  <a:lnTo>
                    <a:pt x="24" y="34"/>
                  </a:lnTo>
                  <a:lnTo>
                    <a:pt x="26" y="36"/>
                  </a:lnTo>
                  <a:lnTo>
                    <a:pt x="6" y="36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37" name="Freeform 533"/>
            <p:cNvSpPr>
              <a:spLocks/>
            </p:cNvSpPr>
            <p:nvPr>
              <p:custDataLst>
                <p:tags r:id="rId368"/>
              </p:custDataLst>
            </p:nvPr>
          </p:nvSpPr>
          <p:spPr bwMode="auto">
            <a:xfrm>
              <a:off x="5550468" y="2238797"/>
              <a:ext cx="189177" cy="158750"/>
            </a:xfrm>
            <a:custGeom>
              <a:avLst/>
              <a:gdLst>
                <a:gd name="T0" fmla="*/ 2084051499 w 405"/>
                <a:gd name="T1" fmla="*/ 2147483647 h 302"/>
                <a:gd name="T2" fmla="*/ 2147483647 w 405"/>
                <a:gd name="T3" fmla="*/ 2147483647 h 302"/>
                <a:gd name="T4" fmla="*/ 2147483647 w 405"/>
                <a:gd name="T5" fmla="*/ 2147483647 h 302"/>
                <a:gd name="T6" fmla="*/ 2147483647 w 405"/>
                <a:gd name="T7" fmla="*/ 2147483647 h 302"/>
                <a:gd name="T8" fmla="*/ 1442847470 w 405"/>
                <a:gd name="T9" fmla="*/ 2147483647 h 302"/>
                <a:gd name="T10" fmla="*/ 480949157 w 405"/>
                <a:gd name="T11" fmla="*/ 2147483647 h 302"/>
                <a:gd name="T12" fmla="*/ 160254440 w 405"/>
                <a:gd name="T13" fmla="*/ 2147483647 h 302"/>
                <a:gd name="T14" fmla="*/ 400822152 w 405"/>
                <a:gd name="T15" fmla="*/ 2147483647 h 302"/>
                <a:gd name="T16" fmla="*/ 480949157 w 405"/>
                <a:gd name="T17" fmla="*/ 2147483647 h 302"/>
                <a:gd name="T18" fmla="*/ 1362720466 w 405"/>
                <a:gd name="T19" fmla="*/ 2147483647 h 302"/>
                <a:gd name="T20" fmla="*/ 2147483647 w 405"/>
                <a:gd name="T21" fmla="*/ 2147483647 h 302"/>
                <a:gd name="T22" fmla="*/ 2147483647 w 405"/>
                <a:gd name="T23" fmla="*/ 2147483647 h 302"/>
                <a:gd name="T24" fmla="*/ 2147483647 w 405"/>
                <a:gd name="T25" fmla="*/ 2147483647 h 302"/>
                <a:gd name="T26" fmla="*/ 2147483647 w 405"/>
                <a:gd name="T27" fmla="*/ 2147483647 h 302"/>
                <a:gd name="T28" fmla="*/ 2147483647 w 405"/>
                <a:gd name="T29" fmla="*/ 2147483647 h 302"/>
                <a:gd name="T30" fmla="*/ 2147483647 w 405"/>
                <a:gd name="T31" fmla="*/ 2147483647 h 302"/>
                <a:gd name="T32" fmla="*/ 2147483647 w 405"/>
                <a:gd name="T33" fmla="*/ 2147483647 h 302"/>
                <a:gd name="T34" fmla="*/ 2147483647 w 405"/>
                <a:gd name="T35" fmla="*/ 2147483647 h 302"/>
                <a:gd name="T36" fmla="*/ 2147483647 w 405"/>
                <a:gd name="T37" fmla="*/ 2147483647 h 302"/>
                <a:gd name="T38" fmla="*/ 2147483647 w 405"/>
                <a:gd name="T39" fmla="*/ 2147483647 h 302"/>
                <a:gd name="T40" fmla="*/ 2147483647 w 405"/>
                <a:gd name="T41" fmla="*/ 2147483647 h 302"/>
                <a:gd name="T42" fmla="*/ 2147483647 w 405"/>
                <a:gd name="T43" fmla="*/ 2147483647 h 302"/>
                <a:gd name="T44" fmla="*/ 2147483647 w 405"/>
                <a:gd name="T45" fmla="*/ 2147483647 h 302"/>
                <a:gd name="T46" fmla="*/ 2147483647 w 405"/>
                <a:gd name="T47" fmla="*/ 581102798 h 302"/>
                <a:gd name="T48" fmla="*/ 2147483647 w 405"/>
                <a:gd name="T49" fmla="*/ 435757711 h 302"/>
                <a:gd name="T50" fmla="*/ 2147483647 w 405"/>
                <a:gd name="T51" fmla="*/ 435757711 h 302"/>
                <a:gd name="T52" fmla="*/ 2147483647 w 405"/>
                <a:gd name="T53" fmla="*/ 145344561 h 302"/>
                <a:gd name="T54" fmla="*/ 2147483647 w 405"/>
                <a:gd name="T55" fmla="*/ 1161929098 h 302"/>
                <a:gd name="T56" fmla="*/ 2147483647 w 405"/>
                <a:gd name="T57" fmla="*/ 2147483647 h 302"/>
                <a:gd name="T58" fmla="*/ 2147483647 w 405"/>
                <a:gd name="T59" fmla="*/ 2147483647 h 302"/>
                <a:gd name="T60" fmla="*/ 2147483647 w 405"/>
                <a:gd name="T61" fmla="*/ 2147483647 h 302"/>
                <a:gd name="T62" fmla="*/ 2147483647 w 405"/>
                <a:gd name="T63" fmla="*/ 2147483647 h 302"/>
                <a:gd name="T64" fmla="*/ 2147483647 w 405"/>
                <a:gd name="T65" fmla="*/ 2147483647 h 302"/>
                <a:gd name="T66" fmla="*/ 2147483647 w 405"/>
                <a:gd name="T67" fmla="*/ 2147483647 h 302"/>
                <a:gd name="T68" fmla="*/ 2147483647 w 405"/>
                <a:gd name="T69" fmla="*/ 2147483647 h 302"/>
                <a:gd name="T70" fmla="*/ 2147483647 w 405"/>
                <a:gd name="T71" fmla="*/ 2147483647 h 302"/>
                <a:gd name="T72" fmla="*/ 2147483647 w 405"/>
                <a:gd name="T73" fmla="*/ 2147483647 h 302"/>
                <a:gd name="T74" fmla="*/ 2147483647 w 405"/>
                <a:gd name="T75" fmla="*/ 2147483647 h 302"/>
                <a:gd name="T76" fmla="*/ 2147483647 w 405"/>
                <a:gd name="T77" fmla="*/ 2147483647 h 302"/>
                <a:gd name="T78" fmla="*/ 2147483647 w 405"/>
                <a:gd name="T79" fmla="*/ 2147483647 h 302"/>
                <a:gd name="T80" fmla="*/ 2147483647 w 405"/>
                <a:gd name="T81" fmla="*/ 2147483647 h 302"/>
                <a:gd name="T82" fmla="*/ 2147483647 w 405"/>
                <a:gd name="T83" fmla="*/ 2147483647 h 302"/>
                <a:gd name="T84" fmla="*/ 2147483647 w 405"/>
                <a:gd name="T85" fmla="*/ 2147483647 h 302"/>
                <a:gd name="T86" fmla="*/ 2147483647 w 405"/>
                <a:gd name="T87" fmla="*/ 2147483647 h 302"/>
                <a:gd name="T88" fmla="*/ 2147483647 w 405"/>
                <a:gd name="T89" fmla="*/ 2147483647 h 302"/>
                <a:gd name="T90" fmla="*/ 2084051499 w 405"/>
                <a:gd name="T91" fmla="*/ 2147483647 h 30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05" h="302">
                  <a:moveTo>
                    <a:pt x="26" y="166"/>
                  </a:moveTo>
                  <a:lnTo>
                    <a:pt x="26" y="162"/>
                  </a:lnTo>
                  <a:lnTo>
                    <a:pt x="27" y="158"/>
                  </a:lnTo>
                  <a:lnTo>
                    <a:pt x="28" y="156"/>
                  </a:lnTo>
                  <a:lnTo>
                    <a:pt x="29" y="155"/>
                  </a:lnTo>
                  <a:lnTo>
                    <a:pt x="30" y="154"/>
                  </a:lnTo>
                  <a:lnTo>
                    <a:pt x="33" y="154"/>
                  </a:lnTo>
                  <a:lnTo>
                    <a:pt x="28" y="151"/>
                  </a:lnTo>
                  <a:lnTo>
                    <a:pt x="23" y="147"/>
                  </a:lnTo>
                  <a:lnTo>
                    <a:pt x="18" y="143"/>
                  </a:lnTo>
                  <a:lnTo>
                    <a:pt x="14" y="138"/>
                  </a:lnTo>
                  <a:lnTo>
                    <a:pt x="6" y="127"/>
                  </a:lnTo>
                  <a:lnTo>
                    <a:pt x="0" y="117"/>
                  </a:lnTo>
                  <a:lnTo>
                    <a:pt x="2" y="116"/>
                  </a:lnTo>
                  <a:lnTo>
                    <a:pt x="4" y="115"/>
                  </a:lnTo>
                  <a:lnTo>
                    <a:pt x="5" y="112"/>
                  </a:lnTo>
                  <a:lnTo>
                    <a:pt x="5" y="110"/>
                  </a:lnTo>
                  <a:lnTo>
                    <a:pt x="6" y="104"/>
                  </a:lnTo>
                  <a:lnTo>
                    <a:pt x="6" y="98"/>
                  </a:lnTo>
                  <a:lnTo>
                    <a:pt x="17" y="97"/>
                  </a:lnTo>
                  <a:lnTo>
                    <a:pt x="26" y="95"/>
                  </a:lnTo>
                  <a:lnTo>
                    <a:pt x="34" y="93"/>
                  </a:lnTo>
                  <a:lnTo>
                    <a:pt x="41" y="91"/>
                  </a:lnTo>
                  <a:lnTo>
                    <a:pt x="47" y="88"/>
                  </a:lnTo>
                  <a:lnTo>
                    <a:pt x="52" y="85"/>
                  </a:lnTo>
                  <a:lnTo>
                    <a:pt x="57" y="82"/>
                  </a:lnTo>
                  <a:lnTo>
                    <a:pt x="60" y="78"/>
                  </a:lnTo>
                  <a:lnTo>
                    <a:pt x="67" y="70"/>
                  </a:lnTo>
                  <a:lnTo>
                    <a:pt x="71" y="61"/>
                  </a:lnTo>
                  <a:lnTo>
                    <a:pt x="75" y="52"/>
                  </a:lnTo>
                  <a:lnTo>
                    <a:pt x="80" y="43"/>
                  </a:lnTo>
                  <a:lnTo>
                    <a:pt x="84" y="47"/>
                  </a:lnTo>
                  <a:lnTo>
                    <a:pt x="89" y="50"/>
                  </a:lnTo>
                  <a:lnTo>
                    <a:pt x="95" y="52"/>
                  </a:lnTo>
                  <a:lnTo>
                    <a:pt x="102" y="53"/>
                  </a:lnTo>
                  <a:lnTo>
                    <a:pt x="117" y="54"/>
                  </a:lnTo>
                  <a:lnTo>
                    <a:pt x="135" y="52"/>
                  </a:lnTo>
                  <a:lnTo>
                    <a:pt x="169" y="46"/>
                  </a:lnTo>
                  <a:lnTo>
                    <a:pt x="200" y="43"/>
                  </a:lnTo>
                  <a:lnTo>
                    <a:pt x="212" y="43"/>
                  </a:lnTo>
                  <a:lnTo>
                    <a:pt x="223" y="42"/>
                  </a:lnTo>
                  <a:lnTo>
                    <a:pt x="234" y="41"/>
                  </a:lnTo>
                  <a:lnTo>
                    <a:pt x="245" y="39"/>
                  </a:lnTo>
                  <a:lnTo>
                    <a:pt x="264" y="35"/>
                  </a:lnTo>
                  <a:lnTo>
                    <a:pt x="283" y="29"/>
                  </a:lnTo>
                  <a:lnTo>
                    <a:pt x="318" y="17"/>
                  </a:lnTo>
                  <a:lnTo>
                    <a:pt x="352" y="6"/>
                  </a:lnTo>
                  <a:lnTo>
                    <a:pt x="359" y="4"/>
                  </a:lnTo>
                  <a:lnTo>
                    <a:pt x="365" y="3"/>
                  </a:lnTo>
                  <a:lnTo>
                    <a:pt x="372" y="3"/>
                  </a:lnTo>
                  <a:lnTo>
                    <a:pt x="378" y="3"/>
                  </a:lnTo>
                  <a:lnTo>
                    <a:pt x="385" y="3"/>
                  </a:lnTo>
                  <a:lnTo>
                    <a:pt x="392" y="2"/>
                  </a:lnTo>
                  <a:lnTo>
                    <a:pt x="398" y="1"/>
                  </a:lnTo>
                  <a:lnTo>
                    <a:pt x="405" y="0"/>
                  </a:lnTo>
                  <a:lnTo>
                    <a:pt x="395" y="8"/>
                  </a:lnTo>
                  <a:lnTo>
                    <a:pt x="372" y="29"/>
                  </a:lnTo>
                  <a:lnTo>
                    <a:pt x="360" y="41"/>
                  </a:lnTo>
                  <a:lnTo>
                    <a:pt x="349" y="52"/>
                  </a:lnTo>
                  <a:lnTo>
                    <a:pt x="344" y="57"/>
                  </a:lnTo>
                  <a:lnTo>
                    <a:pt x="341" y="61"/>
                  </a:lnTo>
                  <a:lnTo>
                    <a:pt x="339" y="64"/>
                  </a:lnTo>
                  <a:lnTo>
                    <a:pt x="339" y="68"/>
                  </a:lnTo>
                  <a:lnTo>
                    <a:pt x="339" y="96"/>
                  </a:lnTo>
                  <a:lnTo>
                    <a:pt x="338" y="132"/>
                  </a:lnTo>
                  <a:lnTo>
                    <a:pt x="337" y="149"/>
                  </a:lnTo>
                  <a:lnTo>
                    <a:pt x="336" y="165"/>
                  </a:lnTo>
                  <a:lnTo>
                    <a:pt x="335" y="180"/>
                  </a:lnTo>
                  <a:lnTo>
                    <a:pt x="332" y="191"/>
                  </a:lnTo>
                  <a:lnTo>
                    <a:pt x="326" y="198"/>
                  </a:lnTo>
                  <a:lnTo>
                    <a:pt x="317" y="204"/>
                  </a:lnTo>
                  <a:lnTo>
                    <a:pt x="305" y="210"/>
                  </a:lnTo>
                  <a:lnTo>
                    <a:pt x="293" y="215"/>
                  </a:lnTo>
                  <a:lnTo>
                    <a:pt x="265" y="227"/>
                  </a:lnTo>
                  <a:lnTo>
                    <a:pt x="239" y="241"/>
                  </a:lnTo>
                  <a:lnTo>
                    <a:pt x="106" y="302"/>
                  </a:lnTo>
                  <a:lnTo>
                    <a:pt x="53" y="271"/>
                  </a:lnTo>
                  <a:lnTo>
                    <a:pt x="57" y="260"/>
                  </a:lnTo>
                  <a:lnTo>
                    <a:pt x="64" y="240"/>
                  </a:lnTo>
                  <a:lnTo>
                    <a:pt x="70" y="228"/>
                  </a:lnTo>
                  <a:lnTo>
                    <a:pt x="75" y="218"/>
                  </a:lnTo>
                  <a:lnTo>
                    <a:pt x="81" y="209"/>
                  </a:lnTo>
                  <a:lnTo>
                    <a:pt x="86" y="203"/>
                  </a:lnTo>
                  <a:lnTo>
                    <a:pt x="86" y="172"/>
                  </a:lnTo>
                  <a:lnTo>
                    <a:pt x="79" y="173"/>
                  </a:lnTo>
                  <a:lnTo>
                    <a:pt x="71" y="173"/>
                  </a:lnTo>
                  <a:lnTo>
                    <a:pt x="63" y="171"/>
                  </a:lnTo>
                  <a:lnTo>
                    <a:pt x="57" y="169"/>
                  </a:lnTo>
                  <a:lnTo>
                    <a:pt x="49" y="167"/>
                  </a:lnTo>
                  <a:lnTo>
                    <a:pt x="41" y="165"/>
                  </a:lnTo>
                  <a:lnTo>
                    <a:pt x="34" y="165"/>
                  </a:lnTo>
                  <a:lnTo>
                    <a:pt x="26" y="16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38" name="Freeform 534"/>
            <p:cNvSpPr>
              <a:spLocks/>
            </p:cNvSpPr>
            <p:nvPr>
              <p:custDataLst>
                <p:tags r:id="rId369"/>
              </p:custDataLst>
            </p:nvPr>
          </p:nvSpPr>
          <p:spPr bwMode="auto">
            <a:xfrm>
              <a:off x="7818872" y="2619800"/>
              <a:ext cx="46434" cy="79375"/>
            </a:xfrm>
            <a:custGeom>
              <a:avLst/>
              <a:gdLst>
                <a:gd name="T0" fmla="*/ 2147483647 w 100"/>
                <a:gd name="T1" fmla="*/ 134268702 h 155"/>
                <a:gd name="T2" fmla="*/ 2147483647 w 100"/>
                <a:gd name="T3" fmla="*/ 2147483647 h 155"/>
                <a:gd name="T4" fmla="*/ 2147483647 w 100"/>
                <a:gd name="T5" fmla="*/ 2147483647 h 155"/>
                <a:gd name="T6" fmla="*/ 2147483647 w 100"/>
                <a:gd name="T7" fmla="*/ 2147483647 h 155"/>
                <a:gd name="T8" fmla="*/ 2147483647 w 100"/>
                <a:gd name="T9" fmla="*/ 2147483647 h 155"/>
                <a:gd name="T10" fmla="*/ 2147483647 w 100"/>
                <a:gd name="T11" fmla="*/ 2147483647 h 155"/>
                <a:gd name="T12" fmla="*/ 2147483647 w 100"/>
                <a:gd name="T13" fmla="*/ 2147483647 h 155"/>
                <a:gd name="T14" fmla="*/ 2147483647 w 100"/>
                <a:gd name="T15" fmla="*/ 2147483647 h 155"/>
                <a:gd name="T16" fmla="*/ 2147483647 w 100"/>
                <a:gd name="T17" fmla="*/ 2147483647 h 155"/>
                <a:gd name="T18" fmla="*/ 2147483647 w 100"/>
                <a:gd name="T19" fmla="*/ 2147483647 h 155"/>
                <a:gd name="T20" fmla="*/ 2147483647 w 100"/>
                <a:gd name="T21" fmla="*/ 2147483647 h 155"/>
                <a:gd name="T22" fmla="*/ 2147483647 w 100"/>
                <a:gd name="T23" fmla="*/ 2147483647 h 155"/>
                <a:gd name="T24" fmla="*/ 2147483647 w 100"/>
                <a:gd name="T25" fmla="*/ 2147483647 h 155"/>
                <a:gd name="T26" fmla="*/ 2147483647 w 100"/>
                <a:gd name="T27" fmla="*/ 2147483647 h 155"/>
                <a:gd name="T28" fmla="*/ 2147483647 w 100"/>
                <a:gd name="T29" fmla="*/ 2147483647 h 155"/>
                <a:gd name="T30" fmla="*/ 2147483647 w 100"/>
                <a:gd name="T31" fmla="*/ 2147483647 h 155"/>
                <a:gd name="T32" fmla="*/ 2147483647 w 100"/>
                <a:gd name="T33" fmla="*/ 2147483647 h 155"/>
                <a:gd name="T34" fmla="*/ 2047321003 w 100"/>
                <a:gd name="T35" fmla="*/ 2147483647 h 155"/>
                <a:gd name="T36" fmla="*/ 1732433606 w 100"/>
                <a:gd name="T37" fmla="*/ 2147483647 h 155"/>
                <a:gd name="T38" fmla="*/ 1181104415 w 100"/>
                <a:gd name="T39" fmla="*/ 2147483647 h 155"/>
                <a:gd name="T40" fmla="*/ 708772890 w 100"/>
                <a:gd name="T41" fmla="*/ 2147483647 h 155"/>
                <a:gd name="T42" fmla="*/ 393701614 w 100"/>
                <a:gd name="T43" fmla="*/ 2147483647 h 155"/>
                <a:gd name="T44" fmla="*/ 157443699 w 100"/>
                <a:gd name="T45" fmla="*/ 2147483647 h 155"/>
                <a:gd name="T46" fmla="*/ 0 w 100"/>
                <a:gd name="T47" fmla="*/ 2147483647 h 155"/>
                <a:gd name="T48" fmla="*/ 0 w 100"/>
                <a:gd name="T49" fmla="*/ 2147483647 h 155"/>
                <a:gd name="T50" fmla="*/ 0 w 100"/>
                <a:gd name="T51" fmla="*/ 2147483647 h 155"/>
                <a:gd name="T52" fmla="*/ 0 w 100"/>
                <a:gd name="T53" fmla="*/ 2147483647 h 155"/>
                <a:gd name="T54" fmla="*/ 0 w 100"/>
                <a:gd name="T55" fmla="*/ 2147483647 h 155"/>
                <a:gd name="T56" fmla="*/ 0 w 100"/>
                <a:gd name="T57" fmla="*/ 2147483647 h 155"/>
                <a:gd name="T58" fmla="*/ 1181104415 w 100"/>
                <a:gd name="T59" fmla="*/ 2147483647 h 155"/>
                <a:gd name="T60" fmla="*/ 2047321003 w 100"/>
                <a:gd name="T61" fmla="*/ 2147483647 h 155"/>
                <a:gd name="T62" fmla="*/ 2047321003 w 100"/>
                <a:gd name="T63" fmla="*/ 2147483647 h 155"/>
                <a:gd name="T64" fmla="*/ 2126134792 w 100"/>
                <a:gd name="T65" fmla="*/ 2147483647 h 155"/>
                <a:gd name="T66" fmla="*/ 2147483647 w 100"/>
                <a:gd name="T67" fmla="*/ 2147483647 h 155"/>
                <a:gd name="T68" fmla="*/ 2147483647 w 100"/>
                <a:gd name="T69" fmla="*/ 2147483647 h 155"/>
                <a:gd name="T70" fmla="*/ 2147483647 w 100"/>
                <a:gd name="T71" fmla="*/ 1611484052 h 155"/>
                <a:gd name="T72" fmla="*/ 2147483647 w 100"/>
                <a:gd name="T73" fmla="*/ 940141569 h 155"/>
                <a:gd name="T74" fmla="*/ 2147483647 w 100"/>
                <a:gd name="T75" fmla="*/ 537073782 h 155"/>
                <a:gd name="T76" fmla="*/ 2147483647 w 100"/>
                <a:gd name="T77" fmla="*/ 268536891 h 155"/>
                <a:gd name="T78" fmla="*/ 2147483647 w 100"/>
                <a:gd name="T79" fmla="*/ 0 h 155"/>
                <a:gd name="T80" fmla="*/ 2147483647 w 100"/>
                <a:gd name="T81" fmla="*/ 0 h 155"/>
                <a:gd name="T82" fmla="*/ 2147483647 w 100"/>
                <a:gd name="T83" fmla="*/ 0 h 155"/>
                <a:gd name="T84" fmla="*/ 2147483647 w 100"/>
                <a:gd name="T85" fmla="*/ 134268702 h 15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00" h="155">
                  <a:moveTo>
                    <a:pt x="100" y="1"/>
                  </a:moveTo>
                  <a:lnTo>
                    <a:pt x="100" y="30"/>
                  </a:lnTo>
                  <a:lnTo>
                    <a:pt x="100" y="55"/>
                  </a:lnTo>
                  <a:lnTo>
                    <a:pt x="100" y="78"/>
                  </a:lnTo>
                  <a:lnTo>
                    <a:pt x="100" y="99"/>
                  </a:lnTo>
                  <a:lnTo>
                    <a:pt x="98" y="109"/>
                  </a:lnTo>
                  <a:lnTo>
                    <a:pt x="94" y="118"/>
                  </a:lnTo>
                  <a:lnTo>
                    <a:pt x="89" y="128"/>
                  </a:lnTo>
                  <a:lnTo>
                    <a:pt x="82" y="137"/>
                  </a:lnTo>
                  <a:lnTo>
                    <a:pt x="73" y="144"/>
                  </a:lnTo>
                  <a:lnTo>
                    <a:pt x="62" y="150"/>
                  </a:lnTo>
                  <a:lnTo>
                    <a:pt x="57" y="152"/>
                  </a:lnTo>
                  <a:lnTo>
                    <a:pt x="51" y="154"/>
                  </a:lnTo>
                  <a:lnTo>
                    <a:pt x="46" y="155"/>
                  </a:lnTo>
                  <a:lnTo>
                    <a:pt x="39" y="155"/>
                  </a:lnTo>
                  <a:lnTo>
                    <a:pt x="35" y="154"/>
                  </a:lnTo>
                  <a:lnTo>
                    <a:pt x="30" y="153"/>
                  </a:lnTo>
                  <a:lnTo>
                    <a:pt x="26" y="151"/>
                  </a:lnTo>
                  <a:lnTo>
                    <a:pt x="22" y="149"/>
                  </a:lnTo>
                  <a:lnTo>
                    <a:pt x="15" y="142"/>
                  </a:lnTo>
                  <a:lnTo>
                    <a:pt x="9" y="134"/>
                  </a:lnTo>
                  <a:lnTo>
                    <a:pt x="5" y="124"/>
                  </a:lnTo>
                  <a:lnTo>
                    <a:pt x="2" y="113"/>
                  </a:lnTo>
                  <a:lnTo>
                    <a:pt x="0" y="103"/>
                  </a:lnTo>
                  <a:lnTo>
                    <a:pt x="0" y="93"/>
                  </a:lnTo>
                  <a:lnTo>
                    <a:pt x="0" y="77"/>
                  </a:lnTo>
                  <a:lnTo>
                    <a:pt x="0" y="65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15" y="50"/>
                  </a:lnTo>
                  <a:lnTo>
                    <a:pt x="26" y="50"/>
                  </a:lnTo>
                  <a:lnTo>
                    <a:pt x="26" y="40"/>
                  </a:lnTo>
                  <a:lnTo>
                    <a:pt x="27" y="31"/>
                  </a:lnTo>
                  <a:lnTo>
                    <a:pt x="29" y="23"/>
                  </a:lnTo>
                  <a:lnTo>
                    <a:pt x="31" y="17"/>
                  </a:lnTo>
                  <a:lnTo>
                    <a:pt x="35" y="12"/>
                  </a:lnTo>
                  <a:lnTo>
                    <a:pt x="39" y="7"/>
                  </a:lnTo>
                  <a:lnTo>
                    <a:pt x="42" y="4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1" y="0"/>
                  </a:lnTo>
                  <a:lnTo>
                    <a:pt x="84" y="0"/>
                  </a:lnTo>
                  <a:lnTo>
                    <a:pt x="100" y="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339" name="Group 535"/>
            <p:cNvGrpSpPr>
              <a:grpSpLocks/>
            </p:cNvGrpSpPr>
            <p:nvPr>
              <p:custDataLst>
                <p:tags r:id="rId370"/>
              </p:custDataLst>
            </p:nvPr>
          </p:nvGrpSpPr>
          <p:grpSpPr bwMode="auto">
            <a:xfrm>
              <a:off x="5270140" y="2087985"/>
              <a:ext cx="522817" cy="201612"/>
              <a:chOff x="3289" y="1830"/>
              <a:chExt cx="363" cy="128"/>
            </a:xfrm>
          </p:grpSpPr>
          <p:sp>
            <p:nvSpPr>
              <p:cNvPr id="2350" name="Freeform 536"/>
              <p:cNvSpPr>
                <a:spLocks/>
              </p:cNvSpPr>
              <p:nvPr/>
            </p:nvSpPr>
            <p:spPr bwMode="auto">
              <a:xfrm>
                <a:off x="3289" y="1871"/>
                <a:ext cx="4" cy="3"/>
              </a:xfrm>
              <a:custGeom>
                <a:avLst/>
                <a:gdLst>
                  <a:gd name="T0" fmla="*/ 0 w 13"/>
                  <a:gd name="T1" fmla="*/ 0 h 7"/>
                  <a:gd name="T2" fmla="*/ 0 w 13"/>
                  <a:gd name="T3" fmla="*/ 0 h 7"/>
                  <a:gd name="T4" fmla="*/ 0 w 13"/>
                  <a:gd name="T5" fmla="*/ 0 h 7"/>
                  <a:gd name="T6" fmla="*/ 0 w 13"/>
                  <a:gd name="T7" fmla="*/ 0 h 7"/>
                  <a:gd name="T8" fmla="*/ 0 w 13"/>
                  <a:gd name="T9" fmla="*/ 0 h 7"/>
                  <a:gd name="T10" fmla="*/ 0 w 13"/>
                  <a:gd name="T11" fmla="*/ 0 h 7"/>
                  <a:gd name="T12" fmla="*/ 0 w 13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3" y="0"/>
                    </a:moveTo>
                    <a:lnTo>
                      <a:pt x="12" y="1"/>
                    </a:lnTo>
                    <a:lnTo>
                      <a:pt x="9" y="3"/>
                    </a:lnTo>
                    <a:lnTo>
                      <a:pt x="4" y="5"/>
                    </a:lnTo>
                    <a:lnTo>
                      <a:pt x="0" y="7"/>
                    </a:lnTo>
                    <a:lnTo>
                      <a:pt x="7" y="3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51" name="Freeform 537"/>
              <p:cNvSpPr>
                <a:spLocks/>
              </p:cNvSpPr>
              <p:nvPr/>
            </p:nvSpPr>
            <p:spPr bwMode="auto">
              <a:xfrm>
                <a:off x="3324" y="1937"/>
                <a:ext cx="10" cy="3"/>
              </a:xfrm>
              <a:custGeom>
                <a:avLst/>
                <a:gdLst>
                  <a:gd name="T0" fmla="*/ 0 w 34"/>
                  <a:gd name="T1" fmla="*/ 0 h 8"/>
                  <a:gd name="T2" fmla="*/ 0 w 34"/>
                  <a:gd name="T3" fmla="*/ 0 h 8"/>
                  <a:gd name="T4" fmla="*/ 0 w 34"/>
                  <a:gd name="T5" fmla="*/ 0 h 8"/>
                  <a:gd name="T6" fmla="*/ 1 w 34"/>
                  <a:gd name="T7" fmla="*/ 0 h 8"/>
                  <a:gd name="T8" fmla="*/ 1 w 34"/>
                  <a:gd name="T9" fmla="*/ 0 h 8"/>
                  <a:gd name="T10" fmla="*/ 1 w 34"/>
                  <a:gd name="T11" fmla="*/ 0 h 8"/>
                  <a:gd name="T12" fmla="*/ 1 w 34"/>
                  <a:gd name="T13" fmla="*/ 0 h 8"/>
                  <a:gd name="T14" fmla="*/ 1 w 34"/>
                  <a:gd name="T15" fmla="*/ 0 h 8"/>
                  <a:gd name="T16" fmla="*/ 0 w 34"/>
                  <a:gd name="T17" fmla="*/ 0 h 8"/>
                  <a:gd name="T18" fmla="*/ 0 w 34"/>
                  <a:gd name="T19" fmla="*/ 0 h 8"/>
                  <a:gd name="T20" fmla="*/ 0 w 34"/>
                  <a:gd name="T21" fmla="*/ 0 h 8"/>
                  <a:gd name="T22" fmla="*/ 0 w 34"/>
                  <a:gd name="T23" fmla="*/ 0 h 8"/>
                  <a:gd name="T24" fmla="*/ 0 w 34"/>
                  <a:gd name="T25" fmla="*/ 0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4" h="8">
                    <a:moveTo>
                      <a:pt x="0" y="6"/>
                    </a:moveTo>
                    <a:lnTo>
                      <a:pt x="7" y="5"/>
                    </a:lnTo>
                    <a:lnTo>
                      <a:pt x="15" y="3"/>
                    </a:lnTo>
                    <a:lnTo>
                      <a:pt x="25" y="1"/>
                    </a:lnTo>
                    <a:lnTo>
                      <a:pt x="34" y="0"/>
                    </a:lnTo>
                    <a:lnTo>
                      <a:pt x="31" y="2"/>
                    </a:lnTo>
                    <a:lnTo>
                      <a:pt x="27" y="4"/>
                    </a:lnTo>
                    <a:lnTo>
                      <a:pt x="22" y="6"/>
                    </a:lnTo>
                    <a:lnTo>
                      <a:pt x="18" y="7"/>
                    </a:lnTo>
                    <a:lnTo>
                      <a:pt x="12" y="8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52" name="Freeform 538"/>
              <p:cNvSpPr>
                <a:spLocks/>
              </p:cNvSpPr>
              <p:nvPr/>
            </p:nvSpPr>
            <p:spPr bwMode="auto">
              <a:xfrm>
                <a:off x="3343" y="1948"/>
                <a:ext cx="4" cy="8"/>
              </a:xfrm>
              <a:custGeom>
                <a:avLst/>
                <a:gdLst>
                  <a:gd name="T0" fmla="*/ 0 w 13"/>
                  <a:gd name="T1" fmla="*/ 1 h 24"/>
                  <a:gd name="T2" fmla="*/ 0 w 13"/>
                  <a:gd name="T3" fmla="*/ 0 h 24"/>
                  <a:gd name="T4" fmla="*/ 0 w 13"/>
                  <a:gd name="T5" fmla="*/ 0 h 24"/>
                  <a:gd name="T6" fmla="*/ 0 w 13"/>
                  <a:gd name="T7" fmla="*/ 1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24">
                    <a:moveTo>
                      <a:pt x="0" y="24"/>
                    </a:moveTo>
                    <a:lnTo>
                      <a:pt x="0" y="0"/>
                    </a:lnTo>
                    <a:lnTo>
                      <a:pt x="13" y="12"/>
                    </a:lnTo>
                    <a:lnTo>
                      <a:pt x="0" y="24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53" name="Freeform 539"/>
              <p:cNvSpPr>
                <a:spLocks/>
              </p:cNvSpPr>
              <p:nvPr/>
            </p:nvSpPr>
            <p:spPr bwMode="auto">
              <a:xfrm>
                <a:off x="3313" y="1834"/>
                <a:ext cx="34" cy="23"/>
              </a:xfrm>
              <a:custGeom>
                <a:avLst/>
                <a:gdLst>
                  <a:gd name="T0" fmla="*/ 0 w 107"/>
                  <a:gd name="T1" fmla="*/ 0 h 69"/>
                  <a:gd name="T2" fmla="*/ 0 w 107"/>
                  <a:gd name="T3" fmla="*/ 1 h 69"/>
                  <a:gd name="T4" fmla="*/ 0 w 107"/>
                  <a:gd name="T5" fmla="*/ 2 h 69"/>
                  <a:gd name="T6" fmla="*/ 0 w 107"/>
                  <a:gd name="T7" fmla="*/ 2 h 69"/>
                  <a:gd name="T8" fmla="*/ 0 w 107"/>
                  <a:gd name="T9" fmla="*/ 3 h 69"/>
                  <a:gd name="T10" fmla="*/ 1 w 107"/>
                  <a:gd name="T11" fmla="*/ 2 h 69"/>
                  <a:gd name="T12" fmla="*/ 2 w 107"/>
                  <a:gd name="T13" fmla="*/ 2 h 69"/>
                  <a:gd name="T14" fmla="*/ 3 w 107"/>
                  <a:gd name="T15" fmla="*/ 2 h 69"/>
                  <a:gd name="T16" fmla="*/ 3 w 107"/>
                  <a:gd name="T17" fmla="*/ 2 h 69"/>
                  <a:gd name="T18" fmla="*/ 3 w 107"/>
                  <a:gd name="T19" fmla="*/ 1 h 69"/>
                  <a:gd name="T20" fmla="*/ 3 w 107"/>
                  <a:gd name="T21" fmla="*/ 1 h 69"/>
                  <a:gd name="T22" fmla="*/ 3 w 107"/>
                  <a:gd name="T23" fmla="*/ 1 h 69"/>
                  <a:gd name="T24" fmla="*/ 3 w 107"/>
                  <a:gd name="T25" fmla="*/ 1 h 69"/>
                  <a:gd name="T26" fmla="*/ 2 w 107"/>
                  <a:gd name="T27" fmla="*/ 1 h 69"/>
                  <a:gd name="T28" fmla="*/ 2 w 107"/>
                  <a:gd name="T29" fmla="*/ 1 h 69"/>
                  <a:gd name="T30" fmla="*/ 2 w 107"/>
                  <a:gd name="T31" fmla="*/ 1 h 69"/>
                  <a:gd name="T32" fmla="*/ 2 w 107"/>
                  <a:gd name="T33" fmla="*/ 0 h 69"/>
                  <a:gd name="T34" fmla="*/ 2 w 107"/>
                  <a:gd name="T35" fmla="*/ 0 h 69"/>
                  <a:gd name="T36" fmla="*/ 2 w 107"/>
                  <a:gd name="T37" fmla="*/ 0 h 69"/>
                  <a:gd name="T38" fmla="*/ 2 w 107"/>
                  <a:gd name="T39" fmla="*/ 0 h 69"/>
                  <a:gd name="T40" fmla="*/ 1 w 107"/>
                  <a:gd name="T41" fmla="*/ 0 h 69"/>
                  <a:gd name="T42" fmla="*/ 1 w 107"/>
                  <a:gd name="T43" fmla="*/ 0 h 69"/>
                  <a:gd name="T44" fmla="*/ 0 w 107"/>
                  <a:gd name="T45" fmla="*/ 0 h 6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07" h="69">
                    <a:moveTo>
                      <a:pt x="0" y="13"/>
                    </a:moveTo>
                    <a:lnTo>
                      <a:pt x="0" y="27"/>
                    </a:lnTo>
                    <a:lnTo>
                      <a:pt x="0" y="45"/>
                    </a:lnTo>
                    <a:lnTo>
                      <a:pt x="0" y="62"/>
                    </a:lnTo>
                    <a:lnTo>
                      <a:pt x="0" y="69"/>
                    </a:lnTo>
                    <a:lnTo>
                      <a:pt x="16" y="66"/>
                    </a:lnTo>
                    <a:lnTo>
                      <a:pt x="49" y="58"/>
                    </a:lnTo>
                    <a:lnTo>
                      <a:pt x="85" y="50"/>
                    </a:lnTo>
                    <a:lnTo>
                      <a:pt x="107" y="44"/>
                    </a:lnTo>
                    <a:lnTo>
                      <a:pt x="101" y="38"/>
                    </a:lnTo>
                    <a:lnTo>
                      <a:pt x="94" y="34"/>
                    </a:lnTo>
                    <a:lnTo>
                      <a:pt x="86" y="30"/>
                    </a:lnTo>
                    <a:lnTo>
                      <a:pt x="78" y="27"/>
                    </a:lnTo>
                    <a:lnTo>
                      <a:pt x="72" y="23"/>
                    </a:lnTo>
                    <a:lnTo>
                      <a:pt x="65" y="18"/>
                    </a:lnTo>
                    <a:lnTo>
                      <a:pt x="63" y="15"/>
                    </a:lnTo>
                    <a:lnTo>
                      <a:pt x="62" y="11"/>
                    </a:lnTo>
                    <a:lnTo>
                      <a:pt x="61" y="7"/>
                    </a:lnTo>
                    <a:lnTo>
                      <a:pt x="61" y="0"/>
                    </a:lnTo>
                    <a:lnTo>
                      <a:pt x="54" y="1"/>
                    </a:lnTo>
                    <a:lnTo>
                      <a:pt x="38" y="4"/>
                    </a:lnTo>
                    <a:lnTo>
                      <a:pt x="18" y="9"/>
                    </a:lnTo>
                    <a:lnTo>
                      <a:pt x="0" y="13"/>
                    </a:lnTo>
                  </a:path>
                </a:pathLst>
              </a:custGeom>
              <a:solidFill>
                <a:srgbClr val="C0C0C0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54" name="Freeform 540"/>
              <p:cNvSpPr>
                <a:spLocks/>
              </p:cNvSpPr>
              <p:nvPr/>
            </p:nvSpPr>
            <p:spPr bwMode="auto">
              <a:xfrm>
                <a:off x="3302" y="1830"/>
                <a:ext cx="350" cy="128"/>
              </a:xfrm>
              <a:custGeom>
                <a:avLst/>
                <a:gdLst>
                  <a:gd name="T0" fmla="*/ 35 w 1070"/>
                  <a:gd name="T1" fmla="*/ 5 h 382"/>
                  <a:gd name="T2" fmla="*/ 34 w 1070"/>
                  <a:gd name="T3" fmla="*/ 4 h 382"/>
                  <a:gd name="T4" fmla="*/ 34 w 1070"/>
                  <a:gd name="T5" fmla="*/ 2 h 382"/>
                  <a:gd name="T6" fmla="*/ 33 w 1070"/>
                  <a:gd name="T7" fmla="*/ 1 h 382"/>
                  <a:gd name="T8" fmla="*/ 28 w 1070"/>
                  <a:gd name="T9" fmla="*/ 1 h 382"/>
                  <a:gd name="T10" fmla="*/ 26 w 1070"/>
                  <a:gd name="T11" fmla="*/ 2 h 382"/>
                  <a:gd name="T12" fmla="*/ 24 w 1070"/>
                  <a:gd name="T13" fmla="*/ 2 h 382"/>
                  <a:gd name="T14" fmla="*/ 22 w 1070"/>
                  <a:gd name="T15" fmla="*/ 2 h 382"/>
                  <a:gd name="T16" fmla="*/ 21 w 1070"/>
                  <a:gd name="T17" fmla="*/ 2 h 382"/>
                  <a:gd name="T18" fmla="*/ 20 w 1070"/>
                  <a:gd name="T19" fmla="*/ 1 h 382"/>
                  <a:gd name="T20" fmla="*/ 18 w 1070"/>
                  <a:gd name="T21" fmla="*/ 1 h 382"/>
                  <a:gd name="T22" fmla="*/ 17 w 1070"/>
                  <a:gd name="T23" fmla="*/ 1 h 382"/>
                  <a:gd name="T24" fmla="*/ 16 w 1070"/>
                  <a:gd name="T25" fmla="*/ 0 h 382"/>
                  <a:gd name="T26" fmla="*/ 14 w 1070"/>
                  <a:gd name="T27" fmla="*/ 1 h 382"/>
                  <a:gd name="T28" fmla="*/ 10 w 1070"/>
                  <a:gd name="T29" fmla="*/ 1 h 382"/>
                  <a:gd name="T30" fmla="*/ 9 w 1070"/>
                  <a:gd name="T31" fmla="*/ 2 h 382"/>
                  <a:gd name="T32" fmla="*/ 5 w 1070"/>
                  <a:gd name="T33" fmla="*/ 2 h 382"/>
                  <a:gd name="T34" fmla="*/ 6 w 1070"/>
                  <a:gd name="T35" fmla="*/ 3 h 382"/>
                  <a:gd name="T36" fmla="*/ 6 w 1070"/>
                  <a:gd name="T37" fmla="*/ 3 h 382"/>
                  <a:gd name="T38" fmla="*/ 4 w 1070"/>
                  <a:gd name="T39" fmla="*/ 3 h 382"/>
                  <a:gd name="T40" fmla="*/ 2 w 1070"/>
                  <a:gd name="T41" fmla="*/ 3 h 382"/>
                  <a:gd name="T42" fmla="*/ 0 w 1070"/>
                  <a:gd name="T43" fmla="*/ 4 h 382"/>
                  <a:gd name="T44" fmla="*/ 0 w 1070"/>
                  <a:gd name="T45" fmla="*/ 5 h 382"/>
                  <a:gd name="T46" fmla="*/ 1 w 1070"/>
                  <a:gd name="T47" fmla="*/ 6 h 382"/>
                  <a:gd name="T48" fmla="*/ 1 w 1070"/>
                  <a:gd name="T49" fmla="*/ 7 h 382"/>
                  <a:gd name="T50" fmla="*/ 1 w 1070"/>
                  <a:gd name="T51" fmla="*/ 8 h 382"/>
                  <a:gd name="T52" fmla="*/ 2 w 1070"/>
                  <a:gd name="T53" fmla="*/ 9 h 382"/>
                  <a:gd name="T54" fmla="*/ 2 w 1070"/>
                  <a:gd name="T55" fmla="*/ 10 h 382"/>
                  <a:gd name="T56" fmla="*/ 3 w 1070"/>
                  <a:gd name="T57" fmla="*/ 10 h 382"/>
                  <a:gd name="T58" fmla="*/ 3 w 1070"/>
                  <a:gd name="T59" fmla="*/ 11 h 382"/>
                  <a:gd name="T60" fmla="*/ 7 w 1070"/>
                  <a:gd name="T61" fmla="*/ 13 h 382"/>
                  <a:gd name="T62" fmla="*/ 9 w 1070"/>
                  <a:gd name="T63" fmla="*/ 14 h 382"/>
                  <a:gd name="T64" fmla="*/ 9 w 1070"/>
                  <a:gd name="T65" fmla="*/ 13 h 382"/>
                  <a:gd name="T66" fmla="*/ 10 w 1070"/>
                  <a:gd name="T67" fmla="*/ 13 h 382"/>
                  <a:gd name="T68" fmla="*/ 10 w 1070"/>
                  <a:gd name="T69" fmla="*/ 12 h 382"/>
                  <a:gd name="T70" fmla="*/ 12 w 1070"/>
                  <a:gd name="T71" fmla="*/ 12 h 382"/>
                  <a:gd name="T72" fmla="*/ 13 w 1070"/>
                  <a:gd name="T73" fmla="*/ 13 h 382"/>
                  <a:gd name="T74" fmla="*/ 14 w 1070"/>
                  <a:gd name="T75" fmla="*/ 14 h 382"/>
                  <a:gd name="T76" fmla="*/ 16 w 1070"/>
                  <a:gd name="T77" fmla="*/ 13 h 382"/>
                  <a:gd name="T78" fmla="*/ 17 w 1070"/>
                  <a:gd name="T79" fmla="*/ 13 h 382"/>
                  <a:gd name="T80" fmla="*/ 18 w 1070"/>
                  <a:gd name="T81" fmla="*/ 12 h 382"/>
                  <a:gd name="T82" fmla="*/ 20 w 1070"/>
                  <a:gd name="T83" fmla="*/ 12 h 382"/>
                  <a:gd name="T84" fmla="*/ 20 w 1070"/>
                  <a:gd name="T85" fmla="*/ 14 h 382"/>
                  <a:gd name="T86" fmla="*/ 21 w 1070"/>
                  <a:gd name="T87" fmla="*/ 14 h 382"/>
                  <a:gd name="T88" fmla="*/ 22 w 1070"/>
                  <a:gd name="T89" fmla="*/ 14 h 382"/>
                  <a:gd name="T90" fmla="*/ 23 w 1070"/>
                  <a:gd name="T91" fmla="*/ 13 h 382"/>
                  <a:gd name="T92" fmla="*/ 26 w 1070"/>
                  <a:gd name="T93" fmla="*/ 12 h 382"/>
                  <a:gd name="T94" fmla="*/ 29 w 1070"/>
                  <a:gd name="T95" fmla="*/ 12 h 382"/>
                  <a:gd name="T96" fmla="*/ 32 w 1070"/>
                  <a:gd name="T97" fmla="*/ 11 h 382"/>
                  <a:gd name="T98" fmla="*/ 34 w 1070"/>
                  <a:gd name="T99" fmla="*/ 11 h 382"/>
                  <a:gd name="T100" fmla="*/ 35 w 1070"/>
                  <a:gd name="T101" fmla="*/ 11 h 382"/>
                  <a:gd name="T102" fmla="*/ 37 w 1070"/>
                  <a:gd name="T103" fmla="*/ 12 h 382"/>
                  <a:gd name="T104" fmla="*/ 37 w 1070"/>
                  <a:gd name="T105" fmla="*/ 10 h 382"/>
                  <a:gd name="T106" fmla="*/ 36 w 1070"/>
                  <a:gd name="T107" fmla="*/ 8 h 382"/>
                  <a:gd name="T108" fmla="*/ 36 w 1070"/>
                  <a:gd name="T109" fmla="*/ 6 h 38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070" h="382">
                    <a:moveTo>
                      <a:pt x="1011" y="142"/>
                    </a:moveTo>
                    <a:lnTo>
                      <a:pt x="1011" y="136"/>
                    </a:lnTo>
                    <a:lnTo>
                      <a:pt x="1011" y="123"/>
                    </a:lnTo>
                    <a:lnTo>
                      <a:pt x="1000" y="125"/>
                    </a:lnTo>
                    <a:lnTo>
                      <a:pt x="992" y="124"/>
                    </a:lnTo>
                    <a:lnTo>
                      <a:pt x="984" y="122"/>
                    </a:lnTo>
                    <a:lnTo>
                      <a:pt x="980" y="119"/>
                    </a:lnTo>
                    <a:lnTo>
                      <a:pt x="976" y="114"/>
                    </a:lnTo>
                    <a:lnTo>
                      <a:pt x="972" y="109"/>
                    </a:lnTo>
                    <a:lnTo>
                      <a:pt x="970" y="103"/>
                    </a:lnTo>
                    <a:lnTo>
                      <a:pt x="969" y="96"/>
                    </a:lnTo>
                    <a:lnTo>
                      <a:pt x="967" y="82"/>
                    </a:lnTo>
                    <a:lnTo>
                      <a:pt x="966" y="68"/>
                    </a:lnTo>
                    <a:lnTo>
                      <a:pt x="965" y="62"/>
                    </a:lnTo>
                    <a:lnTo>
                      <a:pt x="962" y="57"/>
                    </a:lnTo>
                    <a:lnTo>
                      <a:pt x="960" y="53"/>
                    </a:lnTo>
                    <a:lnTo>
                      <a:pt x="957" y="50"/>
                    </a:lnTo>
                    <a:lnTo>
                      <a:pt x="950" y="44"/>
                    </a:lnTo>
                    <a:lnTo>
                      <a:pt x="944" y="40"/>
                    </a:lnTo>
                    <a:lnTo>
                      <a:pt x="936" y="36"/>
                    </a:lnTo>
                    <a:lnTo>
                      <a:pt x="928" y="33"/>
                    </a:lnTo>
                    <a:lnTo>
                      <a:pt x="912" y="28"/>
                    </a:lnTo>
                    <a:lnTo>
                      <a:pt x="894" y="25"/>
                    </a:lnTo>
                    <a:lnTo>
                      <a:pt x="857" y="22"/>
                    </a:lnTo>
                    <a:lnTo>
                      <a:pt x="817" y="19"/>
                    </a:lnTo>
                    <a:lnTo>
                      <a:pt x="799" y="29"/>
                    </a:lnTo>
                    <a:lnTo>
                      <a:pt x="769" y="43"/>
                    </a:lnTo>
                    <a:lnTo>
                      <a:pt x="752" y="50"/>
                    </a:lnTo>
                    <a:lnTo>
                      <a:pt x="734" y="56"/>
                    </a:lnTo>
                    <a:lnTo>
                      <a:pt x="726" y="58"/>
                    </a:lnTo>
                    <a:lnTo>
                      <a:pt x="719" y="60"/>
                    </a:lnTo>
                    <a:lnTo>
                      <a:pt x="711" y="61"/>
                    </a:lnTo>
                    <a:lnTo>
                      <a:pt x="704" y="62"/>
                    </a:lnTo>
                    <a:lnTo>
                      <a:pt x="692" y="63"/>
                    </a:lnTo>
                    <a:lnTo>
                      <a:pt x="678" y="65"/>
                    </a:lnTo>
                    <a:lnTo>
                      <a:pt x="664" y="67"/>
                    </a:lnTo>
                    <a:lnTo>
                      <a:pt x="652" y="68"/>
                    </a:lnTo>
                    <a:lnTo>
                      <a:pt x="644" y="68"/>
                    </a:lnTo>
                    <a:lnTo>
                      <a:pt x="637" y="67"/>
                    </a:lnTo>
                    <a:lnTo>
                      <a:pt x="632" y="65"/>
                    </a:lnTo>
                    <a:lnTo>
                      <a:pt x="626" y="63"/>
                    </a:lnTo>
                    <a:lnTo>
                      <a:pt x="622" y="59"/>
                    </a:lnTo>
                    <a:lnTo>
                      <a:pt x="618" y="55"/>
                    </a:lnTo>
                    <a:lnTo>
                      <a:pt x="614" y="50"/>
                    </a:lnTo>
                    <a:lnTo>
                      <a:pt x="612" y="44"/>
                    </a:lnTo>
                    <a:lnTo>
                      <a:pt x="601" y="45"/>
                    </a:lnTo>
                    <a:lnTo>
                      <a:pt x="591" y="44"/>
                    </a:lnTo>
                    <a:lnTo>
                      <a:pt x="581" y="42"/>
                    </a:lnTo>
                    <a:lnTo>
                      <a:pt x="571" y="40"/>
                    </a:lnTo>
                    <a:lnTo>
                      <a:pt x="560" y="37"/>
                    </a:lnTo>
                    <a:lnTo>
                      <a:pt x="549" y="34"/>
                    </a:lnTo>
                    <a:lnTo>
                      <a:pt x="537" y="32"/>
                    </a:lnTo>
                    <a:lnTo>
                      <a:pt x="525" y="32"/>
                    </a:lnTo>
                    <a:lnTo>
                      <a:pt x="525" y="25"/>
                    </a:lnTo>
                    <a:lnTo>
                      <a:pt x="525" y="19"/>
                    </a:lnTo>
                    <a:lnTo>
                      <a:pt x="512" y="22"/>
                    </a:lnTo>
                    <a:lnTo>
                      <a:pt x="499" y="25"/>
                    </a:lnTo>
                    <a:lnTo>
                      <a:pt x="493" y="25"/>
                    </a:lnTo>
                    <a:lnTo>
                      <a:pt x="488" y="23"/>
                    </a:lnTo>
                    <a:lnTo>
                      <a:pt x="483" y="21"/>
                    </a:lnTo>
                    <a:lnTo>
                      <a:pt x="477" y="17"/>
                    </a:lnTo>
                    <a:lnTo>
                      <a:pt x="473" y="13"/>
                    </a:lnTo>
                    <a:lnTo>
                      <a:pt x="468" y="9"/>
                    </a:lnTo>
                    <a:lnTo>
                      <a:pt x="466" y="5"/>
                    </a:lnTo>
                    <a:lnTo>
                      <a:pt x="465" y="0"/>
                    </a:lnTo>
                    <a:lnTo>
                      <a:pt x="456" y="5"/>
                    </a:lnTo>
                    <a:lnTo>
                      <a:pt x="445" y="9"/>
                    </a:lnTo>
                    <a:lnTo>
                      <a:pt x="432" y="12"/>
                    </a:lnTo>
                    <a:lnTo>
                      <a:pt x="419" y="14"/>
                    </a:lnTo>
                    <a:lnTo>
                      <a:pt x="390" y="16"/>
                    </a:lnTo>
                    <a:lnTo>
                      <a:pt x="360" y="19"/>
                    </a:lnTo>
                    <a:lnTo>
                      <a:pt x="343" y="20"/>
                    </a:lnTo>
                    <a:lnTo>
                      <a:pt x="329" y="21"/>
                    </a:lnTo>
                    <a:lnTo>
                      <a:pt x="313" y="23"/>
                    </a:lnTo>
                    <a:lnTo>
                      <a:pt x="299" y="26"/>
                    </a:lnTo>
                    <a:lnTo>
                      <a:pt x="286" y="30"/>
                    </a:lnTo>
                    <a:lnTo>
                      <a:pt x="274" y="35"/>
                    </a:lnTo>
                    <a:lnTo>
                      <a:pt x="267" y="38"/>
                    </a:lnTo>
                    <a:lnTo>
                      <a:pt x="262" y="41"/>
                    </a:lnTo>
                    <a:lnTo>
                      <a:pt x="257" y="45"/>
                    </a:lnTo>
                    <a:lnTo>
                      <a:pt x="253" y="50"/>
                    </a:lnTo>
                    <a:lnTo>
                      <a:pt x="147" y="50"/>
                    </a:lnTo>
                    <a:lnTo>
                      <a:pt x="145" y="54"/>
                    </a:lnTo>
                    <a:lnTo>
                      <a:pt x="142" y="58"/>
                    </a:lnTo>
                    <a:lnTo>
                      <a:pt x="138" y="61"/>
                    </a:lnTo>
                    <a:lnTo>
                      <a:pt x="133" y="62"/>
                    </a:lnTo>
                    <a:lnTo>
                      <a:pt x="143" y="65"/>
                    </a:lnTo>
                    <a:lnTo>
                      <a:pt x="153" y="68"/>
                    </a:lnTo>
                    <a:lnTo>
                      <a:pt x="163" y="70"/>
                    </a:lnTo>
                    <a:lnTo>
                      <a:pt x="173" y="75"/>
                    </a:lnTo>
                    <a:lnTo>
                      <a:pt x="173" y="79"/>
                    </a:lnTo>
                    <a:lnTo>
                      <a:pt x="172" y="83"/>
                    </a:lnTo>
                    <a:lnTo>
                      <a:pt x="170" y="86"/>
                    </a:lnTo>
                    <a:lnTo>
                      <a:pt x="167" y="88"/>
                    </a:lnTo>
                    <a:lnTo>
                      <a:pt x="164" y="90"/>
                    </a:lnTo>
                    <a:lnTo>
                      <a:pt x="161" y="91"/>
                    </a:lnTo>
                    <a:lnTo>
                      <a:pt x="158" y="92"/>
                    </a:lnTo>
                    <a:lnTo>
                      <a:pt x="153" y="93"/>
                    </a:lnTo>
                    <a:lnTo>
                      <a:pt x="133" y="94"/>
                    </a:lnTo>
                    <a:lnTo>
                      <a:pt x="114" y="93"/>
                    </a:lnTo>
                    <a:lnTo>
                      <a:pt x="108" y="93"/>
                    </a:lnTo>
                    <a:lnTo>
                      <a:pt x="94" y="93"/>
                    </a:lnTo>
                    <a:lnTo>
                      <a:pt x="74" y="93"/>
                    </a:lnTo>
                    <a:lnTo>
                      <a:pt x="53" y="93"/>
                    </a:lnTo>
                    <a:lnTo>
                      <a:pt x="42" y="94"/>
                    </a:lnTo>
                    <a:lnTo>
                      <a:pt x="31" y="95"/>
                    </a:lnTo>
                    <a:lnTo>
                      <a:pt x="22" y="99"/>
                    </a:lnTo>
                    <a:lnTo>
                      <a:pt x="15" y="104"/>
                    </a:lnTo>
                    <a:lnTo>
                      <a:pt x="11" y="107"/>
                    </a:lnTo>
                    <a:lnTo>
                      <a:pt x="8" y="110"/>
                    </a:lnTo>
                    <a:lnTo>
                      <a:pt x="6" y="114"/>
                    </a:lnTo>
                    <a:lnTo>
                      <a:pt x="4" y="119"/>
                    </a:lnTo>
                    <a:lnTo>
                      <a:pt x="2" y="130"/>
                    </a:lnTo>
                    <a:lnTo>
                      <a:pt x="0" y="142"/>
                    </a:lnTo>
                    <a:lnTo>
                      <a:pt x="0" y="147"/>
                    </a:lnTo>
                    <a:lnTo>
                      <a:pt x="2" y="151"/>
                    </a:lnTo>
                    <a:lnTo>
                      <a:pt x="4" y="154"/>
                    </a:lnTo>
                    <a:lnTo>
                      <a:pt x="5" y="157"/>
                    </a:lnTo>
                    <a:lnTo>
                      <a:pt x="10" y="162"/>
                    </a:lnTo>
                    <a:lnTo>
                      <a:pt x="16" y="167"/>
                    </a:lnTo>
                    <a:lnTo>
                      <a:pt x="20" y="173"/>
                    </a:lnTo>
                    <a:lnTo>
                      <a:pt x="22" y="179"/>
                    </a:lnTo>
                    <a:lnTo>
                      <a:pt x="24" y="183"/>
                    </a:lnTo>
                    <a:lnTo>
                      <a:pt x="24" y="188"/>
                    </a:lnTo>
                    <a:lnTo>
                      <a:pt x="22" y="193"/>
                    </a:lnTo>
                    <a:lnTo>
                      <a:pt x="20" y="198"/>
                    </a:lnTo>
                    <a:lnTo>
                      <a:pt x="19" y="200"/>
                    </a:lnTo>
                    <a:lnTo>
                      <a:pt x="19" y="203"/>
                    </a:lnTo>
                    <a:lnTo>
                      <a:pt x="20" y="206"/>
                    </a:lnTo>
                    <a:lnTo>
                      <a:pt x="21" y="210"/>
                    </a:lnTo>
                    <a:lnTo>
                      <a:pt x="25" y="217"/>
                    </a:lnTo>
                    <a:lnTo>
                      <a:pt x="30" y="224"/>
                    </a:lnTo>
                    <a:lnTo>
                      <a:pt x="37" y="230"/>
                    </a:lnTo>
                    <a:lnTo>
                      <a:pt x="44" y="235"/>
                    </a:lnTo>
                    <a:lnTo>
                      <a:pt x="49" y="237"/>
                    </a:lnTo>
                    <a:lnTo>
                      <a:pt x="52" y="239"/>
                    </a:lnTo>
                    <a:lnTo>
                      <a:pt x="56" y="241"/>
                    </a:lnTo>
                    <a:lnTo>
                      <a:pt x="60" y="241"/>
                    </a:lnTo>
                    <a:lnTo>
                      <a:pt x="59" y="250"/>
                    </a:lnTo>
                    <a:lnTo>
                      <a:pt x="56" y="259"/>
                    </a:lnTo>
                    <a:lnTo>
                      <a:pt x="52" y="266"/>
                    </a:lnTo>
                    <a:lnTo>
                      <a:pt x="47" y="271"/>
                    </a:lnTo>
                    <a:lnTo>
                      <a:pt x="56" y="271"/>
                    </a:lnTo>
                    <a:lnTo>
                      <a:pt x="66" y="271"/>
                    </a:lnTo>
                    <a:lnTo>
                      <a:pt x="74" y="271"/>
                    </a:lnTo>
                    <a:lnTo>
                      <a:pt x="81" y="271"/>
                    </a:lnTo>
                    <a:lnTo>
                      <a:pt x="82" y="275"/>
                    </a:lnTo>
                    <a:lnTo>
                      <a:pt x="84" y="280"/>
                    </a:lnTo>
                    <a:lnTo>
                      <a:pt x="89" y="284"/>
                    </a:lnTo>
                    <a:lnTo>
                      <a:pt x="96" y="290"/>
                    </a:lnTo>
                    <a:lnTo>
                      <a:pt x="112" y="302"/>
                    </a:lnTo>
                    <a:lnTo>
                      <a:pt x="131" y="313"/>
                    </a:lnTo>
                    <a:lnTo>
                      <a:pt x="170" y="334"/>
                    </a:lnTo>
                    <a:lnTo>
                      <a:pt x="193" y="345"/>
                    </a:lnTo>
                    <a:lnTo>
                      <a:pt x="205" y="352"/>
                    </a:lnTo>
                    <a:lnTo>
                      <a:pt x="218" y="360"/>
                    </a:lnTo>
                    <a:lnTo>
                      <a:pt x="226" y="364"/>
                    </a:lnTo>
                    <a:lnTo>
                      <a:pt x="234" y="367"/>
                    </a:lnTo>
                    <a:lnTo>
                      <a:pt x="243" y="370"/>
                    </a:lnTo>
                    <a:lnTo>
                      <a:pt x="253" y="370"/>
                    </a:lnTo>
                    <a:lnTo>
                      <a:pt x="255" y="370"/>
                    </a:lnTo>
                    <a:lnTo>
                      <a:pt x="257" y="367"/>
                    </a:lnTo>
                    <a:lnTo>
                      <a:pt x="261" y="365"/>
                    </a:lnTo>
                    <a:lnTo>
                      <a:pt x="264" y="361"/>
                    </a:lnTo>
                    <a:lnTo>
                      <a:pt x="267" y="358"/>
                    </a:lnTo>
                    <a:lnTo>
                      <a:pt x="271" y="355"/>
                    </a:lnTo>
                    <a:lnTo>
                      <a:pt x="275" y="353"/>
                    </a:lnTo>
                    <a:lnTo>
                      <a:pt x="279" y="352"/>
                    </a:lnTo>
                    <a:lnTo>
                      <a:pt x="277" y="344"/>
                    </a:lnTo>
                    <a:lnTo>
                      <a:pt x="277" y="338"/>
                    </a:lnTo>
                    <a:lnTo>
                      <a:pt x="278" y="332"/>
                    </a:lnTo>
                    <a:lnTo>
                      <a:pt x="280" y="326"/>
                    </a:lnTo>
                    <a:lnTo>
                      <a:pt x="284" y="322"/>
                    </a:lnTo>
                    <a:lnTo>
                      <a:pt x="289" y="318"/>
                    </a:lnTo>
                    <a:lnTo>
                      <a:pt x="297" y="316"/>
                    </a:lnTo>
                    <a:lnTo>
                      <a:pt x="306" y="315"/>
                    </a:lnTo>
                    <a:lnTo>
                      <a:pt x="316" y="315"/>
                    </a:lnTo>
                    <a:lnTo>
                      <a:pt x="323" y="317"/>
                    </a:lnTo>
                    <a:lnTo>
                      <a:pt x="329" y="320"/>
                    </a:lnTo>
                    <a:lnTo>
                      <a:pt x="334" y="323"/>
                    </a:lnTo>
                    <a:lnTo>
                      <a:pt x="343" y="332"/>
                    </a:lnTo>
                    <a:lnTo>
                      <a:pt x="350" y="342"/>
                    </a:lnTo>
                    <a:lnTo>
                      <a:pt x="353" y="347"/>
                    </a:lnTo>
                    <a:lnTo>
                      <a:pt x="357" y="353"/>
                    </a:lnTo>
                    <a:lnTo>
                      <a:pt x="362" y="358"/>
                    </a:lnTo>
                    <a:lnTo>
                      <a:pt x="367" y="362"/>
                    </a:lnTo>
                    <a:lnTo>
                      <a:pt x="373" y="365"/>
                    </a:lnTo>
                    <a:lnTo>
                      <a:pt x="380" y="368"/>
                    </a:lnTo>
                    <a:lnTo>
                      <a:pt x="389" y="370"/>
                    </a:lnTo>
                    <a:lnTo>
                      <a:pt x="399" y="370"/>
                    </a:lnTo>
                    <a:lnTo>
                      <a:pt x="409" y="370"/>
                    </a:lnTo>
                    <a:lnTo>
                      <a:pt x="418" y="369"/>
                    </a:lnTo>
                    <a:lnTo>
                      <a:pt x="425" y="367"/>
                    </a:lnTo>
                    <a:lnTo>
                      <a:pt x="433" y="365"/>
                    </a:lnTo>
                    <a:lnTo>
                      <a:pt x="447" y="359"/>
                    </a:lnTo>
                    <a:lnTo>
                      <a:pt x="459" y="352"/>
                    </a:lnTo>
                    <a:lnTo>
                      <a:pt x="472" y="345"/>
                    </a:lnTo>
                    <a:lnTo>
                      <a:pt x="483" y="339"/>
                    </a:lnTo>
                    <a:lnTo>
                      <a:pt x="488" y="336"/>
                    </a:lnTo>
                    <a:lnTo>
                      <a:pt x="493" y="335"/>
                    </a:lnTo>
                    <a:lnTo>
                      <a:pt x="499" y="333"/>
                    </a:lnTo>
                    <a:lnTo>
                      <a:pt x="506" y="333"/>
                    </a:lnTo>
                    <a:lnTo>
                      <a:pt x="512" y="332"/>
                    </a:lnTo>
                    <a:lnTo>
                      <a:pt x="521" y="329"/>
                    </a:lnTo>
                    <a:lnTo>
                      <a:pt x="525" y="327"/>
                    </a:lnTo>
                    <a:lnTo>
                      <a:pt x="529" y="325"/>
                    </a:lnTo>
                    <a:lnTo>
                      <a:pt x="531" y="323"/>
                    </a:lnTo>
                    <a:lnTo>
                      <a:pt x="532" y="321"/>
                    </a:lnTo>
                    <a:lnTo>
                      <a:pt x="565" y="321"/>
                    </a:lnTo>
                    <a:lnTo>
                      <a:pt x="564" y="326"/>
                    </a:lnTo>
                    <a:lnTo>
                      <a:pt x="563" y="333"/>
                    </a:lnTo>
                    <a:lnTo>
                      <a:pt x="564" y="341"/>
                    </a:lnTo>
                    <a:lnTo>
                      <a:pt x="565" y="349"/>
                    </a:lnTo>
                    <a:lnTo>
                      <a:pt x="566" y="358"/>
                    </a:lnTo>
                    <a:lnTo>
                      <a:pt x="567" y="367"/>
                    </a:lnTo>
                    <a:lnTo>
                      <a:pt x="567" y="375"/>
                    </a:lnTo>
                    <a:lnTo>
                      <a:pt x="565" y="382"/>
                    </a:lnTo>
                    <a:lnTo>
                      <a:pt x="575" y="381"/>
                    </a:lnTo>
                    <a:lnTo>
                      <a:pt x="582" y="379"/>
                    </a:lnTo>
                    <a:lnTo>
                      <a:pt x="590" y="377"/>
                    </a:lnTo>
                    <a:lnTo>
                      <a:pt x="596" y="375"/>
                    </a:lnTo>
                    <a:lnTo>
                      <a:pt x="601" y="372"/>
                    </a:lnTo>
                    <a:lnTo>
                      <a:pt x="605" y="369"/>
                    </a:lnTo>
                    <a:lnTo>
                      <a:pt x="610" y="366"/>
                    </a:lnTo>
                    <a:lnTo>
                      <a:pt x="613" y="362"/>
                    </a:lnTo>
                    <a:lnTo>
                      <a:pt x="623" y="345"/>
                    </a:lnTo>
                    <a:lnTo>
                      <a:pt x="632" y="327"/>
                    </a:lnTo>
                    <a:lnTo>
                      <a:pt x="636" y="331"/>
                    </a:lnTo>
                    <a:lnTo>
                      <a:pt x="641" y="334"/>
                    </a:lnTo>
                    <a:lnTo>
                      <a:pt x="647" y="336"/>
                    </a:lnTo>
                    <a:lnTo>
                      <a:pt x="654" y="337"/>
                    </a:lnTo>
                    <a:lnTo>
                      <a:pt x="669" y="338"/>
                    </a:lnTo>
                    <a:lnTo>
                      <a:pt x="687" y="336"/>
                    </a:lnTo>
                    <a:lnTo>
                      <a:pt x="721" y="330"/>
                    </a:lnTo>
                    <a:lnTo>
                      <a:pt x="752" y="327"/>
                    </a:lnTo>
                    <a:lnTo>
                      <a:pt x="767" y="327"/>
                    </a:lnTo>
                    <a:lnTo>
                      <a:pt x="781" y="325"/>
                    </a:lnTo>
                    <a:lnTo>
                      <a:pt x="794" y="324"/>
                    </a:lnTo>
                    <a:lnTo>
                      <a:pt x="808" y="321"/>
                    </a:lnTo>
                    <a:lnTo>
                      <a:pt x="831" y="315"/>
                    </a:lnTo>
                    <a:lnTo>
                      <a:pt x="853" y="307"/>
                    </a:lnTo>
                    <a:lnTo>
                      <a:pt x="873" y="299"/>
                    </a:lnTo>
                    <a:lnTo>
                      <a:pt x="895" y="290"/>
                    </a:lnTo>
                    <a:lnTo>
                      <a:pt x="906" y="287"/>
                    </a:lnTo>
                    <a:lnTo>
                      <a:pt x="918" y="283"/>
                    </a:lnTo>
                    <a:lnTo>
                      <a:pt x="930" y="280"/>
                    </a:lnTo>
                    <a:lnTo>
                      <a:pt x="944" y="278"/>
                    </a:lnTo>
                    <a:lnTo>
                      <a:pt x="951" y="279"/>
                    </a:lnTo>
                    <a:lnTo>
                      <a:pt x="961" y="284"/>
                    </a:lnTo>
                    <a:lnTo>
                      <a:pt x="967" y="286"/>
                    </a:lnTo>
                    <a:lnTo>
                      <a:pt x="972" y="288"/>
                    </a:lnTo>
                    <a:lnTo>
                      <a:pt x="979" y="289"/>
                    </a:lnTo>
                    <a:lnTo>
                      <a:pt x="983" y="290"/>
                    </a:lnTo>
                    <a:lnTo>
                      <a:pt x="995" y="290"/>
                    </a:lnTo>
                    <a:lnTo>
                      <a:pt x="1005" y="293"/>
                    </a:lnTo>
                    <a:lnTo>
                      <a:pt x="1015" y="295"/>
                    </a:lnTo>
                    <a:lnTo>
                      <a:pt x="1024" y="300"/>
                    </a:lnTo>
                    <a:lnTo>
                      <a:pt x="1034" y="303"/>
                    </a:lnTo>
                    <a:lnTo>
                      <a:pt x="1045" y="306"/>
                    </a:lnTo>
                    <a:lnTo>
                      <a:pt x="1056" y="308"/>
                    </a:lnTo>
                    <a:lnTo>
                      <a:pt x="1070" y="309"/>
                    </a:lnTo>
                    <a:lnTo>
                      <a:pt x="1068" y="297"/>
                    </a:lnTo>
                    <a:lnTo>
                      <a:pt x="1063" y="286"/>
                    </a:lnTo>
                    <a:lnTo>
                      <a:pt x="1060" y="276"/>
                    </a:lnTo>
                    <a:lnTo>
                      <a:pt x="1056" y="268"/>
                    </a:lnTo>
                    <a:lnTo>
                      <a:pt x="1047" y="254"/>
                    </a:lnTo>
                    <a:lnTo>
                      <a:pt x="1038" y="241"/>
                    </a:lnTo>
                    <a:lnTo>
                      <a:pt x="1034" y="233"/>
                    </a:lnTo>
                    <a:lnTo>
                      <a:pt x="1030" y="226"/>
                    </a:lnTo>
                    <a:lnTo>
                      <a:pt x="1026" y="219"/>
                    </a:lnTo>
                    <a:lnTo>
                      <a:pt x="1024" y="211"/>
                    </a:lnTo>
                    <a:lnTo>
                      <a:pt x="1021" y="202"/>
                    </a:lnTo>
                    <a:lnTo>
                      <a:pt x="1018" y="192"/>
                    </a:lnTo>
                    <a:lnTo>
                      <a:pt x="1017" y="179"/>
                    </a:lnTo>
                    <a:lnTo>
                      <a:pt x="1017" y="167"/>
                    </a:lnTo>
                    <a:lnTo>
                      <a:pt x="1014" y="152"/>
                    </a:lnTo>
                    <a:lnTo>
                      <a:pt x="1011" y="142"/>
                    </a:lnTo>
                  </a:path>
                </a:pathLst>
              </a:custGeom>
              <a:solidFill>
                <a:srgbClr val="00B0F0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defTabSz="91432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it-IT" sz="2400">
                  <a:solidFill>
                    <a:srgbClr val="7F7F7F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340" name="Freeform 541"/>
            <p:cNvSpPr>
              <a:spLocks/>
            </p:cNvSpPr>
            <p:nvPr>
              <p:custDataLst>
                <p:tags r:id="rId371"/>
              </p:custDataLst>
            </p:nvPr>
          </p:nvSpPr>
          <p:spPr bwMode="auto">
            <a:xfrm>
              <a:off x="3091166" y="3240513"/>
              <a:ext cx="108347" cy="122237"/>
            </a:xfrm>
            <a:custGeom>
              <a:avLst/>
              <a:gdLst>
                <a:gd name="T0" fmla="*/ 2147483647 w 226"/>
                <a:gd name="T1" fmla="*/ 2147483647 h 237"/>
                <a:gd name="T2" fmla="*/ 2147483647 w 226"/>
                <a:gd name="T3" fmla="*/ 2147483647 h 237"/>
                <a:gd name="T4" fmla="*/ 2147483647 w 226"/>
                <a:gd name="T5" fmla="*/ 2147483647 h 237"/>
                <a:gd name="T6" fmla="*/ 2147483647 w 226"/>
                <a:gd name="T7" fmla="*/ 2147483647 h 237"/>
                <a:gd name="T8" fmla="*/ 2147483647 w 226"/>
                <a:gd name="T9" fmla="*/ 2147483647 h 237"/>
                <a:gd name="T10" fmla="*/ 2147483647 w 226"/>
                <a:gd name="T11" fmla="*/ 2147483647 h 237"/>
                <a:gd name="T12" fmla="*/ 2147483647 w 226"/>
                <a:gd name="T13" fmla="*/ 2147483647 h 237"/>
                <a:gd name="T14" fmla="*/ 2147483647 w 226"/>
                <a:gd name="T15" fmla="*/ 2147483647 h 237"/>
                <a:gd name="T16" fmla="*/ 2147483647 w 226"/>
                <a:gd name="T17" fmla="*/ 2147483647 h 237"/>
                <a:gd name="T18" fmla="*/ 2147483647 w 226"/>
                <a:gd name="T19" fmla="*/ 2147483647 h 237"/>
                <a:gd name="T20" fmla="*/ 2147483647 w 226"/>
                <a:gd name="T21" fmla="*/ 2147483647 h 237"/>
                <a:gd name="T22" fmla="*/ 2147483647 w 226"/>
                <a:gd name="T23" fmla="*/ 2147483647 h 237"/>
                <a:gd name="T24" fmla="*/ 2147483647 w 226"/>
                <a:gd name="T25" fmla="*/ 2147483647 h 237"/>
                <a:gd name="T26" fmla="*/ 2147483647 w 226"/>
                <a:gd name="T27" fmla="*/ 2147483647 h 237"/>
                <a:gd name="T28" fmla="*/ 2147483647 w 226"/>
                <a:gd name="T29" fmla="*/ 2147483647 h 237"/>
                <a:gd name="T30" fmla="*/ 2147483647 w 226"/>
                <a:gd name="T31" fmla="*/ 2147483647 h 237"/>
                <a:gd name="T32" fmla="*/ 2147483647 w 226"/>
                <a:gd name="T33" fmla="*/ 2147483647 h 237"/>
                <a:gd name="T34" fmla="*/ 2147483647 w 226"/>
                <a:gd name="T35" fmla="*/ 2147483647 h 237"/>
                <a:gd name="T36" fmla="*/ 2147483647 w 226"/>
                <a:gd name="T37" fmla="*/ 2147483647 h 237"/>
                <a:gd name="T38" fmla="*/ 2147483647 w 226"/>
                <a:gd name="T39" fmla="*/ 2147483647 h 237"/>
                <a:gd name="T40" fmla="*/ 2147483647 w 226"/>
                <a:gd name="T41" fmla="*/ 2147483647 h 237"/>
                <a:gd name="T42" fmla="*/ 2147483647 w 226"/>
                <a:gd name="T43" fmla="*/ 2147483647 h 237"/>
                <a:gd name="T44" fmla="*/ 2147483647 w 226"/>
                <a:gd name="T45" fmla="*/ 1920905457 h 237"/>
                <a:gd name="T46" fmla="*/ 2147483647 w 226"/>
                <a:gd name="T47" fmla="*/ 960319660 h 237"/>
                <a:gd name="T48" fmla="*/ 2147483647 w 226"/>
                <a:gd name="T49" fmla="*/ 274529345 h 237"/>
                <a:gd name="T50" fmla="*/ 1733358493 w 226"/>
                <a:gd name="T51" fmla="*/ 823321382 h 237"/>
                <a:gd name="T52" fmla="*/ 1560042160 w 226"/>
                <a:gd name="T53" fmla="*/ 2147483647 h 237"/>
                <a:gd name="T54" fmla="*/ 866581225 w 226"/>
                <a:gd name="T55" fmla="*/ 2147483647 h 237"/>
                <a:gd name="T56" fmla="*/ 260072301 w 226"/>
                <a:gd name="T57" fmla="*/ 2147483647 h 237"/>
                <a:gd name="T58" fmla="*/ 0 w 226"/>
                <a:gd name="T59" fmla="*/ 2147483647 h 237"/>
                <a:gd name="T60" fmla="*/ 260072301 w 226"/>
                <a:gd name="T61" fmla="*/ 2147483647 h 237"/>
                <a:gd name="T62" fmla="*/ 866581225 w 226"/>
                <a:gd name="T63" fmla="*/ 2147483647 h 237"/>
                <a:gd name="T64" fmla="*/ 2147483647 w 226"/>
                <a:gd name="T65" fmla="*/ 2147483647 h 237"/>
                <a:gd name="T66" fmla="*/ 2147483647 w 226"/>
                <a:gd name="T67" fmla="*/ 2147483647 h 237"/>
                <a:gd name="T68" fmla="*/ 2147483647 w 226"/>
                <a:gd name="T69" fmla="*/ 2147483647 h 237"/>
                <a:gd name="T70" fmla="*/ 2147483647 w 226"/>
                <a:gd name="T71" fmla="*/ 2147483647 h 23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26" h="237">
                  <a:moveTo>
                    <a:pt x="61" y="234"/>
                  </a:moveTo>
                  <a:lnTo>
                    <a:pt x="63" y="236"/>
                  </a:lnTo>
                  <a:lnTo>
                    <a:pt x="65" y="237"/>
                  </a:lnTo>
                  <a:lnTo>
                    <a:pt x="68" y="237"/>
                  </a:lnTo>
                  <a:lnTo>
                    <a:pt x="70" y="237"/>
                  </a:lnTo>
                  <a:lnTo>
                    <a:pt x="75" y="235"/>
                  </a:lnTo>
                  <a:lnTo>
                    <a:pt x="80" y="234"/>
                  </a:lnTo>
                  <a:lnTo>
                    <a:pt x="83" y="234"/>
                  </a:lnTo>
                  <a:lnTo>
                    <a:pt x="86" y="232"/>
                  </a:lnTo>
                  <a:lnTo>
                    <a:pt x="89" y="230"/>
                  </a:lnTo>
                  <a:lnTo>
                    <a:pt x="92" y="227"/>
                  </a:lnTo>
                  <a:lnTo>
                    <a:pt x="96" y="223"/>
                  </a:lnTo>
                  <a:lnTo>
                    <a:pt x="98" y="219"/>
                  </a:lnTo>
                  <a:lnTo>
                    <a:pt x="99" y="214"/>
                  </a:lnTo>
                  <a:lnTo>
                    <a:pt x="100" y="209"/>
                  </a:lnTo>
                  <a:lnTo>
                    <a:pt x="123" y="209"/>
                  </a:lnTo>
                  <a:lnTo>
                    <a:pt x="145" y="208"/>
                  </a:lnTo>
                  <a:lnTo>
                    <a:pt x="166" y="205"/>
                  </a:lnTo>
                  <a:lnTo>
                    <a:pt x="186" y="201"/>
                  </a:lnTo>
                  <a:lnTo>
                    <a:pt x="195" y="198"/>
                  </a:lnTo>
                  <a:lnTo>
                    <a:pt x="202" y="195"/>
                  </a:lnTo>
                  <a:lnTo>
                    <a:pt x="209" y="191"/>
                  </a:lnTo>
                  <a:lnTo>
                    <a:pt x="215" y="186"/>
                  </a:lnTo>
                  <a:lnTo>
                    <a:pt x="220" y="181"/>
                  </a:lnTo>
                  <a:lnTo>
                    <a:pt x="223" y="175"/>
                  </a:lnTo>
                  <a:lnTo>
                    <a:pt x="225" y="168"/>
                  </a:lnTo>
                  <a:lnTo>
                    <a:pt x="226" y="161"/>
                  </a:lnTo>
                  <a:lnTo>
                    <a:pt x="226" y="153"/>
                  </a:lnTo>
                  <a:lnTo>
                    <a:pt x="225" y="147"/>
                  </a:lnTo>
                  <a:lnTo>
                    <a:pt x="223" y="140"/>
                  </a:lnTo>
                  <a:lnTo>
                    <a:pt x="221" y="134"/>
                  </a:lnTo>
                  <a:lnTo>
                    <a:pt x="215" y="123"/>
                  </a:lnTo>
                  <a:lnTo>
                    <a:pt x="210" y="112"/>
                  </a:lnTo>
                  <a:lnTo>
                    <a:pt x="203" y="100"/>
                  </a:lnTo>
                  <a:lnTo>
                    <a:pt x="198" y="90"/>
                  </a:lnTo>
                  <a:lnTo>
                    <a:pt x="196" y="84"/>
                  </a:lnTo>
                  <a:lnTo>
                    <a:pt x="195" y="79"/>
                  </a:lnTo>
                  <a:lnTo>
                    <a:pt x="193" y="74"/>
                  </a:lnTo>
                  <a:lnTo>
                    <a:pt x="193" y="68"/>
                  </a:lnTo>
                  <a:lnTo>
                    <a:pt x="195" y="59"/>
                  </a:lnTo>
                  <a:lnTo>
                    <a:pt x="197" y="51"/>
                  </a:lnTo>
                  <a:lnTo>
                    <a:pt x="200" y="43"/>
                  </a:lnTo>
                  <a:lnTo>
                    <a:pt x="204" y="36"/>
                  </a:lnTo>
                  <a:lnTo>
                    <a:pt x="213" y="25"/>
                  </a:lnTo>
                  <a:lnTo>
                    <a:pt x="220" y="19"/>
                  </a:lnTo>
                  <a:lnTo>
                    <a:pt x="213" y="14"/>
                  </a:lnTo>
                  <a:lnTo>
                    <a:pt x="203" y="11"/>
                  </a:lnTo>
                  <a:lnTo>
                    <a:pt x="191" y="7"/>
                  </a:lnTo>
                  <a:lnTo>
                    <a:pt x="179" y="5"/>
                  </a:lnTo>
                  <a:lnTo>
                    <a:pt x="154" y="2"/>
                  </a:lnTo>
                  <a:lnTo>
                    <a:pt x="133" y="0"/>
                  </a:lnTo>
                  <a:lnTo>
                    <a:pt x="20" y="6"/>
                  </a:lnTo>
                  <a:lnTo>
                    <a:pt x="20" y="19"/>
                  </a:lnTo>
                  <a:lnTo>
                    <a:pt x="18" y="31"/>
                  </a:lnTo>
                  <a:lnTo>
                    <a:pt x="14" y="42"/>
                  </a:lnTo>
                  <a:lnTo>
                    <a:pt x="10" y="54"/>
                  </a:lnTo>
                  <a:lnTo>
                    <a:pt x="7" y="66"/>
                  </a:lnTo>
                  <a:lnTo>
                    <a:pt x="3" y="79"/>
                  </a:lnTo>
                  <a:lnTo>
                    <a:pt x="1" y="93"/>
                  </a:lnTo>
                  <a:lnTo>
                    <a:pt x="0" y="111"/>
                  </a:lnTo>
                  <a:lnTo>
                    <a:pt x="1" y="121"/>
                  </a:lnTo>
                  <a:lnTo>
                    <a:pt x="3" y="130"/>
                  </a:lnTo>
                  <a:lnTo>
                    <a:pt x="6" y="138"/>
                  </a:lnTo>
                  <a:lnTo>
                    <a:pt x="10" y="146"/>
                  </a:lnTo>
                  <a:lnTo>
                    <a:pt x="19" y="159"/>
                  </a:lnTo>
                  <a:lnTo>
                    <a:pt x="30" y="173"/>
                  </a:lnTo>
                  <a:lnTo>
                    <a:pt x="41" y="185"/>
                  </a:lnTo>
                  <a:lnTo>
                    <a:pt x="51" y="199"/>
                  </a:lnTo>
                  <a:lnTo>
                    <a:pt x="55" y="207"/>
                  </a:lnTo>
                  <a:lnTo>
                    <a:pt x="57" y="216"/>
                  </a:lnTo>
                  <a:lnTo>
                    <a:pt x="59" y="225"/>
                  </a:lnTo>
                  <a:lnTo>
                    <a:pt x="61" y="234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1" name="Freeform 542"/>
            <p:cNvSpPr>
              <a:spLocks/>
            </p:cNvSpPr>
            <p:nvPr>
              <p:custDataLst>
                <p:tags r:id="rId372"/>
              </p:custDataLst>
            </p:nvPr>
          </p:nvSpPr>
          <p:spPr bwMode="auto">
            <a:xfrm>
              <a:off x="7364847" y="2676947"/>
              <a:ext cx="225292" cy="458788"/>
            </a:xfrm>
            <a:custGeom>
              <a:avLst/>
              <a:gdLst>
                <a:gd name="T0" fmla="*/ 2147483647 w 478"/>
                <a:gd name="T1" fmla="*/ 2147483647 h 875"/>
                <a:gd name="T2" fmla="*/ 2147483647 w 478"/>
                <a:gd name="T3" fmla="*/ 2147483647 h 875"/>
                <a:gd name="T4" fmla="*/ 2147483647 w 478"/>
                <a:gd name="T5" fmla="*/ 2147483647 h 875"/>
                <a:gd name="T6" fmla="*/ 2147483647 w 478"/>
                <a:gd name="T7" fmla="*/ 2147483647 h 875"/>
                <a:gd name="T8" fmla="*/ 2147483647 w 478"/>
                <a:gd name="T9" fmla="*/ 2147483647 h 875"/>
                <a:gd name="T10" fmla="*/ 2147483647 w 478"/>
                <a:gd name="T11" fmla="*/ 2147483647 h 875"/>
                <a:gd name="T12" fmla="*/ 2147483647 w 478"/>
                <a:gd name="T13" fmla="*/ 2147483647 h 875"/>
                <a:gd name="T14" fmla="*/ 2147483647 w 478"/>
                <a:gd name="T15" fmla="*/ 2147483647 h 875"/>
                <a:gd name="T16" fmla="*/ 2147483647 w 478"/>
                <a:gd name="T17" fmla="*/ 2147483647 h 875"/>
                <a:gd name="T18" fmla="*/ 2147483647 w 478"/>
                <a:gd name="T19" fmla="*/ 2147483647 h 875"/>
                <a:gd name="T20" fmla="*/ 2147483647 w 478"/>
                <a:gd name="T21" fmla="*/ 2147483647 h 875"/>
                <a:gd name="T22" fmla="*/ 2147483647 w 478"/>
                <a:gd name="T23" fmla="*/ 2147483647 h 875"/>
                <a:gd name="T24" fmla="*/ 2147483647 w 478"/>
                <a:gd name="T25" fmla="*/ 2147483647 h 875"/>
                <a:gd name="T26" fmla="*/ 2147483647 w 478"/>
                <a:gd name="T27" fmla="*/ 2147483647 h 875"/>
                <a:gd name="T28" fmla="*/ 2147483647 w 478"/>
                <a:gd name="T29" fmla="*/ 2147483647 h 875"/>
                <a:gd name="T30" fmla="*/ 2147483647 w 478"/>
                <a:gd name="T31" fmla="*/ 2147483647 h 875"/>
                <a:gd name="T32" fmla="*/ 2147483647 w 478"/>
                <a:gd name="T33" fmla="*/ 2147483647 h 875"/>
                <a:gd name="T34" fmla="*/ 2147483647 w 478"/>
                <a:gd name="T35" fmla="*/ 2147483647 h 875"/>
                <a:gd name="T36" fmla="*/ 2147483647 w 478"/>
                <a:gd name="T37" fmla="*/ 2147483647 h 875"/>
                <a:gd name="T38" fmla="*/ 2147483647 w 478"/>
                <a:gd name="T39" fmla="*/ 2147483647 h 875"/>
                <a:gd name="T40" fmla="*/ 2147483647 w 478"/>
                <a:gd name="T41" fmla="*/ 2147483647 h 875"/>
                <a:gd name="T42" fmla="*/ 2147483647 w 478"/>
                <a:gd name="T43" fmla="*/ 2147483647 h 875"/>
                <a:gd name="T44" fmla="*/ 2147483647 w 478"/>
                <a:gd name="T45" fmla="*/ 2147483647 h 875"/>
                <a:gd name="T46" fmla="*/ 2147483647 w 478"/>
                <a:gd name="T47" fmla="*/ 2147483647 h 875"/>
                <a:gd name="T48" fmla="*/ 2147483647 w 478"/>
                <a:gd name="T49" fmla="*/ 2147483647 h 875"/>
                <a:gd name="T50" fmla="*/ 2147483647 w 478"/>
                <a:gd name="T51" fmla="*/ 2147483647 h 875"/>
                <a:gd name="T52" fmla="*/ 2147483647 w 478"/>
                <a:gd name="T53" fmla="*/ 2147483647 h 875"/>
                <a:gd name="T54" fmla="*/ 2147483647 w 478"/>
                <a:gd name="T55" fmla="*/ 2147483647 h 875"/>
                <a:gd name="T56" fmla="*/ 2147483647 w 478"/>
                <a:gd name="T57" fmla="*/ 2147483647 h 875"/>
                <a:gd name="T58" fmla="*/ 2147483647 w 478"/>
                <a:gd name="T59" fmla="*/ 2147483647 h 875"/>
                <a:gd name="T60" fmla="*/ 2147483647 w 478"/>
                <a:gd name="T61" fmla="*/ 2147483647 h 875"/>
                <a:gd name="T62" fmla="*/ 2147483647 w 478"/>
                <a:gd name="T63" fmla="*/ 2147483647 h 875"/>
                <a:gd name="T64" fmla="*/ 2147483647 w 478"/>
                <a:gd name="T65" fmla="*/ 2147483647 h 875"/>
                <a:gd name="T66" fmla="*/ 2147483647 w 478"/>
                <a:gd name="T67" fmla="*/ 2147483647 h 875"/>
                <a:gd name="T68" fmla="*/ 2147483647 w 478"/>
                <a:gd name="T69" fmla="*/ 2147483647 h 875"/>
                <a:gd name="T70" fmla="*/ 2147483647 w 478"/>
                <a:gd name="T71" fmla="*/ 2147483647 h 875"/>
                <a:gd name="T72" fmla="*/ 2147483647 w 478"/>
                <a:gd name="T73" fmla="*/ 2147483647 h 875"/>
                <a:gd name="T74" fmla="*/ 2147483647 w 478"/>
                <a:gd name="T75" fmla="*/ 2147483647 h 875"/>
                <a:gd name="T76" fmla="*/ 2147483647 w 478"/>
                <a:gd name="T77" fmla="*/ 2147483647 h 875"/>
                <a:gd name="T78" fmla="*/ 2147483647 w 478"/>
                <a:gd name="T79" fmla="*/ 2147483647 h 875"/>
                <a:gd name="T80" fmla="*/ 2147483647 w 478"/>
                <a:gd name="T81" fmla="*/ 2147483647 h 875"/>
                <a:gd name="T82" fmla="*/ 2147483647 w 478"/>
                <a:gd name="T83" fmla="*/ 2147483647 h 875"/>
                <a:gd name="T84" fmla="*/ 2147483647 w 478"/>
                <a:gd name="T85" fmla="*/ 2147483647 h 875"/>
                <a:gd name="T86" fmla="*/ 2147483647 w 478"/>
                <a:gd name="T87" fmla="*/ 2147483647 h 875"/>
                <a:gd name="T88" fmla="*/ 2147483647 w 478"/>
                <a:gd name="T89" fmla="*/ 2147483647 h 875"/>
                <a:gd name="T90" fmla="*/ 2147483647 w 478"/>
                <a:gd name="T91" fmla="*/ 2147483647 h 875"/>
                <a:gd name="T92" fmla="*/ 2147483647 w 478"/>
                <a:gd name="T93" fmla="*/ 2147483647 h 875"/>
                <a:gd name="T94" fmla="*/ 2147483647 w 478"/>
                <a:gd name="T95" fmla="*/ 720842987 h 875"/>
                <a:gd name="T96" fmla="*/ 2147483647 w 478"/>
                <a:gd name="T97" fmla="*/ 2147483647 h 875"/>
                <a:gd name="T98" fmla="*/ 2147483647 w 478"/>
                <a:gd name="T99" fmla="*/ 2147483647 h 875"/>
                <a:gd name="T100" fmla="*/ 2147483647 w 478"/>
                <a:gd name="T101" fmla="*/ 2147483647 h 8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78" h="875">
                  <a:moveTo>
                    <a:pt x="299" y="104"/>
                  </a:moveTo>
                  <a:lnTo>
                    <a:pt x="295" y="106"/>
                  </a:lnTo>
                  <a:lnTo>
                    <a:pt x="287" y="109"/>
                  </a:lnTo>
                  <a:lnTo>
                    <a:pt x="277" y="116"/>
                  </a:lnTo>
                  <a:lnTo>
                    <a:pt x="264" y="126"/>
                  </a:lnTo>
                  <a:lnTo>
                    <a:pt x="250" y="138"/>
                  </a:lnTo>
                  <a:lnTo>
                    <a:pt x="233" y="154"/>
                  </a:lnTo>
                  <a:lnTo>
                    <a:pt x="217" y="173"/>
                  </a:lnTo>
                  <a:lnTo>
                    <a:pt x="199" y="197"/>
                  </a:lnTo>
                  <a:lnTo>
                    <a:pt x="197" y="201"/>
                  </a:lnTo>
                  <a:lnTo>
                    <a:pt x="197" y="207"/>
                  </a:lnTo>
                  <a:lnTo>
                    <a:pt x="198" y="213"/>
                  </a:lnTo>
                  <a:lnTo>
                    <a:pt x="199" y="221"/>
                  </a:lnTo>
                  <a:lnTo>
                    <a:pt x="202" y="229"/>
                  </a:lnTo>
                  <a:lnTo>
                    <a:pt x="206" y="239"/>
                  </a:lnTo>
                  <a:lnTo>
                    <a:pt x="210" y="248"/>
                  </a:lnTo>
                  <a:lnTo>
                    <a:pt x="214" y="256"/>
                  </a:lnTo>
                  <a:lnTo>
                    <a:pt x="221" y="265"/>
                  </a:lnTo>
                  <a:lnTo>
                    <a:pt x="226" y="273"/>
                  </a:lnTo>
                  <a:lnTo>
                    <a:pt x="233" y="281"/>
                  </a:lnTo>
                  <a:lnTo>
                    <a:pt x="240" y="288"/>
                  </a:lnTo>
                  <a:lnTo>
                    <a:pt x="246" y="294"/>
                  </a:lnTo>
                  <a:lnTo>
                    <a:pt x="253" y="298"/>
                  </a:lnTo>
                  <a:lnTo>
                    <a:pt x="259" y="301"/>
                  </a:lnTo>
                  <a:lnTo>
                    <a:pt x="266" y="302"/>
                  </a:lnTo>
                  <a:lnTo>
                    <a:pt x="271" y="314"/>
                  </a:lnTo>
                  <a:lnTo>
                    <a:pt x="279" y="329"/>
                  </a:lnTo>
                  <a:lnTo>
                    <a:pt x="286" y="346"/>
                  </a:lnTo>
                  <a:lnTo>
                    <a:pt x="292" y="357"/>
                  </a:lnTo>
                  <a:lnTo>
                    <a:pt x="295" y="361"/>
                  </a:lnTo>
                  <a:lnTo>
                    <a:pt x="298" y="365"/>
                  </a:lnTo>
                  <a:lnTo>
                    <a:pt x="302" y="367"/>
                  </a:lnTo>
                  <a:lnTo>
                    <a:pt x="305" y="369"/>
                  </a:lnTo>
                  <a:lnTo>
                    <a:pt x="313" y="372"/>
                  </a:lnTo>
                  <a:lnTo>
                    <a:pt x="319" y="376"/>
                  </a:lnTo>
                  <a:lnTo>
                    <a:pt x="438" y="499"/>
                  </a:lnTo>
                  <a:lnTo>
                    <a:pt x="453" y="535"/>
                  </a:lnTo>
                  <a:lnTo>
                    <a:pt x="466" y="571"/>
                  </a:lnTo>
                  <a:lnTo>
                    <a:pt x="471" y="589"/>
                  </a:lnTo>
                  <a:lnTo>
                    <a:pt x="475" y="607"/>
                  </a:lnTo>
                  <a:lnTo>
                    <a:pt x="477" y="627"/>
                  </a:lnTo>
                  <a:lnTo>
                    <a:pt x="478" y="647"/>
                  </a:lnTo>
                  <a:lnTo>
                    <a:pt x="477" y="666"/>
                  </a:lnTo>
                  <a:lnTo>
                    <a:pt x="476" y="680"/>
                  </a:lnTo>
                  <a:lnTo>
                    <a:pt x="476" y="687"/>
                  </a:lnTo>
                  <a:lnTo>
                    <a:pt x="476" y="693"/>
                  </a:lnTo>
                  <a:lnTo>
                    <a:pt x="476" y="700"/>
                  </a:lnTo>
                  <a:lnTo>
                    <a:pt x="478" y="708"/>
                  </a:lnTo>
                  <a:lnTo>
                    <a:pt x="467" y="711"/>
                  </a:lnTo>
                  <a:lnTo>
                    <a:pt x="457" y="714"/>
                  </a:lnTo>
                  <a:lnTo>
                    <a:pt x="447" y="718"/>
                  </a:lnTo>
                  <a:lnTo>
                    <a:pt x="437" y="722"/>
                  </a:lnTo>
                  <a:lnTo>
                    <a:pt x="428" y="727"/>
                  </a:lnTo>
                  <a:lnTo>
                    <a:pt x="420" y="733"/>
                  </a:lnTo>
                  <a:lnTo>
                    <a:pt x="412" y="739"/>
                  </a:lnTo>
                  <a:lnTo>
                    <a:pt x="404" y="744"/>
                  </a:lnTo>
                  <a:lnTo>
                    <a:pt x="391" y="756"/>
                  </a:lnTo>
                  <a:lnTo>
                    <a:pt x="380" y="767"/>
                  </a:lnTo>
                  <a:lnTo>
                    <a:pt x="371" y="778"/>
                  </a:lnTo>
                  <a:lnTo>
                    <a:pt x="365" y="789"/>
                  </a:lnTo>
                  <a:lnTo>
                    <a:pt x="360" y="786"/>
                  </a:lnTo>
                  <a:lnTo>
                    <a:pt x="354" y="785"/>
                  </a:lnTo>
                  <a:lnTo>
                    <a:pt x="348" y="785"/>
                  </a:lnTo>
                  <a:lnTo>
                    <a:pt x="342" y="786"/>
                  </a:lnTo>
                  <a:lnTo>
                    <a:pt x="330" y="788"/>
                  </a:lnTo>
                  <a:lnTo>
                    <a:pt x="319" y="789"/>
                  </a:lnTo>
                  <a:lnTo>
                    <a:pt x="318" y="793"/>
                  </a:lnTo>
                  <a:lnTo>
                    <a:pt x="316" y="798"/>
                  </a:lnTo>
                  <a:lnTo>
                    <a:pt x="313" y="804"/>
                  </a:lnTo>
                  <a:lnTo>
                    <a:pt x="310" y="810"/>
                  </a:lnTo>
                  <a:lnTo>
                    <a:pt x="300" y="824"/>
                  </a:lnTo>
                  <a:lnTo>
                    <a:pt x="289" y="838"/>
                  </a:lnTo>
                  <a:lnTo>
                    <a:pt x="276" y="853"/>
                  </a:lnTo>
                  <a:lnTo>
                    <a:pt x="263" y="864"/>
                  </a:lnTo>
                  <a:lnTo>
                    <a:pt x="256" y="868"/>
                  </a:lnTo>
                  <a:lnTo>
                    <a:pt x="250" y="872"/>
                  </a:lnTo>
                  <a:lnTo>
                    <a:pt x="244" y="874"/>
                  </a:lnTo>
                  <a:lnTo>
                    <a:pt x="239" y="875"/>
                  </a:lnTo>
                  <a:lnTo>
                    <a:pt x="236" y="874"/>
                  </a:lnTo>
                  <a:lnTo>
                    <a:pt x="234" y="872"/>
                  </a:lnTo>
                  <a:lnTo>
                    <a:pt x="232" y="868"/>
                  </a:lnTo>
                  <a:lnTo>
                    <a:pt x="230" y="864"/>
                  </a:lnTo>
                  <a:lnTo>
                    <a:pt x="226" y="854"/>
                  </a:lnTo>
                  <a:lnTo>
                    <a:pt x="225" y="844"/>
                  </a:lnTo>
                  <a:lnTo>
                    <a:pt x="226" y="830"/>
                  </a:lnTo>
                  <a:lnTo>
                    <a:pt x="229" y="816"/>
                  </a:lnTo>
                  <a:lnTo>
                    <a:pt x="231" y="800"/>
                  </a:lnTo>
                  <a:lnTo>
                    <a:pt x="232" y="782"/>
                  </a:lnTo>
                  <a:lnTo>
                    <a:pt x="244" y="779"/>
                  </a:lnTo>
                  <a:lnTo>
                    <a:pt x="253" y="775"/>
                  </a:lnTo>
                  <a:lnTo>
                    <a:pt x="262" y="770"/>
                  </a:lnTo>
                  <a:lnTo>
                    <a:pt x="269" y="765"/>
                  </a:lnTo>
                  <a:lnTo>
                    <a:pt x="277" y="760"/>
                  </a:lnTo>
                  <a:lnTo>
                    <a:pt x="285" y="756"/>
                  </a:lnTo>
                  <a:lnTo>
                    <a:pt x="289" y="754"/>
                  </a:lnTo>
                  <a:lnTo>
                    <a:pt x="295" y="753"/>
                  </a:lnTo>
                  <a:lnTo>
                    <a:pt x="300" y="752"/>
                  </a:lnTo>
                  <a:lnTo>
                    <a:pt x="305" y="752"/>
                  </a:lnTo>
                  <a:lnTo>
                    <a:pt x="305" y="743"/>
                  </a:lnTo>
                  <a:lnTo>
                    <a:pt x="308" y="733"/>
                  </a:lnTo>
                  <a:lnTo>
                    <a:pt x="311" y="723"/>
                  </a:lnTo>
                  <a:lnTo>
                    <a:pt x="314" y="714"/>
                  </a:lnTo>
                  <a:lnTo>
                    <a:pt x="319" y="705"/>
                  </a:lnTo>
                  <a:lnTo>
                    <a:pt x="324" y="695"/>
                  </a:lnTo>
                  <a:lnTo>
                    <a:pt x="330" y="686"/>
                  </a:lnTo>
                  <a:lnTo>
                    <a:pt x="336" y="677"/>
                  </a:lnTo>
                  <a:lnTo>
                    <a:pt x="349" y="659"/>
                  </a:lnTo>
                  <a:lnTo>
                    <a:pt x="365" y="643"/>
                  </a:lnTo>
                  <a:lnTo>
                    <a:pt x="378" y="629"/>
                  </a:lnTo>
                  <a:lnTo>
                    <a:pt x="392" y="616"/>
                  </a:lnTo>
                  <a:lnTo>
                    <a:pt x="371" y="536"/>
                  </a:lnTo>
                  <a:lnTo>
                    <a:pt x="371" y="514"/>
                  </a:lnTo>
                  <a:lnTo>
                    <a:pt x="368" y="493"/>
                  </a:lnTo>
                  <a:lnTo>
                    <a:pt x="364" y="475"/>
                  </a:lnTo>
                  <a:lnTo>
                    <a:pt x="357" y="458"/>
                  </a:lnTo>
                  <a:lnTo>
                    <a:pt x="349" y="442"/>
                  </a:lnTo>
                  <a:lnTo>
                    <a:pt x="341" y="427"/>
                  </a:lnTo>
                  <a:lnTo>
                    <a:pt x="331" y="414"/>
                  </a:lnTo>
                  <a:lnTo>
                    <a:pt x="321" y="402"/>
                  </a:lnTo>
                  <a:lnTo>
                    <a:pt x="297" y="377"/>
                  </a:lnTo>
                  <a:lnTo>
                    <a:pt x="271" y="355"/>
                  </a:lnTo>
                  <a:lnTo>
                    <a:pt x="245" y="332"/>
                  </a:lnTo>
                  <a:lnTo>
                    <a:pt x="219" y="308"/>
                  </a:lnTo>
                  <a:lnTo>
                    <a:pt x="199" y="292"/>
                  </a:lnTo>
                  <a:lnTo>
                    <a:pt x="179" y="273"/>
                  </a:lnTo>
                  <a:lnTo>
                    <a:pt x="161" y="255"/>
                  </a:lnTo>
                  <a:lnTo>
                    <a:pt x="142" y="237"/>
                  </a:lnTo>
                  <a:lnTo>
                    <a:pt x="124" y="217"/>
                  </a:lnTo>
                  <a:lnTo>
                    <a:pt x="108" y="198"/>
                  </a:lnTo>
                  <a:lnTo>
                    <a:pt x="92" y="179"/>
                  </a:lnTo>
                  <a:lnTo>
                    <a:pt x="79" y="160"/>
                  </a:lnTo>
                  <a:lnTo>
                    <a:pt x="72" y="146"/>
                  </a:lnTo>
                  <a:lnTo>
                    <a:pt x="63" y="133"/>
                  </a:lnTo>
                  <a:lnTo>
                    <a:pt x="53" y="118"/>
                  </a:lnTo>
                  <a:lnTo>
                    <a:pt x="42" y="104"/>
                  </a:lnTo>
                  <a:lnTo>
                    <a:pt x="21" y="77"/>
                  </a:lnTo>
                  <a:lnTo>
                    <a:pt x="0" y="49"/>
                  </a:lnTo>
                  <a:lnTo>
                    <a:pt x="46" y="41"/>
                  </a:lnTo>
                  <a:lnTo>
                    <a:pt x="91" y="32"/>
                  </a:lnTo>
                  <a:lnTo>
                    <a:pt x="111" y="26"/>
                  </a:lnTo>
                  <a:lnTo>
                    <a:pt x="129" y="19"/>
                  </a:lnTo>
                  <a:lnTo>
                    <a:pt x="136" y="15"/>
                  </a:lnTo>
                  <a:lnTo>
                    <a:pt x="143" y="11"/>
                  </a:lnTo>
                  <a:lnTo>
                    <a:pt x="148" y="5"/>
                  </a:lnTo>
                  <a:lnTo>
                    <a:pt x="153" y="0"/>
                  </a:lnTo>
                  <a:lnTo>
                    <a:pt x="163" y="9"/>
                  </a:lnTo>
                  <a:lnTo>
                    <a:pt x="175" y="16"/>
                  </a:lnTo>
                  <a:lnTo>
                    <a:pt x="186" y="21"/>
                  </a:lnTo>
                  <a:lnTo>
                    <a:pt x="198" y="26"/>
                  </a:lnTo>
                  <a:lnTo>
                    <a:pt x="221" y="35"/>
                  </a:lnTo>
                  <a:lnTo>
                    <a:pt x="239" y="43"/>
                  </a:lnTo>
                  <a:lnTo>
                    <a:pt x="256" y="55"/>
                  </a:lnTo>
                  <a:lnTo>
                    <a:pt x="269" y="67"/>
                  </a:lnTo>
                  <a:lnTo>
                    <a:pt x="282" y="82"/>
                  </a:lnTo>
                  <a:lnTo>
                    <a:pt x="299" y="104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2" name="Freeform 543"/>
            <p:cNvSpPr>
              <a:spLocks/>
            </p:cNvSpPr>
            <p:nvPr>
              <p:custDataLst>
                <p:tags r:id="rId373"/>
              </p:custDataLst>
            </p:nvPr>
          </p:nvSpPr>
          <p:spPr bwMode="auto">
            <a:xfrm>
              <a:off x="7459436" y="3362747"/>
              <a:ext cx="27517" cy="57150"/>
            </a:xfrm>
            <a:custGeom>
              <a:avLst/>
              <a:gdLst>
                <a:gd name="T0" fmla="*/ 2147483647 w 59"/>
                <a:gd name="T1" fmla="*/ 2147483647 h 31"/>
                <a:gd name="T2" fmla="*/ 2147483647 w 59"/>
                <a:gd name="T3" fmla="*/ 2147483647 h 31"/>
                <a:gd name="T4" fmla="*/ 2147483647 w 59"/>
                <a:gd name="T5" fmla="*/ 2147483647 h 31"/>
                <a:gd name="T6" fmla="*/ 2147483647 w 59"/>
                <a:gd name="T7" fmla="*/ 2147483647 h 31"/>
                <a:gd name="T8" fmla="*/ 2147483647 w 59"/>
                <a:gd name="T9" fmla="*/ 2147483647 h 31"/>
                <a:gd name="T10" fmla="*/ 2147483647 w 59"/>
                <a:gd name="T11" fmla="*/ 2147483647 h 31"/>
                <a:gd name="T12" fmla="*/ 2147483647 w 59"/>
                <a:gd name="T13" fmla="*/ 2147483647 h 31"/>
                <a:gd name="T14" fmla="*/ 2147483647 w 59"/>
                <a:gd name="T15" fmla="*/ 2147483647 h 31"/>
                <a:gd name="T16" fmla="*/ 2074483007 w 59"/>
                <a:gd name="T17" fmla="*/ 2147483647 h 31"/>
                <a:gd name="T18" fmla="*/ 1675636708 w 59"/>
                <a:gd name="T19" fmla="*/ 2147483647 h 31"/>
                <a:gd name="T20" fmla="*/ 1356485708 w 59"/>
                <a:gd name="T21" fmla="*/ 2147483647 h 31"/>
                <a:gd name="T22" fmla="*/ 1117029576 w 59"/>
                <a:gd name="T23" fmla="*/ 2147483647 h 31"/>
                <a:gd name="T24" fmla="*/ 877758563 w 59"/>
                <a:gd name="T25" fmla="*/ 2147483647 h 31"/>
                <a:gd name="T26" fmla="*/ 319151431 w 59"/>
                <a:gd name="T27" fmla="*/ 2147483647 h 31"/>
                <a:gd name="T28" fmla="*/ 0 w 59"/>
                <a:gd name="T29" fmla="*/ 2147483647 h 31"/>
                <a:gd name="T30" fmla="*/ 79880417 w 59"/>
                <a:gd name="T31" fmla="*/ 2147483647 h 31"/>
                <a:gd name="T32" fmla="*/ 239456132 w 59"/>
                <a:gd name="T33" fmla="*/ 2147483647 h 31"/>
                <a:gd name="T34" fmla="*/ 399031847 w 59"/>
                <a:gd name="T35" fmla="*/ 2147483647 h 31"/>
                <a:gd name="T36" fmla="*/ 638302431 w 59"/>
                <a:gd name="T37" fmla="*/ 2147483647 h 31"/>
                <a:gd name="T38" fmla="*/ 1276604861 w 59"/>
                <a:gd name="T39" fmla="*/ 2147483647 h 31"/>
                <a:gd name="T40" fmla="*/ 1914907722 w 59"/>
                <a:gd name="T41" fmla="*/ 0 h 31"/>
                <a:gd name="T42" fmla="*/ 2147483647 w 59"/>
                <a:gd name="T43" fmla="*/ 0 h 31"/>
                <a:gd name="T44" fmla="*/ 2147483647 w 59"/>
                <a:gd name="T45" fmla="*/ 2147483647 h 31"/>
                <a:gd name="T46" fmla="*/ 2147483647 w 59"/>
                <a:gd name="T47" fmla="*/ 2147483647 h 31"/>
                <a:gd name="T48" fmla="*/ 2147483647 w 59"/>
                <a:gd name="T49" fmla="*/ 2147483647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9" h="31">
                  <a:moveTo>
                    <a:pt x="59" y="6"/>
                  </a:moveTo>
                  <a:lnTo>
                    <a:pt x="57" y="11"/>
                  </a:lnTo>
                  <a:lnTo>
                    <a:pt x="53" y="15"/>
                  </a:lnTo>
                  <a:lnTo>
                    <a:pt x="49" y="19"/>
                  </a:lnTo>
                  <a:lnTo>
                    <a:pt x="45" y="24"/>
                  </a:lnTo>
                  <a:lnTo>
                    <a:pt x="40" y="27"/>
                  </a:lnTo>
                  <a:lnTo>
                    <a:pt x="36" y="29"/>
                  </a:lnTo>
                  <a:lnTo>
                    <a:pt x="30" y="31"/>
                  </a:lnTo>
                  <a:lnTo>
                    <a:pt x="26" y="31"/>
                  </a:lnTo>
                  <a:lnTo>
                    <a:pt x="21" y="31"/>
                  </a:lnTo>
                  <a:lnTo>
                    <a:pt x="17" y="30"/>
                  </a:lnTo>
                  <a:lnTo>
                    <a:pt x="14" y="29"/>
                  </a:lnTo>
                  <a:lnTo>
                    <a:pt x="11" y="27"/>
                  </a:lnTo>
                  <a:lnTo>
                    <a:pt x="4" y="20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6"/>
                  </a:lnTo>
                  <a:lnTo>
                    <a:pt x="5" y="4"/>
                  </a:lnTo>
                  <a:lnTo>
                    <a:pt x="8" y="3"/>
                  </a:lnTo>
                  <a:lnTo>
                    <a:pt x="16" y="1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2" y="2"/>
                  </a:lnTo>
                  <a:lnTo>
                    <a:pt x="51" y="4"/>
                  </a:lnTo>
                  <a:lnTo>
                    <a:pt x="59" y="6"/>
                  </a:lnTo>
                </a:path>
              </a:pathLst>
            </a:custGeom>
            <a:solidFill>
              <a:srgbClr val="00B0F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3" name="Freeform 544"/>
            <p:cNvSpPr>
              <a:spLocks/>
            </p:cNvSpPr>
            <p:nvPr>
              <p:custDataLst>
                <p:tags r:id="rId374"/>
              </p:custDataLst>
            </p:nvPr>
          </p:nvSpPr>
          <p:spPr bwMode="auto">
            <a:xfrm>
              <a:off x="6042328" y="2621385"/>
              <a:ext cx="189177" cy="271462"/>
            </a:xfrm>
            <a:custGeom>
              <a:avLst/>
              <a:gdLst>
                <a:gd name="T0" fmla="*/ 2147483647 w 399"/>
                <a:gd name="T1" fmla="*/ 1151277155 h 518"/>
                <a:gd name="T2" fmla="*/ 2147483647 w 399"/>
                <a:gd name="T3" fmla="*/ 2147483647 h 518"/>
                <a:gd name="T4" fmla="*/ 2147483647 w 399"/>
                <a:gd name="T5" fmla="*/ 2147483647 h 518"/>
                <a:gd name="T6" fmla="*/ 2147483647 w 399"/>
                <a:gd name="T7" fmla="*/ 2147483647 h 518"/>
                <a:gd name="T8" fmla="*/ 2147483647 w 399"/>
                <a:gd name="T9" fmla="*/ 2147483647 h 518"/>
                <a:gd name="T10" fmla="*/ 2147483647 w 399"/>
                <a:gd name="T11" fmla="*/ 2147483647 h 518"/>
                <a:gd name="T12" fmla="*/ 2147483647 w 399"/>
                <a:gd name="T13" fmla="*/ 2147483647 h 518"/>
                <a:gd name="T14" fmla="*/ 2147483647 w 399"/>
                <a:gd name="T15" fmla="*/ 2147483647 h 518"/>
                <a:gd name="T16" fmla="*/ 2147483647 w 399"/>
                <a:gd name="T17" fmla="*/ 2147483647 h 518"/>
                <a:gd name="T18" fmla="*/ 2147483647 w 399"/>
                <a:gd name="T19" fmla="*/ 2147483647 h 518"/>
                <a:gd name="T20" fmla="*/ 2147483647 w 399"/>
                <a:gd name="T21" fmla="*/ 2147483647 h 518"/>
                <a:gd name="T22" fmla="*/ 2147483647 w 399"/>
                <a:gd name="T23" fmla="*/ 2147483647 h 518"/>
                <a:gd name="T24" fmla="*/ 2147483647 w 399"/>
                <a:gd name="T25" fmla="*/ 2147483647 h 518"/>
                <a:gd name="T26" fmla="*/ 2147483647 w 399"/>
                <a:gd name="T27" fmla="*/ 2147483647 h 518"/>
                <a:gd name="T28" fmla="*/ 2147483647 w 399"/>
                <a:gd name="T29" fmla="*/ 2147483647 h 518"/>
                <a:gd name="T30" fmla="*/ 2147483647 w 399"/>
                <a:gd name="T31" fmla="*/ 2147483647 h 518"/>
                <a:gd name="T32" fmla="*/ 2147483647 w 399"/>
                <a:gd name="T33" fmla="*/ 2147483647 h 518"/>
                <a:gd name="T34" fmla="*/ 2147483647 w 399"/>
                <a:gd name="T35" fmla="*/ 2147483647 h 518"/>
                <a:gd name="T36" fmla="*/ 2147483647 w 399"/>
                <a:gd name="T37" fmla="*/ 2147483647 h 518"/>
                <a:gd name="T38" fmla="*/ 2147483647 w 399"/>
                <a:gd name="T39" fmla="*/ 2147483647 h 518"/>
                <a:gd name="T40" fmla="*/ 2147483647 w 399"/>
                <a:gd name="T41" fmla="*/ 2147483647 h 518"/>
                <a:gd name="T42" fmla="*/ 2147483647 w 399"/>
                <a:gd name="T43" fmla="*/ 2147483647 h 518"/>
                <a:gd name="T44" fmla="*/ 2147483647 w 399"/>
                <a:gd name="T45" fmla="*/ 2147483647 h 518"/>
                <a:gd name="T46" fmla="*/ 2147483647 w 399"/>
                <a:gd name="T47" fmla="*/ 2147483647 h 518"/>
                <a:gd name="T48" fmla="*/ 2147483647 w 399"/>
                <a:gd name="T49" fmla="*/ 2147483647 h 518"/>
                <a:gd name="T50" fmla="*/ 2147483647 w 399"/>
                <a:gd name="T51" fmla="*/ 2147483647 h 518"/>
                <a:gd name="T52" fmla="*/ 2147483647 w 399"/>
                <a:gd name="T53" fmla="*/ 2147483647 h 518"/>
                <a:gd name="T54" fmla="*/ 2147483647 w 399"/>
                <a:gd name="T55" fmla="*/ 2147483647 h 518"/>
                <a:gd name="T56" fmla="*/ 2147483647 w 399"/>
                <a:gd name="T57" fmla="*/ 2147483647 h 518"/>
                <a:gd name="T58" fmla="*/ 2147483647 w 399"/>
                <a:gd name="T59" fmla="*/ 2147483647 h 518"/>
                <a:gd name="T60" fmla="*/ 2147483647 w 399"/>
                <a:gd name="T61" fmla="*/ 2147483647 h 518"/>
                <a:gd name="T62" fmla="*/ 2147483647 w 399"/>
                <a:gd name="T63" fmla="*/ 2147483647 h 518"/>
                <a:gd name="T64" fmla="*/ 2147483647 w 399"/>
                <a:gd name="T65" fmla="*/ 2147483647 h 518"/>
                <a:gd name="T66" fmla="*/ 2147483647 w 399"/>
                <a:gd name="T67" fmla="*/ 2147483647 h 518"/>
                <a:gd name="T68" fmla="*/ 2147483647 w 399"/>
                <a:gd name="T69" fmla="*/ 2147483647 h 518"/>
                <a:gd name="T70" fmla="*/ 2147483647 w 399"/>
                <a:gd name="T71" fmla="*/ 2147483647 h 518"/>
                <a:gd name="T72" fmla="*/ 2147483647 w 399"/>
                <a:gd name="T73" fmla="*/ 2147483647 h 518"/>
                <a:gd name="T74" fmla="*/ 2147483647 w 399"/>
                <a:gd name="T75" fmla="*/ 2147483647 h 518"/>
                <a:gd name="T76" fmla="*/ 2147483647 w 399"/>
                <a:gd name="T77" fmla="*/ 2147483647 h 518"/>
                <a:gd name="T78" fmla="*/ 2147483647 w 399"/>
                <a:gd name="T79" fmla="*/ 2147483647 h 518"/>
                <a:gd name="T80" fmla="*/ 2147483647 w 399"/>
                <a:gd name="T81" fmla="*/ 2147483647 h 518"/>
                <a:gd name="T82" fmla="*/ 2147483647 w 399"/>
                <a:gd name="T83" fmla="*/ 2147483647 h 518"/>
                <a:gd name="T84" fmla="*/ 1425082238 w 399"/>
                <a:gd name="T85" fmla="*/ 2147483647 h 518"/>
                <a:gd name="T86" fmla="*/ 0 w 399"/>
                <a:gd name="T87" fmla="*/ 2147483647 h 518"/>
                <a:gd name="T88" fmla="*/ 2147483647 w 399"/>
                <a:gd name="T89" fmla="*/ 2147483647 h 518"/>
                <a:gd name="T90" fmla="*/ 2147483647 w 399"/>
                <a:gd name="T91" fmla="*/ 0 h 51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9" h="518">
                  <a:moveTo>
                    <a:pt x="200" y="0"/>
                  </a:moveTo>
                  <a:lnTo>
                    <a:pt x="200" y="8"/>
                  </a:lnTo>
                  <a:lnTo>
                    <a:pt x="201" y="15"/>
                  </a:lnTo>
                  <a:lnTo>
                    <a:pt x="202" y="22"/>
                  </a:lnTo>
                  <a:lnTo>
                    <a:pt x="205" y="29"/>
                  </a:lnTo>
                  <a:lnTo>
                    <a:pt x="208" y="36"/>
                  </a:lnTo>
                  <a:lnTo>
                    <a:pt x="211" y="42"/>
                  </a:lnTo>
                  <a:lnTo>
                    <a:pt x="214" y="49"/>
                  </a:lnTo>
                  <a:lnTo>
                    <a:pt x="219" y="56"/>
                  </a:lnTo>
                  <a:lnTo>
                    <a:pt x="224" y="63"/>
                  </a:lnTo>
                  <a:lnTo>
                    <a:pt x="230" y="69"/>
                  </a:lnTo>
                  <a:lnTo>
                    <a:pt x="235" y="75"/>
                  </a:lnTo>
                  <a:lnTo>
                    <a:pt x="242" y="81"/>
                  </a:lnTo>
                  <a:lnTo>
                    <a:pt x="249" y="86"/>
                  </a:lnTo>
                  <a:lnTo>
                    <a:pt x="256" y="91"/>
                  </a:lnTo>
                  <a:lnTo>
                    <a:pt x="264" y="95"/>
                  </a:lnTo>
                  <a:lnTo>
                    <a:pt x="273" y="98"/>
                  </a:lnTo>
                  <a:lnTo>
                    <a:pt x="316" y="106"/>
                  </a:lnTo>
                  <a:lnTo>
                    <a:pt x="356" y="116"/>
                  </a:lnTo>
                  <a:lnTo>
                    <a:pt x="365" y="119"/>
                  </a:lnTo>
                  <a:lnTo>
                    <a:pt x="374" y="123"/>
                  </a:lnTo>
                  <a:lnTo>
                    <a:pt x="380" y="127"/>
                  </a:lnTo>
                  <a:lnTo>
                    <a:pt x="387" y="132"/>
                  </a:lnTo>
                  <a:lnTo>
                    <a:pt x="392" y="137"/>
                  </a:lnTo>
                  <a:lnTo>
                    <a:pt x="396" y="144"/>
                  </a:lnTo>
                  <a:lnTo>
                    <a:pt x="398" y="151"/>
                  </a:lnTo>
                  <a:lnTo>
                    <a:pt x="399" y="160"/>
                  </a:lnTo>
                  <a:lnTo>
                    <a:pt x="398" y="174"/>
                  </a:lnTo>
                  <a:lnTo>
                    <a:pt x="396" y="187"/>
                  </a:lnTo>
                  <a:lnTo>
                    <a:pt x="390" y="200"/>
                  </a:lnTo>
                  <a:lnTo>
                    <a:pt x="385" y="213"/>
                  </a:lnTo>
                  <a:lnTo>
                    <a:pt x="369" y="239"/>
                  </a:lnTo>
                  <a:lnTo>
                    <a:pt x="353" y="263"/>
                  </a:lnTo>
                  <a:lnTo>
                    <a:pt x="344" y="276"/>
                  </a:lnTo>
                  <a:lnTo>
                    <a:pt x="335" y="290"/>
                  </a:lnTo>
                  <a:lnTo>
                    <a:pt x="328" y="303"/>
                  </a:lnTo>
                  <a:lnTo>
                    <a:pt x="321" y="316"/>
                  </a:lnTo>
                  <a:lnTo>
                    <a:pt x="314" y="330"/>
                  </a:lnTo>
                  <a:lnTo>
                    <a:pt x="310" y="345"/>
                  </a:lnTo>
                  <a:lnTo>
                    <a:pt x="307" y="360"/>
                  </a:lnTo>
                  <a:lnTo>
                    <a:pt x="306" y="376"/>
                  </a:lnTo>
                  <a:lnTo>
                    <a:pt x="297" y="377"/>
                  </a:lnTo>
                  <a:lnTo>
                    <a:pt x="284" y="381"/>
                  </a:lnTo>
                  <a:lnTo>
                    <a:pt x="268" y="387"/>
                  </a:lnTo>
                  <a:lnTo>
                    <a:pt x="254" y="395"/>
                  </a:lnTo>
                  <a:lnTo>
                    <a:pt x="246" y="399"/>
                  </a:lnTo>
                  <a:lnTo>
                    <a:pt x="241" y="403"/>
                  </a:lnTo>
                  <a:lnTo>
                    <a:pt x="235" y="408"/>
                  </a:lnTo>
                  <a:lnTo>
                    <a:pt x="231" y="413"/>
                  </a:lnTo>
                  <a:lnTo>
                    <a:pt x="227" y="417"/>
                  </a:lnTo>
                  <a:lnTo>
                    <a:pt x="225" y="422"/>
                  </a:lnTo>
                  <a:lnTo>
                    <a:pt x="224" y="427"/>
                  </a:lnTo>
                  <a:lnTo>
                    <a:pt x="227" y="431"/>
                  </a:lnTo>
                  <a:lnTo>
                    <a:pt x="213" y="438"/>
                  </a:lnTo>
                  <a:lnTo>
                    <a:pt x="197" y="446"/>
                  </a:lnTo>
                  <a:lnTo>
                    <a:pt x="188" y="450"/>
                  </a:lnTo>
                  <a:lnTo>
                    <a:pt x="179" y="454"/>
                  </a:lnTo>
                  <a:lnTo>
                    <a:pt x="173" y="456"/>
                  </a:lnTo>
                  <a:lnTo>
                    <a:pt x="166" y="456"/>
                  </a:lnTo>
                  <a:lnTo>
                    <a:pt x="166" y="467"/>
                  </a:lnTo>
                  <a:lnTo>
                    <a:pt x="163" y="475"/>
                  </a:lnTo>
                  <a:lnTo>
                    <a:pt x="158" y="481"/>
                  </a:lnTo>
                  <a:lnTo>
                    <a:pt x="153" y="486"/>
                  </a:lnTo>
                  <a:lnTo>
                    <a:pt x="146" y="490"/>
                  </a:lnTo>
                  <a:lnTo>
                    <a:pt x="139" y="493"/>
                  </a:lnTo>
                  <a:lnTo>
                    <a:pt x="131" y="494"/>
                  </a:lnTo>
                  <a:lnTo>
                    <a:pt x="122" y="496"/>
                  </a:lnTo>
                  <a:lnTo>
                    <a:pt x="102" y="498"/>
                  </a:lnTo>
                  <a:lnTo>
                    <a:pt x="83" y="501"/>
                  </a:lnTo>
                  <a:lnTo>
                    <a:pt x="73" y="504"/>
                  </a:lnTo>
                  <a:lnTo>
                    <a:pt x="64" y="507"/>
                  </a:lnTo>
                  <a:lnTo>
                    <a:pt x="55" y="512"/>
                  </a:lnTo>
                  <a:lnTo>
                    <a:pt x="46" y="518"/>
                  </a:lnTo>
                  <a:lnTo>
                    <a:pt x="46" y="514"/>
                  </a:lnTo>
                  <a:lnTo>
                    <a:pt x="45" y="510"/>
                  </a:lnTo>
                  <a:lnTo>
                    <a:pt x="43" y="506"/>
                  </a:lnTo>
                  <a:lnTo>
                    <a:pt x="40" y="501"/>
                  </a:lnTo>
                  <a:lnTo>
                    <a:pt x="38" y="497"/>
                  </a:lnTo>
                  <a:lnTo>
                    <a:pt x="36" y="492"/>
                  </a:lnTo>
                  <a:lnTo>
                    <a:pt x="34" y="487"/>
                  </a:lnTo>
                  <a:lnTo>
                    <a:pt x="33" y="481"/>
                  </a:lnTo>
                  <a:lnTo>
                    <a:pt x="33" y="468"/>
                  </a:lnTo>
                  <a:lnTo>
                    <a:pt x="31" y="456"/>
                  </a:lnTo>
                  <a:lnTo>
                    <a:pt x="29" y="445"/>
                  </a:lnTo>
                  <a:lnTo>
                    <a:pt x="26" y="436"/>
                  </a:lnTo>
                  <a:lnTo>
                    <a:pt x="17" y="418"/>
                  </a:lnTo>
                  <a:lnTo>
                    <a:pt x="7" y="401"/>
                  </a:lnTo>
                  <a:lnTo>
                    <a:pt x="0" y="358"/>
                  </a:lnTo>
                  <a:lnTo>
                    <a:pt x="113" y="332"/>
                  </a:lnTo>
                  <a:lnTo>
                    <a:pt x="194" y="185"/>
                  </a:lnTo>
                  <a:lnTo>
                    <a:pt x="166" y="136"/>
                  </a:lnTo>
                  <a:lnTo>
                    <a:pt x="200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4" name="Freeform 545"/>
            <p:cNvSpPr>
              <a:spLocks/>
            </p:cNvSpPr>
            <p:nvPr>
              <p:custDataLst>
                <p:tags r:id="rId375"/>
              </p:custDataLst>
            </p:nvPr>
          </p:nvSpPr>
          <p:spPr bwMode="auto">
            <a:xfrm>
              <a:off x="4663055" y="2675360"/>
              <a:ext cx="407591" cy="385762"/>
            </a:xfrm>
            <a:custGeom>
              <a:avLst/>
              <a:gdLst>
                <a:gd name="T0" fmla="*/ 2147483647 w 866"/>
                <a:gd name="T1" fmla="*/ 2147483647 h 740"/>
                <a:gd name="T2" fmla="*/ 2147483647 w 866"/>
                <a:gd name="T3" fmla="*/ 2147483647 h 740"/>
                <a:gd name="T4" fmla="*/ 2147483647 w 866"/>
                <a:gd name="T5" fmla="*/ 2147483647 h 740"/>
                <a:gd name="T6" fmla="*/ 2147483647 w 866"/>
                <a:gd name="T7" fmla="*/ 141583516 h 740"/>
                <a:gd name="T8" fmla="*/ 2147483647 w 866"/>
                <a:gd name="T9" fmla="*/ 850045334 h 740"/>
                <a:gd name="T10" fmla="*/ 2147483647 w 866"/>
                <a:gd name="T11" fmla="*/ 2147483647 h 740"/>
                <a:gd name="T12" fmla="*/ 2147483647 w 866"/>
                <a:gd name="T13" fmla="*/ 2147483647 h 740"/>
                <a:gd name="T14" fmla="*/ 2147483647 w 866"/>
                <a:gd name="T15" fmla="*/ 2147483647 h 740"/>
                <a:gd name="T16" fmla="*/ 2147483647 w 866"/>
                <a:gd name="T17" fmla="*/ 2147483647 h 740"/>
                <a:gd name="T18" fmla="*/ 2147483647 w 866"/>
                <a:gd name="T19" fmla="*/ 2147483647 h 740"/>
                <a:gd name="T20" fmla="*/ 2147483647 w 866"/>
                <a:gd name="T21" fmla="*/ 2147483647 h 740"/>
                <a:gd name="T22" fmla="*/ 2147483647 w 866"/>
                <a:gd name="T23" fmla="*/ 2147483647 h 740"/>
                <a:gd name="T24" fmla="*/ 2147483647 w 866"/>
                <a:gd name="T25" fmla="*/ 2147483647 h 740"/>
                <a:gd name="T26" fmla="*/ 2147483647 w 866"/>
                <a:gd name="T27" fmla="*/ 2147483647 h 740"/>
                <a:gd name="T28" fmla="*/ 2147483647 w 866"/>
                <a:gd name="T29" fmla="*/ 2147483647 h 740"/>
                <a:gd name="T30" fmla="*/ 2147483647 w 866"/>
                <a:gd name="T31" fmla="*/ 2147483647 h 740"/>
                <a:gd name="T32" fmla="*/ 2147483647 w 866"/>
                <a:gd name="T33" fmla="*/ 2147483647 h 740"/>
                <a:gd name="T34" fmla="*/ 2147483647 w 866"/>
                <a:gd name="T35" fmla="*/ 2147483647 h 740"/>
                <a:gd name="T36" fmla="*/ 2147483647 w 866"/>
                <a:gd name="T37" fmla="*/ 2147483647 h 740"/>
                <a:gd name="T38" fmla="*/ 2147483647 w 866"/>
                <a:gd name="T39" fmla="*/ 2147483647 h 740"/>
                <a:gd name="T40" fmla="*/ 2147483647 w 866"/>
                <a:gd name="T41" fmla="*/ 2147483647 h 740"/>
                <a:gd name="T42" fmla="*/ 2147483647 w 866"/>
                <a:gd name="T43" fmla="*/ 2147483647 h 740"/>
                <a:gd name="T44" fmla="*/ 2147483647 w 866"/>
                <a:gd name="T45" fmla="*/ 2147483647 h 740"/>
                <a:gd name="T46" fmla="*/ 2147483647 w 866"/>
                <a:gd name="T47" fmla="*/ 2147483647 h 740"/>
                <a:gd name="T48" fmla="*/ 2147483647 w 866"/>
                <a:gd name="T49" fmla="*/ 2147483647 h 740"/>
                <a:gd name="T50" fmla="*/ 2147483647 w 866"/>
                <a:gd name="T51" fmla="*/ 2147483647 h 740"/>
                <a:gd name="T52" fmla="*/ 2147483647 w 866"/>
                <a:gd name="T53" fmla="*/ 2147483647 h 740"/>
                <a:gd name="T54" fmla="*/ 2147483647 w 866"/>
                <a:gd name="T55" fmla="*/ 2147483647 h 740"/>
                <a:gd name="T56" fmla="*/ 2147483647 w 866"/>
                <a:gd name="T57" fmla="*/ 2147483647 h 740"/>
                <a:gd name="T58" fmla="*/ 2147483647 w 866"/>
                <a:gd name="T59" fmla="*/ 2147483647 h 740"/>
                <a:gd name="T60" fmla="*/ 2147483647 w 866"/>
                <a:gd name="T61" fmla="*/ 2147483647 h 740"/>
                <a:gd name="T62" fmla="*/ 2147483647 w 866"/>
                <a:gd name="T63" fmla="*/ 2147483647 h 740"/>
                <a:gd name="T64" fmla="*/ 2147483647 w 866"/>
                <a:gd name="T65" fmla="*/ 2147483647 h 740"/>
                <a:gd name="T66" fmla="*/ 2147483647 w 866"/>
                <a:gd name="T67" fmla="*/ 2147483647 h 740"/>
                <a:gd name="T68" fmla="*/ 2147483647 w 866"/>
                <a:gd name="T69" fmla="*/ 2147483647 h 740"/>
                <a:gd name="T70" fmla="*/ 2147483647 w 866"/>
                <a:gd name="T71" fmla="*/ 2147483647 h 740"/>
                <a:gd name="T72" fmla="*/ 2147483647 w 866"/>
                <a:gd name="T73" fmla="*/ 2147483647 h 740"/>
                <a:gd name="T74" fmla="*/ 2147483647 w 866"/>
                <a:gd name="T75" fmla="*/ 2147483647 h 740"/>
                <a:gd name="T76" fmla="*/ 2147483647 w 866"/>
                <a:gd name="T77" fmla="*/ 2147483647 h 740"/>
                <a:gd name="T78" fmla="*/ 2147483647 w 866"/>
                <a:gd name="T79" fmla="*/ 2147483647 h 740"/>
                <a:gd name="T80" fmla="*/ 2147483647 w 866"/>
                <a:gd name="T81" fmla="*/ 2147483647 h 740"/>
                <a:gd name="T82" fmla="*/ 2147483647 w 866"/>
                <a:gd name="T83" fmla="*/ 2147483647 h 740"/>
                <a:gd name="T84" fmla="*/ 2147483647 w 866"/>
                <a:gd name="T85" fmla="*/ 2147483647 h 740"/>
                <a:gd name="T86" fmla="*/ 1640058371 w 866"/>
                <a:gd name="T87" fmla="*/ 2147483647 h 740"/>
                <a:gd name="T88" fmla="*/ 409967346 w 866"/>
                <a:gd name="T89" fmla="*/ 2147483647 h 740"/>
                <a:gd name="T90" fmla="*/ 2147483647 w 866"/>
                <a:gd name="T91" fmla="*/ 2147483647 h 740"/>
                <a:gd name="T92" fmla="*/ 2147483647 w 866"/>
                <a:gd name="T93" fmla="*/ 2147483647 h 740"/>
                <a:gd name="T94" fmla="*/ 2147483647 w 866"/>
                <a:gd name="T95" fmla="*/ 2147483647 h 740"/>
                <a:gd name="T96" fmla="*/ 2147483647 w 866"/>
                <a:gd name="T97" fmla="*/ 2147483647 h 740"/>
                <a:gd name="T98" fmla="*/ 2147483647 w 866"/>
                <a:gd name="T99" fmla="*/ 2147483647 h 740"/>
                <a:gd name="T100" fmla="*/ 2147483647 w 866"/>
                <a:gd name="T101" fmla="*/ 2147483647 h 740"/>
                <a:gd name="T102" fmla="*/ 2147483647 w 866"/>
                <a:gd name="T103" fmla="*/ 2147483647 h 740"/>
                <a:gd name="T104" fmla="*/ 2147483647 w 866"/>
                <a:gd name="T105" fmla="*/ 2147483647 h 7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66" h="740">
                  <a:moveTo>
                    <a:pt x="219" y="283"/>
                  </a:moveTo>
                  <a:lnTo>
                    <a:pt x="223" y="278"/>
                  </a:lnTo>
                  <a:lnTo>
                    <a:pt x="227" y="273"/>
                  </a:lnTo>
                  <a:lnTo>
                    <a:pt x="231" y="270"/>
                  </a:lnTo>
                  <a:lnTo>
                    <a:pt x="234" y="267"/>
                  </a:lnTo>
                  <a:lnTo>
                    <a:pt x="238" y="266"/>
                  </a:lnTo>
                  <a:lnTo>
                    <a:pt x="242" y="264"/>
                  </a:lnTo>
                  <a:lnTo>
                    <a:pt x="245" y="264"/>
                  </a:lnTo>
                  <a:lnTo>
                    <a:pt x="250" y="264"/>
                  </a:lnTo>
                  <a:lnTo>
                    <a:pt x="256" y="265"/>
                  </a:lnTo>
                  <a:lnTo>
                    <a:pt x="264" y="268"/>
                  </a:lnTo>
                  <a:lnTo>
                    <a:pt x="272" y="272"/>
                  </a:lnTo>
                  <a:lnTo>
                    <a:pt x="279" y="277"/>
                  </a:lnTo>
                  <a:lnTo>
                    <a:pt x="645" y="6"/>
                  </a:lnTo>
                  <a:lnTo>
                    <a:pt x="649" y="3"/>
                  </a:lnTo>
                  <a:lnTo>
                    <a:pt x="654" y="1"/>
                  </a:lnTo>
                  <a:lnTo>
                    <a:pt x="658" y="0"/>
                  </a:lnTo>
                  <a:lnTo>
                    <a:pt x="663" y="0"/>
                  </a:lnTo>
                  <a:lnTo>
                    <a:pt x="671" y="2"/>
                  </a:lnTo>
                  <a:lnTo>
                    <a:pt x="679" y="6"/>
                  </a:lnTo>
                  <a:lnTo>
                    <a:pt x="689" y="11"/>
                  </a:lnTo>
                  <a:lnTo>
                    <a:pt x="699" y="17"/>
                  </a:lnTo>
                  <a:lnTo>
                    <a:pt x="704" y="19"/>
                  </a:lnTo>
                  <a:lnTo>
                    <a:pt x="711" y="21"/>
                  </a:lnTo>
                  <a:lnTo>
                    <a:pt x="717" y="23"/>
                  </a:lnTo>
                  <a:lnTo>
                    <a:pt x="724" y="25"/>
                  </a:lnTo>
                  <a:lnTo>
                    <a:pt x="726" y="30"/>
                  </a:lnTo>
                  <a:lnTo>
                    <a:pt x="730" y="35"/>
                  </a:lnTo>
                  <a:lnTo>
                    <a:pt x="736" y="42"/>
                  </a:lnTo>
                  <a:lnTo>
                    <a:pt x="744" y="47"/>
                  </a:lnTo>
                  <a:lnTo>
                    <a:pt x="752" y="53"/>
                  </a:lnTo>
                  <a:lnTo>
                    <a:pt x="760" y="57"/>
                  </a:lnTo>
                  <a:lnTo>
                    <a:pt x="769" y="60"/>
                  </a:lnTo>
                  <a:lnTo>
                    <a:pt x="778" y="61"/>
                  </a:lnTo>
                  <a:lnTo>
                    <a:pt x="784" y="60"/>
                  </a:lnTo>
                  <a:lnTo>
                    <a:pt x="791" y="59"/>
                  </a:lnTo>
                  <a:lnTo>
                    <a:pt x="798" y="57"/>
                  </a:lnTo>
                  <a:lnTo>
                    <a:pt x="804" y="54"/>
                  </a:lnTo>
                  <a:lnTo>
                    <a:pt x="816" y="48"/>
                  </a:lnTo>
                  <a:lnTo>
                    <a:pt x="831" y="43"/>
                  </a:lnTo>
                  <a:lnTo>
                    <a:pt x="824" y="122"/>
                  </a:lnTo>
                  <a:lnTo>
                    <a:pt x="836" y="140"/>
                  </a:lnTo>
                  <a:lnTo>
                    <a:pt x="846" y="154"/>
                  </a:lnTo>
                  <a:lnTo>
                    <a:pt x="854" y="166"/>
                  </a:lnTo>
                  <a:lnTo>
                    <a:pt x="859" y="177"/>
                  </a:lnTo>
                  <a:lnTo>
                    <a:pt x="862" y="188"/>
                  </a:lnTo>
                  <a:lnTo>
                    <a:pt x="865" y="197"/>
                  </a:lnTo>
                  <a:lnTo>
                    <a:pt x="866" y="205"/>
                  </a:lnTo>
                  <a:lnTo>
                    <a:pt x="865" y="211"/>
                  </a:lnTo>
                  <a:lnTo>
                    <a:pt x="857" y="234"/>
                  </a:lnTo>
                  <a:lnTo>
                    <a:pt x="850" y="259"/>
                  </a:lnTo>
                  <a:lnTo>
                    <a:pt x="850" y="301"/>
                  </a:lnTo>
                  <a:lnTo>
                    <a:pt x="850" y="334"/>
                  </a:lnTo>
                  <a:lnTo>
                    <a:pt x="850" y="350"/>
                  </a:lnTo>
                  <a:lnTo>
                    <a:pt x="849" y="364"/>
                  </a:lnTo>
                  <a:lnTo>
                    <a:pt x="848" y="376"/>
                  </a:lnTo>
                  <a:lnTo>
                    <a:pt x="846" y="388"/>
                  </a:lnTo>
                  <a:lnTo>
                    <a:pt x="843" y="399"/>
                  </a:lnTo>
                  <a:lnTo>
                    <a:pt x="839" y="411"/>
                  </a:lnTo>
                  <a:lnTo>
                    <a:pt x="834" y="421"/>
                  </a:lnTo>
                  <a:lnTo>
                    <a:pt x="828" y="432"/>
                  </a:lnTo>
                  <a:lnTo>
                    <a:pt x="821" y="443"/>
                  </a:lnTo>
                  <a:lnTo>
                    <a:pt x="813" y="454"/>
                  </a:lnTo>
                  <a:lnTo>
                    <a:pt x="802" y="467"/>
                  </a:lnTo>
                  <a:lnTo>
                    <a:pt x="791" y="480"/>
                  </a:lnTo>
                  <a:lnTo>
                    <a:pt x="786" y="486"/>
                  </a:lnTo>
                  <a:lnTo>
                    <a:pt x="781" y="493"/>
                  </a:lnTo>
                  <a:lnTo>
                    <a:pt x="777" y="499"/>
                  </a:lnTo>
                  <a:lnTo>
                    <a:pt x="773" y="506"/>
                  </a:lnTo>
                  <a:lnTo>
                    <a:pt x="768" y="522"/>
                  </a:lnTo>
                  <a:lnTo>
                    <a:pt x="764" y="537"/>
                  </a:lnTo>
                  <a:lnTo>
                    <a:pt x="758" y="567"/>
                  </a:lnTo>
                  <a:lnTo>
                    <a:pt x="755" y="593"/>
                  </a:lnTo>
                  <a:lnTo>
                    <a:pt x="731" y="585"/>
                  </a:lnTo>
                  <a:lnTo>
                    <a:pt x="698" y="591"/>
                  </a:lnTo>
                  <a:lnTo>
                    <a:pt x="711" y="629"/>
                  </a:lnTo>
                  <a:lnTo>
                    <a:pt x="719" y="636"/>
                  </a:lnTo>
                  <a:lnTo>
                    <a:pt x="704" y="641"/>
                  </a:lnTo>
                  <a:lnTo>
                    <a:pt x="692" y="645"/>
                  </a:lnTo>
                  <a:lnTo>
                    <a:pt x="680" y="646"/>
                  </a:lnTo>
                  <a:lnTo>
                    <a:pt x="670" y="646"/>
                  </a:lnTo>
                  <a:lnTo>
                    <a:pt x="661" y="644"/>
                  </a:lnTo>
                  <a:lnTo>
                    <a:pt x="653" y="641"/>
                  </a:lnTo>
                  <a:lnTo>
                    <a:pt x="644" y="638"/>
                  </a:lnTo>
                  <a:lnTo>
                    <a:pt x="636" y="634"/>
                  </a:lnTo>
                  <a:lnTo>
                    <a:pt x="629" y="631"/>
                  </a:lnTo>
                  <a:lnTo>
                    <a:pt x="620" y="628"/>
                  </a:lnTo>
                  <a:lnTo>
                    <a:pt x="611" y="625"/>
                  </a:lnTo>
                  <a:lnTo>
                    <a:pt x="601" y="624"/>
                  </a:lnTo>
                  <a:lnTo>
                    <a:pt x="591" y="625"/>
                  </a:lnTo>
                  <a:lnTo>
                    <a:pt x="579" y="628"/>
                  </a:lnTo>
                  <a:lnTo>
                    <a:pt x="566" y="633"/>
                  </a:lnTo>
                  <a:lnTo>
                    <a:pt x="552" y="641"/>
                  </a:lnTo>
                  <a:lnTo>
                    <a:pt x="543" y="646"/>
                  </a:lnTo>
                  <a:lnTo>
                    <a:pt x="536" y="652"/>
                  </a:lnTo>
                  <a:lnTo>
                    <a:pt x="530" y="659"/>
                  </a:lnTo>
                  <a:lnTo>
                    <a:pt x="525" y="666"/>
                  </a:lnTo>
                  <a:lnTo>
                    <a:pt x="520" y="673"/>
                  </a:lnTo>
                  <a:lnTo>
                    <a:pt x="514" y="678"/>
                  </a:lnTo>
                  <a:lnTo>
                    <a:pt x="511" y="680"/>
                  </a:lnTo>
                  <a:lnTo>
                    <a:pt x="508" y="683"/>
                  </a:lnTo>
                  <a:lnTo>
                    <a:pt x="503" y="684"/>
                  </a:lnTo>
                  <a:lnTo>
                    <a:pt x="499" y="684"/>
                  </a:lnTo>
                  <a:lnTo>
                    <a:pt x="491" y="684"/>
                  </a:lnTo>
                  <a:lnTo>
                    <a:pt x="486" y="682"/>
                  </a:lnTo>
                  <a:lnTo>
                    <a:pt x="481" y="679"/>
                  </a:lnTo>
                  <a:lnTo>
                    <a:pt x="477" y="676"/>
                  </a:lnTo>
                  <a:lnTo>
                    <a:pt x="470" y="668"/>
                  </a:lnTo>
                  <a:lnTo>
                    <a:pt x="465" y="659"/>
                  </a:lnTo>
                  <a:lnTo>
                    <a:pt x="458" y="650"/>
                  </a:lnTo>
                  <a:lnTo>
                    <a:pt x="451" y="642"/>
                  </a:lnTo>
                  <a:lnTo>
                    <a:pt x="446" y="639"/>
                  </a:lnTo>
                  <a:lnTo>
                    <a:pt x="441" y="637"/>
                  </a:lnTo>
                  <a:lnTo>
                    <a:pt x="433" y="635"/>
                  </a:lnTo>
                  <a:lnTo>
                    <a:pt x="425" y="635"/>
                  </a:lnTo>
                  <a:lnTo>
                    <a:pt x="421" y="635"/>
                  </a:lnTo>
                  <a:lnTo>
                    <a:pt x="417" y="638"/>
                  </a:lnTo>
                  <a:lnTo>
                    <a:pt x="412" y="640"/>
                  </a:lnTo>
                  <a:lnTo>
                    <a:pt x="409" y="644"/>
                  </a:lnTo>
                  <a:lnTo>
                    <a:pt x="405" y="647"/>
                  </a:lnTo>
                  <a:lnTo>
                    <a:pt x="401" y="650"/>
                  </a:lnTo>
                  <a:lnTo>
                    <a:pt x="397" y="652"/>
                  </a:lnTo>
                  <a:lnTo>
                    <a:pt x="392" y="653"/>
                  </a:lnTo>
                  <a:lnTo>
                    <a:pt x="384" y="652"/>
                  </a:lnTo>
                  <a:lnTo>
                    <a:pt x="376" y="651"/>
                  </a:lnTo>
                  <a:lnTo>
                    <a:pt x="369" y="648"/>
                  </a:lnTo>
                  <a:lnTo>
                    <a:pt x="363" y="645"/>
                  </a:lnTo>
                  <a:lnTo>
                    <a:pt x="350" y="638"/>
                  </a:lnTo>
                  <a:lnTo>
                    <a:pt x="339" y="629"/>
                  </a:lnTo>
                  <a:lnTo>
                    <a:pt x="327" y="619"/>
                  </a:lnTo>
                  <a:lnTo>
                    <a:pt x="312" y="611"/>
                  </a:lnTo>
                  <a:lnTo>
                    <a:pt x="306" y="608"/>
                  </a:lnTo>
                  <a:lnTo>
                    <a:pt x="297" y="606"/>
                  </a:lnTo>
                  <a:lnTo>
                    <a:pt x="289" y="604"/>
                  </a:lnTo>
                  <a:lnTo>
                    <a:pt x="279" y="603"/>
                  </a:lnTo>
                  <a:lnTo>
                    <a:pt x="271" y="604"/>
                  </a:lnTo>
                  <a:lnTo>
                    <a:pt x="262" y="606"/>
                  </a:lnTo>
                  <a:lnTo>
                    <a:pt x="253" y="610"/>
                  </a:lnTo>
                  <a:lnTo>
                    <a:pt x="245" y="615"/>
                  </a:lnTo>
                  <a:lnTo>
                    <a:pt x="237" y="620"/>
                  </a:lnTo>
                  <a:lnTo>
                    <a:pt x="229" y="628"/>
                  </a:lnTo>
                  <a:lnTo>
                    <a:pt x="222" y="636"/>
                  </a:lnTo>
                  <a:lnTo>
                    <a:pt x="216" y="644"/>
                  </a:lnTo>
                  <a:lnTo>
                    <a:pt x="209" y="653"/>
                  </a:lnTo>
                  <a:lnTo>
                    <a:pt x="204" y="662"/>
                  </a:lnTo>
                  <a:lnTo>
                    <a:pt x="198" y="671"/>
                  </a:lnTo>
                  <a:lnTo>
                    <a:pt x="194" y="682"/>
                  </a:lnTo>
                  <a:lnTo>
                    <a:pt x="190" y="692"/>
                  </a:lnTo>
                  <a:lnTo>
                    <a:pt x="188" y="702"/>
                  </a:lnTo>
                  <a:lnTo>
                    <a:pt x="187" y="711"/>
                  </a:lnTo>
                  <a:lnTo>
                    <a:pt x="186" y="720"/>
                  </a:lnTo>
                  <a:lnTo>
                    <a:pt x="178" y="719"/>
                  </a:lnTo>
                  <a:lnTo>
                    <a:pt x="172" y="717"/>
                  </a:lnTo>
                  <a:lnTo>
                    <a:pt x="164" y="712"/>
                  </a:lnTo>
                  <a:lnTo>
                    <a:pt x="156" y="708"/>
                  </a:lnTo>
                  <a:lnTo>
                    <a:pt x="149" y="702"/>
                  </a:lnTo>
                  <a:lnTo>
                    <a:pt x="141" y="697"/>
                  </a:lnTo>
                  <a:lnTo>
                    <a:pt x="134" y="693"/>
                  </a:lnTo>
                  <a:lnTo>
                    <a:pt x="127" y="690"/>
                  </a:lnTo>
                  <a:lnTo>
                    <a:pt x="100" y="740"/>
                  </a:lnTo>
                  <a:lnTo>
                    <a:pt x="73" y="740"/>
                  </a:lnTo>
                  <a:lnTo>
                    <a:pt x="70" y="725"/>
                  </a:lnTo>
                  <a:lnTo>
                    <a:pt x="67" y="712"/>
                  </a:lnTo>
                  <a:lnTo>
                    <a:pt x="66" y="699"/>
                  </a:lnTo>
                  <a:lnTo>
                    <a:pt x="66" y="686"/>
                  </a:lnTo>
                  <a:lnTo>
                    <a:pt x="66" y="672"/>
                  </a:lnTo>
                  <a:lnTo>
                    <a:pt x="66" y="658"/>
                  </a:lnTo>
                  <a:lnTo>
                    <a:pt x="64" y="644"/>
                  </a:lnTo>
                  <a:lnTo>
                    <a:pt x="60" y="629"/>
                  </a:lnTo>
                  <a:lnTo>
                    <a:pt x="58" y="622"/>
                  </a:lnTo>
                  <a:lnTo>
                    <a:pt x="53" y="618"/>
                  </a:lnTo>
                  <a:lnTo>
                    <a:pt x="50" y="613"/>
                  </a:lnTo>
                  <a:lnTo>
                    <a:pt x="46" y="609"/>
                  </a:lnTo>
                  <a:lnTo>
                    <a:pt x="36" y="601"/>
                  </a:lnTo>
                  <a:lnTo>
                    <a:pt x="25" y="592"/>
                  </a:lnTo>
                  <a:lnTo>
                    <a:pt x="20" y="587"/>
                  </a:lnTo>
                  <a:lnTo>
                    <a:pt x="16" y="581"/>
                  </a:lnTo>
                  <a:lnTo>
                    <a:pt x="11" y="575"/>
                  </a:lnTo>
                  <a:lnTo>
                    <a:pt x="8" y="566"/>
                  </a:lnTo>
                  <a:lnTo>
                    <a:pt x="5" y="558"/>
                  </a:lnTo>
                  <a:lnTo>
                    <a:pt x="3" y="548"/>
                  </a:lnTo>
                  <a:lnTo>
                    <a:pt x="0" y="537"/>
                  </a:lnTo>
                  <a:lnTo>
                    <a:pt x="0" y="524"/>
                  </a:lnTo>
                  <a:lnTo>
                    <a:pt x="53" y="530"/>
                  </a:lnTo>
                  <a:lnTo>
                    <a:pt x="59" y="526"/>
                  </a:lnTo>
                  <a:lnTo>
                    <a:pt x="64" y="522"/>
                  </a:lnTo>
                  <a:lnTo>
                    <a:pt x="71" y="520"/>
                  </a:lnTo>
                  <a:lnTo>
                    <a:pt x="76" y="518"/>
                  </a:lnTo>
                  <a:lnTo>
                    <a:pt x="91" y="514"/>
                  </a:lnTo>
                  <a:lnTo>
                    <a:pt x="106" y="512"/>
                  </a:lnTo>
                  <a:lnTo>
                    <a:pt x="121" y="511"/>
                  </a:lnTo>
                  <a:lnTo>
                    <a:pt x="139" y="510"/>
                  </a:lnTo>
                  <a:lnTo>
                    <a:pt x="155" y="508"/>
                  </a:lnTo>
                  <a:lnTo>
                    <a:pt x="173" y="505"/>
                  </a:lnTo>
                  <a:lnTo>
                    <a:pt x="177" y="503"/>
                  </a:lnTo>
                  <a:lnTo>
                    <a:pt x="182" y="500"/>
                  </a:lnTo>
                  <a:lnTo>
                    <a:pt x="185" y="497"/>
                  </a:lnTo>
                  <a:lnTo>
                    <a:pt x="189" y="494"/>
                  </a:lnTo>
                  <a:lnTo>
                    <a:pt x="196" y="485"/>
                  </a:lnTo>
                  <a:lnTo>
                    <a:pt x="201" y="475"/>
                  </a:lnTo>
                  <a:lnTo>
                    <a:pt x="207" y="464"/>
                  </a:lnTo>
                  <a:lnTo>
                    <a:pt x="211" y="451"/>
                  </a:lnTo>
                  <a:lnTo>
                    <a:pt x="216" y="438"/>
                  </a:lnTo>
                  <a:lnTo>
                    <a:pt x="219" y="424"/>
                  </a:lnTo>
                  <a:lnTo>
                    <a:pt x="221" y="410"/>
                  </a:lnTo>
                  <a:lnTo>
                    <a:pt x="223" y="395"/>
                  </a:lnTo>
                  <a:lnTo>
                    <a:pt x="224" y="381"/>
                  </a:lnTo>
                  <a:lnTo>
                    <a:pt x="224" y="367"/>
                  </a:lnTo>
                  <a:lnTo>
                    <a:pt x="224" y="354"/>
                  </a:lnTo>
                  <a:lnTo>
                    <a:pt x="223" y="341"/>
                  </a:lnTo>
                  <a:lnTo>
                    <a:pt x="221" y="330"/>
                  </a:lnTo>
                  <a:lnTo>
                    <a:pt x="219" y="320"/>
                  </a:lnTo>
                  <a:lnTo>
                    <a:pt x="219" y="28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5" name="Freeform 546"/>
            <p:cNvSpPr>
              <a:spLocks/>
            </p:cNvSpPr>
            <p:nvPr>
              <p:custDataLst>
                <p:tags r:id="rId376"/>
              </p:custDataLst>
            </p:nvPr>
          </p:nvSpPr>
          <p:spPr bwMode="auto">
            <a:xfrm>
              <a:off x="4305338" y="2292772"/>
              <a:ext cx="325041" cy="260350"/>
            </a:xfrm>
            <a:custGeom>
              <a:avLst/>
              <a:gdLst>
                <a:gd name="T0" fmla="*/ 2147483647 w 697"/>
                <a:gd name="T1" fmla="*/ 2147483647 h 500"/>
                <a:gd name="T2" fmla="*/ 2147483647 w 697"/>
                <a:gd name="T3" fmla="*/ 2147483647 h 500"/>
                <a:gd name="T4" fmla="*/ 2147483647 w 697"/>
                <a:gd name="T5" fmla="*/ 2147483647 h 500"/>
                <a:gd name="T6" fmla="*/ 2147483647 w 697"/>
                <a:gd name="T7" fmla="*/ 2147483647 h 500"/>
                <a:gd name="T8" fmla="*/ 2147483647 w 697"/>
                <a:gd name="T9" fmla="*/ 2147483647 h 500"/>
                <a:gd name="T10" fmla="*/ 2147483647 w 697"/>
                <a:gd name="T11" fmla="*/ 2147483647 h 500"/>
                <a:gd name="T12" fmla="*/ 2147483647 w 697"/>
                <a:gd name="T13" fmla="*/ 2147483647 h 500"/>
                <a:gd name="T14" fmla="*/ 2147483647 w 697"/>
                <a:gd name="T15" fmla="*/ 2147483647 h 500"/>
                <a:gd name="T16" fmla="*/ 2147483647 w 697"/>
                <a:gd name="T17" fmla="*/ 2147483647 h 500"/>
                <a:gd name="T18" fmla="*/ 2147483647 w 697"/>
                <a:gd name="T19" fmla="*/ 2147483647 h 500"/>
                <a:gd name="T20" fmla="*/ 2147483647 w 697"/>
                <a:gd name="T21" fmla="*/ 2147483647 h 500"/>
                <a:gd name="T22" fmla="*/ 2147483647 w 697"/>
                <a:gd name="T23" fmla="*/ 2147483647 h 500"/>
                <a:gd name="T24" fmla="*/ 2147483647 w 697"/>
                <a:gd name="T25" fmla="*/ 2147483647 h 500"/>
                <a:gd name="T26" fmla="*/ 2147483647 w 697"/>
                <a:gd name="T27" fmla="*/ 2147483647 h 500"/>
                <a:gd name="T28" fmla="*/ 2147483647 w 697"/>
                <a:gd name="T29" fmla="*/ 2147483647 h 500"/>
                <a:gd name="T30" fmla="*/ 2147483647 w 697"/>
                <a:gd name="T31" fmla="*/ 2147483647 h 500"/>
                <a:gd name="T32" fmla="*/ 2147483647 w 697"/>
                <a:gd name="T33" fmla="*/ 2147483647 h 500"/>
                <a:gd name="T34" fmla="*/ 2147483647 w 697"/>
                <a:gd name="T35" fmla="*/ 2147483647 h 500"/>
                <a:gd name="T36" fmla="*/ 2147483647 w 697"/>
                <a:gd name="T37" fmla="*/ 2147483647 h 500"/>
                <a:gd name="T38" fmla="*/ 2147483647 w 697"/>
                <a:gd name="T39" fmla="*/ 2147483647 h 500"/>
                <a:gd name="T40" fmla="*/ 2147483647 w 697"/>
                <a:gd name="T41" fmla="*/ 2147483647 h 500"/>
                <a:gd name="T42" fmla="*/ 2147483647 w 697"/>
                <a:gd name="T43" fmla="*/ 2147483647 h 500"/>
                <a:gd name="T44" fmla="*/ 398776330 w 697"/>
                <a:gd name="T45" fmla="*/ 2147483647 h 500"/>
                <a:gd name="T46" fmla="*/ 2147483647 w 697"/>
                <a:gd name="T47" fmla="*/ 2147483647 h 500"/>
                <a:gd name="T48" fmla="*/ 2147483647 w 697"/>
                <a:gd name="T49" fmla="*/ 2147483647 h 500"/>
                <a:gd name="T50" fmla="*/ 2147483647 w 697"/>
                <a:gd name="T51" fmla="*/ 2147483647 h 500"/>
                <a:gd name="T52" fmla="*/ 2147483647 w 697"/>
                <a:gd name="T53" fmla="*/ 2147483647 h 500"/>
                <a:gd name="T54" fmla="*/ 2147483647 w 697"/>
                <a:gd name="T55" fmla="*/ 2147483647 h 500"/>
                <a:gd name="T56" fmla="*/ 2147483647 w 697"/>
                <a:gd name="T57" fmla="*/ 2147483647 h 500"/>
                <a:gd name="T58" fmla="*/ 2147483647 w 697"/>
                <a:gd name="T59" fmla="*/ 2147483647 h 500"/>
                <a:gd name="T60" fmla="*/ 2147483647 w 697"/>
                <a:gd name="T61" fmla="*/ 2147483647 h 500"/>
                <a:gd name="T62" fmla="*/ 2147483647 w 697"/>
                <a:gd name="T63" fmla="*/ 2147483647 h 500"/>
                <a:gd name="T64" fmla="*/ 2147483647 w 697"/>
                <a:gd name="T65" fmla="*/ 2147483647 h 500"/>
                <a:gd name="T66" fmla="*/ 2147483647 w 697"/>
                <a:gd name="T67" fmla="*/ 2147483647 h 500"/>
                <a:gd name="T68" fmla="*/ 2147483647 w 697"/>
                <a:gd name="T69" fmla="*/ 2147483647 h 500"/>
                <a:gd name="T70" fmla="*/ 2147483647 w 697"/>
                <a:gd name="T71" fmla="*/ 2147483647 h 500"/>
                <a:gd name="T72" fmla="*/ 2147483647 w 697"/>
                <a:gd name="T73" fmla="*/ 2147483647 h 500"/>
                <a:gd name="T74" fmla="*/ 2147483647 w 697"/>
                <a:gd name="T75" fmla="*/ 2147483647 h 500"/>
                <a:gd name="T76" fmla="*/ 2147483647 w 697"/>
                <a:gd name="T77" fmla="*/ 2147483647 h 500"/>
                <a:gd name="T78" fmla="*/ 2147483647 w 697"/>
                <a:gd name="T79" fmla="*/ 2147483647 h 500"/>
                <a:gd name="T80" fmla="*/ 2147483647 w 697"/>
                <a:gd name="T81" fmla="*/ 2147483647 h 500"/>
                <a:gd name="T82" fmla="*/ 2147483647 w 697"/>
                <a:gd name="T83" fmla="*/ 2147483647 h 500"/>
                <a:gd name="T84" fmla="*/ 2147483647 w 697"/>
                <a:gd name="T85" fmla="*/ 2147483647 h 500"/>
                <a:gd name="T86" fmla="*/ 2147483647 w 697"/>
                <a:gd name="T87" fmla="*/ 1694011014 h 500"/>
                <a:gd name="T88" fmla="*/ 2147483647 w 697"/>
                <a:gd name="T89" fmla="*/ 1129521185 h 500"/>
                <a:gd name="T90" fmla="*/ 2147483647 w 697"/>
                <a:gd name="T91" fmla="*/ 2147483647 h 500"/>
                <a:gd name="T92" fmla="*/ 2147483647 w 697"/>
                <a:gd name="T93" fmla="*/ 2147483647 h 500"/>
                <a:gd name="T94" fmla="*/ 2147483647 w 697"/>
                <a:gd name="T95" fmla="*/ 1835268593 h 500"/>
                <a:gd name="T96" fmla="*/ 2147483647 w 697"/>
                <a:gd name="T97" fmla="*/ 2147483647 h 500"/>
                <a:gd name="T98" fmla="*/ 2147483647 w 697"/>
                <a:gd name="T99" fmla="*/ 2147483647 h 500"/>
                <a:gd name="T100" fmla="*/ 2147483647 w 697"/>
                <a:gd name="T101" fmla="*/ 2147483647 h 500"/>
                <a:gd name="T102" fmla="*/ 2147483647 w 697"/>
                <a:gd name="T103" fmla="*/ 2147483647 h 50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97" h="500">
                  <a:moveTo>
                    <a:pt x="631" y="50"/>
                  </a:moveTo>
                  <a:lnTo>
                    <a:pt x="635" y="51"/>
                  </a:lnTo>
                  <a:lnTo>
                    <a:pt x="648" y="53"/>
                  </a:lnTo>
                  <a:lnTo>
                    <a:pt x="659" y="55"/>
                  </a:lnTo>
                  <a:lnTo>
                    <a:pt x="664" y="56"/>
                  </a:lnTo>
                  <a:lnTo>
                    <a:pt x="657" y="161"/>
                  </a:lnTo>
                  <a:lnTo>
                    <a:pt x="657" y="163"/>
                  </a:lnTo>
                  <a:lnTo>
                    <a:pt x="659" y="165"/>
                  </a:lnTo>
                  <a:lnTo>
                    <a:pt x="661" y="167"/>
                  </a:lnTo>
                  <a:lnTo>
                    <a:pt x="664" y="169"/>
                  </a:lnTo>
                  <a:lnTo>
                    <a:pt x="669" y="173"/>
                  </a:lnTo>
                  <a:lnTo>
                    <a:pt x="677" y="177"/>
                  </a:lnTo>
                  <a:lnTo>
                    <a:pt x="685" y="181"/>
                  </a:lnTo>
                  <a:lnTo>
                    <a:pt x="691" y="185"/>
                  </a:lnTo>
                  <a:lnTo>
                    <a:pt x="694" y="189"/>
                  </a:lnTo>
                  <a:lnTo>
                    <a:pt x="696" y="192"/>
                  </a:lnTo>
                  <a:lnTo>
                    <a:pt x="697" y="195"/>
                  </a:lnTo>
                  <a:lnTo>
                    <a:pt x="697" y="198"/>
                  </a:lnTo>
                  <a:lnTo>
                    <a:pt x="697" y="203"/>
                  </a:lnTo>
                  <a:lnTo>
                    <a:pt x="696" y="208"/>
                  </a:lnTo>
                  <a:lnTo>
                    <a:pt x="694" y="211"/>
                  </a:lnTo>
                  <a:lnTo>
                    <a:pt x="691" y="214"/>
                  </a:lnTo>
                  <a:lnTo>
                    <a:pt x="688" y="216"/>
                  </a:lnTo>
                  <a:lnTo>
                    <a:pt x="685" y="217"/>
                  </a:lnTo>
                  <a:lnTo>
                    <a:pt x="680" y="218"/>
                  </a:lnTo>
                  <a:lnTo>
                    <a:pt x="676" y="219"/>
                  </a:lnTo>
                  <a:lnTo>
                    <a:pt x="655" y="218"/>
                  </a:lnTo>
                  <a:lnTo>
                    <a:pt x="631" y="216"/>
                  </a:lnTo>
                  <a:lnTo>
                    <a:pt x="619" y="221"/>
                  </a:lnTo>
                  <a:lnTo>
                    <a:pt x="605" y="228"/>
                  </a:lnTo>
                  <a:lnTo>
                    <a:pt x="589" y="235"/>
                  </a:lnTo>
                  <a:lnTo>
                    <a:pt x="574" y="245"/>
                  </a:lnTo>
                  <a:lnTo>
                    <a:pt x="567" y="250"/>
                  </a:lnTo>
                  <a:lnTo>
                    <a:pt x="560" y="256"/>
                  </a:lnTo>
                  <a:lnTo>
                    <a:pt x="554" y="261"/>
                  </a:lnTo>
                  <a:lnTo>
                    <a:pt x="549" y="267"/>
                  </a:lnTo>
                  <a:lnTo>
                    <a:pt x="544" y="274"/>
                  </a:lnTo>
                  <a:lnTo>
                    <a:pt x="541" y="281"/>
                  </a:lnTo>
                  <a:lnTo>
                    <a:pt x="539" y="288"/>
                  </a:lnTo>
                  <a:lnTo>
                    <a:pt x="538" y="296"/>
                  </a:lnTo>
                  <a:lnTo>
                    <a:pt x="529" y="299"/>
                  </a:lnTo>
                  <a:lnTo>
                    <a:pt x="521" y="302"/>
                  </a:lnTo>
                  <a:lnTo>
                    <a:pt x="514" y="306"/>
                  </a:lnTo>
                  <a:lnTo>
                    <a:pt x="506" y="312"/>
                  </a:lnTo>
                  <a:lnTo>
                    <a:pt x="491" y="324"/>
                  </a:lnTo>
                  <a:lnTo>
                    <a:pt x="475" y="339"/>
                  </a:lnTo>
                  <a:lnTo>
                    <a:pt x="465" y="346"/>
                  </a:lnTo>
                  <a:lnTo>
                    <a:pt x="455" y="352"/>
                  </a:lnTo>
                  <a:lnTo>
                    <a:pt x="445" y="360"/>
                  </a:lnTo>
                  <a:lnTo>
                    <a:pt x="433" y="365"/>
                  </a:lnTo>
                  <a:lnTo>
                    <a:pt x="420" y="370"/>
                  </a:lnTo>
                  <a:lnTo>
                    <a:pt x="406" y="373"/>
                  </a:lnTo>
                  <a:lnTo>
                    <a:pt x="389" y="376"/>
                  </a:lnTo>
                  <a:lnTo>
                    <a:pt x="372" y="377"/>
                  </a:lnTo>
                  <a:lnTo>
                    <a:pt x="361" y="377"/>
                  </a:lnTo>
                  <a:lnTo>
                    <a:pt x="352" y="378"/>
                  </a:lnTo>
                  <a:lnTo>
                    <a:pt x="344" y="380"/>
                  </a:lnTo>
                  <a:lnTo>
                    <a:pt x="337" y="382"/>
                  </a:lnTo>
                  <a:lnTo>
                    <a:pt x="326" y="389"/>
                  </a:lnTo>
                  <a:lnTo>
                    <a:pt x="316" y="396"/>
                  </a:lnTo>
                  <a:lnTo>
                    <a:pt x="306" y="404"/>
                  </a:lnTo>
                  <a:lnTo>
                    <a:pt x="296" y="413"/>
                  </a:lnTo>
                  <a:lnTo>
                    <a:pt x="290" y="417"/>
                  </a:lnTo>
                  <a:lnTo>
                    <a:pt x="283" y="420"/>
                  </a:lnTo>
                  <a:lnTo>
                    <a:pt x="274" y="423"/>
                  </a:lnTo>
                  <a:lnTo>
                    <a:pt x="265" y="426"/>
                  </a:lnTo>
                  <a:lnTo>
                    <a:pt x="272" y="494"/>
                  </a:lnTo>
                  <a:lnTo>
                    <a:pt x="0" y="500"/>
                  </a:lnTo>
                  <a:lnTo>
                    <a:pt x="5" y="496"/>
                  </a:lnTo>
                  <a:lnTo>
                    <a:pt x="13" y="492"/>
                  </a:lnTo>
                  <a:lnTo>
                    <a:pt x="22" y="490"/>
                  </a:lnTo>
                  <a:lnTo>
                    <a:pt x="32" y="487"/>
                  </a:lnTo>
                  <a:lnTo>
                    <a:pt x="55" y="483"/>
                  </a:lnTo>
                  <a:lnTo>
                    <a:pt x="80" y="475"/>
                  </a:lnTo>
                  <a:lnTo>
                    <a:pt x="85" y="473"/>
                  </a:lnTo>
                  <a:lnTo>
                    <a:pt x="90" y="469"/>
                  </a:lnTo>
                  <a:lnTo>
                    <a:pt x="92" y="465"/>
                  </a:lnTo>
                  <a:lnTo>
                    <a:pt x="93" y="459"/>
                  </a:lnTo>
                  <a:lnTo>
                    <a:pt x="93" y="451"/>
                  </a:lnTo>
                  <a:lnTo>
                    <a:pt x="93" y="444"/>
                  </a:lnTo>
                  <a:lnTo>
                    <a:pt x="99" y="438"/>
                  </a:lnTo>
                  <a:lnTo>
                    <a:pt x="104" y="432"/>
                  </a:lnTo>
                  <a:lnTo>
                    <a:pt x="112" y="427"/>
                  </a:lnTo>
                  <a:lnTo>
                    <a:pt x="119" y="422"/>
                  </a:lnTo>
                  <a:lnTo>
                    <a:pt x="136" y="414"/>
                  </a:lnTo>
                  <a:lnTo>
                    <a:pt x="152" y="404"/>
                  </a:lnTo>
                  <a:lnTo>
                    <a:pt x="160" y="399"/>
                  </a:lnTo>
                  <a:lnTo>
                    <a:pt x="168" y="394"/>
                  </a:lnTo>
                  <a:lnTo>
                    <a:pt x="174" y="388"/>
                  </a:lnTo>
                  <a:lnTo>
                    <a:pt x="181" y="382"/>
                  </a:lnTo>
                  <a:lnTo>
                    <a:pt x="185" y="375"/>
                  </a:lnTo>
                  <a:lnTo>
                    <a:pt x="189" y="366"/>
                  </a:lnTo>
                  <a:lnTo>
                    <a:pt x="192" y="357"/>
                  </a:lnTo>
                  <a:lnTo>
                    <a:pt x="192" y="345"/>
                  </a:lnTo>
                  <a:lnTo>
                    <a:pt x="193" y="332"/>
                  </a:lnTo>
                  <a:lnTo>
                    <a:pt x="193" y="316"/>
                  </a:lnTo>
                  <a:lnTo>
                    <a:pt x="194" y="296"/>
                  </a:lnTo>
                  <a:lnTo>
                    <a:pt x="195" y="275"/>
                  </a:lnTo>
                  <a:lnTo>
                    <a:pt x="195" y="254"/>
                  </a:lnTo>
                  <a:lnTo>
                    <a:pt x="195" y="232"/>
                  </a:lnTo>
                  <a:lnTo>
                    <a:pt x="194" y="211"/>
                  </a:lnTo>
                  <a:lnTo>
                    <a:pt x="192" y="192"/>
                  </a:lnTo>
                  <a:lnTo>
                    <a:pt x="201" y="192"/>
                  </a:lnTo>
                  <a:lnTo>
                    <a:pt x="207" y="190"/>
                  </a:lnTo>
                  <a:lnTo>
                    <a:pt x="214" y="189"/>
                  </a:lnTo>
                  <a:lnTo>
                    <a:pt x="219" y="185"/>
                  </a:lnTo>
                  <a:lnTo>
                    <a:pt x="224" y="182"/>
                  </a:lnTo>
                  <a:lnTo>
                    <a:pt x="228" y="179"/>
                  </a:lnTo>
                  <a:lnTo>
                    <a:pt x="232" y="176"/>
                  </a:lnTo>
                  <a:lnTo>
                    <a:pt x="236" y="172"/>
                  </a:lnTo>
                  <a:lnTo>
                    <a:pt x="241" y="165"/>
                  </a:lnTo>
                  <a:lnTo>
                    <a:pt x="247" y="158"/>
                  </a:lnTo>
                  <a:lnTo>
                    <a:pt x="249" y="155"/>
                  </a:lnTo>
                  <a:lnTo>
                    <a:pt x="252" y="152"/>
                  </a:lnTo>
                  <a:lnTo>
                    <a:pt x="256" y="150"/>
                  </a:lnTo>
                  <a:lnTo>
                    <a:pt x="259" y="149"/>
                  </a:lnTo>
                  <a:lnTo>
                    <a:pt x="281" y="146"/>
                  </a:lnTo>
                  <a:lnTo>
                    <a:pt x="297" y="145"/>
                  </a:lnTo>
                  <a:lnTo>
                    <a:pt x="306" y="144"/>
                  </a:lnTo>
                  <a:lnTo>
                    <a:pt x="314" y="143"/>
                  </a:lnTo>
                  <a:lnTo>
                    <a:pt x="323" y="140"/>
                  </a:lnTo>
                  <a:lnTo>
                    <a:pt x="331" y="137"/>
                  </a:lnTo>
                  <a:lnTo>
                    <a:pt x="340" y="131"/>
                  </a:lnTo>
                  <a:lnTo>
                    <a:pt x="348" y="124"/>
                  </a:lnTo>
                  <a:lnTo>
                    <a:pt x="354" y="116"/>
                  </a:lnTo>
                  <a:lnTo>
                    <a:pt x="360" y="108"/>
                  </a:lnTo>
                  <a:lnTo>
                    <a:pt x="371" y="89"/>
                  </a:lnTo>
                  <a:lnTo>
                    <a:pt x="380" y="68"/>
                  </a:lnTo>
                  <a:lnTo>
                    <a:pt x="388" y="48"/>
                  </a:lnTo>
                  <a:lnTo>
                    <a:pt x="397" y="29"/>
                  </a:lnTo>
                  <a:lnTo>
                    <a:pt x="402" y="21"/>
                  </a:lnTo>
                  <a:lnTo>
                    <a:pt x="407" y="12"/>
                  </a:lnTo>
                  <a:lnTo>
                    <a:pt x="413" y="6"/>
                  </a:lnTo>
                  <a:lnTo>
                    <a:pt x="418" y="0"/>
                  </a:lnTo>
                  <a:lnTo>
                    <a:pt x="426" y="8"/>
                  </a:lnTo>
                  <a:lnTo>
                    <a:pt x="433" y="14"/>
                  </a:lnTo>
                  <a:lnTo>
                    <a:pt x="441" y="17"/>
                  </a:lnTo>
                  <a:lnTo>
                    <a:pt x="449" y="20"/>
                  </a:lnTo>
                  <a:lnTo>
                    <a:pt x="465" y="20"/>
                  </a:lnTo>
                  <a:lnTo>
                    <a:pt x="485" y="20"/>
                  </a:lnTo>
                  <a:lnTo>
                    <a:pt x="512" y="18"/>
                  </a:lnTo>
                  <a:lnTo>
                    <a:pt x="543" y="16"/>
                  </a:lnTo>
                  <a:lnTo>
                    <a:pt x="571" y="14"/>
                  </a:lnTo>
                  <a:lnTo>
                    <a:pt x="590" y="13"/>
                  </a:lnTo>
                  <a:lnTo>
                    <a:pt x="594" y="13"/>
                  </a:lnTo>
                  <a:lnTo>
                    <a:pt x="595" y="15"/>
                  </a:lnTo>
                  <a:lnTo>
                    <a:pt x="597" y="17"/>
                  </a:lnTo>
                  <a:lnTo>
                    <a:pt x="599" y="21"/>
                  </a:lnTo>
                  <a:lnTo>
                    <a:pt x="601" y="28"/>
                  </a:lnTo>
                  <a:lnTo>
                    <a:pt x="605" y="36"/>
                  </a:lnTo>
                  <a:lnTo>
                    <a:pt x="607" y="44"/>
                  </a:lnTo>
                  <a:lnTo>
                    <a:pt x="609" y="49"/>
                  </a:lnTo>
                  <a:lnTo>
                    <a:pt x="611" y="51"/>
                  </a:lnTo>
                  <a:lnTo>
                    <a:pt x="613" y="52"/>
                  </a:lnTo>
                  <a:lnTo>
                    <a:pt x="615" y="51"/>
                  </a:lnTo>
                  <a:lnTo>
                    <a:pt x="618" y="50"/>
                  </a:lnTo>
                  <a:lnTo>
                    <a:pt x="631" y="5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6" name="Freeform 547"/>
            <p:cNvSpPr>
              <a:spLocks/>
            </p:cNvSpPr>
            <p:nvPr>
              <p:custDataLst>
                <p:tags r:id="rId377"/>
              </p:custDataLst>
            </p:nvPr>
          </p:nvSpPr>
          <p:spPr bwMode="auto">
            <a:xfrm>
              <a:off x="5063766" y="1222800"/>
              <a:ext cx="256248" cy="92075"/>
            </a:xfrm>
            <a:custGeom>
              <a:avLst/>
              <a:gdLst>
                <a:gd name="T0" fmla="*/ 2147483647 w 546"/>
                <a:gd name="T1" fmla="*/ 2147483647 h 173"/>
                <a:gd name="T2" fmla="*/ 2147483647 w 546"/>
                <a:gd name="T3" fmla="*/ 2147483647 h 173"/>
                <a:gd name="T4" fmla="*/ 2147483647 w 546"/>
                <a:gd name="T5" fmla="*/ 2147483647 h 173"/>
                <a:gd name="T6" fmla="*/ 2147483647 w 546"/>
                <a:gd name="T7" fmla="*/ 2147483647 h 173"/>
                <a:gd name="T8" fmla="*/ 2147483647 w 546"/>
                <a:gd name="T9" fmla="*/ 2147483647 h 173"/>
                <a:gd name="T10" fmla="*/ 2147483647 w 546"/>
                <a:gd name="T11" fmla="*/ 2147483647 h 173"/>
                <a:gd name="T12" fmla="*/ 2147483647 w 546"/>
                <a:gd name="T13" fmla="*/ 2147483647 h 173"/>
                <a:gd name="T14" fmla="*/ 2147483647 w 546"/>
                <a:gd name="T15" fmla="*/ 2147483647 h 173"/>
                <a:gd name="T16" fmla="*/ 2147483647 w 546"/>
                <a:gd name="T17" fmla="*/ 2110599566 h 173"/>
                <a:gd name="T18" fmla="*/ 2147483647 w 546"/>
                <a:gd name="T19" fmla="*/ 1658227108 h 173"/>
                <a:gd name="T20" fmla="*/ 2147483647 w 546"/>
                <a:gd name="T21" fmla="*/ 452372458 h 173"/>
                <a:gd name="T22" fmla="*/ 2147483647 w 546"/>
                <a:gd name="T23" fmla="*/ 753765335 h 173"/>
                <a:gd name="T24" fmla="*/ 2147483647 w 546"/>
                <a:gd name="T25" fmla="*/ 1809206690 h 173"/>
                <a:gd name="T26" fmla="*/ 2147483647 w 546"/>
                <a:gd name="T27" fmla="*/ 1055441355 h 173"/>
                <a:gd name="T28" fmla="*/ 2147483647 w 546"/>
                <a:gd name="T29" fmla="*/ 0 h 173"/>
                <a:gd name="T30" fmla="*/ 2147483647 w 546"/>
                <a:gd name="T31" fmla="*/ 1055441355 h 173"/>
                <a:gd name="T32" fmla="*/ 2147483647 w 546"/>
                <a:gd name="T33" fmla="*/ 1055441355 h 173"/>
                <a:gd name="T34" fmla="*/ 2147483647 w 546"/>
                <a:gd name="T35" fmla="*/ 150696438 h 173"/>
                <a:gd name="T36" fmla="*/ 2147483647 w 546"/>
                <a:gd name="T37" fmla="*/ 904461773 h 173"/>
                <a:gd name="T38" fmla="*/ 2147483647 w 546"/>
                <a:gd name="T39" fmla="*/ 1809206690 h 173"/>
                <a:gd name="T40" fmla="*/ 2147483647 w 546"/>
                <a:gd name="T41" fmla="*/ 2147483647 h 173"/>
                <a:gd name="T42" fmla="*/ 2147483647 w 546"/>
                <a:gd name="T43" fmla="*/ 2147483647 h 173"/>
                <a:gd name="T44" fmla="*/ 2147483647 w 546"/>
                <a:gd name="T45" fmla="*/ 2147483647 h 173"/>
                <a:gd name="T46" fmla="*/ 2147483647 w 546"/>
                <a:gd name="T47" fmla="*/ 2147483647 h 173"/>
                <a:gd name="T48" fmla="*/ 2147483647 w 546"/>
                <a:gd name="T49" fmla="*/ 2147483647 h 173"/>
                <a:gd name="T50" fmla="*/ 2147483647 w 546"/>
                <a:gd name="T51" fmla="*/ 2147483647 h 173"/>
                <a:gd name="T52" fmla="*/ 2147483647 w 546"/>
                <a:gd name="T53" fmla="*/ 2147483647 h 173"/>
                <a:gd name="T54" fmla="*/ 2147483647 w 546"/>
                <a:gd name="T55" fmla="*/ 2147483647 h 173"/>
                <a:gd name="T56" fmla="*/ 2147483647 w 546"/>
                <a:gd name="T57" fmla="*/ 2147483647 h 173"/>
                <a:gd name="T58" fmla="*/ 2147483647 w 546"/>
                <a:gd name="T59" fmla="*/ 2147483647 h 173"/>
                <a:gd name="T60" fmla="*/ 2147483647 w 546"/>
                <a:gd name="T61" fmla="*/ 2147483647 h 173"/>
                <a:gd name="T62" fmla="*/ 2147483647 w 546"/>
                <a:gd name="T63" fmla="*/ 2147483647 h 173"/>
                <a:gd name="T64" fmla="*/ 2147483647 w 546"/>
                <a:gd name="T65" fmla="*/ 2147483647 h 173"/>
                <a:gd name="T66" fmla="*/ 2147483647 w 546"/>
                <a:gd name="T67" fmla="*/ 2147483647 h 173"/>
                <a:gd name="T68" fmla="*/ 2147483647 w 546"/>
                <a:gd name="T69" fmla="*/ 2147483647 h 173"/>
                <a:gd name="T70" fmla="*/ 2147483647 w 546"/>
                <a:gd name="T71" fmla="*/ 2147483647 h 173"/>
                <a:gd name="T72" fmla="*/ 2147483647 w 546"/>
                <a:gd name="T73" fmla="*/ 2147483647 h 173"/>
                <a:gd name="T74" fmla="*/ 2147483647 w 546"/>
                <a:gd name="T75" fmla="*/ 2147483647 h 173"/>
                <a:gd name="T76" fmla="*/ 2147483647 w 546"/>
                <a:gd name="T77" fmla="*/ 2147483647 h 173"/>
                <a:gd name="T78" fmla="*/ 2147483647 w 546"/>
                <a:gd name="T79" fmla="*/ 2147483647 h 173"/>
                <a:gd name="T80" fmla="*/ 2147483647 w 546"/>
                <a:gd name="T81" fmla="*/ 2147483647 h 173"/>
                <a:gd name="T82" fmla="*/ 2147483647 w 546"/>
                <a:gd name="T83" fmla="*/ 2147483647 h 173"/>
                <a:gd name="T84" fmla="*/ 2147483647 w 546"/>
                <a:gd name="T85" fmla="*/ 2147483647 h 173"/>
                <a:gd name="T86" fmla="*/ 2147483647 w 546"/>
                <a:gd name="T87" fmla="*/ 2147483647 h 173"/>
                <a:gd name="T88" fmla="*/ 2147483647 w 546"/>
                <a:gd name="T89" fmla="*/ 2147483647 h 173"/>
                <a:gd name="T90" fmla="*/ 2147483647 w 546"/>
                <a:gd name="T91" fmla="*/ 2147483647 h 173"/>
                <a:gd name="T92" fmla="*/ 2147483647 w 546"/>
                <a:gd name="T93" fmla="*/ 2147483647 h 173"/>
                <a:gd name="T94" fmla="*/ 1300794942 w 546"/>
                <a:gd name="T95" fmla="*/ 2147483647 h 173"/>
                <a:gd name="T96" fmla="*/ 894284880 w 546"/>
                <a:gd name="T97" fmla="*/ 2147483647 h 173"/>
                <a:gd name="T98" fmla="*/ 2147483647 w 546"/>
                <a:gd name="T99" fmla="*/ 2147483647 h 173"/>
                <a:gd name="T100" fmla="*/ 2147483647 w 546"/>
                <a:gd name="T101" fmla="*/ 1809206690 h 17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46" h="173">
                  <a:moveTo>
                    <a:pt x="47" y="12"/>
                  </a:moveTo>
                  <a:lnTo>
                    <a:pt x="61" y="15"/>
                  </a:lnTo>
                  <a:lnTo>
                    <a:pt x="74" y="19"/>
                  </a:lnTo>
                  <a:lnTo>
                    <a:pt x="61" y="38"/>
                  </a:lnTo>
                  <a:lnTo>
                    <a:pt x="87" y="38"/>
                  </a:lnTo>
                  <a:lnTo>
                    <a:pt x="94" y="34"/>
                  </a:lnTo>
                  <a:lnTo>
                    <a:pt x="102" y="31"/>
                  </a:lnTo>
                  <a:lnTo>
                    <a:pt x="107" y="29"/>
                  </a:lnTo>
                  <a:lnTo>
                    <a:pt x="110" y="27"/>
                  </a:lnTo>
                  <a:lnTo>
                    <a:pt x="112" y="23"/>
                  </a:lnTo>
                  <a:lnTo>
                    <a:pt x="113" y="19"/>
                  </a:lnTo>
                  <a:lnTo>
                    <a:pt x="132" y="27"/>
                  </a:lnTo>
                  <a:lnTo>
                    <a:pt x="142" y="32"/>
                  </a:lnTo>
                  <a:lnTo>
                    <a:pt x="150" y="36"/>
                  </a:lnTo>
                  <a:lnTo>
                    <a:pt x="161" y="44"/>
                  </a:lnTo>
                  <a:lnTo>
                    <a:pt x="161" y="19"/>
                  </a:lnTo>
                  <a:lnTo>
                    <a:pt x="188" y="19"/>
                  </a:lnTo>
                  <a:lnTo>
                    <a:pt x="209" y="19"/>
                  </a:lnTo>
                  <a:lnTo>
                    <a:pt x="224" y="19"/>
                  </a:lnTo>
                  <a:lnTo>
                    <a:pt x="233" y="19"/>
                  </a:lnTo>
                  <a:lnTo>
                    <a:pt x="243" y="19"/>
                  </a:lnTo>
                  <a:lnTo>
                    <a:pt x="253" y="19"/>
                  </a:lnTo>
                  <a:lnTo>
                    <a:pt x="256" y="17"/>
                  </a:lnTo>
                  <a:lnTo>
                    <a:pt x="260" y="16"/>
                  </a:lnTo>
                  <a:lnTo>
                    <a:pt x="264" y="14"/>
                  </a:lnTo>
                  <a:lnTo>
                    <a:pt x="266" y="12"/>
                  </a:lnTo>
                  <a:lnTo>
                    <a:pt x="269" y="14"/>
                  </a:lnTo>
                  <a:lnTo>
                    <a:pt x="273" y="14"/>
                  </a:lnTo>
                  <a:lnTo>
                    <a:pt x="276" y="13"/>
                  </a:lnTo>
                  <a:lnTo>
                    <a:pt x="279" y="11"/>
                  </a:lnTo>
                  <a:lnTo>
                    <a:pt x="281" y="8"/>
                  </a:lnTo>
                  <a:lnTo>
                    <a:pt x="285" y="6"/>
                  </a:lnTo>
                  <a:lnTo>
                    <a:pt x="286" y="3"/>
                  </a:lnTo>
                  <a:lnTo>
                    <a:pt x="287" y="0"/>
                  </a:lnTo>
                  <a:lnTo>
                    <a:pt x="320" y="0"/>
                  </a:lnTo>
                  <a:lnTo>
                    <a:pt x="321" y="5"/>
                  </a:lnTo>
                  <a:lnTo>
                    <a:pt x="324" y="9"/>
                  </a:lnTo>
                  <a:lnTo>
                    <a:pt x="329" y="11"/>
                  </a:lnTo>
                  <a:lnTo>
                    <a:pt x="333" y="12"/>
                  </a:lnTo>
                  <a:lnTo>
                    <a:pt x="338" y="11"/>
                  </a:lnTo>
                  <a:lnTo>
                    <a:pt x="345" y="9"/>
                  </a:lnTo>
                  <a:lnTo>
                    <a:pt x="348" y="7"/>
                  </a:lnTo>
                  <a:lnTo>
                    <a:pt x="351" y="5"/>
                  </a:lnTo>
                  <a:lnTo>
                    <a:pt x="353" y="3"/>
                  </a:lnTo>
                  <a:lnTo>
                    <a:pt x="353" y="0"/>
                  </a:lnTo>
                  <a:lnTo>
                    <a:pt x="358" y="3"/>
                  </a:lnTo>
                  <a:lnTo>
                    <a:pt x="363" y="6"/>
                  </a:lnTo>
                  <a:lnTo>
                    <a:pt x="367" y="7"/>
                  </a:lnTo>
                  <a:lnTo>
                    <a:pt x="371" y="8"/>
                  </a:lnTo>
                  <a:lnTo>
                    <a:pt x="380" y="8"/>
                  </a:lnTo>
                  <a:lnTo>
                    <a:pt x="389" y="7"/>
                  </a:lnTo>
                  <a:lnTo>
                    <a:pt x="404" y="3"/>
                  </a:lnTo>
                  <a:lnTo>
                    <a:pt x="420" y="0"/>
                  </a:lnTo>
                  <a:lnTo>
                    <a:pt x="436" y="1"/>
                  </a:lnTo>
                  <a:lnTo>
                    <a:pt x="453" y="2"/>
                  </a:lnTo>
                  <a:lnTo>
                    <a:pt x="467" y="4"/>
                  </a:lnTo>
                  <a:lnTo>
                    <a:pt x="482" y="6"/>
                  </a:lnTo>
                  <a:lnTo>
                    <a:pt x="498" y="9"/>
                  </a:lnTo>
                  <a:lnTo>
                    <a:pt x="513" y="11"/>
                  </a:lnTo>
                  <a:lnTo>
                    <a:pt x="528" y="12"/>
                  </a:lnTo>
                  <a:lnTo>
                    <a:pt x="546" y="12"/>
                  </a:lnTo>
                  <a:lnTo>
                    <a:pt x="546" y="44"/>
                  </a:lnTo>
                  <a:lnTo>
                    <a:pt x="545" y="49"/>
                  </a:lnTo>
                  <a:lnTo>
                    <a:pt x="542" y="55"/>
                  </a:lnTo>
                  <a:lnTo>
                    <a:pt x="539" y="58"/>
                  </a:lnTo>
                  <a:lnTo>
                    <a:pt x="537" y="60"/>
                  </a:lnTo>
                  <a:lnTo>
                    <a:pt x="535" y="61"/>
                  </a:lnTo>
                  <a:lnTo>
                    <a:pt x="533" y="62"/>
                  </a:lnTo>
                  <a:lnTo>
                    <a:pt x="513" y="62"/>
                  </a:lnTo>
                  <a:lnTo>
                    <a:pt x="498" y="60"/>
                  </a:lnTo>
                  <a:lnTo>
                    <a:pt x="490" y="57"/>
                  </a:lnTo>
                  <a:lnTo>
                    <a:pt x="483" y="54"/>
                  </a:lnTo>
                  <a:lnTo>
                    <a:pt x="478" y="50"/>
                  </a:lnTo>
                  <a:lnTo>
                    <a:pt x="472" y="44"/>
                  </a:lnTo>
                  <a:lnTo>
                    <a:pt x="413" y="44"/>
                  </a:lnTo>
                  <a:lnTo>
                    <a:pt x="421" y="58"/>
                  </a:lnTo>
                  <a:lnTo>
                    <a:pt x="428" y="70"/>
                  </a:lnTo>
                  <a:lnTo>
                    <a:pt x="438" y="81"/>
                  </a:lnTo>
                  <a:lnTo>
                    <a:pt x="448" y="89"/>
                  </a:lnTo>
                  <a:lnTo>
                    <a:pt x="459" y="96"/>
                  </a:lnTo>
                  <a:lnTo>
                    <a:pt x="471" y="102"/>
                  </a:lnTo>
                  <a:lnTo>
                    <a:pt x="484" y="107"/>
                  </a:lnTo>
                  <a:lnTo>
                    <a:pt x="499" y="111"/>
                  </a:lnTo>
                  <a:lnTo>
                    <a:pt x="493" y="119"/>
                  </a:lnTo>
                  <a:lnTo>
                    <a:pt x="488" y="126"/>
                  </a:lnTo>
                  <a:lnTo>
                    <a:pt x="481" y="132"/>
                  </a:lnTo>
                  <a:lnTo>
                    <a:pt x="475" y="136"/>
                  </a:lnTo>
                  <a:lnTo>
                    <a:pt x="466" y="139"/>
                  </a:lnTo>
                  <a:lnTo>
                    <a:pt x="458" y="141"/>
                  </a:lnTo>
                  <a:lnTo>
                    <a:pt x="449" y="142"/>
                  </a:lnTo>
                  <a:lnTo>
                    <a:pt x="439" y="142"/>
                  </a:lnTo>
                  <a:lnTo>
                    <a:pt x="432" y="142"/>
                  </a:lnTo>
                  <a:lnTo>
                    <a:pt x="426" y="141"/>
                  </a:lnTo>
                  <a:lnTo>
                    <a:pt x="421" y="139"/>
                  </a:lnTo>
                  <a:lnTo>
                    <a:pt x="416" y="136"/>
                  </a:lnTo>
                  <a:lnTo>
                    <a:pt x="412" y="134"/>
                  </a:lnTo>
                  <a:lnTo>
                    <a:pt x="409" y="132"/>
                  </a:lnTo>
                  <a:lnTo>
                    <a:pt x="404" y="131"/>
                  </a:lnTo>
                  <a:lnTo>
                    <a:pt x="399" y="130"/>
                  </a:lnTo>
                  <a:lnTo>
                    <a:pt x="394" y="128"/>
                  </a:lnTo>
                  <a:lnTo>
                    <a:pt x="390" y="125"/>
                  </a:lnTo>
                  <a:lnTo>
                    <a:pt x="385" y="121"/>
                  </a:lnTo>
                  <a:lnTo>
                    <a:pt x="381" y="116"/>
                  </a:lnTo>
                  <a:lnTo>
                    <a:pt x="378" y="110"/>
                  </a:lnTo>
                  <a:lnTo>
                    <a:pt x="375" y="104"/>
                  </a:lnTo>
                  <a:lnTo>
                    <a:pt x="374" y="98"/>
                  </a:lnTo>
                  <a:lnTo>
                    <a:pt x="372" y="93"/>
                  </a:lnTo>
                  <a:lnTo>
                    <a:pt x="365" y="92"/>
                  </a:lnTo>
                  <a:lnTo>
                    <a:pt x="358" y="90"/>
                  </a:lnTo>
                  <a:lnTo>
                    <a:pt x="351" y="87"/>
                  </a:lnTo>
                  <a:lnTo>
                    <a:pt x="344" y="84"/>
                  </a:lnTo>
                  <a:lnTo>
                    <a:pt x="337" y="81"/>
                  </a:lnTo>
                  <a:lnTo>
                    <a:pt x="331" y="78"/>
                  </a:lnTo>
                  <a:lnTo>
                    <a:pt x="325" y="76"/>
                  </a:lnTo>
                  <a:lnTo>
                    <a:pt x="320" y="75"/>
                  </a:lnTo>
                  <a:lnTo>
                    <a:pt x="314" y="78"/>
                  </a:lnTo>
                  <a:lnTo>
                    <a:pt x="303" y="87"/>
                  </a:lnTo>
                  <a:lnTo>
                    <a:pt x="289" y="101"/>
                  </a:lnTo>
                  <a:lnTo>
                    <a:pt x="274" y="117"/>
                  </a:lnTo>
                  <a:lnTo>
                    <a:pt x="258" y="134"/>
                  </a:lnTo>
                  <a:lnTo>
                    <a:pt x="246" y="150"/>
                  </a:lnTo>
                  <a:lnTo>
                    <a:pt x="241" y="157"/>
                  </a:lnTo>
                  <a:lnTo>
                    <a:pt x="236" y="163"/>
                  </a:lnTo>
                  <a:lnTo>
                    <a:pt x="234" y="169"/>
                  </a:lnTo>
                  <a:lnTo>
                    <a:pt x="233" y="173"/>
                  </a:lnTo>
                  <a:lnTo>
                    <a:pt x="220" y="172"/>
                  </a:lnTo>
                  <a:lnTo>
                    <a:pt x="209" y="171"/>
                  </a:lnTo>
                  <a:lnTo>
                    <a:pt x="198" y="169"/>
                  </a:lnTo>
                  <a:lnTo>
                    <a:pt x="188" y="167"/>
                  </a:lnTo>
                  <a:lnTo>
                    <a:pt x="180" y="163"/>
                  </a:lnTo>
                  <a:lnTo>
                    <a:pt x="172" y="160"/>
                  </a:lnTo>
                  <a:lnTo>
                    <a:pt x="165" y="155"/>
                  </a:lnTo>
                  <a:lnTo>
                    <a:pt x="158" y="151"/>
                  </a:lnTo>
                  <a:lnTo>
                    <a:pt x="136" y="128"/>
                  </a:lnTo>
                  <a:lnTo>
                    <a:pt x="113" y="105"/>
                  </a:lnTo>
                  <a:lnTo>
                    <a:pt x="108" y="100"/>
                  </a:lnTo>
                  <a:lnTo>
                    <a:pt x="101" y="95"/>
                  </a:lnTo>
                  <a:lnTo>
                    <a:pt x="95" y="91"/>
                  </a:lnTo>
                  <a:lnTo>
                    <a:pt x="88" y="87"/>
                  </a:lnTo>
                  <a:lnTo>
                    <a:pt x="74" y="81"/>
                  </a:lnTo>
                  <a:lnTo>
                    <a:pt x="60" y="76"/>
                  </a:lnTo>
                  <a:lnTo>
                    <a:pt x="45" y="70"/>
                  </a:lnTo>
                  <a:lnTo>
                    <a:pt x="31" y="64"/>
                  </a:lnTo>
                  <a:lnTo>
                    <a:pt x="16" y="58"/>
                  </a:lnTo>
                  <a:lnTo>
                    <a:pt x="0" y="50"/>
                  </a:lnTo>
                  <a:lnTo>
                    <a:pt x="6" y="41"/>
                  </a:lnTo>
                  <a:lnTo>
                    <a:pt x="11" y="34"/>
                  </a:lnTo>
                  <a:lnTo>
                    <a:pt x="16" y="28"/>
                  </a:lnTo>
                  <a:lnTo>
                    <a:pt x="21" y="22"/>
                  </a:lnTo>
                  <a:lnTo>
                    <a:pt x="28" y="19"/>
                  </a:lnTo>
                  <a:lnTo>
                    <a:pt x="33" y="15"/>
                  </a:lnTo>
                  <a:lnTo>
                    <a:pt x="40" y="13"/>
                  </a:lnTo>
                  <a:lnTo>
                    <a:pt x="47" y="12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7" name="Freeform 548"/>
            <p:cNvSpPr>
              <a:spLocks/>
            </p:cNvSpPr>
            <p:nvPr>
              <p:custDataLst>
                <p:tags r:id="rId378"/>
              </p:custDataLst>
            </p:nvPr>
          </p:nvSpPr>
          <p:spPr bwMode="auto">
            <a:xfrm>
              <a:off x="5617538" y="1206925"/>
              <a:ext cx="116946" cy="60325"/>
            </a:xfrm>
            <a:custGeom>
              <a:avLst/>
              <a:gdLst>
                <a:gd name="T0" fmla="*/ 2147483647 w 246"/>
                <a:gd name="T1" fmla="*/ 2147483647 h 42"/>
                <a:gd name="T2" fmla="*/ 2147483647 w 246"/>
                <a:gd name="T3" fmla="*/ 2147483647 h 42"/>
                <a:gd name="T4" fmla="*/ 2147483647 w 246"/>
                <a:gd name="T5" fmla="*/ 2147483647 h 42"/>
                <a:gd name="T6" fmla="*/ 2147483647 w 246"/>
                <a:gd name="T7" fmla="*/ 2147483647 h 42"/>
                <a:gd name="T8" fmla="*/ 2147483647 w 246"/>
                <a:gd name="T9" fmla="*/ 2147483647 h 42"/>
                <a:gd name="T10" fmla="*/ 2147483647 w 246"/>
                <a:gd name="T11" fmla="*/ 2147483647 h 42"/>
                <a:gd name="T12" fmla="*/ 2147483647 w 246"/>
                <a:gd name="T13" fmla="*/ 2147483647 h 42"/>
                <a:gd name="T14" fmla="*/ 2147483647 w 246"/>
                <a:gd name="T15" fmla="*/ 2147483647 h 42"/>
                <a:gd name="T16" fmla="*/ 2147483647 w 246"/>
                <a:gd name="T17" fmla="*/ 2147483647 h 42"/>
                <a:gd name="T18" fmla="*/ 2147483647 w 246"/>
                <a:gd name="T19" fmla="*/ 2147483647 h 42"/>
                <a:gd name="T20" fmla="*/ 2147483647 w 246"/>
                <a:gd name="T21" fmla="*/ 2147483647 h 42"/>
                <a:gd name="T22" fmla="*/ 2147483647 w 246"/>
                <a:gd name="T23" fmla="*/ 2147483647 h 42"/>
                <a:gd name="T24" fmla="*/ 2147483647 w 246"/>
                <a:gd name="T25" fmla="*/ 2147483647 h 42"/>
                <a:gd name="T26" fmla="*/ 2147483647 w 246"/>
                <a:gd name="T27" fmla="*/ 2147483647 h 42"/>
                <a:gd name="T28" fmla="*/ 2147483647 w 246"/>
                <a:gd name="T29" fmla="*/ 2147483647 h 42"/>
                <a:gd name="T30" fmla="*/ 2147483647 w 246"/>
                <a:gd name="T31" fmla="*/ 2147483647 h 42"/>
                <a:gd name="T32" fmla="*/ 2147483647 w 246"/>
                <a:gd name="T33" fmla="*/ 2147483647 h 42"/>
                <a:gd name="T34" fmla="*/ 2147483647 w 246"/>
                <a:gd name="T35" fmla="*/ 2147483647 h 42"/>
                <a:gd name="T36" fmla="*/ 2147483647 w 246"/>
                <a:gd name="T37" fmla="*/ 2147483647 h 42"/>
                <a:gd name="T38" fmla="*/ 2147483647 w 246"/>
                <a:gd name="T39" fmla="*/ 2147483647 h 42"/>
                <a:gd name="T40" fmla="*/ 2147483647 w 246"/>
                <a:gd name="T41" fmla="*/ 2147483647 h 42"/>
                <a:gd name="T42" fmla="*/ 2147483647 w 246"/>
                <a:gd name="T43" fmla="*/ 2147483647 h 42"/>
                <a:gd name="T44" fmla="*/ 2147483647 w 246"/>
                <a:gd name="T45" fmla="*/ 2147483647 h 42"/>
                <a:gd name="T46" fmla="*/ 2147483647 w 246"/>
                <a:gd name="T47" fmla="*/ 2147483647 h 42"/>
                <a:gd name="T48" fmla="*/ 2147483647 w 246"/>
                <a:gd name="T49" fmla="*/ 2147483647 h 42"/>
                <a:gd name="T50" fmla="*/ 2147483647 w 246"/>
                <a:gd name="T51" fmla="*/ 2147483647 h 42"/>
                <a:gd name="T52" fmla="*/ 2147483647 w 246"/>
                <a:gd name="T53" fmla="*/ 2147483647 h 42"/>
                <a:gd name="T54" fmla="*/ 2147483647 w 246"/>
                <a:gd name="T55" fmla="*/ 2147483647 h 42"/>
                <a:gd name="T56" fmla="*/ 2147483647 w 246"/>
                <a:gd name="T57" fmla="*/ 2147483647 h 42"/>
                <a:gd name="T58" fmla="*/ 2147483647 w 246"/>
                <a:gd name="T59" fmla="*/ 2147483647 h 42"/>
                <a:gd name="T60" fmla="*/ 2147483647 w 246"/>
                <a:gd name="T61" fmla="*/ 2147483647 h 42"/>
                <a:gd name="T62" fmla="*/ 2147483647 w 246"/>
                <a:gd name="T63" fmla="*/ 2147483647 h 42"/>
                <a:gd name="T64" fmla="*/ 2147483647 w 246"/>
                <a:gd name="T65" fmla="*/ 0 h 42"/>
                <a:gd name="T66" fmla="*/ 2147483647 w 246"/>
                <a:gd name="T67" fmla="*/ 2147483647 h 42"/>
                <a:gd name="T68" fmla="*/ 2147483647 w 246"/>
                <a:gd name="T69" fmla="*/ 2147483647 h 42"/>
                <a:gd name="T70" fmla="*/ 2147483647 w 246"/>
                <a:gd name="T71" fmla="*/ 2147483647 h 42"/>
                <a:gd name="T72" fmla="*/ 2147483647 w 246"/>
                <a:gd name="T73" fmla="*/ 2147483647 h 42"/>
                <a:gd name="T74" fmla="*/ 2147483647 w 246"/>
                <a:gd name="T75" fmla="*/ 2147483647 h 42"/>
                <a:gd name="T76" fmla="*/ 2147483647 w 246"/>
                <a:gd name="T77" fmla="*/ 2147483647 h 42"/>
                <a:gd name="T78" fmla="*/ 2147483647 w 246"/>
                <a:gd name="T79" fmla="*/ 2147483647 h 42"/>
                <a:gd name="T80" fmla="*/ 2147483647 w 246"/>
                <a:gd name="T81" fmla="*/ 2147483647 h 42"/>
                <a:gd name="T82" fmla="*/ 2147483647 w 246"/>
                <a:gd name="T83" fmla="*/ 2147483647 h 42"/>
                <a:gd name="T84" fmla="*/ 2147483647 w 246"/>
                <a:gd name="T85" fmla="*/ 2147483647 h 42"/>
                <a:gd name="T86" fmla="*/ 2147483647 w 246"/>
                <a:gd name="T87" fmla="*/ 2147483647 h 42"/>
                <a:gd name="T88" fmla="*/ 2147483647 w 246"/>
                <a:gd name="T89" fmla="*/ 2147483647 h 42"/>
                <a:gd name="T90" fmla="*/ 1182920488 w 246"/>
                <a:gd name="T91" fmla="*/ 2147483647 h 42"/>
                <a:gd name="T92" fmla="*/ 0 w 246"/>
                <a:gd name="T93" fmla="*/ 2147483647 h 42"/>
                <a:gd name="T94" fmla="*/ 84535382 w 246"/>
                <a:gd name="T95" fmla="*/ 2147483647 h 42"/>
                <a:gd name="T96" fmla="*/ 253414380 w 246"/>
                <a:gd name="T97" fmla="*/ 2147483647 h 42"/>
                <a:gd name="T98" fmla="*/ 422485583 w 246"/>
                <a:gd name="T99" fmla="*/ 2147483647 h 42"/>
                <a:gd name="T100" fmla="*/ 760435345 w 246"/>
                <a:gd name="T101" fmla="*/ 2147483647 h 42"/>
                <a:gd name="T102" fmla="*/ 1436527511 w 246"/>
                <a:gd name="T103" fmla="*/ 2147483647 h 42"/>
                <a:gd name="T104" fmla="*/ 2147483647 w 246"/>
                <a:gd name="T105" fmla="*/ 2147483647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6" h="42">
                  <a:moveTo>
                    <a:pt x="27" y="36"/>
                  </a:moveTo>
                  <a:lnTo>
                    <a:pt x="36" y="36"/>
                  </a:lnTo>
                  <a:lnTo>
                    <a:pt x="45" y="35"/>
                  </a:lnTo>
                  <a:lnTo>
                    <a:pt x="53" y="33"/>
                  </a:lnTo>
                  <a:lnTo>
                    <a:pt x="59" y="31"/>
                  </a:lnTo>
                  <a:lnTo>
                    <a:pt x="66" y="30"/>
                  </a:lnTo>
                  <a:lnTo>
                    <a:pt x="72" y="29"/>
                  </a:lnTo>
                  <a:lnTo>
                    <a:pt x="80" y="29"/>
                  </a:lnTo>
                  <a:lnTo>
                    <a:pt x="87" y="30"/>
                  </a:lnTo>
                  <a:lnTo>
                    <a:pt x="87" y="42"/>
                  </a:lnTo>
                  <a:lnTo>
                    <a:pt x="154" y="42"/>
                  </a:lnTo>
                  <a:lnTo>
                    <a:pt x="154" y="39"/>
                  </a:lnTo>
                  <a:lnTo>
                    <a:pt x="156" y="36"/>
                  </a:lnTo>
                  <a:lnTo>
                    <a:pt x="159" y="33"/>
                  </a:lnTo>
                  <a:lnTo>
                    <a:pt x="163" y="31"/>
                  </a:lnTo>
                  <a:lnTo>
                    <a:pt x="175" y="26"/>
                  </a:lnTo>
                  <a:lnTo>
                    <a:pt x="190" y="23"/>
                  </a:lnTo>
                  <a:lnTo>
                    <a:pt x="221" y="17"/>
                  </a:lnTo>
                  <a:lnTo>
                    <a:pt x="246" y="12"/>
                  </a:lnTo>
                  <a:lnTo>
                    <a:pt x="212" y="13"/>
                  </a:lnTo>
                  <a:lnTo>
                    <a:pt x="186" y="14"/>
                  </a:lnTo>
                  <a:lnTo>
                    <a:pt x="178" y="15"/>
                  </a:lnTo>
                  <a:lnTo>
                    <a:pt x="171" y="15"/>
                  </a:lnTo>
                  <a:lnTo>
                    <a:pt x="168" y="14"/>
                  </a:lnTo>
                  <a:lnTo>
                    <a:pt x="167" y="12"/>
                  </a:lnTo>
                  <a:lnTo>
                    <a:pt x="159" y="16"/>
                  </a:lnTo>
                  <a:lnTo>
                    <a:pt x="152" y="17"/>
                  </a:lnTo>
                  <a:lnTo>
                    <a:pt x="147" y="17"/>
                  </a:lnTo>
                  <a:lnTo>
                    <a:pt x="141" y="15"/>
                  </a:lnTo>
                  <a:lnTo>
                    <a:pt x="137" y="12"/>
                  </a:lnTo>
                  <a:lnTo>
                    <a:pt x="133" y="9"/>
                  </a:lnTo>
                  <a:lnTo>
                    <a:pt x="129" y="5"/>
                  </a:lnTo>
                  <a:lnTo>
                    <a:pt x="126" y="0"/>
                  </a:lnTo>
                  <a:lnTo>
                    <a:pt x="121" y="2"/>
                  </a:lnTo>
                  <a:lnTo>
                    <a:pt x="113" y="4"/>
                  </a:lnTo>
                  <a:lnTo>
                    <a:pt x="103" y="5"/>
                  </a:lnTo>
                  <a:lnTo>
                    <a:pt x="93" y="5"/>
                  </a:lnTo>
                  <a:lnTo>
                    <a:pt x="74" y="6"/>
                  </a:lnTo>
                  <a:lnTo>
                    <a:pt x="60" y="6"/>
                  </a:lnTo>
                  <a:lnTo>
                    <a:pt x="58" y="9"/>
                  </a:lnTo>
                  <a:lnTo>
                    <a:pt x="56" y="12"/>
                  </a:lnTo>
                  <a:lnTo>
                    <a:pt x="54" y="15"/>
                  </a:lnTo>
                  <a:lnTo>
                    <a:pt x="50" y="17"/>
                  </a:lnTo>
                  <a:lnTo>
                    <a:pt x="42" y="20"/>
                  </a:lnTo>
                  <a:lnTo>
                    <a:pt x="33" y="22"/>
                  </a:lnTo>
                  <a:lnTo>
                    <a:pt x="14" y="24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5" y="31"/>
                  </a:lnTo>
                  <a:lnTo>
                    <a:pt x="9" y="33"/>
                  </a:lnTo>
                  <a:lnTo>
                    <a:pt x="17" y="35"/>
                  </a:lnTo>
                  <a:lnTo>
                    <a:pt x="27" y="36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8" name="Freeform 549"/>
            <p:cNvSpPr>
              <a:spLocks/>
            </p:cNvSpPr>
            <p:nvPr>
              <p:custDataLst>
                <p:tags r:id="rId379"/>
              </p:custDataLst>
            </p:nvPr>
          </p:nvSpPr>
          <p:spPr bwMode="auto">
            <a:xfrm>
              <a:off x="5772319" y="1189460"/>
              <a:ext cx="68792" cy="57150"/>
            </a:xfrm>
            <a:custGeom>
              <a:avLst/>
              <a:gdLst>
                <a:gd name="T0" fmla="*/ 2147483647 w 149"/>
                <a:gd name="T1" fmla="*/ 0 h 61"/>
                <a:gd name="T2" fmla="*/ 2147483647 w 149"/>
                <a:gd name="T3" fmla="*/ 822455019 h 61"/>
                <a:gd name="T4" fmla="*/ 2147483647 w 149"/>
                <a:gd name="T5" fmla="*/ 2147483647 h 61"/>
                <a:gd name="T6" fmla="*/ 2147483647 w 149"/>
                <a:gd name="T7" fmla="*/ 2147483647 h 61"/>
                <a:gd name="T8" fmla="*/ 2147483647 w 149"/>
                <a:gd name="T9" fmla="*/ 2147483647 h 61"/>
                <a:gd name="T10" fmla="*/ 2147483647 w 149"/>
                <a:gd name="T11" fmla="*/ 2147483647 h 61"/>
                <a:gd name="T12" fmla="*/ 2147483647 w 149"/>
                <a:gd name="T13" fmla="*/ 2147483647 h 61"/>
                <a:gd name="T14" fmla="*/ 2147483647 w 149"/>
                <a:gd name="T15" fmla="*/ 2147483647 h 61"/>
                <a:gd name="T16" fmla="*/ 2147483647 w 149"/>
                <a:gd name="T17" fmla="*/ 2147483647 h 61"/>
                <a:gd name="T18" fmla="*/ 2147483647 w 149"/>
                <a:gd name="T19" fmla="*/ 2147483647 h 61"/>
                <a:gd name="T20" fmla="*/ 2147483647 w 149"/>
                <a:gd name="T21" fmla="*/ 2147483647 h 61"/>
                <a:gd name="T22" fmla="*/ 2147483647 w 149"/>
                <a:gd name="T23" fmla="*/ 2147483647 h 61"/>
                <a:gd name="T24" fmla="*/ 2147483647 w 149"/>
                <a:gd name="T25" fmla="*/ 2147483647 h 61"/>
                <a:gd name="T26" fmla="*/ 2147483647 w 149"/>
                <a:gd name="T27" fmla="*/ 2147483647 h 61"/>
                <a:gd name="T28" fmla="*/ 2147483647 w 149"/>
                <a:gd name="T29" fmla="*/ 2147483647 h 61"/>
                <a:gd name="T30" fmla="*/ 2147483647 w 149"/>
                <a:gd name="T31" fmla="*/ 2147483647 h 61"/>
                <a:gd name="T32" fmla="*/ 2147483647 w 149"/>
                <a:gd name="T33" fmla="*/ 2147483647 h 61"/>
                <a:gd name="T34" fmla="*/ 2147483647 w 149"/>
                <a:gd name="T35" fmla="*/ 2147483647 h 61"/>
                <a:gd name="T36" fmla="*/ 2147483647 w 149"/>
                <a:gd name="T37" fmla="*/ 2147483647 h 61"/>
                <a:gd name="T38" fmla="*/ 2147483647 w 149"/>
                <a:gd name="T39" fmla="*/ 2147483647 h 61"/>
                <a:gd name="T40" fmla="*/ 2147483647 w 149"/>
                <a:gd name="T41" fmla="*/ 2147483647 h 61"/>
                <a:gd name="T42" fmla="*/ 2147483647 w 149"/>
                <a:gd name="T43" fmla="*/ 2147483647 h 61"/>
                <a:gd name="T44" fmla="*/ 2147483647 w 149"/>
                <a:gd name="T45" fmla="*/ 2147483647 h 61"/>
                <a:gd name="T46" fmla="*/ 2147483647 w 149"/>
                <a:gd name="T47" fmla="*/ 2147483647 h 61"/>
                <a:gd name="T48" fmla="*/ 2147483647 w 149"/>
                <a:gd name="T49" fmla="*/ 2147483647 h 61"/>
                <a:gd name="T50" fmla="*/ 2147483647 w 149"/>
                <a:gd name="T51" fmla="*/ 2147483647 h 61"/>
                <a:gd name="T52" fmla="*/ 2147483647 w 149"/>
                <a:gd name="T53" fmla="*/ 2147483647 h 61"/>
                <a:gd name="T54" fmla="*/ 2147483647 w 149"/>
                <a:gd name="T55" fmla="*/ 2147483647 h 61"/>
                <a:gd name="T56" fmla="*/ 1935029534 w 149"/>
                <a:gd name="T57" fmla="*/ 2147483647 h 61"/>
                <a:gd name="T58" fmla="*/ 928828564 w 149"/>
                <a:gd name="T59" fmla="*/ 2147483647 h 61"/>
                <a:gd name="T60" fmla="*/ 232297916 w 149"/>
                <a:gd name="T61" fmla="*/ 2147483647 h 61"/>
                <a:gd name="T62" fmla="*/ 77371980 w 149"/>
                <a:gd name="T63" fmla="*/ 2147483647 h 61"/>
                <a:gd name="T64" fmla="*/ 0 w 149"/>
                <a:gd name="T65" fmla="*/ 2147483647 h 61"/>
                <a:gd name="T66" fmla="*/ 0 w 149"/>
                <a:gd name="T67" fmla="*/ 2147483647 h 61"/>
                <a:gd name="T68" fmla="*/ 232297916 w 149"/>
                <a:gd name="T69" fmla="*/ 2147483647 h 61"/>
                <a:gd name="T70" fmla="*/ 1470615252 w 149"/>
                <a:gd name="T71" fmla="*/ 2147483647 h 61"/>
                <a:gd name="T72" fmla="*/ 2147483647 w 149"/>
                <a:gd name="T73" fmla="*/ 2147483647 h 61"/>
                <a:gd name="T74" fmla="*/ 2147483647 w 149"/>
                <a:gd name="T75" fmla="*/ 2147483647 h 61"/>
                <a:gd name="T76" fmla="*/ 2147483647 w 149"/>
                <a:gd name="T77" fmla="*/ 2147483647 h 61"/>
                <a:gd name="T78" fmla="*/ 2147483647 w 149"/>
                <a:gd name="T79" fmla="*/ 2147483647 h 61"/>
                <a:gd name="T80" fmla="*/ 2147483647 w 149"/>
                <a:gd name="T81" fmla="*/ 2147483647 h 61"/>
                <a:gd name="T82" fmla="*/ 2147483647 w 149"/>
                <a:gd name="T83" fmla="*/ 2147483647 h 61"/>
                <a:gd name="T84" fmla="*/ 2147483647 w 149"/>
                <a:gd name="T85" fmla="*/ 0 h 6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49" h="61">
                  <a:moveTo>
                    <a:pt x="103" y="0"/>
                  </a:moveTo>
                  <a:lnTo>
                    <a:pt x="118" y="1"/>
                  </a:lnTo>
                  <a:lnTo>
                    <a:pt x="134" y="3"/>
                  </a:lnTo>
                  <a:lnTo>
                    <a:pt x="145" y="5"/>
                  </a:lnTo>
                  <a:lnTo>
                    <a:pt x="149" y="6"/>
                  </a:lnTo>
                  <a:lnTo>
                    <a:pt x="149" y="8"/>
                  </a:lnTo>
                  <a:lnTo>
                    <a:pt x="147" y="10"/>
                  </a:lnTo>
                  <a:lnTo>
                    <a:pt x="145" y="12"/>
                  </a:lnTo>
                  <a:lnTo>
                    <a:pt x="141" y="13"/>
                  </a:lnTo>
                  <a:lnTo>
                    <a:pt x="137" y="14"/>
                  </a:lnTo>
                  <a:lnTo>
                    <a:pt x="132" y="14"/>
                  </a:lnTo>
                  <a:lnTo>
                    <a:pt x="127" y="14"/>
                  </a:lnTo>
                  <a:lnTo>
                    <a:pt x="123" y="12"/>
                  </a:lnTo>
                  <a:lnTo>
                    <a:pt x="123" y="23"/>
                  </a:lnTo>
                  <a:lnTo>
                    <a:pt x="123" y="33"/>
                  </a:lnTo>
                  <a:lnTo>
                    <a:pt x="123" y="41"/>
                  </a:lnTo>
                  <a:lnTo>
                    <a:pt x="123" y="49"/>
                  </a:lnTo>
                  <a:lnTo>
                    <a:pt x="116" y="50"/>
                  </a:lnTo>
                  <a:lnTo>
                    <a:pt x="109" y="51"/>
                  </a:lnTo>
                  <a:lnTo>
                    <a:pt x="104" y="53"/>
                  </a:lnTo>
                  <a:lnTo>
                    <a:pt x="100" y="55"/>
                  </a:lnTo>
                  <a:lnTo>
                    <a:pt x="94" y="57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1"/>
                  </a:lnTo>
                  <a:lnTo>
                    <a:pt x="67" y="60"/>
                  </a:lnTo>
                  <a:lnTo>
                    <a:pt x="53" y="57"/>
                  </a:lnTo>
                  <a:lnTo>
                    <a:pt x="39" y="54"/>
                  </a:lnTo>
                  <a:lnTo>
                    <a:pt x="25" y="49"/>
                  </a:lnTo>
                  <a:lnTo>
                    <a:pt x="12" y="45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19" y="36"/>
                  </a:lnTo>
                  <a:lnTo>
                    <a:pt x="35" y="35"/>
                  </a:lnTo>
                  <a:lnTo>
                    <a:pt x="48" y="32"/>
                  </a:lnTo>
                  <a:lnTo>
                    <a:pt x="60" y="27"/>
                  </a:lnTo>
                  <a:lnTo>
                    <a:pt x="72" y="22"/>
                  </a:lnTo>
                  <a:lnTo>
                    <a:pt x="82" y="16"/>
                  </a:lnTo>
                  <a:lnTo>
                    <a:pt x="93" y="8"/>
                  </a:lnTo>
                  <a:lnTo>
                    <a:pt x="103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9" name="Freeform 550"/>
            <p:cNvSpPr>
              <a:spLocks/>
            </p:cNvSpPr>
            <p:nvPr>
              <p:custDataLst>
                <p:tags r:id="rId380"/>
              </p:custDataLst>
            </p:nvPr>
          </p:nvSpPr>
          <p:spPr bwMode="auto">
            <a:xfrm>
              <a:off x="5811876" y="1197397"/>
              <a:ext cx="141023" cy="57150"/>
            </a:xfrm>
            <a:custGeom>
              <a:avLst/>
              <a:gdLst>
                <a:gd name="T0" fmla="*/ 2147483647 w 299"/>
                <a:gd name="T1" fmla="*/ 2147483647 h 74"/>
                <a:gd name="T2" fmla="*/ 2147483647 w 299"/>
                <a:gd name="T3" fmla="*/ 2147483647 h 74"/>
                <a:gd name="T4" fmla="*/ 2147483647 w 299"/>
                <a:gd name="T5" fmla="*/ 2147483647 h 74"/>
                <a:gd name="T6" fmla="*/ 2147483647 w 299"/>
                <a:gd name="T7" fmla="*/ 2147483647 h 74"/>
                <a:gd name="T8" fmla="*/ 2147483647 w 299"/>
                <a:gd name="T9" fmla="*/ 2147483647 h 74"/>
                <a:gd name="T10" fmla="*/ 2147483647 w 299"/>
                <a:gd name="T11" fmla="*/ 2147483647 h 74"/>
                <a:gd name="T12" fmla="*/ 2147483647 w 299"/>
                <a:gd name="T13" fmla="*/ 2147483647 h 74"/>
                <a:gd name="T14" fmla="*/ 2147483647 w 299"/>
                <a:gd name="T15" fmla="*/ 2147483647 h 74"/>
                <a:gd name="T16" fmla="*/ 2147483647 w 299"/>
                <a:gd name="T17" fmla="*/ 2147483647 h 74"/>
                <a:gd name="T18" fmla="*/ 2147483647 w 299"/>
                <a:gd name="T19" fmla="*/ 2147483647 h 74"/>
                <a:gd name="T20" fmla="*/ 2147483647 w 299"/>
                <a:gd name="T21" fmla="*/ 2147483647 h 74"/>
                <a:gd name="T22" fmla="*/ 2147483647 w 299"/>
                <a:gd name="T23" fmla="*/ 2147483647 h 74"/>
                <a:gd name="T24" fmla="*/ 2147483647 w 299"/>
                <a:gd name="T25" fmla="*/ 2147483647 h 74"/>
                <a:gd name="T26" fmla="*/ 2147483647 w 299"/>
                <a:gd name="T27" fmla="*/ 2147483647 h 74"/>
                <a:gd name="T28" fmla="*/ 2147483647 w 299"/>
                <a:gd name="T29" fmla="*/ 2147483647 h 74"/>
                <a:gd name="T30" fmla="*/ 2147483647 w 299"/>
                <a:gd name="T31" fmla="*/ 2147483647 h 74"/>
                <a:gd name="T32" fmla="*/ 2147483647 w 299"/>
                <a:gd name="T33" fmla="*/ 2147483647 h 74"/>
                <a:gd name="T34" fmla="*/ 2147483647 w 299"/>
                <a:gd name="T35" fmla="*/ 2147483647 h 74"/>
                <a:gd name="T36" fmla="*/ 2147483647 w 299"/>
                <a:gd name="T37" fmla="*/ 2147483647 h 74"/>
                <a:gd name="T38" fmla="*/ 2147483647 w 299"/>
                <a:gd name="T39" fmla="*/ 2147483647 h 74"/>
                <a:gd name="T40" fmla="*/ 2147483647 w 299"/>
                <a:gd name="T41" fmla="*/ 2147483647 h 74"/>
                <a:gd name="T42" fmla="*/ 2147483647 w 299"/>
                <a:gd name="T43" fmla="*/ 2147483647 h 74"/>
                <a:gd name="T44" fmla="*/ 2147483647 w 299"/>
                <a:gd name="T45" fmla="*/ 0 h 74"/>
                <a:gd name="T46" fmla="*/ 2147483647 w 299"/>
                <a:gd name="T47" fmla="*/ 1381958824 h 74"/>
                <a:gd name="T48" fmla="*/ 2147483647 w 299"/>
                <a:gd name="T49" fmla="*/ 2147483647 h 74"/>
                <a:gd name="T50" fmla="*/ 2147483647 w 299"/>
                <a:gd name="T51" fmla="*/ 2147483647 h 74"/>
                <a:gd name="T52" fmla="*/ 2147483647 w 299"/>
                <a:gd name="T53" fmla="*/ 2147483647 h 74"/>
                <a:gd name="T54" fmla="*/ 2147483647 w 299"/>
                <a:gd name="T55" fmla="*/ 2147483647 h 74"/>
                <a:gd name="T56" fmla="*/ 2147483647 w 299"/>
                <a:gd name="T57" fmla="*/ 2147483647 h 74"/>
                <a:gd name="T58" fmla="*/ 2147483647 w 299"/>
                <a:gd name="T59" fmla="*/ 2147483647 h 74"/>
                <a:gd name="T60" fmla="*/ 2147483647 w 299"/>
                <a:gd name="T61" fmla="*/ 2147483647 h 74"/>
                <a:gd name="T62" fmla="*/ 990184192 w 299"/>
                <a:gd name="T63" fmla="*/ 2147483647 h 74"/>
                <a:gd name="T64" fmla="*/ 165093682 w 299"/>
                <a:gd name="T65" fmla="*/ 2147483647 h 74"/>
                <a:gd name="T66" fmla="*/ 2147483647 w 299"/>
                <a:gd name="T67" fmla="*/ 2147483647 h 74"/>
                <a:gd name="T68" fmla="*/ 2147483647 w 299"/>
                <a:gd name="T69" fmla="*/ 2147483647 h 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99" h="74">
                  <a:moveTo>
                    <a:pt x="126" y="74"/>
                  </a:moveTo>
                  <a:lnTo>
                    <a:pt x="133" y="72"/>
                  </a:lnTo>
                  <a:lnTo>
                    <a:pt x="142" y="69"/>
                  </a:lnTo>
                  <a:lnTo>
                    <a:pt x="154" y="65"/>
                  </a:lnTo>
                  <a:lnTo>
                    <a:pt x="166" y="60"/>
                  </a:lnTo>
                  <a:lnTo>
                    <a:pt x="178" y="54"/>
                  </a:lnTo>
                  <a:lnTo>
                    <a:pt x="189" y="48"/>
                  </a:lnTo>
                  <a:lnTo>
                    <a:pt x="199" y="42"/>
                  </a:lnTo>
                  <a:lnTo>
                    <a:pt x="205" y="37"/>
                  </a:lnTo>
                  <a:lnTo>
                    <a:pt x="207" y="40"/>
                  </a:lnTo>
                  <a:lnTo>
                    <a:pt x="209" y="43"/>
                  </a:lnTo>
                  <a:lnTo>
                    <a:pt x="211" y="46"/>
                  </a:lnTo>
                  <a:lnTo>
                    <a:pt x="214" y="48"/>
                  </a:lnTo>
                  <a:lnTo>
                    <a:pt x="220" y="51"/>
                  </a:lnTo>
                  <a:lnTo>
                    <a:pt x="227" y="53"/>
                  </a:lnTo>
                  <a:lnTo>
                    <a:pt x="243" y="55"/>
                  </a:lnTo>
                  <a:lnTo>
                    <a:pt x="259" y="55"/>
                  </a:lnTo>
                  <a:lnTo>
                    <a:pt x="269" y="55"/>
                  </a:lnTo>
                  <a:lnTo>
                    <a:pt x="278" y="55"/>
                  </a:lnTo>
                  <a:lnTo>
                    <a:pt x="286" y="55"/>
                  </a:lnTo>
                  <a:lnTo>
                    <a:pt x="292" y="55"/>
                  </a:lnTo>
                  <a:lnTo>
                    <a:pt x="293" y="46"/>
                  </a:lnTo>
                  <a:lnTo>
                    <a:pt x="295" y="38"/>
                  </a:lnTo>
                  <a:lnTo>
                    <a:pt x="298" y="31"/>
                  </a:lnTo>
                  <a:lnTo>
                    <a:pt x="299" y="25"/>
                  </a:lnTo>
                  <a:lnTo>
                    <a:pt x="279" y="25"/>
                  </a:lnTo>
                  <a:lnTo>
                    <a:pt x="260" y="25"/>
                  </a:lnTo>
                  <a:lnTo>
                    <a:pt x="244" y="25"/>
                  </a:lnTo>
                  <a:lnTo>
                    <a:pt x="232" y="25"/>
                  </a:lnTo>
                  <a:lnTo>
                    <a:pt x="225" y="25"/>
                  </a:lnTo>
                  <a:lnTo>
                    <a:pt x="220" y="26"/>
                  </a:lnTo>
                  <a:lnTo>
                    <a:pt x="214" y="27"/>
                  </a:lnTo>
                  <a:lnTo>
                    <a:pt x="211" y="29"/>
                  </a:lnTo>
                  <a:lnTo>
                    <a:pt x="204" y="33"/>
                  </a:lnTo>
                  <a:lnTo>
                    <a:pt x="199" y="37"/>
                  </a:lnTo>
                  <a:lnTo>
                    <a:pt x="172" y="37"/>
                  </a:lnTo>
                  <a:lnTo>
                    <a:pt x="174" y="32"/>
                  </a:lnTo>
                  <a:lnTo>
                    <a:pt x="176" y="28"/>
                  </a:lnTo>
                  <a:lnTo>
                    <a:pt x="178" y="24"/>
                  </a:lnTo>
                  <a:lnTo>
                    <a:pt x="180" y="21"/>
                  </a:lnTo>
                  <a:lnTo>
                    <a:pt x="187" y="16"/>
                  </a:lnTo>
                  <a:lnTo>
                    <a:pt x="194" y="13"/>
                  </a:lnTo>
                  <a:lnTo>
                    <a:pt x="202" y="11"/>
                  </a:lnTo>
                  <a:lnTo>
                    <a:pt x="210" y="9"/>
                  </a:lnTo>
                  <a:lnTo>
                    <a:pt x="217" y="5"/>
                  </a:lnTo>
                  <a:lnTo>
                    <a:pt x="225" y="0"/>
                  </a:lnTo>
                  <a:lnTo>
                    <a:pt x="199" y="0"/>
                  </a:lnTo>
                  <a:lnTo>
                    <a:pt x="185" y="3"/>
                  </a:lnTo>
                  <a:lnTo>
                    <a:pt x="170" y="7"/>
                  </a:lnTo>
                  <a:lnTo>
                    <a:pt x="157" y="11"/>
                  </a:lnTo>
                  <a:lnTo>
                    <a:pt x="145" y="18"/>
                  </a:lnTo>
                  <a:lnTo>
                    <a:pt x="134" y="25"/>
                  </a:lnTo>
                  <a:lnTo>
                    <a:pt x="123" y="32"/>
                  </a:lnTo>
                  <a:lnTo>
                    <a:pt x="114" y="40"/>
                  </a:lnTo>
                  <a:lnTo>
                    <a:pt x="105" y="49"/>
                  </a:lnTo>
                  <a:lnTo>
                    <a:pt x="100" y="53"/>
                  </a:lnTo>
                  <a:lnTo>
                    <a:pt x="95" y="56"/>
                  </a:lnTo>
                  <a:lnTo>
                    <a:pt x="87" y="59"/>
                  </a:lnTo>
                  <a:lnTo>
                    <a:pt x="80" y="61"/>
                  </a:lnTo>
                  <a:lnTo>
                    <a:pt x="64" y="63"/>
                  </a:lnTo>
                  <a:lnTo>
                    <a:pt x="47" y="64"/>
                  </a:lnTo>
                  <a:lnTo>
                    <a:pt x="32" y="64"/>
                  </a:lnTo>
                  <a:lnTo>
                    <a:pt x="18" y="65"/>
                  </a:lnTo>
                  <a:lnTo>
                    <a:pt x="12" y="67"/>
                  </a:lnTo>
                  <a:lnTo>
                    <a:pt x="7" y="68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39" y="74"/>
                  </a:lnTo>
                  <a:lnTo>
                    <a:pt x="73" y="74"/>
                  </a:lnTo>
                  <a:lnTo>
                    <a:pt x="102" y="74"/>
                  </a:lnTo>
                  <a:lnTo>
                    <a:pt x="126" y="74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46" name="Freeform 320">
              <a:extLst>
                <a:ext uri="{FF2B5EF4-FFF2-40B4-BE49-F238E27FC236}">
                  <a16:creationId xmlns:a16="http://schemas.microsoft.com/office/drawing/2014/main" id="{F50FFA37-BC0E-46B7-9625-E3E7FB88A604}"/>
                </a:ext>
              </a:extLst>
            </p:cNvPr>
            <p:cNvSpPr>
              <a:spLocks/>
            </p:cNvSpPr>
            <p:nvPr>
              <p:custDataLst>
                <p:tags r:id="rId381"/>
              </p:custDataLst>
            </p:nvPr>
          </p:nvSpPr>
          <p:spPr bwMode="auto">
            <a:xfrm>
              <a:off x="7827564" y="3654467"/>
              <a:ext cx="42995" cy="55563"/>
            </a:xfrm>
            <a:custGeom>
              <a:avLst/>
              <a:gdLst>
                <a:gd name="T0" fmla="*/ 177379496 w 89"/>
                <a:gd name="T1" fmla="*/ 2147483647 h 49"/>
                <a:gd name="T2" fmla="*/ 2147483647 w 89"/>
                <a:gd name="T3" fmla="*/ 2147483647 h 49"/>
                <a:gd name="T4" fmla="*/ 2147483647 w 89"/>
                <a:gd name="T5" fmla="*/ 2147483647 h 49"/>
                <a:gd name="T6" fmla="*/ 2147483647 w 89"/>
                <a:gd name="T7" fmla="*/ 2147483647 h 49"/>
                <a:gd name="T8" fmla="*/ 2147483647 w 89"/>
                <a:gd name="T9" fmla="*/ 2147483647 h 49"/>
                <a:gd name="T10" fmla="*/ 2147483647 w 89"/>
                <a:gd name="T11" fmla="*/ 2147483647 h 49"/>
                <a:gd name="T12" fmla="*/ 2147483647 w 89"/>
                <a:gd name="T13" fmla="*/ 2147483647 h 49"/>
                <a:gd name="T14" fmla="*/ 2147483647 w 89"/>
                <a:gd name="T15" fmla="*/ 2147483647 h 49"/>
                <a:gd name="T16" fmla="*/ 1418836635 w 89"/>
                <a:gd name="T17" fmla="*/ 2147483647 h 49"/>
                <a:gd name="T18" fmla="*/ 798008400 w 89"/>
                <a:gd name="T19" fmla="*/ 0 h 49"/>
                <a:gd name="T20" fmla="*/ 354758992 w 89"/>
                <a:gd name="T21" fmla="*/ 2147483647 h 49"/>
                <a:gd name="T22" fmla="*/ 88689748 w 89"/>
                <a:gd name="T23" fmla="*/ 2147483647 h 49"/>
                <a:gd name="T24" fmla="*/ 0 w 89"/>
                <a:gd name="T25" fmla="*/ 2147483647 h 49"/>
                <a:gd name="T26" fmla="*/ 0 w 89"/>
                <a:gd name="T27" fmla="*/ 2147483647 h 49"/>
                <a:gd name="T28" fmla="*/ 0 w 89"/>
                <a:gd name="T29" fmla="*/ 2147483647 h 49"/>
                <a:gd name="T30" fmla="*/ 177379496 w 89"/>
                <a:gd name="T31" fmla="*/ 2147483647 h 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9" h="49">
                  <a:moveTo>
                    <a:pt x="2" y="49"/>
                  </a:moveTo>
                  <a:lnTo>
                    <a:pt x="89" y="49"/>
                  </a:lnTo>
                  <a:lnTo>
                    <a:pt x="78" y="41"/>
                  </a:lnTo>
                  <a:lnTo>
                    <a:pt x="68" y="35"/>
                  </a:lnTo>
                  <a:lnTo>
                    <a:pt x="57" y="30"/>
                  </a:lnTo>
                  <a:lnTo>
                    <a:pt x="46" y="25"/>
                  </a:lnTo>
                  <a:lnTo>
                    <a:pt x="36" y="21"/>
                  </a:lnTo>
                  <a:lnTo>
                    <a:pt x="26" y="14"/>
                  </a:lnTo>
                  <a:lnTo>
                    <a:pt x="16" y="8"/>
                  </a:lnTo>
                  <a:lnTo>
                    <a:pt x="9" y="0"/>
                  </a:lnTo>
                  <a:lnTo>
                    <a:pt x="4" y="10"/>
                  </a:lnTo>
                  <a:lnTo>
                    <a:pt x="1" y="23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2" y="49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47" name="Freeform 321">
              <a:extLst>
                <a:ext uri="{FF2B5EF4-FFF2-40B4-BE49-F238E27FC236}">
                  <a16:creationId xmlns:a16="http://schemas.microsoft.com/office/drawing/2014/main" id="{3D3DA87C-8748-4DFC-B1C5-2BBCB36B2A25}"/>
                </a:ext>
              </a:extLst>
            </p:cNvPr>
            <p:cNvSpPr>
              <a:spLocks/>
            </p:cNvSpPr>
            <p:nvPr>
              <p:custDataLst>
                <p:tags r:id="rId382"/>
              </p:custDataLst>
            </p:nvPr>
          </p:nvSpPr>
          <p:spPr bwMode="auto">
            <a:xfrm>
              <a:off x="7884319" y="3663995"/>
              <a:ext cx="39555" cy="58737"/>
            </a:xfrm>
            <a:custGeom>
              <a:avLst/>
              <a:gdLst>
                <a:gd name="T0" fmla="*/ 0 w 86"/>
                <a:gd name="T1" fmla="*/ 2147483647 h 46"/>
                <a:gd name="T2" fmla="*/ 1071403882 w 86"/>
                <a:gd name="T3" fmla="*/ 2147483647 h 46"/>
                <a:gd name="T4" fmla="*/ 1913169362 w 86"/>
                <a:gd name="T5" fmla="*/ 2147483647 h 46"/>
                <a:gd name="T6" fmla="*/ 2147483647 w 86"/>
                <a:gd name="T7" fmla="*/ 2147483647 h 46"/>
                <a:gd name="T8" fmla="*/ 2147483647 w 86"/>
                <a:gd name="T9" fmla="*/ 2147483647 h 46"/>
                <a:gd name="T10" fmla="*/ 2147483647 w 86"/>
                <a:gd name="T11" fmla="*/ 2147483647 h 46"/>
                <a:gd name="T12" fmla="*/ 2147483647 w 86"/>
                <a:gd name="T13" fmla="*/ 2147483647 h 46"/>
                <a:gd name="T14" fmla="*/ 2147483647 w 86"/>
                <a:gd name="T15" fmla="*/ 2147483647 h 46"/>
                <a:gd name="T16" fmla="*/ 2147483647 w 86"/>
                <a:gd name="T17" fmla="*/ 2147483647 h 46"/>
                <a:gd name="T18" fmla="*/ 2147483647 w 86"/>
                <a:gd name="T19" fmla="*/ 2147483647 h 46"/>
                <a:gd name="T20" fmla="*/ 2147483647 w 86"/>
                <a:gd name="T21" fmla="*/ 2147483647 h 46"/>
                <a:gd name="T22" fmla="*/ 2147483647 w 86"/>
                <a:gd name="T23" fmla="*/ 2147483647 h 46"/>
                <a:gd name="T24" fmla="*/ 2147483647 w 86"/>
                <a:gd name="T25" fmla="*/ 2147483647 h 46"/>
                <a:gd name="T26" fmla="*/ 2147483647 w 86"/>
                <a:gd name="T27" fmla="*/ 2147483647 h 46"/>
                <a:gd name="T28" fmla="*/ 2147483647 w 86"/>
                <a:gd name="T29" fmla="*/ 2147483647 h 46"/>
                <a:gd name="T30" fmla="*/ 2147483647 w 86"/>
                <a:gd name="T31" fmla="*/ 2147483647 h 46"/>
                <a:gd name="T32" fmla="*/ 2147483647 w 86"/>
                <a:gd name="T33" fmla="*/ 2147483647 h 46"/>
                <a:gd name="T34" fmla="*/ 2147483647 w 86"/>
                <a:gd name="T35" fmla="*/ 2147483647 h 46"/>
                <a:gd name="T36" fmla="*/ 2147483647 w 86"/>
                <a:gd name="T37" fmla="*/ 2147483647 h 46"/>
                <a:gd name="T38" fmla="*/ 2147483647 w 86"/>
                <a:gd name="T39" fmla="*/ 2147483647 h 46"/>
                <a:gd name="T40" fmla="*/ 2147483647 w 86"/>
                <a:gd name="T41" fmla="*/ 2082086192 h 46"/>
                <a:gd name="T42" fmla="*/ 2147483647 w 86"/>
                <a:gd name="T43" fmla="*/ 0 h 46"/>
                <a:gd name="T44" fmla="*/ 2147483647 w 86"/>
                <a:gd name="T45" fmla="*/ 0 h 46"/>
                <a:gd name="T46" fmla="*/ 1989775359 w 86"/>
                <a:gd name="T47" fmla="*/ 2082086192 h 46"/>
                <a:gd name="T48" fmla="*/ 1454073842 w 86"/>
                <a:gd name="T49" fmla="*/ 2147483647 h 46"/>
                <a:gd name="T50" fmla="*/ 1071403882 w 86"/>
                <a:gd name="T51" fmla="*/ 2147483647 h 46"/>
                <a:gd name="T52" fmla="*/ 612127501 w 86"/>
                <a:gd name="T53" fmla="*/ 2147483647 h 46"/>
                <a:gd name="T54" fmla="*/ 306063963 w 86"/>
                <a:gd name="T55" fmla="*/ 2147483647 h 46"/>
                <a:gd name="T56" fmla="*/ 0 w 86"/>
                <a:gd name="T57" fmla="*/ 2147483647 h 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6" h="46">
                  <a:moveTo>
                    <a:pt x="0" y="21"/>
                  </a:moveTo>
                  <a:lnTo>
                    <a:pt x="14" y="26"/>
                  </a:lnTo>
                  <a:lnTo>
                    <a:pt x="25" y="29"/>
                  </a:lnTo>
                  <a:lnTo>
                    <a:pt x="30" y="30"/>
                  </a:lnTo>
                  <a:lnTo>
                    <a:pt x="36" y="30"/>
                  </a:lnTo>
                  <a:lnTo>
                    <a:pt x="41" y="29"/>
                  </a:lnTo>
                  <a:lnTo>
                    <a:pt x="46" y="27"/>
                  </a:lnTo>
                  <a:lnTo>
                    <a:pt x="46" y="36"/>
                  </a:lnTo>
                  <a:lnTo>
                    <a:pt x="46" y="46"/>
                  </a:lnTo>
                  <a:lnTo>
                    <a:pt x="56" y="45"/>
                  </a:lnTo>
                  <a:lnTo>
                    <a:pt x="67" y="43"/>
                  </a:lnTo>
                  <a:lnTo>
                    <a:pt x="77" y="40"/>
                  </a:lnTo>
                  <a:lnTo>
                    <a:pt x="86" y="40"/>
                  </a:lnTo>
                  <a:lnTo>
                    <a:pt x="83" y="32"/>
                  </a:lnTo>
                  <a:lnTo>
                    <a:pt x="80" y="25"/>
                  </a:lnTo>
                  <a:lnTo>
                    <a:pt x="74" y="19"/>
                  </a:lnTo>
                  <a:lnTo>
                    <a:pt x="70" y="14"/>
                  </a:lnTo>
                  <a:lnTo>
                    <a:pt x="64" y="9"/>
                  </a:lnTo>
                  <a:lnTo>
                    <a:pt x="58" y="6"/>
                  </a:lnTo>
                  <a:lnTo>
                    <a:pt x="51" y="3"/>
                  </a:lnTo>
                  <a:lnTo>
                    <a:pt x="46" y="1"/>
                  </a:lnTo>
                  <a:lnTo>
                    <a:pt x="39" y="0"/>
                  </a:lnTo>
                  <a:lnTo>
                    <a:pt x="33" y="0"/>
                  </a:lnTo>
                  <a:lnTo>
                    <a:pt x="26" y="1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8" y="10"/>
                  </a:lnTo>
                  <a:lnTo>
                    <a:pt x="4" y="15"/>
                  </a:lnTo>
                  <a:lnTo>
                    <a:pt x="0" y="21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48" name="Freeform 322">
              <a:extLst>
                <a:ext uri="{FF2B5EF4-FFF2-40B4-BE49-F238E27FC236}">
                  <a16:creationId xmlns:a16="http://schemas.microsoft.com/office/drawing/2014/main" id="{A77F7B7F-D89B-4155-A537-297ACB882C7A}"/>
                </a:ext>
              </a:extLst>
            </p:cNvPr>
            <p:cNvSpPr>
              <a:spLocks/>
            </p:cNvSpPr>
            <p:nvPr>
              <p:custDataLst>
                <p:tags r:id="rId383"/>
              </p:custDataLst>
            </p:nvPr>
          </p:nvSpPr>
          <p:spPr bwMode="auto">
            <a:xfrm>
              <a:off x="7941069" y="3668755"/>
              <a:ext cx="27517" cy="55563"/>
            </a:xfrm>
            <a:custGeom>
              <a:avLst/>
              <a:gdLst>
                <a:gd name="T0" fmla="*/ 0 w 59"/>
                <a:gd name="T1" fmla="*/ 0 h 18"/>
                <a:gd name="T2" fmla="*/ 0 w 59"/>
                <a:gd name="T3" fmla="*/ 2147483647 h 18"/>
                <a:gd name="T4" fmla="*/ 2147483647 w 59"/>
                <a:gd name="T5" fmla="*/ 2147483647 h 18"/>
                <a:gd name="T6" fmla="*/ 2147483647 w 59"/>
                <a:gd name="T7" fmla="*/ 2147483647 h 18"/>
                <a:gd name="T8" fmla="*/ 2147483647 w 59"/>
                <a:gd name="T9" fmla="*/ 2147483647 h 18"/>
                <a:gd name="T10" fmla="*/ 2147483647 w 59"/>
                <a:gd name="T11" fmla="*/ 2147483647 h 18"/>
                <a:gd name="T12" fmla="*/ 2147483647 w 59"/>
                <a:gd name="T13" fmla="*/ 2147483647 h 18"/>
                <a:gd name="T14" fmla="*/ 2147483647 w 59"/>
                <a:gd name="T15" fmla="*/ 2147483647 h 18"/>
                <a:gd name="T16" fmla="*/ 1755332007 w 59"/>
                <a:gd name="T17" fmla="*/ 2147483647 h 18"/>
                <a:gd name="T18" fmla="*/ 1117029576 w 59"/>
                <a:gd name="T19" fmla="*/ 2147483647 h 18"/>
                <a:gd name="T20" fmla="*/ 558607563 w 59"/>
                <a:gd name="T21" fmla="*/ 2147483647 h 18"/>
                <a:gd name="T22" fmla="*/ 0 w 59"/>
                <a:gd name="T23" fmla="*/ 0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9" h="18">
                  <a:moveTo>
                    <a:pt x="0" y="0"/>
                  </a:moveTo>
                  <a:lnTo>
                    <a:pt x="0" y="18"/>
                  </a:lnTo>
                  <a:lnTo>
                    <a:pt x="39" y="18"/>
                  </a:lnTo>
                  <a:lnTo>
                    <a:pt x="59" y="6"/>
                  </a:lnTo>
                  <a:lnTo>
                    <a:pt x="51" y="5"/>
                  </a:lnTo>
                  <a:lnTo>
                    <a:pt x="45" y="4"/>
                  </a:lnTo>
                  <a:lnTo>
                    <a:pt x="37" y="5"/>
                  </a:lnTo>
                  <a:lnTo>
                    <a:pt x="29" y="6"/>
                  </a:lnTo>
                  <a:lnTo>
                    <a:pt x="22" y="6"/>
                  </a:lnTo>
                  <a:lnTo>
                    <a:pt x="14" y="5"/>
                  </a:lnTo>
                  <a:lnTo>
                    <a:pt x="7" y="4"/>
                  </a:lnTo>
                  <a:lnTo>
                    <a:pt x="0" y="0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6" name="Freeform 334">
              <a:extLst>
                <a:ext uri="{FF2B5EF4-FFF2-40B4-BE49-F238E27FC236}">
                  <a16:creationId xmlns:a16="http://schemas.microsoft.com/office/drawing/2014/main" id="{7F1AA462-E23C-4CD6-BC5E-3F86A1C71235}"/>
                </a:ext>
              </a:extLst>
            </p:cNvPr>
            <p:cNvSpPr>
              <a:spLocks/>
            </p:cNvSpPr>
            <p:nvPr>
              <p:custDataLst>
                <p:tags r:id="rId384"/>
              </p:custDataLst>
            </p:nvPr>
          </p:nvSpPr>
          <p:spPr bwMode="auto">
            <a:xfrm>
              <a:off x="7975468" y="3671929"/>
              <a:ext cx="99748" cy="57150"/>
            </a:xfrm>
            <a:custGeom>
              <a:avLst/>
              <a:gdLst>
                <a:gd name="T0" fmla="*/ 0 w 212"/>
                <a:gd name="T1" fmla="*/ 2147483647 h 105"/>
                <a:gd name="T2" fmla="*/ 1310792729 w 212"/>
                <a:gd name="T3" fmla="*/ 2147483647 h 105"/>
                <a:gd name="T4" fmla="*/ 2147483647 w 212"/>
                <a:gd name="T5" fmla="*/ 2147483647 h 105"/>
                <a:gd name="T6" fmla="*/ 2147483647 w 212"/>
                <a:gd name="T7" fmla="*/ 2147483647 h 105"/>
                <a:gd name="T8" fmla="*/ 2147483647 w 212"/>
                <a:gd name="T9" fmla="*/ 2147483647 h 105"/>
                <a:gd name="T10" fmla="*/ 2147483647 w 212"/>
                <a:gd name="T11" fmla="*/ 2147483647 h 105"/>
                <a:gd name="T12" fmla="*/ 2147483647 w 212"/>
                <a:gd name="T13" fmla="*/ 2147483647 h 105"/>
                <a:gd name="T14" fmla="*/ 2147483647 w 212"/>
                <a:gd name="T15" fmla="*/ 2147483647 h 105"/>
                <a:gd name="T16" fmla="*/ 2147483647 w 212"/>
                <a:gd name="T17" fmla="*/ 2147483647 h 105"/>
                <a:gd name="T18" fmla="*/ 2147483647 w 212"/>
                <a:gd name="T19" fmla="*/ 2147483647 h 105"/>
                <a:gd name="T20" fmla="*/ 2147483647 w 212"/>
                <a:gd name="T21" fmla="*/ 2147483647 h 105"/>
                <a:gd name="T22" fmla="*/ 2147483647 w 212"/>
                <a:gd name="T23" fmla="*/ 1289859171 h 105"/>
                <a:gd name="T24" fmla="*/ 2147483647 w 212"/>
                <a:gd name="T25" fmla="*/ 0 h 105"/>
                <a:gd name="T26" fmla="*/ 2147483647 w 212"/>
                <a:gd name="T27" fmla="*/ 0 h 105"/>
                <a:gd name="T28" fmla="*/ 2147483647 w 212"/>
                <a:gd name="T29" fmla="*/ 1451313909 h 105"/>
                <a:gd name="T30" fmla="*/ 2147483647 w 212"/>
                <a:gd name="T31" fmla="*/ 2147483647 h 105"/>
                <a:gd name="T32" fmla="*/ 2147483647 w 212"/>
                <a:gd name="T33" fmla="*/ 2147483647 h 105"/>
                <a:gd name="T34" fmla="*/ 2147483647 w 212"/>
                <a:gd name="T35" fmla="*/ 2147483647 h 105"/>
                <a:gd name="T36" fmla="*/ 2147483647 w 212"/>
                <a:gd name="T37" fmla="*/ 2147483647 h 105"/>
                <a:gd name="T38" fmla="*/ 2147483647 w 212"/>
                <a:gd name="T39" fmla="*/ 2147483647 h 105"/>
                <a:gd name="T40" fmla="*/ 2147483647 w 212"/>
                <a:gd name="T41" fmla="*/ 2147483647 h 105"/>
                <a:gd name="T42" fmla="*/ 2147483647 w 212"/>
                <a:gd name="T43" fmla="*/ 2147483647 h 105"/>
                <a:gd name="T44" fmla="*/ 1884229315 w 212"/>
                <a:gd name="T45" fmla="*/ 2147483647 h 105"/>
                <a:gd name="T46" fmla="*/ 0 w 212"/>
                <a:gd name="T47" fmla="*/ 2147483647 h 10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2" h="105">
                  <a:moveTo>
                    <a:pt x="0" y="105"/>
                  </a:moveTo>
                  <a:lnTo>
                    <a:pt x="16" y="85"/>
                  </a:lnTo>
                  <a:lnTo>
                    <a:pt x="35" y="68"/>
                  </a:lnTo>
                  <a:lnTo>
                    <a:pt x="44" y="60"/>
                  </a:lnTo>
                  <a:lnTo>
                    <a:pt x="54" y="53"/>
                  </a:lnTo>
                  <a:lnTo>
                    <a:pt x="64" y="46"/>
                  </a:lnTo>
                  <a:lnTo>
                    <a:pt x="73" y="38"/>
                  </a:lnTo>
                  <a:lnTo>
                    <a:pt x="83" y="32"/>
                  </a:lnTo>
                  <a:lnTo>
                    <a:pt x="94" y="27"/>
                  </a:lnTo>
                  <a:lnTo>
                    <a:pt x="106" y="21"/>
                  </a:lnTo>
                  <a:lnTo>
                    <a:pt x="118" y="16"/>
                  </a:lnTo>
                  <a:lnTo>
                    <a:pt x="144" y="8"/>
                  </a:lnTo>
                  <a:lnTo>
                    <a:pt x="172" y="0"/>
                  </a:lnTo>
                  <a:lnTo>
                    <a:pt x="212" y="0"/>
                  </a:lnTo>
                  <a:lnTo>
                    <a:pt x="202" y="9"/>
                  </a:lnTo>
                  <a:lnTo>
                    <a:pt x="190" y="18"/>
                  </a:lnTo>
                  <a:lnTo>
                    <a:pt x="178" y="27"/>
                  </a:lnTo>
                  <a:lnTo>
                    <a:pt x="165" y="35"/>
                  </a:lnTo>
                  <a:lnTo>
                    <a:pt x="137" y="52"/>
                  </a:lnTo>
                  <a:lnTo>
                    <a:pt x="109" y="66"/>
                  </a:lnTo>
                  <a:lnTo>
                    <a:pt x="79" y="79"/>
                  </a:lnTo>
                  <a:lnTo>
                    <a:pt x="50" y="90"/>
                  </a:lnTo>
                  <a:lnTo>
                    <a:pt x="23" y="99"/>
                  </a:lnTo>
                  <a:lnTo>
                    <a:pt x="0" y="105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7" name="Freeform 339">
              <a:extLst>
                <a:ext uri="{FF2B5EF4-FFF2-40B4-BE49-F238E27FC236}">
                  <a16:creationId xmlns:a16="http://schemas.microsoft.com/office/drawing/2014/main" id="{40B25300-6EDB-4495-9441-78ADC4EC574E}"/>
                </a:ext>
              </a:extLst>
            </p:cNvPr>
            <p:cNvSpPr>
              <a:spLocks/>
            </p:cNvSpPr>
            <p:nvPr>
              <p:custDataLst>
                <p:tags r:id="rId385"/>
              </p:custDataLst>
            </p:nvPr>
          </p:nvSpPr>
          <p:spPr bwMode="auto">
            <a:xfrm>
              <a:off x="7497365" y="3586205"/>
              <a:ext cx="271727" cy="95250"/>
            </a:xfrm>
            <a:custGeom>
              <a:avLst/>
              <a:gdLst>
                <a:gd name="T0" fmla="*/ 898829652 w 578"/>
                <a:gd name="T1" fmla="*/ 2147483647 h 184"/>
                <a:gd name="T2" fmla="*/ 1961305258 w 578"/>
                <a:gd name="T3" fmla="*/ 2147483647 h 184"/>
                <a:gd name="T4" fmla="*/ 2147483647 w 578"/>
                <a:gd name="T5" fmla="*/ 971141564 h 184"/>
                <a:gd name="T6" fmla="*/ 2147483647 w 578"/>
                <a:gd name="T7" fmla="*/ 0 h 184"/>
                <a:gd name="T8" fmla="*/ 2147483647 w 578"/>
                <a:gd name="T9" fmla="*/ 277354023 h 184"/>
                <a:gd name="T10" fmla="*/ 2147483647 w 578"/>
                <a:gd name="T11" fmla="*/ 277354023 h 184"/>
                <a:gd name="T12" fmla="*/ 2147483647 w 578"/>
                <a:gd name="T13" fmla="*/ 693519391 h 184"/>
                <a:gd name="T14" fmla="*/ 2147483647 w 578"/>
                <a:gd name="T15" fmla="*/ 2080826323 h 184"/>
                <a:gd name="T16" fmla="*/ 2147483647 w 578"/>
                <a:gd name="T17" fmla="*/ 2147483647 h 184"/>
                <a:gd name="T18" fmla="*/ 2147483647 w 578"/>
                <a:gd name="T19" fmla="*/ 2147483647 h 184"/>
                <a:gd name="T20" fmla="*/ 2147483647 w 578"/>
                <a:gd name="T21" fmla="*/ 2147483647 h 184"/>
                <a:gd name="T22" fmla="*/ 2147483647 w 578"/>
                <a:gd name="T23" fmla="*/ 2147483647 h 184"/>
                <a:gd name="T24" fmla="*/ 2147483647 w 578"/>
                <a:gd name="T25" fmla="*/ 2147483647 h 184"/>
                <a:gd name="T26" fmla="*/ 2147483647 w 578"/>
                <a:gd name="T27" fmla="*/ 2147483647 h 184"/>
                <a:gd name="T28" fmla="*/ 2147483647 w 578"/>
                <a:gd name="T29" fmla="*/ 2147483647 h 184"/>
                <a:gd name="T30" fmla="*/ 2147483647 w 578"/>
                <a:gd name="T31" fmla="*/ 2147483647 h 184"/>
                <a:gd name="T32" fmla="*/ 2147483647 w 578"/>
                <a:gd name="T33" fmla="*/ 2147483647 h 184"/>
                <a:gd name="T34" fmla="*/ 2147483647 w 578"/>
                <a:gd name="T35" fmla="*/ 2147483647 h 184"/>
                <a:gd name="T36" fmla="*/ 2147483647 w 578"/>
                <a:gd name="T37" fmla="*/ 2147483647 h 184"/>
                <a:gd name="T38" fmla="*/ 2147483647 w 578"/>
                <a:gd name="T39" fmla="*/ 2147483647 h 184"/>
                <a:gd name="T40" fmla="*/ 2147483647 w 578"/>
                <a:gd name="T41" fmla="*/ 2147483647 h 184"/>
                <a:gd name="T42" fmla="*/ 2147483647 w 578"/>
                <a:gd name="T43" fmla="*/ 2147483647 h 184"/>
                <a:gd name="T44" fmla="*/ 2147483647 w 578"/>
                <a:gd name="T45" fmla="*/ 2147483647 h 184"/>
                <a:gd name="T46" fmla="*/ 2147483647 w 578"/>
                <a:gd name="T47" fmla="*/ 2147483647 h 184"/>
                <a:gd name="T48" fmla="*/ 2147483647 w 578"/>
                <a:gd name="T49" fmla="*/ 2147483647 h 184"/>
                <a:gd name="T50" fmla="*/ 2147483647 w 578"/>
                <a:gd name="T51" fmla="*/ 2147483647 h 184"/>
                <a:gd name="T52" fmla="*/ 2147483647 w 578"/>
                <a:gd name="T53" fmla="*/ 2147483647 h 184"/>
                <a:gd name="T54" fmla="*/ 2147483647 w 578"/>
                <a:gd name="T55" fmla="*/ 2147483647 h 184"/>
                <a:gd name="T56" fmla="*/ 2147483647 w 578"/>
                <a:gd name="T57" fmla="*/ 2147483647 h 184"/>
                <a:gd name="T58" fmla="*/ 2147483647 w 578"/>
                <a:gd name="T59" fmla="*/ 2147483647 h 184"/>
                <a:gd name="T60" fmla="*/ 2147483647 w 578"/>
                <a:gd name="T61" fmla="*/ 2147483647 h 184"/>
                <a:gd name="T62" fmla="*/ 2147483647 w 578"/>
                <a:gd name="T63" fmla="*/ 2147483647 h 184"/>
                <a:gd name="T64" fmla="*/ 2147483647 w 578"/>
                <a:gd name="T65" fmla="*/ 2147483647 h 184"/>
                <a:gd name="T66" fmla="*/ 2147483647 w 578"/>
                <a:gd name="T67" fmla="*/ 2147483647 h 184"/>
                <a:gd name="T68" fmla="*/ 2147483647 w 578"/>
                <a:gd name="T69" fmla="*/ 2147483647 h 184"/>
                <a:gd name="T70" fmla="*/ 2147483647 w 578"/>
                <a:gd name="T71" fmla="*/ 2147483647 h 184"/>
                <a:gd name="T72" fmla="*/ 2147483647 w 578"/>
                <a:gd name="T73" fmla="*/ 2147483647 h 184"/>
                <a:gd name="T74" fmla="*/ 2147483647 w 578"/>
                <a:gd name="T75" fmla="*/ 2147483647 h 184"/>
                <a:gd name="T76" fmla="*/ 2147483647 w 578"/>
                <a:gd name="T77" fmla="*/ 2147483647 h 184"/>
                <a:gd name="T78" fmla="*/ 2147483647 w 578"/>
                <a:gd name="T79" fmla="*/ 2147483647 h 184"/>
                <a:gd name="T80" fmla="*/ 2147483647 w 578"/>
                <a:gd name="T81" fmla="*/ 2147483647 h 184"/>
                <a:gd name="T82" fmla="*/ 2147483647 w 578"/>
                <a:gd name="T83" fmla="*/ 2147483647 h 184"/>
                <a:gd name="T84" fmla="*/ 2147483647 w 578"/>
                <a:gd name="T85" fmla="*/ 2147483647 h 184"/>
                <a:gd name="T86" fmla="*/ 2147483647 w 578"/>
                <a:gd name="T87" fmla="*/ 2147483647 h 184"/>
                <a:gd name="T88" fmla="*/ 2147483647 w 578"/>
                <a:gd name="T89" fmla="*/ 2147483647 h 184"/>
                <a:gd name="T90" fmla="*/ 2147483647 w 578"/>
                <a:gd name="T91" fmla="*/ 2147483647 h 184"/>
                <a:gd name="T92" fmla="*/ 2147483647 w 578"/>
                <a:gd name="T93" fmla="*/ 2147483647 h 184"/>
                <a:gd name="T94" fmla="*/ 2147483647 w 578"/>
                <a:gd name="T95" fmla="*/ 2147483647 h 184"/>
                <a:gd name="T96" fmla="*/ 2147483647 w 578"/>
                <a:gd name="T97" fmla="*/ 2147483647 h 184"/>
                <a:gd name="T98" fmla="*/ 2147483647 w 578"/>
                <a:gd name="T99" fmla="*/ 2147483647 h 184"/>
                <a:gd name="T100" fmla="*/ 2147483647 w 578"/>
                <a:gd name="T101" fmla="*/ 2147483647 h 184"/>
                <a:gd name="T102" fmla="*/ 2147483647 w 578"/>
                <a:gd name="T103" fmla="*/ 2147483647 h 184"/>
                <a:gd name="T104" fmla="*/ 2147483647 w 578"/>
                <a:gd name="T105" fmla="*/ 2147483647 h 184"/>
                <a:gd name="T106" fmla="*/ 0 w 578"/>
                <a:gd name="T107" fmla="*/ 2147483647 h 1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78" h="184">
                  <a:moveTo>
                    <a:pt x="0" y="55"/>
                  </a:moveTo>
                  <a:lnTo>
                    <a:pt x="6" y="53"/>
                  </a:lnTo>
                  <a:lnTo>
                    <a:pt x="11" y="50"/>
                  </a:lnTo>
                  <a:lnTo>
                    <a:pt x="14" y="46"/>
                  </a:lnTo>
                  <a:lnTo>
                    <a:pt x="19" y="42"/>
                  </a:lnTo>
                  <a:lnTo>
                    <a:pt x="24" y="32"/>
                  </a:lnTo>
                  <a:lnTo>
                    <a:pt x="30" y="23"/>
                  </a:lnTo>
                  <a:lnTo>
                    <a:pt x="35" y="14"/>
                  </a:lnTo>
                  <a:lnTo>
                    <a:pt x="41" y="7"/>
                  </a:lnTo>
                  <a:lnTo>
                    <a:pt x="44" y="4"/>
                  </a:lnTo>
                  <a:lnTo>
                    <a:pt x="48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9" y="1"/>
                  </a:lnTo>
                  <a:lnTo>
                    <a:pt x="79" y="2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5" y="2"/>
                  </a:lnTo>
                  <a:lnTo>
                    <a:pt x="99" y="0"/>
                  </a:lnTo>
                  <a:lnTo>
                    <a:pt x="100" y="2"/>
                  </a:lnTo>
                  <a:lnTo>
                    <a:pt x="101" y="5"/>
                  </a:lnTo>
                  <a:lnTo>
                    <a:pt x="103" y="7"/>
                  </a:lnTo>
                  <a:lnTo>
                    <a:pt x="107" y="10"/>
                  </a:lnTo>
                  <a:lnTo>
                    <a:pt x="115" y="15"/>
                  </a:lnTo>
                  <a:lnTo>
                    <a:pt x="125" y="20"/>
                  </a:lnTo>
                  <a:lnTo>
                    <a:pt x="136" y="24"/>
                  </a:lnTo>
                  <a:lnTo>
                    <a:pt x="147" y="27"/>
                  </a:lnTo>
                  <a:lnTo>
                    <a:pt x="157" y="29"/>
                  </a:lnTo>
                  <a:lnTo>
                    <a:pt x="166" y="30"/>
                  </a:lnTo>
                  <a:lnTo>
                    <a:pt x="168" y="37"/>
                  </a:lnTo>
                  <a:lnTo>
                    <a:pt x="171" y="44"/>
                  </a:lnTo>
                  <a:lnTo>
                    <a:pt x="174" y="49"/>
                  </a:lnTo>
                  <a:lnTo>
                    <a:pt x="178" y="53"/>
                  </a:lnTo>
                  <a:lnTo>
                    <a:pt x="181" y="57"/>
                  </a:lnTo>
                  <a:lnTo>
                    <a:pt x="187" y="59"/>
                  </a:lnTo>
                  <a:lnTo>
                    <a:pt x="192" y="61"/>
                  </a:lnTo>
                  <a:lnTo>
                    <a:pt x="199" y="61"/>
                  </a:lnTo>
                  <a:lnTo>
                    <a:pt x="214" y="61"/>
                  </a:lnTo>
                  <a:lnTo>
                    <a:pt x="231" y="60"/>
                  </a:lnTo>
                  <a:lnTo>
                    <a:pt x="247" y="58"/>
                  </a:lnTo>
                  <a:lnTo>
                    <a:pt x="263" y="55"/>
                  </a:lnTo>
                  <a:lnTo>
                    <a:pt x="277" y="51"/>
                  </a:lnTo>
                  <a:lnTo>
                    <a:pt x="289" y="46"/>
                  </a:lnTo>
                  <a:lnTo>
                    <a:pt x="294" y="43"/>
                  </a:lnTo>
                  <a:lnTo>
                    <a:pt x="299" y="39"/>
                  </a:lnTo>
                  <a:lnTo>
                    <a:pt x="302" y="35"/>
                  </a:lnTo>
                  <a:lnTo>
                    <a:pt x="305" y="30"/>
                  </a:lnTo>
                  <a:lnTo>
                    <a:pt x="314" y="34"/>
                  </a:lnTo>
                  <a:lnTo>
                    <a:pt x="320" y="35"/>
                  </a:lnTo>
                  <a:lnTo>
                    <a:pt x="324" y="36"/>
                  </a:lnTo>
                  <a:lnTo>
                    <a:pt x="327" y="35"/>
                  </a:lnTo>
                  <a:lnTo>
                    <a:pt x="331" y="33"/>
                  </a:lnTo>
                  <a:lnTo>
                    <a:pt x="334" y="32"/>
                  </a:lnTo>
                  <a:lnTo>
                    <a:pt x="339" y="31"/>
                  </a:lnTo>
                  <a:lnTo>
                    <a:pt x="345" y="30"/>
                  </a:lnTo>
                  <a:lnTo>
                    <a:pt x="356" y="31"/>
                  </a:lnTo>
                  <a:lnTo>
                    <a:pt x="366" y="34"/>
                  </a:lnTo>
                  <a:lnTo>
                    <a:pt x="375" y="39"/>
                  </a:lnTo>
                  <a:lnTo>
                    <a:pt x="383" y="45"/>
                  </a:lnTo>
                  <a:lnTo>
                    <a:pt x="399" y="59"/>
                  </a:lnTo>
                  <a:lnTo>
                    <a:pt x="413" y="74"/>
                  </a:lnTo>
                  <a:lnTo>
                    <a:pt x="421" y="82"/>
                  </a:lnTo>
                  <a:lnTo>
                    <a:pt x="428" y="89"/>
                  </a:lnTo>
                  <a:lnTo>
                    <a:pt x="437" y="96"/>
                  </a:lnTo>
                  <a:lnTo>
                    <a:pt x="446" y="101"/>
                  </a:lnTo>
                  <a:lnTo>
                    <a:pt x="456" y="105"/>
                  </a:lnTo>
                  <a:lnTo>
                    <a:pt x="467" y="107"/>
                  </a:lnTo>
                  <a:lnTo>
                    <a:pt x="472" y="107"/>
                  </a:lnTo>
                  <a:lnTo>
                    <a:pt x="479" y="107"/>
                  </a:lnTo>
                  <a:lnTo>
                    <a:pt x="484" y="106"/>
                  </a:lnTo>
                  <a:lnTo>
                    <a:pt x="491" y="105"/>
                  </a:lnTo>
                  <a:lnTo>
                    <a:pt x="493" y="108"/>
                  </a:lnTo>
                  <a:lnTo>
                    <a:pt x="495" y="113"/>
                  </a:lnTo>
                  <a:lnTo>
                    <a:pt x="500" y="119"/>
                  </a:lnTo>
                  <a:lnTo>
                    <a:pt x="505" y="125"/>
                  </a:lnTo>
                  <a:lnTo>
                    <a:pt x="511" y="131"/>
                  </a:lnTo>
                  <a:lnTo>
                    <a:pt x="516" y="136"/>
                  </a:lnTo>
                  <a:lnTo>
                    <a:pt x="522" y="140"/>
                  </a:lnTo>
                  <a:lnTo>
                    <a:pt x="525" y="141"/>
                  </a:lnTo>
                  <a:lnTo>
                    <a:pt x="529" y="141"/>
                  </a:lnTo>
                  <a:lnTo>
                    <a:pt x="534" y="139"/>
                  </a:lnTo>
                  <a:lnTo>
                    <a:pt x="537" y="137"/>
                  </a:lnTo>
                  <a:lnTo>
                    <a:pt x="540" y="134"/>
                  </a:lnTo>
                  <a:lnTo>
                    <a:pt x="546" y="128"/>
                  </a:lnTo>
                  <a:lnTo>
                    <a:pt x="551" y="123"/>
                  </a:lnTo>
                  <a:lnTo>
                    <a:pt x="555" y="129"/>
                  </a:lnTo>
                  <a:lnTo>
                    <a:pt x="558" y="134"/>
                  </a:lnTo>
                  <a:lnTo>
                    <a:pt x="562" y="138"/>
                  </a:lnTo>
                  <a:lnTo>
                    <a:pt x="567" y="141"/>
                  </a:lnTo>
                  <a:lnTo>
                    <a:pt x="571" y="145"/>
                  </a:lnTo>
                  <a:lnTo>
                    <a:pt x="574" y="150"/>
                  </a:lnTo>
                  <a:lnTo>
                    <a:pt x="577" y="154"/>
                  </a:lnTo>
                  <a:lnTo>
                    <a:pt x="578" y="160"/>
                  </a:lnTo>
                  <a:lnTo>
                    <a:pt x="578" y="165"/>
                  </a:lnTo>
                  <a:lnTo>
                    <a:pt x="577" y="169"/>
                  </a:lnTo>
                  <a:lnTo>
                    <a:pt x="575" y="173"/>
                  </a:lnTo>
                  <a:lnTo>
                    <a:pt x="573" y="177"/>
                  </a:lnTo>
                  <a:lnTo>
                    <a:pt x="570" y="180"/>
                  </a:lnTo>
                  <a:lnTo>
                    <a:pt x="567" y="182"/>
                  </a:lnTo>
                  <a:lnTo>
                    <a:pt x="562" y="184"/>
                  </a:lnTo>
                  <a:lnTo>
                    <a:pt x="558" y="184"/>
                  </a:lnTo>
                  <a:lnTo>
                    <a:pt x="551" y="178"/>
                  </a:lnTo>
                  <a:lnTo>
                    <a:pt x="545" y="172"/>
                  </a:lnTo>
                  <a:lnTo>
                    <a:pt x="535" y="171"/>
                  </a:lnTo>
                  <a:lnTo>
                    <a:pt x="526" y="170"/>
                  </a:lnTo>
                  <a:lnTo>
                    <a:pt x="517" y="170"/>
                  </a:lnTo>
                  <a:lnTo>
                    <a:pt x="509" y="170"/>
                  </a:lnTo>
                  <a:lnTo>
                    <a:pt x="491" y="172"/>
                  </a:lnTo>
                  <a:lnTo>
                    <a:pt x="471" y="172"/>
                  </a:lnTo>
                  <a:lnTo>
                    <a:pt x="467" y="172"/>
                  </a:lnTo>
                  <a:lnTo>
                    <a:pt x="462" y="170"/>
                  </a:lnTo>
                  <a:lnTo>
                    <a:pt x="459" y="167"/>
                  </a:lnTo>
                  <a:lnTo>
                    <a:pt x="455" y="163"/>
                  </a:lnTo>
                  <a:lnTo>
                    <a:pt x="451" y="160"/>
                  </a:lnTo>
                  <a:lnTo>
                    <a:pt x="447" y="157"/>
                  </a:lnTo>
                  <a:lnTo>
                    <a:pt x="443" y="155"/>
                  </a:lnTo>
                  <a:lnTo>
                    <a:pt x="438" y="154"/>
                  </a:lnTo>
                  <a:lnTo>
                    <a:pt x="434" y="155"/>
                  </a:lnTo>
                  <a:lnTo>
                    <a:pt x="429" y="157"/>
                  </a:lnTo>
                  <a:lnTo>
                    <a:pt x="426" y="160"/>
                  </a:lnTo>
                  <a:lnTo>
                    <a:pt x="423" y="163"/>
                  </a:lnTo>
                  <a:lnTo>
                    <a:pt x="420" y="167"/>
                  </a:lnTo>
                  <a:lnTo>
                    <a:pt x="416" y="170"/>
                  </a:lnTo>
                  <a:lnTo>
                    <a:pt x="414" y="172"/>
                  </a:lnTo>
                  <a:lnTo>
                    <a:pt x="412" y="172"/>
                  </a:lnTo>
                  <a:lnTo>
                    <a:pt x="398" y="171"/>
                  </a:lnTo>
                  <a:lnTo>
                    <a:pt x="378" y="167"/>
                  </a:lnTo>
                  <a:lnTo>
                    <a:pt x="354" y="160"/>
                  </a:lnTo>
                  <a:lnTo>
                    <a:pt x="328" y="153"/>
                  </a:lnTo>
                  <a:lnTo>
                    <a:pt x="304" y="144"/>
                  </a:lnTo>
                  <a:lnTo>
                    <a:pt x="285" y="136"/>
                  </a:lnTo>
                  <a:lnTo>
                    <a:pt x="277" y="132"/>
                  </a:lnTo>
                  <a:lnTo>
                    <a:pt x="270" y="129"/>
                  </a:lnTo>
                  <a:lnTo>
                    <a:pt x="267" y="126"/>
                  </a:lnTo>
                  <a:lnTo>
                    <a:pt x="266" y="123"/>
                  </a:lnTo>
                  <a:lnTo>
                    <a:pt x="252" y="122"/>
                  </a:lnTo>
                  <a:lnTo>
                    <a:pt x="240" y="121"/>
                  </a:lnTo>
                  <a:lnTo>
                    <a:pt x="230" y="119"/>
                  </a:lnTo>
                  <a:lnTo>
                    <a:pt x="220" y="117"/>
                  </a:lnTo>
                  <a:lnTo>
                    <a:pt x="211" y="115"/>
                  </a:lnTo>
                  <a:lnTo>
                    <a:pt x="201" y="113"/>
                  </a:lnTo>
                  <a:lnTo>
                    <a:pt x="191" y="111"/>
                  </a:lnTo>
                  <a:lnTo>
                    <a:pt x="179" y="111"/>
                  </a:lnTo>
                  <a:lnTo>
                    <a:pt x="168" y="111"/>
                  </a:lnTo>
                  <a:lnTo>
                    <a:pt x="157" y="111"/>
                  </a:lnTo>
                  <a:lnTo>
                    <a:pt x="149" y="111"/>
                  </a:lnTo>
                  <a:lnTo>
                    <a:pt x="146" y="111"/>
                  </a:lnTo>
                  <a:lnTo>
                    <a:pt x="136" y="110"/>
                  </a:lnTo>
                  <a:lnTo>
                    <a:pt x="128" y="107"/>
                  </a:lnTo>
                  <a:lnTo>
                    <a:pt x="124" y="105"/>
                  </a:lnTo>
                  <a:lnTo>
                    <a:pt x="122" y="103"/>
                  </a:lnTo>
                  <a:lnTo>
                    <a:pt x="120" y="101"/>
                  </a:lnTo>
                  <a:lnTo>
                    <a:pt x="120" y="99"/>
                  </a:lnTo>
                  <a:lnTo>
                    <a:pt x="79" y="99"/>
                  </a:lnTo>
                  <a:lnTo>
                    <a:pt x="75" y="98"/>
                  </a:lnTo>
                  <a:lnTo>
                    <a:pt x="69" y="97"/>
                  </a:lnTo>
                  <a:lnTo>
                    <a:pt x="64" y="96"/>
                  </a:lnTo>
                  <a:lnTo>
                    <a:pt x="57" y="94"/>
                  </a:lnTo>
                  <a:lnTo>
                    <a:pt x="46" y="88"/>
                  </a:lnTo>
                  <a:lnTo>
                    <a:pt x="34" y="81"/>
                  </a:lnTo>
                  <a:lnTo>
                    <a:pt x="14" y="67"/>
                  </a:lnTo>
                  <a:lnTo>
                    <a:pt x="0" y="55"/>
                  </a:lnTo>
                </a:path>
              </a:pathLst>
            </a:custGeom>
            <a:solidFill>
              <a:srgbClr val="00B0F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</p:grpSp>
      <p:cxnSp>
        <p:nvCxnSpPr>
          <p:cNvPr id="2516" name="Connettore 1 5"/>
          <p:cNvCxnSpPr/>
          <p:nvPr/>
        </p:nvCxnSpPr>
        <p:spPr>
          <a:xfrm>
            <a:off x="7351453" y="2489888"/>
            <a:ext cx="1009195" cy="1783197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17" name="Gruppo 2516"/>
          <p:cNvGrpSpPr/>
          <p:nvPr/>
        </p:nvGrpSpPr>
        <p:grpSpPr>
          <a:xfrm>
            <a:off x="8037298" y="4461779"/>
            <a:ext cx="1738756" cy="1746053"/>
            <a:chOff x="7733130" y="4605216"/>
            <a:chExt cx="2151790" cy="2071173"/>
          </a:xfrm>
        </p:grpSpPr>
        <p:sp>
          <p:nvSpPr>
            <p:cNvPr id="2519" name="Freeform 106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7876955" y="5557764"/>
              <a:ext cx="36879" cy="56046"/>
            </a:xfrm>
            <a:custGeom>
              <a:avLst/>
              <a:gdLst>
                <a:gd name="T0" fmla="*/ 0 w 66"/>
                <a:gd name="T1" fmla="*/ 0 h 44"/>
                <a:gd name="T2" fmla="*/ 1240854177 w 66"/>
                <a:gd name="T3" fmla="*/ 2014046361 h 44"/>
                <a:gd name="T4" fmla="*/ 2147483647 w 66"/>
                <a:gd name="T5" fmla="*/ 2147483647 h 44"/>
                <a:gd name="T6" fmla="*/ 2147483647 w 66"/>
                <a:gd name="T7" fmla="*/ 2147483647 h 44"/>
                <a:gd name="T8" fmla="*/ 2147483647 w 66"/>
                <a:gd name="T9" fmla="*/ 2147483647 h 44"/>
                <a:gd name="T10" fmla="*/ 2147483647 w 66"/>
                <a:gd name="T11" fmla="*/ 2147483647 h 44"/>
                <a:gd name="T12" fmla="*/ 2147483647 w 66"/>
                <a:gd name="T13" fmla="*/ 2147483647 h 44"/>
                <a:gd name="T14" fmla="*/ 2147483647 w 66"/>
                <a:gd name="T15" fmla="*/ 2147483647 h 44"/>
                <a:gd name="T16" fmla="*/ 2147483647 w 66"/>
                <a:gd name="T17" fmla="*/ 2147483647 h 44"/>
                <a:gd name="T18" fmla="*/ 2147483647 w 66"/>
                <a:gd name="T19" fmla="*/ 2147483647 h 44"/>
                <a:gd name="T20" fmla="*/ 2147483647 w 66"/>
                <a:gd name="T21" fmla="*/ 2147483647 h 44"/>
                <a:gd name="T22" fmla="*/ 2147483647 w 66"/>
                <a:gd name="T23" fmla="*/ 2147483647 h 44"/>
                <a:gd name="T24" fmla="*/ 2147483647 w 66"/>
                <a:gd name="T25" fmla="*/ 2147483647 h 44"/>
                <a:gd name="T26" fmla="*/ 2147483647 w 66"/>
                <a:gd name="T27" fmla="*/ 2147483647 h 44"/>
                <a:gd name="T28" fmla="*/ 2147483647 w 66"/>
                <a:gd name="T29" fmla="*/ 2147483647 h 44"/>
                <a:gd name="T30" fmla="*/ 2147483647 w 66"/>
                <a:gd name="T31" fmla="*/ 2147483647 h 44"/>
                <a:gd name="T32" fmla="*/ 2004456572 w 66"/>
                <a:gd name="T33" fmla="*/ 2147483647 h 44"/>
                <a:gd name="T34" fmla="*/ 954503108 w 66"/>
                <a:gd name="T35" fmla="*/ 2147483647 h 44"/>
                <a:gd name="T36" fmla="*/ 0 w 66"/>
                <a:gd name="T37" fmla="*/ 2147483647 h 44"/>
                <a:gd name="T38" fmla="*/ 0 w 66"/>
                <a:gd name="T39" fmla="*/ 2147483647 h 44"/>
                <a:gd name="T40" fmla="*/ 0 w 66"/>
                <a:gd name="T41" fmla="*/ 2147483647 h 44"/>
                <a:gd name="T42" fmla="*/ 0 w 66"/>
                <a:gd name="T43" fmla="*/ 2147483647 h 44"/>
                <a:gd name="T44" fmla="*/ 0 w 66"/>
                <a:gd name="T45" fmla="*/ 0 h 4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6" h="44">
                  <a:moveTo>
                    <a:pt x="0" y="0"/>
                  </a:moveTo>
                  <a:lnTo>
                    <a:pt x="13" y="1"/>
                  </a:lnTo>
                  <a:lnTo>
                    <a:pt x="23" y="2"/>
                  </a:lnTo>
                  <a:lnTo>
                    <a:pt x="32" y="4"/>
                  </a:lnTo>
                  <a:lnTo>
                    <a:pt x="38" y="7"/>
                  </a:lnTo>
                  <a:lnTo>
                    <a:pt x="44" y="9"/>
                  </a:lnTo>
                  <a:lnTo>
                    <a:pt x="50" y="11"/>
                  </a:lnTo>
                  <a:lnTo>
                    <a:pt x="57" y="12"/>
                  </a:lnTo>
                  <a:lnTo>
                    <a:pt x="66" y="13"/>
                  </a:lnTo>
                  <a:lnTo>
                    <a:pt x="65" y="17"/>
                  </a:lnTo>
                  <a:lnTo>
                    <a:pt x="62" y="21"/>
                  </a:lnTo>
                  <a:lnTo>
                    <a:pt x="60" y="25"/>
                  </a:lnTo>
                  <a:lnTo>
                    <a:pt x="57" y="28"/>
                  </a:lnTo>
                  <a:lnTo>
                    <a:pt x="49" y="34"/>
                  </a:lnTo>
                  <a:lnTo>
                    <a:pt x="40" y="39"/>
                  </a:lnTo>
                  <a:lnTo>
                    <a:pt x="31" y="42"/>
                  </a:lnTo>
                  <a:lnTo>
                    <a:pt x="21" y="44"/>
                  </a:lnTo>
                  <a:lnTo>
                    <a:pt x="10" y="44"/>
                  </a:lnTo>
                  <a:lnTo>
                    <a:pt x="0" y="43"/>
                  </a:lnTo>
                  <a:lnTo>
                    <a:pt x="0" y="31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lIns="77908" tIns="38953" rIns="77908" bIns="38953"/>
            <a:lstStyle/>
            <a:p>
              <a:pPr defTabSz="91432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7F7F7F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520" name="组合 53"/>
            <p:cNvGrpSpPr/>
            <p:nvPr/>
          </p:nvGrpSpPr>
          <p:grpSpPr>
            <a:xfrm>
              <a:off x="7940035" y="4660916"/>
              <a:ext cx="1661558" cy="2015473"/>
              <a:chOff x="2853181" y="1798775"/>
              <a:chExt cx="3443287" cy="4176713"/>
            </a:xfrm>
            <a:solidFill>
              <a:srgbClr val="4382FF"/>
            </a:solidFill>
          </p:grpSpPr>
          <p:sp>
            <p:nvSpPr>
              <p:cNvPr id="2524" name="Freeform 5"/>
              <p:cNvSpPr>
                <a:spLocks/>
              </p:cNvSpPr>
              <p:nvPr/>
            </p:nvSpPr>
            <p:spPr bwMode="auto">
              <a:xfrm>
                <a:off x="3007168" y="3968888"/>
                <a:ext cx="525462" cy="881063"/>
              </a:xfrm>
              <a:custGeom>
                <a:avLst/>
                <a:gdLst>
                  <a:gd name="T0" fmla="*/ 45 w 370"/>
                  <a:gd name="T1" fmla="*/ 617 h 665"/>
                  <a:gd name="T2" fmla="*/ 10 w 370"/>
                  <a:gd name="T3" fmla="*/ 573 h 665"/>
                  <a:gd name="T4" fmla="*/ 6 w 370"/>
                  <a:gd name="T5" fmla="*/ 551 h 665"/>
                  <a:gd name="T6" fmla="*/ 37 w 370"/>
                  <a:gd name="T7" fmla="*/ 432 h 665"/>
                  <a:gd name="T8" fmla="*/ 58 w 370"/>
                  <a:gd name="T9" fmla="*/ 393 h 665"/>
                  <a:gd name="T10" fmla="*/ 69 w 370"/>
                  <a:gd name="T11" fmla="*/ 353 h 665"/>
                  <a:gd name="T12" fmla="*/ 49 w 370"/>
                  <a:gd name="T13" fmla="*/ 362 h 665"/>
                  <a:gd name="T14" fmla="*/ 43 w 370"/>
                  <a:gd name="T15" fmla="*/ 383 h 665"/>
                  <a:gd name="T16" fmla="*/ 33 w 370"/>
                  <a:gd name="T17" fmla="*/ 369 h 665"/>
                  <a:gd name="T18" fmla="*/ 33 w 370"/>
                  <a:gd name="T19" fmla="*/ 336 h 665"/>
                  <a:gd name="T20" fmla="*/ 45 w 370"/>
                  <a:gd name="T21" fmla="*/ 315 h 665"/>
                  <a:gd name="T22" fmla="*/ 60 w 370"/>
                  <a:gd name="T23" fmla="*/ 308 h 665"/>
                  <a:gd name="T24" fmla="*/ 60 w 370"/>
                  <a:gd name="T25" fmla="*/ 249 h 665"/>
                  <a:gd name="T26" fmla="*/ 46 w 370"/>
                  <a:gd name="T27" fmla="*/ 236 h 665"/>
                  <a:gd name="T28" fmla="*/ 48 w 370"/>
                  <a:gd name="T29" fmla="*/ 152 h 665"/>
                  <a:gd name="T30" fmla="*/ 24 w 370"/>
                  <a:gd name="T31" fmla="*/ 155 h 665"/>
                  <a:gd name="T32" fmla="*/ 0 w 370"/>
                  <a:gd name="T33" fmla="*/ 147 h 665"/>
                  <a:gd name="T34" fmla="*/ 22 w 370"/>
                  <a:gd name="T35" fmla="*/ 108 h 665"/>
                  <a:gd name="T36" fmla="*/ 24 w 370"/>
                  <a:gd name="T37" fmla="*/ 74 h 665"/>
                  <a:gd name="T38" fmla="*/ 49 w 370"/>
                  <a:gd name="T39" fmla="*/ 63 h 665"/>
                  <a:gd name="T40" fmla="*/ 60 w 370"/>
                  <a:gd name="T41" fmla="*/ 77 h 665"/>
                  <a:gd name="T42" fmla="*/ 121 w 370"/>
                  <a:gd name="T43" fmla="*/ 102 h 665"/>
                  <a:gd name="T44" fmla="*/ 145 w 370"/>
                  <a:gd name="T45" fmla="*/ 74 h 665"/>
                  <a:gd name="T46" fmla="*/ 183 w 370"/>
                  <a:gd name="T47" fmla="*/ 74 h 665"/>
                  <a:gd name="T48" fmla="*/ 204 w 370"/>
                  <a:gd name="T49" fmla="*/ 51 h 665"/>
                  <a:gd name="T50" fmla="*/ 228 w 370"/>
                  <a:gd name="T51" fmla="*/ 47 h 665"/>
                  <a:gd name="T52" fmla="*/ 226 w 370"/>
                  <a:gd name="T53" fmla="*/ 24 h 665"/>
                  <a:gd name="T54" fmla="*/ 268 w 370"/>
                  <a:gd name="T55" fmla="*/ 18 h 665"/>
                  <a:gd name="T56" fmla="*/ 277 w 370"/>
                  <a:gd name="T57" fmla="*/ 3 h 665"/>
                  <a:gd name="T58" fmla="*/ 297 w 370"/>
                  <a:gd name="T59" fmla="*/ 0 h 665"/>
                  <a:gd name="T60" fmla="*/ 303 w 370"/>
                  <a:gd name="T61" fmla="*/ 15 h 665"/>
                  <a:gd name="T62" fmla="*/ 325 w 370"/>
                  <a:gd name="T63" fmla="*/ 23 h 665"/>
                  <a:gd name="T64" fmla="*/ 328 w 370"/>
                  <a:gd name="T65" fmla="*/ 63 h 665"/>
                  <a:gd name="T66" fmla="*/ 339 w 370"/>
                  <a:gd name="T67" fmla="*/ 81 h 665"/>
                  <a:gd name="T68" fmla="*/ 340 w 370"/>
                  <a:gd name="T69" fmla="*/ 104 h 665"/>
                  <a:gd name="T70" fmla="*/ 360 w 370"/>
                  <a:gd name="T71" fmla="*/ 90 h 665"/>
                  <a:gd name="T72" fmla="*/ 367 w 370"/>
                  <a:gd name="T73" fmla="*/ 101 h 665"/>
                  <a:gd name="T74" fmla="*/ 342 w 370"/>
                  <a:gd name="T75" fmla="*/ 120 h 665"/>
                  <a:gd name="T76" fmla="*/ 367 w 370"/>
                  <a:gd name="T77" fmla="*/ 138 h 665"/>
                  <a:gd name="T78" fmla="*/ 370 w 370"/>
                  <a:gd name="T79" fmla="*/ 245 h 665"/>
                  <a:gd name="T80" fmla="*/ 360 w 370"/>
                  <a:gd name="T81" fmla="*/ 275 h 665"/>
                  <a:gd name="T82" fmla="*/ 334 w 370"/>
                  <a:gd name="T83" fmla="*/ 287 h 665"/>
                  <a:gd name="T84" fmla="*/ 322 w 370"/>
                  <a:gd name="T85" fmla="*/ 327 h 665"/>
                  <a:gd name="T86" fmla="*/ 339 w 370"/>
                  <a:gd name="T87" fmla="*/ 354 h 665"/>
                  <a:gd name="T88" fmla="*/ 316 w 370"/>
                  <a:gd name="T89" fmla="*/ 404 h 665"/>
                  <a:gd name="T90" fmla="*/ 316 w 370"/>
                  <a:gd name="T91" fmla="*/ 462 h 665"/>
                  <a:gd name="T92" fmla="*/ 270 w 370"/>
                  <a:gd name="T93" fmla="*/ 638 h 665"/>
                  <a:gd name="T94" fmla="*/ 252 w 370"/>
                  <a:gd name="T95" fmla="*/ 633 h 665"/>
                  <a:gd name="T96" fmla="*/ 247 w 370"/>
                  <a:gd name="T97" fmla="*/ 608 h 665"/>
                  <a:gd name="T98" fmla="*/ 154 w 370"/>
                  <a:gd name="T99" fmla="*/ 596 h 665"/>
                  <a:gd name="T100" fmla="*/ 144 w 370"/>
                  <a:gd name="T101" fmla="*/ 630 h 665"/>
                  <a:gd name="T102" fmla="*/ 114 w 370"/>
                  <a:gd name="T103" fmla="*/ 665 h 665"/>
                  <a:gd name="T104" fmla="*/ 91 w 370"/>
                  <a:gd name="T105" fmla="*/ 650 h 665"/>
                  <a:gd name="T106" fmla="*/ 78 w 370"/>
                  <a:gd name="T107" fmla="*/ 665 h 665"/>
                  <a:gd name="T108" fmla="*/ 42 w 370"/>
                  <a:gd name="T109" fmla="*/ 657 h 665"/>
                  <a:gd name="T110" fmla="*/ 39 w 370"/>
                  <a:gd name="T111" fmla="*/ 639 h 665"/>
                  <a:gd name="T112" fmla="*/ 45 w 370"/>
                  <a:gd name="T113" fmla="*/ 617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0" h="665">
                    <a:moveTo>
                      <a:pt x="45" y="617"/>
                    </a:moveTo>
                    <a:lnTo>
                      <a:pt x="10" y="573"/>
                    </a:lnTo>
                    <a:lnTo>
                      <a:pt x="6" y="551"/>
                    </a:lnTo>
                    <a:lnTo>
                      <a:pt x="37" y="432"/>
                    </a:lnTo>
                    <a:lnTo>
                      <a:pt x="58" y="393"/>
                    </a:lnTo>
                    <a:lnTo>
                      <a:pt x="69" y="353"/>
                    </a:lnTo>
                    <a:lnTo>
                      <a:pt x="49" y="362"/>
                    </a:lnTo>
                    <a:lnTo>
                      <a:pt x="43" y="383"/>
                    </a:lnTo>
                    <a:lnTo>
                      <a:pt x="33" y="369"/>
                    </a:lnTo>
                    <a:lnTo>
                      <a:pt x="33" y="336"/>
                    </a:lnTo>
                    <a:lnTo>
                      <a:pt x="45" y="315"/>
                    </a:lnTo>
                    <a:lnTo>
                      <a:pt x="60" y="308"/>
                    </a:lnTo>
                    <a:lnTo>
                      <a:pt x="60" y="249"/>
                    </a:lnTo>
                    <a:lnTo>
                      <a:pt x="46" y="236"/>
                    </a:lnTo>
                    <a:lnTo>
                      <a:pt x="48" y="152"/>
                    </a:lnTo>
                    <a:lnTo>
                      <a:pt x="24" y="155"/>
                    </a:lnTo>
                    <a:lnTo>
                      <a:pt x="0" y="147"/>
                    </a:lnTo>
                    <a:lnTo>
                      <a:pt x="22" y="108"/>
                    </a:lnTo>
                    <a:lnTo>
                      <a:pt x="24" y="74"/>
                    </a:lnTo>
                    <a:lnTo>
                      <a:pt x="49" y="63"/>
                    </a:lnTo>
                    <a:lnTo>
                      <a:pt x="60" y="77"/>
                    </a:lnTo>
                    <a:lnTo>
                      <a:pt x="121" y="102"/>
                    </a:lnTo>
                    <a:lnTo>
                      <a:pt x="145" y="74"/>
                    </a:lnTo>
                    <a:lnTo>
                      <a:pt x="183" y="74"/>
                    </a:lnTo>
                    <a:lnTo>
                      <a:pt x="204" y="51"/>
                    </a:lnTo>
                    <a:lnTo>
                      <a:pt x="228" y="47"/>
                    </a:lnTo>
                    <a:lnTo>
                      <a:pt x="226" y="24"/>
                    </a:lnTo>
                    <a:lnTo>
                      <a:pt x="268" y="18"/>
                    </a:lnTo>
                    <a:lnTo>
                      <a:pt x="277" y="3"/>
                    </a:lnTo>
                    <a:lnTo>
                      <a:pt x="297" y="0"/>
                    </a:lnTo>
                    <a:lnTo>
                      <a:pt x="303" y="15"/>
                    </a:lnTo>
                    <a:lnTo>
                      <a:pt x="325" y="23"/>
                    </a:lnTo>
                    <a:lnTo>
                      <a:pt x="328" y="63"/>
                    </a:lnTo>
                    <a:lnTo>
                      <a:pt x="339" y="81"/>
                    </a:lnTo>
                    <a:lnTo>
                      <a:pt x="340" y="104"/>
                    </a:lnTo>
                    <a:lnTo>
                      <a:pt x="360" y="90"/>
                    </a:lnTo>
                    <a:lnTo>
                      <a:pt x="367" y="101"/>
                    </a:lnTo>
                    <a:lnTo>
                      <a:pt x="342" y="120"/>
                    </a:lnTo>
                    <a:lnTo>
                      <a:pt x="367" y="138"/>
                    </a:lnTo>
                    <a:lnTo>
                      <a:pt x="370" y="245"/>
                    </a:lnTo>
                    <a:lnTo>
                      <a:pt x="360" y="275"/>
                    </a:lnTo>
                    <a:lnTo>
                      <a:pt x="334" y="287"/>
                    </a:lnTo>
                    <a:lnTo>
                      <a:pt x="322" y="327"/>
                    </a:lnTo>
                    <a:lnTo>
                      <a:pt x="339" y="354"/>
                    </a:lnTo>
                    <a:lnTo>
                      <a:pt x="316" y="404"/>
                    </a:lnTo>
                    <a:lnTo>
                      <a:pt x="316" y="462"/>
                    </a:lnTo>
                    <a:lnTo>
                      <a:pt x="270" y="638"/>
                    </a:lnTo>
                    <a:lnTo>
                      <a:pt x="252" y="633"/>
                    </a:lnTo>
                    <a:lnTo>
                      <a:pt x="247" y="608"/>
                    </a:lnTo>
                    <a:lnTo>
                      <a:pt x="154" y="596"/>
                    </a:lnTo>
                    <a:lnTo>
                      <a:pt x="144" y="630"/>
                    </a:lnTo>
                    <a:lnTo>
                      <a:pt x="114" y="665"/>
                    </a:lnTo>
                    <a:lnTo>
                      <a:pt x="91" y="650"/>
                    </a:lnTo>
                    <a:lnTo>
                      <a:pt x="78" y="665"/>
                    </a:lnTo>
                    <a:lnTo>
                      <a:pt x="42" y="657"/>
                    </a:lnTo>
                    <a:lnTo>
                      <a:pt x="39" y="639"/>
                    </a:lnTo>
                    <a:lnTo>
                      <a:pt x="45" y="617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25" name="Freeform 7"/>
              <p:cNvSpPr>
                <a:spLocks/>
              </p:cNvSpPr>
              <p:nvPr/>
            </p:nvSpPr>
            <p:spPr bwMode="auto">
              <a:xfrm>
                <a:off x="5331268" y="4607063"/>
                <a:ext cx="523875" cy="877888"/>
              </a:xfrm>
              <a:custGeom>
                <a:avLst/>
                <a:gdLst>
                  <a:gd name="T0" fmla="*/ 256 w 1845"/>
                  <a:gd name="T1" fmla="*/ 298 h 3303"/>
                  <a:gd name="T2" fmla="*/ 385 w 1845"/>
                  <a:gd name="T3" fmla="*/ 708 h 3303"/>
                  <a:gd name="T4" fmla="*/ 355 w 1845"/>
                  <a:gd name="T5" fmla="*/ 903 h 3303"/>
                  <a:gd name="T6" fmla="*/ 550 w 1845"/>
                  <a:gd name="T7" fmla="*/ 1173 h 3303"/>
                  <a:gd name="T8" fmla="*/ 630 w 1845"/>
                  <a:gd name="T9" fmla="*/ 1698 h 3303"/>
                  <a:gd name="T10" fmla="*/ 765 w 1845"/>
                  <a:gd name="T11" fmla="*/ 1893 h 3303"/>
                  <a:gd name="T12" fmla="*/ 765 w 1845"/>
                  <a:gd name="T13" fmla="*/ 2113 h 3303"/>
                  <a:gd name="T14" fmla="*/ 565 w 1845"/>
                  <a:gd name="T15" fmla="*/ 2148 h 3303"/>
                  <a:gd name="T16" fmla="*/ 295 w 1845"/>
                  <a:gd name="T17" fmla="*/ 2283 h 3303"/>
                  <a:gd name="T18" fmla="*/ 325 w 1845"/>
                  <a:gd name="T19" fmla="*/ 2488 h 3303"/>
                  <a:gd name="T20" fmla="*/ 300 w 1845"/>
                  <a:gd name="T21" fmla="*/ 2608 h 3303"/>
                  <a:gd name="T22" fmla="*/ 280 w 1845"/>
                  <a:gd name="T23" fmla="*/ 2763 h 3303"/>
                  <a:gd name="T24" fmla="*/ 105 w 1845"/>
                  <a:gd name="T25" fmla="*/ 2853 h 3303"/>
                  <a:gd name="T26" fmla="*/ 0 w 1845"/>
                  <a:gd name="T27" fmla="*/ 2938 h 3303"/>
                  <a:gd name="T28" fmla="*/ 70 w 1845"/>
                  <a:gd name="T29" fmla="*/ 3303 h 3303"/>
                  <a:gd name="T30" fmla="*/ 270 w 1845"/>
                  <a:gd name="T31" fmla="*/ 3253 h 3303"/>
                  <a:gd name="T32" fmla="*/ 535 w 1845"/>
                  <a:gd name="T33" fmla="*/ 3283 h 3303"/>
                  <a:gd name="T34" fmla="*/ 565 w 1845"/>
                  <a:gd name="T35" fmla="*/ 3058 h 3303"/>
                  <a:gd name="T36" fmla="*/ 1110 w 1845"/>
                  <a:gd name="T37" fmla="*/ 2593 h 3303"/>
                  <a:gd name="T38" fmla="*/ 1090 w 1845"/>
                  <a:gd name="T39" fmla="*/ 2178 h 3303"/>
                  <a:gd name="T40" fmla="*/ 1335 w 1845"/>
                  <a:gd name="T41" fmla="*/ 1978 h 3303"/>
                  <a:gd name="T42" fmla="*/ 1455 w 1845"/>
                  <a:gd name="T43" fmla="*/ 1888 h 3303"/>
                  <a:gd name="T44" fmla="*/ 1560 w 1845"/>
                  <a:gd name="T45" fmla="*/ 1863 h 3303"/>
                  <a:gd name="T46" fmla="*/ 1780 w 1845"/>
                  <a:gd name="T47" fmla="*/ 1963 h 3303"/>
                  <a:gd name="T48" fmla="*/ 1845 w 1845"/>
                  <a:gd name="T49" fmla="*/ 1818 h 3303"/>
                  <a:gd name="T50" fmla="*/ 1800 w 1845"/>
                  <a:gd name="T51" fmla="*/ 1233 h 3303"/>
                  <a:gd name="T52" fmla="*/ 1575 w 1845"/>
                  <a:gd name="T53" fmla="*/ 993 h 3303"/>
                  <a:gd name="T54" fmla="*/ 1390 w 1845"/>
                  <a:gd name="T55" fmla="*/ 973 h 3303"/>
                  <a:gd name="T56" fmla="*/ 1180 w 1845"/>
                  <a:gd name="T57" fmla="*/ 883 h 3303"/>
                  <a:gd name="T58" fmla="*/ 1105 w 1845"/>
                  <a:gd name="T59" fmla="*/ 703 h 3303"/>
                  <a:gd name="T60" fmla="*/ 1125 w 1845"/>
                  <a:gd name="T61" fmla="*/ 528 h 3303"/>
                  <a:gd name="T62" fmla="*/ 1230 w 1845"/>
                  <a:gd name="T63" fmla="*/ 423 h 3303"/>
                  <a:gd name="T64" fmla="*/ 1240 w 1845"/>
                  <a:gd name="T65" fmla="*/ 193 h 3303"/>
                  <a:gd name="T66" fmla="*/ 1345 w 1845"/>
                  <a:gd name="T67" fmla="*/ 63 h 3303"/>
                  <a:gd name="T68" fmla="*/ 1233 w 1845"/>
                  <a:gd name="T69" fmla="*/ 4 h 3303"/>
                  <a:gd name="T70" fmla="*/ 1075 w 1845"/>
                  <a:gd name="T71" fmla="*/ 0 h 3303"/>
                  <a:gd name="T72" fmla="*/ 1075 w 1845"/>
                  <a:gd name="T73" fmla="*/ 153 h 3303"/>
                  <a:gd name="T74" fmla="*/ 1000 w 1845"/>
                  <a:gd name="T75" fmla="*/ 313 h 3303"/>
                  <a:gd name="T76" fmla="*/ 703 w 1845"/>
                  <a:gd name="T77" fmla="*/ 274 h 3303"/>
                  <a:gd name="T78" fmla="*/ 612 w 1845"/>
                  <a:gd name="T79" fmla="*/ 180 h 3303"/>
                  <a:gd name="T80" fmla="*/ 435 w 1845"/>
                  <a:gd name="T81" fmla="*/ 148 h 3303"/>
                  <a:gd name="T82" fmla="*/ 256 w 1845"/>
                  <a:gd name="T83" fmla="*/ 298 h 3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45" h="3303">
                    <a:moveTo>
                      <a:pt x="256" y="298"/>
                    </a:moveTo>
                    <a:lnTo>
                      <a:pt x="385" y="708"/>
                    </a:lnTo>
                    <a:lnTo>
                      <a:pt x="355" y="903"/>
                    </a:lnTo>
                    <a:lnTo>
                      <a:pt x="550" y="1173"/>
                    </a:lnTo>
                    <a:lnTo>
                      <a:pt x="630" y="1698"/>
                    </a:lnTo>
                    <a:lnTo>
                      <a:pt x="765" y="1893"/>
                    </a:lnTo>
                    <a:lnTo>
                      <a:pt x="765" y="2113"/>
                    </a:lnTo>
                    <a:lnTo>
                      <a:pt x="565" y="2148"/>
                    </a:lnTo>
                    <a:lnTo>
                      <a:pt x="295" y="2283"/>
                    </a:lnTo>
                    <a:lnTo>
                      <a:pt x="325" y="2488"/>
                    </a:lnTo>
                    <a:lnTo>
                      <a:pt x="300" y="2608"/>
                    </a:lnTo>
                    <a:lnTo>
                      <a:pt x="280" y="2763"/>
                    </a:lnTo>
                    <a:lnTo>
                      <a:pt x="105" y="2853"/>
                    </a:lnTo>
                    <a:lnTo>
                      <a:pt x="0" y="2938"/>
                    </a:lnTo>
                    <a:lnTo>
                      <a:pt x="70" y="3303"/>
                    </a:lnTo>
                    <a:lnTo>
                      <a:pt x="270" y="3253"/>
                    </a:lnTo>
                    <a:lnTo>
                      <a:pt x="535" y="3283"/>
                    </a:lnTo>
                    <a:lnTo>
                      <a:pt x="565" y="3058"/>
                    </a:lnTo>
                    <a:lnTo>
                      <a:pt x="1110" y="2593"/>
                    </a:lnTo>
                    <a:lnTo>
                      <a:pt x="1090" y="2178"/>
                    </a:lnTo>
                    <a:lnTo>
                      <a:pt x="1335" y="1978"/>
                    </a:lnTo>
                    <a:lnTo>
                      <a:pt x="1455" y="1888"/>
                    </a:lnTo>
                    <a:lnTo>
                      <a:pt x="1560" y="1863"/>
                    </a:lnTo>
                    <a:lnTo>
                      <a:pt x="1780" y="1963"/>
                    </a:lnTo>
                    <a:lnTo>
                      <a:pt x="1845" y="1818"/>
                    </a:lnTo>
                    <a:lnTo>
                      <a:pt x="1800" y="1233"/>
                    </a:lnTo>
                    <a:lnTo>
                      <a:pt x="1575" y="993"/>
                    </a:lnTo>
                    <a:lnTo>
                      <a:pt x="1390" y="973"/>
                    </a:lnTo>
                    <a:lnTo>
                      <a:pt x="1180" y="883"/>
                    </a:lnTo>
                    <a:lnTo>
                      <a:pt x="1105" y="703"/>
                    </a:lnTo>
                    <a:lnTo>
                      <a:pt x="1125" y="528"/>
                    </a:lnTo>
                    <a:lnTo>
                      <a:pt x="1230" y="423"/>
                    </a:lnTo>
                    <a:lnTo>
                      <a:pt x="1240" y="193"/>
                    </a:lnTo>
                    <a:lnTo>
                      <a:pt x="1345" y="63"/>
                    </a:lnTo>
                    <a:lnTo>
                      <a:pt x="1233" y="4"/>
                    </a:lnTo>
                    <a:lnTo>
                      <a:pt x="1075" y="0"/>
                    </a:lnTo>
                    <a:lnTo>
                      <a:pt x="1075" y="153"/>
                    </a:lnTo>
                    <a:lnTo>
                      <a:pt x="1000" y="313"/>
                    </a:lnTo>
                    <a:lnTo>
                      <a:pt x="703" y="274"/>
                    </a:lnTo>
                    <a:lnTo>
                      <a:pt x="612" y="180"/>
                    </a:lnTo>
                    <a:lnTo>
                      <a:pt x="435" y="148"/>
                    </a:lnTo>
                    <a:lnTo>
                      <a:pt x="256" y="298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26" name="Freeform 8"/>
              <p:cNvSpPr>
                <a:spLocks/>
              </p:cNvSpPr>
              <p:nvPr/>
            </p:nvSpPr>
            <p:spPr bwMode="auto">
              <a:xfrm>
                <a:off x="5324918" y="4199075"/>
                <a:ext cx="466725" cy="492125"/>
              </a:xfrm>
              <a:custGeom>
                <a:avLst/>
                <a:gdLst>
                  <a:gd name="T0" fmla="*/ 262 w 1640"/>
                  <a:gd name="T1" fmla="*/ 83 h 1855"/>
                  <a:gd name="T2" fmla="*/ 306 w 1640"/>
                  <a:gd name="T3" fmla="*/ 206 h 1855"/>
                  <a:gd name="T4" fmla="*/ 196 w 1640"/>
                  <a:gd name="T5" fmla="*/ 342 h 1855"/>
                  <a:gd name="T6" fmla="*/ 34 w 1640"/>
                  <a:gd name="T7" fmla="*/ 360 h 1855"/>
                  <a:gd name="T8" fmla="*/ 0 w 1640"/>
                  <a:gd name="T9" fmla="*/ 518 h 1855"/>
                  <a:gd name="T10" fmla="*/ 217 w 1640"/>
                  <a:gd name="T11" fmla="*/ 973 h 1855"/>
                  <a:gd name="T12" fmla="*/ 449 w 1640"/>
                  <a:gd name="T13" fmla="*/ 1200 h 1855"/>
                  <a:gd name="T14" fmla="*/ 180 w 1640"/>
                  <a:gd name="T15" fmla="*/ 1743 h 1855"/>
                  <a:gd name="T16" fmla="*/ 276 w 1640"/>
                  <a:gd name="T17" fmla="*/ 1840 h 1855"/>
                  <a:gd name="T18" fmla="*/ 455 w 1640"/>
                  <a:gd name="T19" fmla="*/ 1690 h 1855"/>
                  <a:gd name="T20" fmla="*/ 630 w 1640"/>
                  <a:gd name="T21" fmla="*/ 1720 h 1855"/>
                  <a:gd name="T22" fmla="*/ 723 w 1640"/>
                  <a:gd name="T23" fmla="*/ 1812 h 1855"/>
                  <a:gd name="T24" fmla="*/ 1020 w 1640"/>
                  <a:gd name="T25" fmla="*/ 1855 h 1855"/>
                  <a:gd name="T26" fmla="*/ 1095 w 1640"/>
                  <a:gd name="T27" fmla="*/ 1695 h 1855"/>
                  <a:gd name="T28" fmla="*/ 1095 w 1640"/>
                  <a:gd name="T29" fmla="*/ 1540 h 1855"/>
                  <a:gd name="T30" fmla="*/ 1256 w 1640"/>
                  <a:gd name="T31" fmla="*/ 1545 h 1855"/>
                  <a:gd name="T32" fmla="*/ 1364 w 1640"/>
                  <a:gd name="T33" fmla="*/ 1605 h 1855"/>
                  <a:gd name="T34" fmla="*/ 1640 w 1640"/>
                  <a:gd name="T35" fmla="*/ 1137 h 1855"/>
                  <a:gd name="T36" fmla="*/ 1550 w 1640"/>
                  <a:gd name="T37" fmla="*/ 911 h 1855"/>
                  <a:gd name="T38" fmla="*/ 1579 w 1640"/>
                  <a:gd name="T39" fmla="*/ 734 h 1855"/>
                  <a:gd name="T40" fmla="*/ 1469 w 1640"/>
                  <a:gd name="T41" fmla="*/ 614 h 1855"/>
                  <a:gd name="T42" fmla="*/ 1217 w 1640"/>
                  <a:gd name="T43" fmla="*/ 645 h 1855"/>
                  <a:gd name="T44" fmla="*/ 1040 w 1640"/>
                  <a:gd name="T45" fmla="*/ 479 h 1855"/>
                  <a:gd name="T46" fmla="*/ 1007 w 1640"/>
                  <a:gd name="T47" fmla="*/ 369 h 1855"/>
                  <a:gd name="T48" fmla="*/ 845 w 1640"/>
                  <a:gd name="T49" fmla="*/ 354 h 1855"/>
                  <a:gd name="T50" fmla="*/ 803 w 1640"/>
                  <a:gd name="T51" fmla="*/ 193 h 1855"/>
                  <a:gd name="T52" fmla="*/ 704 w 1640"/>
                  <a:gd name="T53" fmla="*/ 105 h 1855"/>
                  <a:gd name="T54" fmla="*/ 666 w 1640"/>
                  <a:gd name="T55" fmla="*/ 0 h 1855"/>
                  <a:gd name="T56" fmla="*/ 525 w 1640"/>
                  <a:gd name="T57" fmla="*/ 54 h 1855"/>
                  <a:gd name="T58" fmla="*/ 262 w 1640"/>
                  <a:gd name="T59" fmla="*/ 83 h 1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40" h="1855">
                    <a:moveTo>
                      <a:pt x="262" y="83"/>
                    </a:moveTo>
                    <a:lnTo>
                      <a:pt x="306" y="206"/>
                    </a:lnTo>
                    <a:lnTo>
                      <a:pt x="196" y="342"/>
                    </a:lnTo>
                    <a:lnTo>
                      <a:pt x="34" y="360"/>
                    </a:lnTo>
                    <a:lnTo>
                      <a:pt x="0" y="518"/>
                    </a:lnTo>
                    <a:lnTo>
                      <a:pt x="217" y="973"/>
                    </a:lnTo>
                    <a:lnTo>
                      <a:pt x="449" y="1200"/>
                    </a:lnTo>
                    <a:lnTo>
                      <a:pt x="180" y="1743"/>
                    </a:lnTo>
                    <a:lnTo>
                      <a:pt x="276" y="1840"/>
                    </a:lnTo>
                    <a:lnTo>
                      <a:pt x="455" y="1690"/>
                    </a:lnTo>
                    <a:lnTo>
                      <a:pt x="630" y="1720"/>
                    </a:lnTo>
                    <a:lnTo>
                      <a:pt x="723" y="1812"/>
                    </a:lnTo>
                    <a:lnTo>
                      <a:pt x="1020" y="1855"/>
                    </a:lnTo>
                    <a:lnTo>
                      <a:pt x="1095" y="1695"/>
                    </a:lnTo>
                    <a:lnTo>
                      <a:pt x="1095" y="1540"/>
                    </a:lnTo>
                    <a:lnTo>
                      <a:pt x="1256" y="1545"/>
                    </a:lnTo>
                    <a:lnTo>
                      <a:pt x="1364" y="1605"/>
                    </a:lnTo>
                    <a:lnTo>
                      <a:pt x="1640" y="1137"/>
                    </a:lnTo>
                    <a:lnTo>
                      <a:pt x="1550" y="911"/>
                    </a:lnTo>
                    <a:lnTo>
                      <a:pt x="1579" y="734"/>
                    </a:lnTo>
                    <a:lnTo>
                      <a:pt x="1469" y="614"/>
                    </a:lnTo>
                    <a:lnTo>
                      <a:pt x="1217" y="645"/>
                    </a:lnTo>
                    <a:lnTo>
                      <a:pt x="1040" y="479"/>
                    </a:lnTo>
                    <a:lnTo>
                      <a:pt x="1007" y="369"/>
                    </a:lnTo>
                    <a:lnTo>
                      <a:pt x="845" y="354"/>
                    </a:lnTo>
                    <a:lnTo>
                      <a:pt x="803" y="193"/>
                    </a:lnTo>
                    <a:lnTo>
                      <a:pt x="704" y="105"/>
                    </a:lnTo>
                    <a:lnTo>
                      <a:pt x="666" y="0"/>
                    </a:lnTo>
                    <a:lnTo>
                      <a:pt x="525" y="54"/>
                    </a:lnTo>
                    <a:lnTo>
                      <a:pt x="262" y="83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27" name="Freeform 9"/>
              <p:cNvSpPr>
                <a:spLocks/>
              </p:cNvSpPr>
              <p:nvPr/>
            </p:nvSpPr>
            <p:spPr bwMode="auto">
              <a:xfrm>
                <a:off x="5231256" y="3924438"/>
                <a:ext cx="1065212" cy="877888"/>
              </a:xfrm>
              <a:custGeom>
                <a:avLst/>
                <a:gdLst>
                  <a:gd name="T0" fmla="*/ 330 w 3751"/>
                  <a:gd name="T1" fmla="*/ 0 h 3310"/>
                  <a:gd name="T2" fmla="*/ 195 w 3751"/>
                  <a:gd name="T3" fmla="*/ 160 h 3310"/>
                  <a:gd name="T4" fmla="*/ 0 w 3751"/>
                  <a:gd name="T5" fmla="*/ 240 h 3310"/>
                  <a:gd name="T6" fmla="*/ 0 w 3751"/>
                  <a:gd name="T7" fmla="*/ 460 h 3310"/>
                  <a:gd name="T8" fmla="*/ 141 w 3751"/>
                  <a:gd name="T9" fmla="*/ 616 h 3310"/>
                  <a:gd name="T10" fmla="*/ 140 w 3751"/>
                  <a:gd name="T11" fmla="*/ 720 h 3310"/>
                  <a:gd name="T12" fmla="*/ 590 w 3751"/>
                  <a:gd name="T13" fmla="*/ 1120 h 3310"/>
                  <a:gd name="T14" fmla="*/ 855 w 3751"/>
                  <a:gd name="T15" fmla="*/ 1090 h 3310"/>
                  <a:gd name="T16" fmla="*/ 995 w 3751"/>
                  <a:gd name="T17" fmla="*/ 1035 h 3310"/>
                  <a:gd name="T18" fmla="*/ 1035 w 3751"/>
                  <a:gd name="T19" fmla="*/ 1140 h 3310"/>
                  <a:gd name="T20" fmla="*/ 1130 w 3751"/>
                  <a:gd name="T21" fmla="*/ 1225 h 3310"/>
                  <a:gd name="T22" fmla="*/ 1175 w 3751"/>
                  <a:gd name="T23" fmla="*/ 1390 h 3310"/>
                  <a:gd name="T24" fmla="*/ 1335 w 3751"/>
                  <a:gd name="T25" fmla="*/ 1405 h 3310"/>
                  <a:gd name="T26" fmla="*/ 1370 w 3751"/>
                  <a:gd name="T27" fmla="*/ 1515 h 3310"/>
                  <a:gd name="T28" fmla="*/ 1545 w 3751"/>
                  <a:gd name="T29" fmla="*/ 1680 h 3310"/>
                  <a:gd name="T30" fmla="*/ 1800 w 3751"/>
                  <a:gd name="T31" fmla="*/ 1650 h 3310"/>
                  <a:gd name="T32" fmla="*/ 1911 w 3751"/>
                  <a:gd name="T33" fmla="*/ 1770 h 3310"/>
                  <a:gd name="T34" fmla="*/ 1881 w 3751"/>
                  <a:gd name="T35" fmla="*/ 1945 h 3310"/>
                  <a:gd name="T36" fmla="*/ 1971 w 3751"/>
                  <a:gd name="T37" fmla="*/ 2170 h 3310"/>
                  <a:gd name="T38" fmla="*/ 2241 w 3751"/>
                  <a:gd name="T39" fmla="*/ 2155 h 3310"/>
                  <a:gd name="T40" fmla="*/ 2401 w 3751"/>
                  <a:gd name="T41" fmla="*/ 2205 h 3310"/>
                  <a:gd name="T42" fmla="*/ 2451 w 3751"/>
                  <a:gd name="T43" fmla="*/ 2415 h 3310"/>
                  <a:gd name="T44" fmla="*/ 2656 w 3751"/>
                  <a:gd name="T45" fmla="*/ 2515 h 3310"/>
                  <a:gd name="T46" fmla="*/ 2901 w 3751"/>
                  <a:gd name="T47" fmla="*/ 2470 h 3310"/>
                  <a:gd name="T48" fmla="*/ 3076 w 3751"/>
                  <a:gd name="T49" fmla="*/ 2575 h 3310"/>
                  <a:gd name="T50" fmla="*/ 3201 w 3751"/>
                  <a:gd name="T51" fmla="*/ 2725 h 3310"/>
                  <a:gd name="T52" fmla="*/ 3156 w 3751"/>
                  <a:gd name="T53" fmla="*/ 2880 h 3310"/>
                  <a:gd name="T54" fmla="*/ 3216 w 3751"/>
                  <a:gd name="T55" fmla="*/ 3000 h 3310"/>
                  <a:gd name="T56" fmla="*/ 3211 w 3751"/>
                  <a:gd name="T57" fmla="*/ 3115 h 3310"/>
                  <a:gd name="T58" fmla="*/ 3621 w 3751"/>
                  <a:gd name="T59" fmla="*/ 3310 h 3310"/>
                  <a:gd name="T60" fmla="*/ 3636 w 3751"/>
                  <a:gd name="T61" fmla="*/ 3055 h 3310"/>
                  <a:gd name="T62" fmla="*/ 3751 w 3751"/>
                  <a:gd name="T63" fmla="*/ 2865 h 3310"/>
                  <a:gd name="T64" fmla="*/ 3631 w 3751"/>
                  <a:gd name="T65" fmla="*/ 2475 h 3310"/>
                  <a:gd name="T66" fmla="*/ 3336 w 3751"/>
                  <a:gd name="T67" fmla="*/ 2160 h 3310"/>
                  <a:gd name="T68" fmla="*/ 3241 w 3751"/>
                  <a:gd name="T69" fmla="*/ 1990 h 3310"/>
                  <a:gd name="T70" fmla="*/ 3096 w 3751"/>
                  <a:gd name="T71" fmla="*/ 1975 h 3310"/>
                  <a:gd name="T72" fmla="*/ 2626 w 3751"/>
                  <a:gd name="T73" fmla="*/ 1705 h 3310"/>
                  <a:gd name="T74" fmla="*/ 2141 w 3751"/>
                  <a:gd name="T75" fmla="*/ 1315 h 3310"/>
                  <a:gd name="T76" fmla="*/ 1956 w 3751"/>
                  <a:gd name="T77" fmla="*/ 1270 h 3310"/>
                  <a:gd name="T78" fmla="*/ 1220 w 3751"/>
                  <a:gd name="T79" fmla="*/ 780 h 3310"/>
                  <a:gd name="T80" fmla="*/ 1035 w 3751"/>
                  <a:gd name="T81" fmla="*/ 600 h 3310"/>
                  <a:gd name="T82" fmla="*/ 1065 w 3751"/>
                  <a:gd name="T83" fmla="*/ 480 h 3310"/>
                  <a:gd name="T84" fmla="*/ 1310 w 3751"/>
                  <a:gd name="T85" fmla="*/ 235 h 3310"/>
                  <a:gd name="T86" fmla="*/ 1260 w 3751"/>
                  <a:gd name="T87" fmla="*/ 25 h 3310"/>
                  <a:gd name="T88" fmla="*/ 635 w 3751"/>
                  <a:gd name="T89" fmla="*/ 60 h 3310"/>
                  <a:gd name="T90" fmla="*/ 330 w 3751"/>
                  <a:gd name="T91" fmla="*/ 0 h 3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751" h="3310">
                    <a:moveTo>
                      <a:pt x="330" y="0"/>
                    </a:moveTo>
                    <a:lnTo>
                      <a:pt x="195" y="160"/>
                    </a:lnTo>
                    <a:lnTo>
                      <a:pt x="0" y="240"/>
                    </a:lnTo>
                    <a:lnTo>
                      <a:pt x="0" y="460"/>
                    </a:lnTo>
                    <a:lnTo>
                      <a:pt x="141" y="616"/>
                    </a:lnTo>
                    <a:lnTo>
                      <a:pt x="140" y="720"/>
                    </a:lnTo>
                    <a:lnTo>
                      <a:pt x="590" y="1120"/>
                    </a:lnTo>
                    <a:lnTo>
                      <a:pt x="855" y="1090"/>
                    </a:lnTo>
                    <a:lnTo>
                      <a:pt x="995" y="1035"/>
                    </a:lnTo>
                    <a:lnTo>
                      <a:pt x="1035" y="1140"/>
                    </a:lnTo>
                    <a:lnTo>
                      <a:pt x="1130" y="1225"/>
                    </a:lnTo>
                    <a:lnTo>
                      <a:pt x="1175" y="1390"/>
                    </a:lnTo>
                    <a:lnTo>
                      <a:pt x="1335" y="1405"/>
                    </a:lnTo>
                    <a:lnTo>
                      <a:pt x="1370" y="1515"/>
                    </a:lnTo>
                    <a:lnTo>
                      <a:pt x="1545" y="1680"/>
                    </a:lnTo>
                    <a:lnTo>
                      <a:pt x="1800" y="1650"/>
                    </a:lnTo>
                    <a:lnTo>
                      <a:pt x="1911" y="1770"/>
                    </a:lnTo>
                    <a:lnTo>
                      <a:pt x="1881" y="1945"/>
                    </a:lnTo>
                    <a:lnTo>
                      <a:pt x="1971" y="2170"/>
                    </a:lnTo>
                    <a:lnTo>
                      <a:pt x="2241" y="2155"/>
                    </a:lnTo>
                    <a:lnTo>
                      <a:pt x="2401" y="2205"/>
                    </a:lnTo>
                    <a:lnTo>
                      <a:pt x="2451" y="2415"/>
                    </a:lnTo>
                    <a:lnTo>
                      <a:pt x="2656" y="2515"/>
                    </a:lnTo>
                    <a:lnTo>
                      <a:pt x="2901" y="2470"/>
                    </a:lnTo>
                    <a:lnTo>
                      <a:pt x="3076" y="2575"/>
                    </a:lnTo>
                    <a:lnTo>
                      <a:pt x="3201" y="2725"/>
                    </a:lnTo>
                    <a:lnTo>
                      <a:pt x="3156" y="2880"/>
                    </a:lnTo>
                    <a:lnTo>
                      <a:pt x="3216" y="3000"/>
                    </a:lnTo>
                    <a:lnTo>
                      <a:pt x="3211" y="3115"/>
                    </a:lnTo>
                    <a:lnTo>
                      <a:pt x="3621" y="3310"/>
                    </a:lnTo>
                    <a:lnTo>
                      <a:pt x="3636" y="3055"/>
                    </a:lnTo>
                    <a:lnTo>
                      <a:pt x="3751" y="2865"/>
                    </a:lnTo>
                    <a:lnTo>
                      <a:pt x="3631" y="2475"/>
                    </a:lnTo>
                    <a:lnTo>
                      <a:pt x="3336" y="2160"/>
                    </a:lnTo>
                    <a:lnTo>
                      <a:pt x="3241" y="1990"/>
                    </a:lnTo>
                    <a:lnTo>
                      <a:pt x="3096" y="1975"/>
                    </a:lnTo>
                    <a:lnTo>
                      <a:pt x="2626" y="1705"/>
                    </a:lnTo>
                    <a:lnTo>
                      <a:pt x="2141" y="1315"/>
                    </a:lnTo>
                    <a:lnTo>
                      <a:pt x="1956" y="1270"/>
                    </a:lnTo>
                    <a:lnTo>
                      <a:pt x="1220" y="780"/>
                    </a:lnTo>
                    <a:lnTo>
                      <a:pt x="1035" y="600"/>
                    </a:lnTo>
                    <a:lnTo>
                      <a:pt x="1065" y="480"/>
                    </a:lnTo>
                    <a:lnTo>
                      <a:pt x="1310" y="235"/>
                    </a:lnTo>
                    <a:lnTo>
                      <a:pt x="1260" y="25"/>
                    </a:lnTo>
                    <a:lnTo>
                      <a:pt x="635" y="60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28" name="Freeform 10"/>
              <p:cNvSpPr>
                <a:spLocks/>
              </p:cNvSpPr>
              <p:nvPr/>
            </p:nvSpPr>
            <p:spPr bwMode="auto">
              <a:xfrm>
                <a:off x="4821681" y="4027625"/>
                <a:ext cx="631825" cy="647700"/>
              </a:xfrm>
              <a:custGeom>
                <a:avLst/>
                <a:gdLst>
                  <a:gd name="T0" fmla="*/ 0 w 2218"/>
                  <a:gd name="T1" fmla="*/ 429 h 2439"/>
                  <a:gd name="T2" fmla="*/ 150 w 2218"/>
                  <a:gd name="T3" fmla="*/ 267 h 2439"/>
                  <a:gd name="T4" fmla="*/ 243 w 2218"/>
                  <a:gd name="T5" fmla="*/ 99 h 2439"/>
                  <a:gd name="T6" fmla="*/ 364 w 2218"/>
                  <a:gd name="T7" fmla="*/ 0 h 2439"/>
                  <a:gd name="T8" fmla="*/ 1083 w 2218"/>
                  <a:gd name="T9" fmla="*/ 249 h 2439"/>
                  <a:gd name="T10" fmla="*/ 1440 w 2218"/>
                  <a:gd name="T11" fmla="*/ 69 h 2439"/>
                  <a:gd name="T12" fmla="*/ 1578 w 2218"/>
                  <a:gd name="T13" fmla="*/ 224 h 2439"/>
                  <a:gd name="T14" fmla="*/ 1578 w 2218"/>
                  <a:gd name="T15" fmla="*/ 329 h 2439"/>
                  <a:gd name="T16" fmla="*/ 2029 w 2218"/>
                  <a:gd name="T17" fmla="*/ 731 h 2439"/>
                  <a:gd name="T18" fmla="*/ 2073 w 2218"/>
                  <a:gd name="T19" fmla="*/ 849 h 2439"/>
                  <a:gd name="T20" fmla="*/ 1963 w 2218"/>
                  <a:gd name="T21" fmla="*/ 989 h 2439"/>
                  <a:gd name="T22" fmla="*/ 1803 w 2218"/>
                  <a:gd name="T23" fmla="*/ 1004 h 2439"/>
                  <a:gd name="T24" fmla="*/ 1768 w 2218"/>
                  <a:gd name="T25" fmla="*/ 1164 h 2439"/>
                  <a:gd name="T26" fmla="*/ 1983 w 2218"/>
                  <a:gd name="T27" fmla="*/ 1614 h 2439"/>
                  <a:gd name="T28" fmla="*/ 2218 w 2218"/>
                  <a:gd name="T29" fmla="*/ 1844 h 2439"/>
                  <a:gd name="T30" fmla="*/ 1947 w 2218"/>
                  <a:gd name="T31" fmla="*/ 2385 h 2439"/>
                  <a:gd name="T32" fmla="*/ 1783 w 2218"/>
                  <a:gd name="T33" fmla="*/ 2394 h 2439"/>
                  <a:gd name="T34" fmla="*/ 1653 w 2218"/>
                  <a:gd name="T35" fmla="*/ 2439 h 2439"/>
                  <a:gd name="T36" fmla="*/ 1263 w 2218"/>
                  <a:gd name="T37" fmla="*/ 2099 h 2439"/>
                  <a:gd name="T38" fmla="*/ 1168 w 2218"/>
                  <a:gd name="T39" fmla="*/ 1959 h 2439"/>
                  <a:gd name="T40" fmla="*/ 1243 w 2218"/>
                  <a:gd name="T41" fmla="*/ 1749 h 2439"/>
                  <a:gd name="T42" fmla="*/ 1083 w 2218"/>
                  <a:gd name="T43" fmla="*/ 1379 h 2439"/>
                  <a:gd name="T44" fmla="*/ 658 w 2218"/>
                  <a:gd name="T45" fmla="*/ 1404 h 2439"/>
                  <a:gd name="T46" fmla="*/ 613 w 2218"/>
                  <a:gd name="T47" fmla="*/ 1304 h 2439"/>
                  <a:gd name="T48" fmla="*/ 688 w 2218"/>
                  <a:gd name="T49" fmla="*/ 1214 h 2439"/>
                  <a:gd name="T50" fmla="*/ 628 w 2218"/>
                  <a:gd name="T51" fmla="*/ 1169 h 2439"/>
                  <a:gd name="T52" fmla="*/ 468 w 2218"/>
                  <a:gd name="T53" fmla="*/ 1179 h 2439"/>
                  <a:gd name="T54" fmla="*/ 313 w 2218"/>
                  <a:gd name="T55" fmla="*/ 1109 h 2439"/>
                  <a:gd name="T56" fmla="*/ 108 w 2218"/>
                  <a:gd name="T57" fmla="*/ 509 h 2439"/>
                  <a:gd name="T58" fmla="*/ 0 w 2218"/>
                  <a:gd name="T59" fmla="*/ 429 h 2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18" h="2439">
                    <a:moveTo>
                      <a:pt x="0" y="429"/>
                    </a:moveTo>
                    <a:lnTo>
                      <a:pt x="150" y="267"/>
                    </a:lnTo>
                    <a:lnTo>
                      <a:pt x="243" y="99"/>
                    </a:lnTo>
                    <a:lnTo>
                      <a:pt x="364" y="0"/>
                    </a:lnTo>
                    <a:lnTo>
                      <a:pt x="1083" y="249"/>
                    </a:lnTo>
                    <a:lnTo>
                      <a:pt x="1440" y="69"/>
                    </a:lnTo>
                    <a:lnTo>
                      <a:pt x="1578" y="224"/>
                    </a:lnTo>
                    <a:lnTo>
                      <a:pt x="1578" y="329"/>
                    </a:lnTo>
                    <a:lnTo>
                      <a:pt x="2029" y="731"/>
                    </a:lnTo>
                    <a:lnTo>
                      <a:pt x="2073" y="849"/>
                    </a:lnTo>
                    <a:lnTo>
                      <a:pt x="1963" y="989"/>
                    </a:lnTo>
                    <a:lnTo>
                      <a:pt x="1803" y="1004"/>
                    </a:lnTo>
                    <a:lnTo>
                      <a:pt x="1768" y="1164"/>
                    </a:lnTo>
                    <a:lnTo>
                      <a:pt x="1983" y="1614"/>
                    </a:lnTo>
                    <a:lnTo>
                      <a:pt x="2218" y="1844"/>
                    </a:lnTo>
                    <a:lnTo>
                      <a:pt x="1947" y="2385"/>
                    </a:lnTo>
                    <a:lnTo>
                      <a:pt x="1783" y="2394"/>
                    </a:lnTo>
                    <a:lnTo>
                      <a:pt x="1653" y="2439"/>
                    </a:lnTo>
                    <a:lnTo>
                      <a:pt x="1263" y="2099"/>
                    </a:lnTo>
                    <a:lnTo>
                      <a:pt x="1168" y="1959"/>
                    </a:lnTo>
                    <a:lnTo>
                      <a:pt x="1243" y="1749"/>
                    </a:lnTo>
                    <a:lnTo>
                      <a:pt x="1083" y="1379"/>
                    </a:lnTo>
                    <a:lnTo>
                      <a:pt x="658" y="1404"/>
                    </a:lnTo>
                    <a:lnTo>
                      <a:pt x="613" y="1304"/>
                    </a:lnTo>
                    <a:lnTo>
                      <a:pt x="688" y="1214"/>
                    </a:lnTo>
                    <a:lnTo>
                      <a:pt x="628" y="1169"/>
                    </a:lnTo>
                    <a:lnTo>
                      <a:pt x="468" y="1179"/>
                    </a:lnTo>
                    <a:lnTo>
                      <a:pt x="313" y="1109"/>
                    </a:lnTo>
                    <a:lnTo>
                      <a:pt x="108" y="509"/>
                    </a:lnTo>
                    <a:lnTo>
                      <a:pt x="0" y="429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b="1" kern="0">
                  <a:solidFill>
                    <a:srgbClr val="000000"/>
                  </a:solidFill>
                  <a:latin typeface="Arial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29" name="Freeform 11"/>
              <p:cNvSpPr>
                <a:spLocks/>
              </p:cNvSpPr>
              <p:nvPr/>
            </p:nvSpPr>
            <p:spPr bwMode="auto">
              <a:xfrm>
                <a:off x="4926456" y="3848238"/>
                <a:ext cx="398462" cy="246063"/>
              </a:xfrm>
              <a:custGeom>
                <a:avLst/>
                <a:gdLst>
                  <a:gd name="T0" fmla="*/ 0 w 1404"/>
                  <a:gd name="T1" fmla="*/ 681 h 931"/>
                  <a:gd name="T2" fmla="*/ 30 w 1404"/>
                  <a:gd name="T3" fmla="*/ 435 h 931"/>
                  <a:gd name="T4" fmla="*/ 241 w 1404"/>
                  <a:gd name="T5" fmla="*/ 301 h 931"/>
                  <a:gd name="T6" fmla="*/ 268 w 1404"/>
                  <a:gd name="T7" fmla="*/ 142 h 931"/>
                  <a:gd name="T8" fmla="*/ 423 w 1404"/>
                  <a:gd name="T9" fmla="*/ 106 h 931"/>
                  <a:gd name="T10" fmla="*/ 537 w 1404"/>
                  <a:gd name="T11" fmla="*/ 157 h 931"/>
                  <a:gd name="T12" fmla="*/ 717 w 1404"/>
                  <a:gd name="T13" fmla="*/ 141 h 931"/>
                  <a:gd name="T14" fmla="*/ 948 w 1404"/>
                  <a:gd name="T15" fmla="*/ 0 h 931"/>
                  <a:gd name="T16" fmla="*/ 1105 w 1404"/>
                  <a:gd name="T17" fmla="*/ 105 h 931"/>
                  <a:gd name="T18" fmla="*/ 1225 w 1404"/>
                  <a:gd name="T19" fmla="*/ 215 h 931"/>
                  <a:gd name="T20" fmla="*/ 1404 w 1404"/>
                  <a:gd name="T21" fmla="*/ 292 h 931"/>
                  <a:gd name="T22" fmla="*/ 1270 w 1404"/>
                  <a:gd name="T23" fmla="*/ 451 h 931"/>
                  <a:gd name="T24" fmla="*/ 1075 w 1404"/>
                  <a:gd name="T25" fmla="*/ 531 h 931"/>
                  <a:gd name="T26" fmla="*/ 1075 w 1404"/>
                  <a:gd name="T27" fmla="*/ 751 h 931"/>
                  <a:gd name="T28" fmla="*/ 720 w 1404"/>
                  <a:gd name="T29" fmla="*/ 931 h 931"/>
                  <a:gd name="T30" fmla="*/ 0 w 1404"/>
                  <a:gd name="T31" fmla="*/ 681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04" h="931">
                    <a:moveTo>
                      <a:pt x="0" y="681"/>
                    </a:moveTo>
                    <a:lnTo>
                      <a:pt x="30" y="435"/>
                    </a:lnTo>
                    <a:lnTo>
                      <a:pt x="241" y="301"/>
                    </a:lnTo>
                    <a:lnTo>
                      <a:pt x="268" y="142"/>
                    </a:lnTo>
                    <a:lnTo>
                      <a:pt x="423" y="106"/>
                    </a:lnTo>
                    <a:lnTo>
                      <a:pt x="537" y="157"/>
                    </a:lnTo>
                    <a:lnTo>
                      <a:pt x="717" y="141"/>
                    </a:lnTo>
                    <a:lnTo>
                      <a:pt x="948" y="0"/>
                    </a:lnTo>
                    <a:lnTo>
                      <a:pt x="1105" y="105"/>
                    </a:lnTo>
                    <a:lnTo>
                      <a:pt x="1225" y="215"/>
                    </a:lnTo>
                    <a:lnTo>
                      <a:pt x="1404" y="292"/>
                    </a:lnTo>
                    <a:lnTo>
                      <a:pt x="1270" y="451"/>
                    </a:lnTo>
                    <a:lnTo>
                      <a:pt x="1075" y="531"/>
                    </a:lnTo>
                    <a:lnTo>
                      <a:pt x="1075" y="751"/>
                    </a:lnTo>
                    <a:lnTo>
                      <a:pt x="720" y="931"/>
                    </a:lnTo>
                    <a:lnTo>
                      <a:pt x="0" y="681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0" name="Freeform 12"/>
              <p:cNvSpPr>
                <a:spLocks/>
              </p:cNvSpPr>
              <p:nvPr/>
            </p:nvSpPr>
            <p:spPr bwMode="auto">
              <a:xfrm>
                <a:off x="4643881" y="3475175"/>
                <a:ext cx="552450" cy="487363"/>
              </a:xfrm>
              <a:custGeom>
                <a:avLst/>
                <a:gdLst>
                  <a:gd name="T0" fmla="*/ 1945 w 1945"/>
                  <a:gd name="T1" fmla="*/ 1404 h 1841"/>
                  <a:gd name="T2" fmla="*/ 1786 w 1945"/>
                  <a:gd name="T3" fmla="*/ 1242 h 1841"/>
                  <a:gd name="T4" fmla="*/ 1246 w 1945"/>
                  <a:gd name="T5" fmla="*/ 692 h 1841"/>
                  <a:gd name="T6" fmla="*/ 1081 w 1945"/>
                  <a:gd name="T7" fmla="*/ 222 h 1841"/>
                  <a:gd name="T8" fmla="*/ 1035 w 1945"/>
                  <a:gd name="T9" fmla="*/ 0 h 1841"/>
                  <a:gd name="T10" fmla="*/ 916 w 1945"/>
                  <a:gd name="T11" fmla="*/ 47 h 1841"/>
                  <a:gd name="T12" fmla="*/ 751 w 1945"/>
                  <a:gd name="T13" fmla="*/ 72 h 1841"/>
                  <a:gd name="T14" fmla="*/ 516 w 1945"/>
                  <a:gd name="T15" fmla="*/ 252 h 1841"/>
                  <a:gd name="T16" fmla="*/ 501 w 1945"/>
                  <a:gd name="T17" fmla="*/ 372 h 1841"/>
                  <a:gd name="T18" fmla="*/ 346 w 1945"/>
                  <a:gd name="T19" fmla="*/ 362 h 1841"/>
                  <a:gd name="T20" fmla="*/ 231 w 1945"/>
                  <a:gd name="T21" fmla="*/ 392 h 1841"/>
                  <a:gd name="T22" fmla="*/ 216 w 1945"/>
                  <a:gd name="T23" fmla="*/ 602 h 1841"/>
                  <a:gd name="T24" fmla="*/ 256 w 1945"/>
                  <a:gd name="T25" fmla="*/ 807 h 1841"/>
                  <a:gd name="T26" fmla="*/ 366 w 1945"/>
                  <a:gd name="T27" fmla="*/ 916 h 1841"/>
                  <a:gd name="T28" fmla="*/ 352 w 1945"/>
                  <a:gd name="T29" fmla="*/ 1001 h 1841"/>
                  <a:gd name="T30" fmla="*/ 91 w 1945"/>
                  <a:gd name="T31" fmla="*/ 941 h 1841"/>
                  <a:gd name="T32" fmla="*/ 0 w 1945"/>
                  <a:gd name="T33" fmla="*/ 1107 h 1841"/>
                  <a:gd name="T34" fmla="*/ 258 w 1945"/>
                  <a:gd name="T35" fmla="*/ 1280 h 1841"/>
                  <a:gd name="T36" fmla="*/ 393 w 1945"/>
                  <a:gd name="T37" fmla="*/ 1400 h 1841"/>
                  <a:gd name="T38" fmla="*/ 439 w 1945"/>
                  <a:gd name="T39" fmla="*/ 1541 h 1841"/>
                  <a:gd name="T40" fmla="*/ 690 w 1945"/>
                  <a:gd name="T41" fmla="*/ 1547 h 1841"/>
                  <a:gd name="T42" fmla="*/ 1008 w 1945"/>
                  <a:gd name="T43" fmla="*/ 1757 h 1841"/>
                  <a:gd name="T44" fmla="*/ 1027 w 1945"/>
                  <a:gd name="T45" fmla="*/ 1841 h 1841"/>
                  <a:gd name="T46" fmla="*/ 1236 w 1945"/>
                  <a:gd name="T47" fmla="*/ 1707 h 1841"/>
                  <a:gd name="T48" fmla="*/ 1262 w 1945"/>
                  <a:gd name="T49" fmla="*/ 1547 h 1841"/>
                  <a:gd name="T50" fmla="*/ 1416 w 1945"/>
                  <a:gd name="T51" fmla="*/ 1512 h 1841"/>
                  <a:gd name="T52" fmla="*/ 1531 w 1945"/>
                  <a:gd name="T53" fmla="*/ 1562 h 1841"/>
                  <a:gd name="T54" fmla="*/ 1711 w 1945"/>
                  <a:gd name="T55" fmla="*/ 1547 h 1841"/>
                  <a:gd name="T56" fmla="*/ 1945 w 1945"/>
                  <a:gd name="T57" fmla="*/ 1404 h 1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45" h="1841">
                    <a:moveTo>
                      <a:pt x="1945" y="1404"/>
                    </a:moveTo>
                    <a:lnTo>
                      <a:pt x="1786" y="1242"/>
                    </a:lnTo>
                    <a:lnTo>
                      <a:pt x="1246" y="692"/>
                    </a:lnTo>
                    <a:lnTo>
                      <a:pt x="1081" y="222"/>
                    </a:lnTo>
                    <a:lnTo>
                      <a:pt x="1035" y="0"/>
                    </a:lnTo>
                    <a:lnTo>
                      <a:pt x="916" y="47"/>
                    </a:lnTo>
                    <a:lnTo>
                      <a:pt x="751" y="72"/>
                    </a:lnTo>
                    <a:lnTo>
                      <a:pt x="516" y="252"/>
                    </a:lnTo>
                    <a:lnTo>
                      <a:pt x="501" y="372"/>
                    </a:lnTo>
                    <a:lnTo>
                      <a:pt x="346" y="362"/>
                    </a:lnTo>
                    <a:lnTo>
                      <a:pt x="231" y="392"/>
                    </a:lnTo>
                    <a:lnTo>
                      <a:pt x="216" y="602"/>
                    </a:lnTo>
                    <a:lnTo>
                      <a:pt x="256" y="807"/>
                    </a:lnTo>
                    <a:lnTo>
                      <a:pt x="366" y="916"/>
                    </a:lnTo>
                    <a:lnTo>
                      <a:pt x="352" y="1001"/>
                    </a:lnTo>
                    <a:lnTo>
                      <a:pt x="91" y="941"/>
                    </a:lnTo>
                    <a:lnTo>
                      <a:pt x="0" y="1107"/>
                    </a:lnTo>
                    <a:lnTo>
                      <a:pt x="258" y="1280"/>
                    </a:lnTo>
                    <a:lnTo>
                      <a:pt x="393" y="1400"/>
                    </a:lnTo>
                    <a:lnTo>
                      <a:pt x="439" y="1541"/>
                    </a:lnTo>
                    <a:lnTo>
                      <a:pt x="690" y="1547"/>
                    </a:lnTo>
                    <a:lnTo>
                      <a:pt x="1008" y="1757"/>
                    </a:lnTo>
                    <a:lnTo>
                      <a:pt x="1027" y="1841"/>
                    </a:lnTo>
                    <a:lnTo>
                      <a:pt x="1236" y="1707"/>
                    </a:lnTo>
                    <a:lnTo>
                      <a:pt x="1262" y="1547"/>
                    </a:lnTo>
                    <a:lnTo>
                      <a:pt x="1416" y="1512"/>
                    </a:lnTo>
                    <a:lnTo>
                      <a:pt x="1531" y="1562"/>
                    </a:lnTo>
                    <a:lnTo>
                      <a:pt x="1711" y="1547"/>
                    </a:lnTo>
                    <a:lnTo>
                      <a:pt x="1945" y="1404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1" name="Freeform 13"/>
              <p:cNvSpPr>
                <a:spLocks/>
              </p:cNvSpPr>
              <p:nvPr/>
            </p:nvSpPr>
            <p:spPr bwMode="auto">
              <a:xfrm>
                <a:off x="4162868" y="3414850"/>
                <a:ext cx="771525" cy="727075"/>
              </a:xfrm>
              <a:custGeom>
                <a:avLst/>
                <a:gdLst>
                  <a:gd name="T0" fmla="*/ 691 w 2716"/>
                  <a:gd name="T1" fmla="*/ 0 h 2741"/>
                  <a:gd name="T2" fmla="*/ 565 w 2716"/>
                  <a:gd name="T3" fmla="*/ 71 h 2741"/>
                  <a:gd name="T4" fmla="*/ 460 w 2716"/>
                  <a:gd name="T5" fmla="*/ 61 h 2741"/>
                  <a:gd name="T6" fmla="*/ 463 w 2716"/>
                  <a:gd name="T7" fmla="*/ 285 h 2741"/>
                  <a:gd name="T8" fmla="*/ 223 w 2716"/>
                  <a:gd name="T9" fmla="*/ 506 h 2741"/>
                  <a:gd name="T10" fmla="*/ 100 w 2716"/>
                  <a:gd name="T11" fmla="*/ 511 h 2741"/>
                  <a:gd name="T12" fmla="*/ 0 w 2716"/>
                  <a:gd name="T13" fmla="*/ 741 h 2741"/>
                  <a:gd name="T14" fmla="*/ 375 w 2716"/>
                  <a:gd name="T15" fmla="*/ 1406 h 2741"/>
                  <a:gd name="T16" fmla="*/ 715 w 2716"/>
                  <a:gd name="T17" fmla="*/ 1711 h 2741"/>
                  <a:gd name="T18" fmla="*/ 1105 w 2716"/>
                  <a:gd name="T19" fmla="*/ 2231 h 2741"/>
                  <a:gd name="T20" fmla="*/ 1486 w 2716"/>
                  <a:gd name="T21" fmla="*/ 2431 h 2741"/>
                  <a:gd name="T22" fmla="*/ 1606 w 2716"/>
                  <a:gd name="T23" fmla="*/ 2671 h 2741"/>
                  <a:gd name="T24" fmla="*/ 1721 w 2716"/>
                  <a:gd name="T25" fmla="*/ 2636 h 2741"/>
                  <a:gd name="T26" fmla="*/ 1856 w 2716"/>
                  <a:gd name="T27" fmla="*/ 2611 h 2741"/>
                  <a:gd name="T28" fmla="*/ 1981 w 2716"/>
                  <a:gd name="T29" fmla="*/ 2726 h 2741"/>
                  <a:gd name="T30" fmla="*/ 2207 w 2716"/>
                  <a:gd name="T31" fmla="*/ 2713 h 2741"/>
                  <a:gd name="T32" fmla="*/ 2321 w 2716"/>
                  <a:gd name="T33" fmla="*/ 2741 h 2741"/>
                  <a:gd name="T34" fmla="*/ 2474 w 2716"/>
                  <a:gd name="T35" fmla="*/ 2576 h 2741"/>
                  <a:gd name="T36" fmla="*/ 2564 w 2716"/>
                  <a:gd name="T37" fmla="*/ 2411 h 2741"/>
                  <a:gd name="T38" fmla="*/ 2686 w 2716"/>
                  <a:gd name="T39" fmla="*/ 2312 h 2741"/>
                  <a:gd name="T40" fmla="*/ 2716 w 2716"/>
                  <a:gd name="T41" fmla="*/ 2066 h 2741"/>
                  <a:gd name="T42" fmla="*/ 2701 w 2716"/>
                  <a:gd name="T43" fmla="*/ 1984 h 2741"/>
                  <a:gd name="T44" fmla="*/ 2381 w 2716"/>
                  <a:gd name="T45" fmla="*/ 1771 h 2741"/>
                  <a:gd name="T46" fmla="*/ 2131 w 2716"/>
                  <a:gd name="T47" fmla="*/ 1766 h 2741"/>
                  <a:gd name="T48" fmla="*/ 2081 w 2716"/>
                  <a:gd name="T49" fmla="*/ 1621 h 2741"/>
                  <a:gd name="T50" fmla="*/ 1946 w 2716"/>
                  <a:gd name="T51" fmla="*/ 1501 h 2741"/>
                  <a:gd name="T52" fmla="*/ 1691 w 2716"/>
                  <a:gd name="T53" fmla="*/ 1331 h 2741"/>
                  <a:gd name="T54" fmla="*/ 1781 w 2716"/>
                  <a:gd name="T55" fmla="*/ 1166 h 2741"/>
                  <a:gd name="T56" fmla="*/ 2041 w 2716"/>
                  <a:gd name="T57" fmla="*/ 1226 h 2741"/>
                  <a:gd name="T58" fmla="*/ 2056 w 2716"/>
                  <a:gd name="T59" fmla="*/ 1141 h 2741"/>
                  <a:gd name="T60" fmla="*/ 1946 w 2716"/>
                  <a:gd name="T61" fmla="*/ 1031 h 2741"/>
                  <a:gd name="T62" fmla="*/ 1906 w 2716"/>
                  <a:gd name="T63" fmla="*/ 821 h 2741"/>
                  <a:gd name="T64" fmla="*/ 1922 w 2716"/>
                  <a:gd name="T65" fmla="*/ 615 h 2741"/>
                  <a:gd name="T66" fmla="*/ 2041 w 2716"/>
                  <a:gd name="T67" fmla="*/ 586 h 2741"/>
                  <a:gd name="T68" fmla="*/ 2192 w 2716"/>
                  <a:gd name="T69" fmla="*/ 597 h 2741"/>
                  <a:gd name="T70" fmla="*/ 2207 w 2716"/>
                  <a:gd name="T71" fmla="*/ 477 h 2741"/>
                  <a:gd name="T72" fmla="*/ 2041 w 2716"/>
                  <a:gd name="T73" fmla="*/ 286 h 2741"/>
                  <a:gd name="T74" fmla="*/ 1861 w 2716"/>
                  <a:gd name="T75" fmla="*/ 496 h 2741"/>
                  <a:gd name="T76" fmla="*/ 1555 w 2716"/>
                  <a:gd name="T77" fmla="*/ 599 h 2741"/>
                  <a:gd name="T78" fmla="*/ 1215 w 2716"/>
                  <a:gd name="T79" fmla="*/ 821 h 2741"/>
                  <a:gd name="T80" fmla="*/ 985 w 2716"/>
                  <a:gd name="T81" fmla="*/ 566 h 2741"/>
                  <a:gd name="T82" fmla="*/ 925 w 2716"/>
                  <a:gd name="T83" fmla="*/ 376 h 2741"/>
                  <a:gd name="T84" fmla="*/ 785 w 2716"/>
                  <a:gd name="T85" fmla="*/ 362 h 2741"/>
                  <a:gd name="T86" fmla="*/ 660 w 2716"/>
                  <a:gd name="T87" fmla="*/ 256 h 2741"/>
                  <a:gd name="T88" fmla="*/ 691 w 2716"/>
                  <a:gd name="T89" fmla="*/ 0 h 2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16" h="2741">
                    <a:moveTo>
                      <a:pt x="691" y="0"/>
                    </a:moveTo>
                    <a:lnTo>
                      <a:pt x="565" y="71"/>
                    </a:lnTo>
                    <a:lnTo>
                      <a:pt x="460" y="61"/>
                    </a:lnTo>
                    <a:lnTo>
                      <a:pt x="463" y="285"/>
                    </a:lnTo>
                    <a:lnTo>
                      <a:pt x="223" y="506"/>
                    </a:lnTo>
                    <a:lnTo>
                      <a:pt x="100" y="511"/>
                    </a:lnTo>
                    <a:lnTo>
                      <a:pt x="0" y="741"/>
                    </a:lnTo>
                    <a:lnTo>
                      <a:pt x="375" y="1406"/>
                    </a:lnTo>
                    <a:lnTo>
                      <a:pt x="715" y="1711"/>
                    </a:lnTo>
                    <a:lnTo>
                      <a:pt x="1105" y="2231"/>
                    </a:lnTo>
                    <a:lnTo>
                      <a:pt x="1486" y="2431"/>
                    </a:lnTo>
                    <a:lnTo>
                      <a:pt x="1606" y="2671"/>
                    </a:lnTo>
                    <a:lnTo>
                      <a:pt x="1721" y="2636"/>
                    </a:lnTo>
                    <a:lnTo>
                      <a:pt x="1856" y="2611"/>
                    </a:lnTo>
                    <a:lnTo>
                      <a:pt x="1981" y="2726"/>
                    </a:lnTo>
                    <a:lnTo>
                      <a:pt x="2207" y="2713"/>
                    </a:lnTo>
                    <a:lnTo>
                      <a:pt x="2321" y="2741"/>
                    </a:lnTo>
                    <a:lnTo>
                      <a:pt x="2474" y="2576"/>
                    </a:lnTo>
                    <a:lnTo>
                      <a:pt x="2564" y="2411"/>
                    </a:lnTo>
                    <a:lnTo>
                      <a:pt x="2686" y="2312"/>
                    </a:lnTo>
                    <a:lnTo>
                      <a:pt x="2716" y="2066"/>
                    </a:lnTo>
                    <a:lnTo>
                      <a:pt x="2701" y="1984"/>
                    </a:lnTo>
                    <a:lnTo>
                      <a:pt x="2381" y="1771"/>
                    </a:lnTo>
                    <a:lnTo>
                      <a:pt x="2131" y="1766"/>
                    </a:lnTo>
                    <a:lnTo>
                      <a:pt x="2081" y="1621"/>
                    </a:lnTo>
                    <a:lnTo>
                      <a:pt x="1946" y="1501"/>
                    </a:lnTo>
                    <a:lnTo>
                      <a:pt x="1691" y="1331"/>
                    </a:lnTo>
                    <a:lnTo>
                      <a:pt x="1781" y="1166"/>
                    </a:lnTo>
                    <a:lnTo>
                      <a:pt x="2041" y="1226"/>
                    </a:lnTo>
                    <a:lnTo>
                      <a:pt x="2056" y="1141"/>
                    </a:lnTo>
                    <a:lnTo>
                      <a:pt x="1946" y="1031"/>
                    </a:lnTo>
                    <a:lnTo>
                      <a:pt x="1906" y="821"/>
                    </a:lnTo>
                    <a:lnTo>
                      <a:pt x="1922" y="615"/>
                    </a:lnTo>
                    <a:lnTo>
                      <a:pt x="2041" y="586"/>
                    </a:lnTo>
                    <a:lnTo>
                      <a:pt x="2192" y="597"/>
                    </a:lnTo>
                    <a:lnTo>
                      <a:pt x="2207" y="477"/>
                    </a:lnTo>
                    <a:lnTo>
                      <a:pt x="2041" y="286"/>
                    </a:lnTo>
                    <a:lnTo>
                      <a:pt x="1861" y="496"/>
                    </a:lnTo>
                    <a:lnTo>
                      <a:pt x="1555" y="599"/>
                    </a:lnTo>
                    <a:lnTo>
                      <a:pt x="1215" y="821"/>
                    </a:lnTo>
                    <a:lnTo>
                      <a:pt x="985" y="566"/>
                    </a:lnTo>
                    <a:lnTo>
                      <a:pt x="925" y="376"/>
                    </a:lnTo>
                    <a:lnTo>
                      <a:pt x="785" y="362"/>
                    </a:lnTo>
                    <a:lnTo>
                      <a:pt x="660" y="256"/>
                    </a:lnTo>
                    <a:lnTo>
                      <a:pt x="691" y="0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2" name="Freeform 14"/>
              <p:cNvSpPr>
                <a:spLocks/>
              </p:cNvSpPr>
              <p:nvPr/>
            </p:nvSpPr>
            <p:spPr bwMode="auto">
              <a:xfrm>
                <a:off x="3770756" y="2719525"/>
                <a:ext cx="709612" cy="922338"/>
              </a:xfrm>
              <a:custGeom>
                <a:avLst/>
                <a:gdLst>
                  <a:gd name="T0" fmla="*/ 219 w 2493"/>
                  <a:gd name="T1" fmla="*/ 823 h 3477"/>
                  <a:gd name="T2" fmla="*/ 339 w 2493"/>
                  <a:gd name="T3" fmla="*/ 1013 h 3477"/>
                  <a:gd name="T4" fmla="*/ 354 w 2493"/>
                  <a:gd name="T5" fmla="*/ 1418 h 3477"/>
                  <a:gd name="T6" fmla="*/ 284 w 2493"/>
                  <a:gd name="T7" fmla="*/ 1643 h 3477"/>
                  <a:gd name="T8" fmla="*/ 539 w 2493"/>
                  <a:gd name="T9" fmla="*/ 2038 h 3477"/>
                  <a:gd name="T10" fmla="*/ 459 w 2493"/>
                  <a:gd name="T11" fmla="*/ 2413 h 3477"/>
                  <a:gd name="T12" fmla="*/ 669 w 2493"/>
                  <a:gd name="T13" fmla="*/ 2458 h 3477"/>
                  <a:gd name="T14" fmla="*/ 714 w 2493"/>
                  <a:gd name="T15" fmla="*/ 2648 h 3477"/>
                  <a:gd name="T16" fmla="*/ 1134 w 2493"/>
                  <a:gd name="T17" fmla="*/ 3118 h 3477"/>
                  <a:gd name="T18" fmla="*/ 1109 w 2493"/>
                  <a:gd name="T19" fmla="*/ 3188 h 3477"/>
                  <a:gd name="T20" fmla="*/ 1029 w 2493"/>
                  <a:gd name="T21" fmla="*/ 3263 h 3477"/>
                  <a:gd name="T22" fmla="*/ 1059 w 2493"/>
                  <a:gd name="T23" fmla="*/ 3373 h 3477"/>
                  <a:gd name="T24" fmla="*/ 1119 w 2493"/>
                  <a:gd name="T25" fmla="*/ 3433 h 3477"/>
                  <a:gd name="T26" fmla="*/ 1164 w 2493"/>
                  <a:gd name="T27" fmla="*/ 3353 h 3477"/>
                  <a:gd name="T28" fmla="*/ 1300 w 2493"/>
                  <a:gd name="T29" fmla="*/ 3373 h 3477"/>
                  <a:gd name="T30" fmla="*/ 1444 w 2493"/>
                  <a:gd name="T31" fmla="*/ 3477 h 3477"/>
                  <a:gd name="T32" fmla="*/ 1380 w 2493"/>
                  <a:gd name="T33" fmla="*/ 3361 h 3477"/>
                  <a:gd name="T34" fmla="*/ 1480 w 2493"/>
                  <a:gd name="T35" fmla="*/ 3133 h 3477"/>
                  <a:gd name="T36" fmla="*/ 1602 w 2493"/>
                  <a:gd name="T37" fmla="*/ 3129 h 3477"/>
                  <a:gd name="T38" fmla="*/ 1842 w 2493"/>
                  <a:gd name="T39" fmla="*/ 2905 h 3477"/>
                  <a:gd name="T40" fmla="*/ 1838 w 2493"/>
                  <a:gd name="T41" fmla="*/ 2681 h 3477"/>
                  <a:gd name="T42" fmla="*/ 1945 w 2493"/>
                  <a:gd name="T43" fmla="*/ 2693 h 3477"/>
                  <a:gd name="T44" fmla="*/ 2068 w 2493"/>
                  <a:gd name="T45" fmla="*/ 2624 h 3477"/>
                  <a:gd name="T46" fmla="*/ 2160 w 2493"/>
                  <a:gd name="T47" fmla="*/ 2307 h 3477"/>
                  <a:gd name="T48" fmla="*/ 2080 w 2493"/>
                  <a:gd name="T49" fmla="*/ 2185 h 3477"/>
                  <a:gd name="T50" fmla="*/ 2172 w 2493"/>
                  <a:gd name="T51" fmla="*/ 2095 h 3477"/>
                  <a:gd name="T52" fmla="*/ 2400 w 2493"/>
                  <a:gd name="T53" fmla="*/ 2001 h 3477"/>
                  <a:gd name="T54" fmla="*/ 2265 w 2493"/>
                  <a:gd name="T55" fmla="*/ 1823 h 3477"/>
                  <a:gd name="T56" fmla="*/ 2490 w 2493"/>
                  <a:gd name="T57" fmla="*/ 1569 h 3477"/>
                  <a:gd name="T58" fmla="*/ 2493 w 2493"/>
                  <a:gd name="T59" fmla="*/ 1464 h 3477"/>
                  <a:gd name="T60" fmla="*/ 2395 w 2493"/>
                  <a:gd name="T61" fmla="*/ 1363 h 3477"/>
                  <a:gd name="T62" fmla="*/ 2290 w 2493"/>
                  <a:gd name="T63" fmla="*/ 1323 h 3477"/>
                  <a:gd name="T64" fmla="*/ 2115 w 2493"/>
                  <a:gd name="T65" fmla="*/ 1213 h 3477"/>
                  <a:gd name="T66" fmla="*/ 2035 w 2493"/>
                  <a:gd name="T67" fmla="*/ 1088 h 3477"/>
                  <a:gd name="T68" fmla="*/ 2065 w 2493"/>
                  <a:gd name="T69" fmla="*/ 763 h 3477"/>
                  <a:gd name="T70" fmla="*/ 1725 w 2493"/>
                  <a:gd name="T71" fmla="*/ 638 h 3477"/>
                  <a:gd name="T72" fmla="*/ 1425 w 2493"/>
                  <a:gd name="T73" fmla="*/ 728 h 3477"/>
                  <a:gd name="T74" fmla="*/ 1260 w 2493"/>
                  <a:gd name="T75" fmla="*/ 733 h 3477"/>
                  <a:gd name="T76" fmla="*/ 924 w 2493"/>
                  <a:gd name="T77" fmla="*/ 593 h 3477"/>
                  <a:gd name="T78" fmla="*/ 494 w 2493"/>
                  <a:gd name="T79" fmla="*/ 278 h 3477"/>
                  <a:gd name="T80" fmla="*/ 195 w 2493"/>
                  <a:gd name="T81" fmla="*/ 0 h 3477"/>
                  <a:gd name="T82" fmla="*/ 0 w 2493"/>
                  <a:gd name="T83" fmla="*/ 134 h 3477"/>
                  <a:gd name="T84" fmla="*/ 264 w 2493"/>
                  <a:gd name="T85" fmla="*/ 598 h 3477"/>
                  <a:gd name="T86" fmla="*/ 219 w 2493"/>
                  <a:gd name="T87" fmla="*/ 823 h 3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93" h="3477">
                    <a:moveTo>
                      <a:pt x="219" y="823"/>
                    </a:moveTo>
                    <a:lnTo>
                      <a:pt x="339" y="1013"/>
                    </a:lnTo>
                    <a:lnTo>
                      <a:pt x="354" y="1418"/>
                    </a:lnTo>
                    <a:lnTo>
                      <a:pt x="284" y="1643"/>
                    </a:lnTo>
                    <a:lnTo>
                      <a:pt x="539" y="2038"/>
                    </a:lnTo>
                    <a:lnTo>
                      <a:pt x="459" y="2413"/>
                    </a:lnTo>
                    <a:lnTo>
                      <a:pt x="669" y="2458"/>
                    </a:lnTo>
                    <a:lnTo>
                      <a:pt x="714" y="2648"/>
                    </a:lnTo>
                    <a:lnTo>
                      <a:pt x="1134" y="3118"/>
                    </a:lnTo>
                    <a:lnTo>
                      <a:pt x="1109" y="3188"/>
                    </a:lnTo>
                    <a:lnTo>
                      <a:pt x="1029" y="3263"/>
                    </a:lnTo>
                    <a:lnTo>
                      <a:pt x="1059" y="3373"/>
                    </a:lnTo>
                    <a:lnTo>
                      <a:pt x="1119" y="3433"/>
                    </a:lnTo>
                    <a:lnTo>
                      <a:pt x="1164" y="3353"/>
                    </a:lnTo>
                    <a:lnTo>
                      <a:pt x="1300" y="3373"/>
                    </a:lnTo>
                    <a:lnTo>
                      <a:pt x="1444" y="3477"/>
                    </a:lnTo>
                    <a:lnTo>
                      <a:pt x="1380" y="3361"/>
                    </a:lnTo>
                    <a:lnTo>
                      <a:pt x="1480" y="3133"/>
                    </a:lnTo>
                    <a:lnTo>
                      <a:pt x="1602" y="3129"/>
                    </a:lnTo>
                    <a:lnTo>
                      <a:pt x="1842" y="2905"/>
                    </a:lnTo>
                    <a:lnTo>
                      <a:pt x="1838" y="2681"/>
                    </a:lnTo>
                    <a:lnTo>
                      <a:pt x="1945" y="2693"/>
                    </a:lnTo>
                    <a:lnTo>
                      <a:pt x="2068" y="2624"/>
                    </a:lnTo>
                    <a:lnTo>
                      <a:pt x="2160" y="2307"/>
                    </a:lnTo>
                    <a:lnTo>
                      <a:pt x="2080" y="2185"/>
                    </a:lnTo>
                    <a:lnTo>
                      <a:pt x="2172" y="2095"/>
                    </a:lnTo>
                    <a:lnTo>
                      <a:pt x="2400" y="2001"/>
                    </a:lnTo>
                    <a:lnTo>
                      <a:pt x="2265" y="1823"/>
                    </a:lnTo>
                    <a:lnTo>
                      <a:pt x="2490" y="1569"/>
                    </a:lnTo>
                    <a:lnTo>
                      <a:pt x="2493" y="1464"/>
                    </a:lnTo>
                    <a:lnTo>
                      <a:pt x="2395" y="1363"/>
                    </a:lnTo>
                    <a:lnTo>
                      <a:pt x="2290" y="1323"/>
                    </a:lnTo>
                    <a:lnTo>
                      <a:pt x="2115" y="1213"/>
                    </a:lnTo>
                    <a:lnTo>
                      <a:pt x="2035" y="1088"/>
                    </a:lnTo>
                    <a:lnTo>
                      <a:pt x="2065" y="763"/>
                    </a:lnTo>
                    <a:lnTo>
                      <a:pt x="1725" y="638"/>
                    </a:lnTo>
                    <a:lnTo>
                      <a:pt x="1425" y="728"/>
                    </a:lnTo>
                    <a:lnTo>
                      <a:pt x="1260" y="733"/>
                    </a:lnTo>
                    <a:lnTo>
                      <a:pt x="924" y="593"/>
                    </a:lnTo>
                    <a:lnTo>
                      <a:pt x="494" y="278"/>
                    </a:lnTo>
                    <a:lnTo>
                      <a:pt x="195" y="0"/>
                    </a:lnTo>
                    <a:lnTo>
                      <a:pt x="0" y="134"/>
                    </a:lnTo>
                    <a:lnTo>
                      <a:pt x="264" y="598"/>
                    </a:lnTo>
                    <a:lnTo>
                      <a:pt x="219" y="823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3" name="Freeform 15"/>
              <p:cNvSpPr>
                <a:spLocks/>
              </p:cNvSpPr>
              <p:nvPr/>
            </p:nvSpPr>
            <p:spPr bwMode="auto">
              <a:xfrm>
                <a:off x="4350193" y="3135450"/>
                <a:ext cx="392112" cy="496888"/>
              </a:xfrm>
              <a:custGeom>
                <a:avLst/>
                <a:gdLst>
                  <a:gd name="T0" fmla="*/ 450 w 1380"/>
                  <a:gd name="T1" fmla="*/ 0 h 1875"/>
                  <a:gd name="T2" fmla="*/ 225 w 1380"/>
                  <a:gd name="T3" fmla="*/ 255 h 1875"/>
                  <a:gd name="T4" fmla="*/ 360 w 1380"/>
                  <a:gd name="T5" fmla="*/ 433 h 1875"/>
                  <a:gd name="T6" fmla="*/ 136 w 1380"/>
                  <a:gd name="T7" fmla="*/ 523 h 1875"/>
                  <a:gd name="T8" fmla="*/ 40 w 1380"/>
                  <a:gd name="T9" fmla="*/ 615 h 1875"/>
                  <a:gd name="T10" fmla="*/ 120 w 1380"/>
                  <a:gd name="T11" fmla="*/ 740 h 1875"/>
                  <a:gd name="T12" fmla="*/ 30 w 1380"/>
                  <a:gd name="T13" fmla="*/ 1050 h 1875"/>
                  <a:gd name="T14" fmla="*/ 0 w 1380"/>
                  <a:gd name="T15" fmla="*/ 1310 h 1875"/>
                  <a:gd name="T16" fmla="*/ 120 w 1380"/>
                  <a:gd name="T17" fmla="*/ 1415 h 1875"/>
                  <a:gd name="T18" fmla="*/ 265 w 1380"/>
                  <a:gd name="T19" fmla="*/ 1430 h 1875"/>
                  <a:gd name="T20" fmla="*/ 324 w 1380"/>
                  <a:gd name="T21" fmla="*/ 1621 h 1875"/>
                  <a:gd name="T22" fmla="*/ 555 w 1380"/>
                  <a:gd name="T23" fmla="*/ 1875 h 1875"/>
                  <a:gd name="T24" fmla="*/ 896 w 1380"/>
                  <a:gd name="T25" fmla="*/ 1651 h 1875"/>
                  <a:gd name="T26" fmla="*/ 1200 w 1380"/>
                  <a:gd name="T27" fmla="*/ 1550 h 1875"/>
                  <a:gd name="T28" fmla="*/ 1380 w 1380"/>
                  <a:gd name="T29" fmla="*/ 1340 h 1875"/>
                  <a:gd name="T30" fmla="*/ 1125 w 1380"/>
                  <a:gd name="T31" fmla="*/ 1099 h 1875"/>
                  <a:gd name="T32" fmla="*/ 1122 w 1380"/>
                  <a:gd name="T33" fmla="*/ 933 h 1875"/>
                  <a:gd name="T34" fmla="*/ 1035 w 1380"/>
                  <a:gd name="T35" fmla="*/ 657 h 1875"/>
                  <a:gd name="T36" fmla="*/ 990 w 1380"/>
                  <a:gd name="T37" fmla="*/ 365 h 1875"/>
                  <a:gd name="T38" fmla="*/ 870 w 1380"/>
                  <a:gd name="T39" fmla="*/ 376 h 1875"/>
                  <a:gd name="T40" fmla="*/ 835 w 1380"/>
                  <a:gd name="T41" fmla="*/ 285 h 1875"/>
                  <a:gd name="T42" fmla="*/ 625 w 1380"/>
                  <a:gd name="T43" fmla="*/ 135 h 1875"/>
                  <a:gd name="T44" fmla="*/ 450 w 1380"/>
                  <a:gd name="T45" fmla="*/ 0 h 1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80" h="1875">
                    <a:moveTo>
                      <a:pt x="450" y="0"/>
                    </a:moveTo>
                    <a:lnTo>
                      <a:pt x="225" y="255"/>
                    </a:lnTo>
                    <a:lnTo>
                      <a:pt x="360" y="433"/>
                    </a:lnTo>
                    <a:lnTo>
                      <a:pt x="136" y="523"/>
                    </a:lnTo>
                    <a:lnTo>
                      <a:pt x="40" y="615"/>
                    </a:lnTo>
                    <a:lnTo>
                      <a:pt x="120" y="740"/>
                    </a:lnTo>
                    <a:lnTo>
                      <a:pt x="30" y="1050"/>
                    </a:lnTo>
                    <a:lnTo>
                      <a:pt x="0" y="1310"/>
                    </a:lnTo>
                    <a:lnTo>
                      <a:pt x="120" y="1415"/>
                    </a:lnTo>
                    <a:lnTo>
                      <a:pt x="265" y="1430"/>
                    </a:lnTo>
                    <a:lnTo>
                      <a:pt x="324" y="1621"/>
                    </a:lnTo>
                    <a:lnTo>
                      <a:pt x="555" y="1875"/>
                    </a:lnTo>
                    <a:lnTo>
                      <a:pt x="896" y="1651"/>
                    </a:lnTo>
                    <a:lnTo>
                      <a:pt x="1200" y="1550"/>
                    </a:lnTo>
                    <a:lnTo>
                      <a:pt x="1380" y="1340"/>
                    </a:lnTo>
                    <a:lnTo>
                      <a:pt x="1125" y="1099"/>
                    </a:lnTo>
                    <a:lnTo>
                      <a:pt x="1122" y="933"/>
                    </a:lnTo>
                    <a:lnTo>
                      <a:pt x="1035" y="657"/>
                    </a:lnTo>
                    <a:lnTo>
                      <a:pt x="990" y="365"/>
                    </a:lnTo>
                    <a:lnTo>
                      <a:pt x="870" y="376"/>
                    </a:lnTo>
                    <a:lnTo>
                      <a:pt x="835" y="285"/>
                    </a:lnTo>
                    <a:lnTo>
                      <a:pt x="625" y="135"/>
                    </a:lnTo>
                    <a:lnTo>
                      <a:pt x="450" y="0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4" name="Freeform 16"/>
              <p:cNvSpPr>
                <a:spLocks/>
              </p:cNvSpPr>
              <p:nvPr/>
            </p:nvSpPr>
            <p:spPr bwMode="auto">
              <a:xfrm>
                <a:off x="4451793" y="3011625"/>
                <a:ext cx="485775" cy="530225"/>
              </a:xfrm>
              <a:custGeom>
                <a:avLst/>
                <a:gdLst>
                  <a:gd name="T0" fmla="*/ 468 w 1710"/>
                  <a:gd name="T1" fmla="*/ 0 h 1995"/>
                  <a:gd name="T2" fmla="*/ 320 w 1710"/>
                  <a:gd name="T3" fmla="*/ 29 h 1995"/>
                  <a:gd name="T4" fmla="*/ 89 w 1710"/>
                  <a:gd name="T5" fmla="*/ 75 h 1995"/>
                  <a:gd name="T6" fmla="*/ 0 w 1710"/>
                  <a:gd name="T7" fmla="*/ 259 h 1995"/>
                  <a:gd name="T8" fmla="*/ 102 w 1710"/>
                  <a:gd name="T9" fmla="*/ 360 h 1995"/>
                  <a:gd name="T10" fmla="*/ 96 w 1710"/>
                  <a:gd name="T11" fmla="*/ 466 h 1995"/>
                  <a:gd name="T12" fmla="*/ 275 w 1710"/>
                  <a:gd name="T13" fmla="*/ 604 h 1995"/>
                  <a:gd name="T14" fmla="*/ 480 w 1710"/>
                  <a:gd name="T15" fmla="*/ 750 h 1995"/>
                  <a:gd name="T16" fmla="*/ 515 w 1710"/>
                  <a:gd name="T17" fmla="*/ 840 h 1995"/>
                  <a:gd name="T18" fmla="*/ 635 w 1710"/>
                  <a:gd name="T19" fmla="*/ 830 h 1995"/>
                  <a:gd name="T20" fmla="*/ 680 w 1710"/>
                  <a:gd name="T21" fmla="*/ 1126 h 1995"/>
                  <a:gd name="T22" fmla="*/ 765 w 1710"/>
                  <a:gd name="T23" fmla="*/ 1396 h 1995"/>
                  <a:gd name="T24" fmla="*/ 770 w 1710"/>
                  <a:gd name="T25" fmla="*/ 1567 h 1995"/>
                  <a:gd name="T26" fmla="*/ 1027 w 1710"/>
                  <a:gd name="T27" fmla="*/ 1808 h 1995"/>
                  <a:gd name="T28" fmla="*/ 1192 w 1710"/>
                  <a:gd name="T29" fmla="*/ 1995 h 1995"/>
                  <a:gd name="T30" fmla="*/ 1426 w 1710"/>
                  <a:gd name="T31" fmla="*/ 1817 h 1995"/>
                  <a:gd name="T32" fmla="*/ 1591 w 1710"/>
                  <a:gd name="T33" fmla="*/ 1791 h 1995"/>
                  <a:gd name="T34" fmla="*/ 1710 w 1710"/>
                  <a:gd name="T35" fmla="*/ 1746 h 1995"/>
                  <a:gd name="T36" fmla="*/ 1701 w 1710"/>
                  <a:gd name="T37" fmla="*/ 1441 h 1995"/>
                  <a:gd name="T38" fmla="*/ 1486 w 1710"/>
                  <a:gd name="T39" fmla="*/ 900 h 1995"/>
                  <a:gd name="T40" fmla="*/ 996 w 1710"/>
                  <a:gd name="T41" fmla="*/ 420 h 1995"/>
                  <a:gd name="T42" fmla="*/ 635 w 1710"/>
                  <a:gd name="T43" fmla="*/ 134 h 1995"/>
                  <a:gd name="T44" fmla="*/ 468 w 1710"/>
                  <a:gd name="T45" fmla="*/ 0 h 1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10" h="1995">
                    <a:moveTo>
                      <a:pt x="468" y="0"/>
                    </a:moveTo>
                    <a:lnTo>
                      <a:pt x="320" y="29"/>
                    </a:lnTo>
                    <a:lnTo>
                      <a:pt x="89" y="75"/>
                    </a:lnTo>
                    <a:lnTo>
                      <a:pt x="0" y="259"/>
                    </a:lnTo>
                    <a:lnTo>
                      <a:pt x="102" y="360"/>
                    </a:lnTo>
                    <a:lnTo>
                      <a:pt x="96" y="466"/>
                    </a:lnTo>
                    <a:lnTo>
                      <a:pt x="275" y="604"/>
                    </a:lnTo>
                    <a:lnTo>
                      <a:pt x="480" y="750"/>
                    </a:lnTo>
                    <a:lnTo>
                      <a:pt x="515" y="840"/>
                    </a:lnTo>
                    <a:lnTo>
                      <a:pt x="635" y="830"/>
                    </a:lnTo>
                    <a:lnTo>
                      <a:pt x="680" y="1126"/>
                    </a:lnTo>
                    <a:lnTo>
                      <a:pt x="765" y="1396"/>
                    </a:lnTo>
                    <a:lnTo>
                      <a:pt x="770" y="1567"/>
                    </a:lnTo>
                    <a:lnTo>
                      <a:pt x="1027" y="1808"/>
                    </a:lnTo>
                    <a:lnTo>
                      <a:pt x="1192" y="1995"/>
                    </a:lnTo>
                    <a:lnTo>
                      <a:pt x="1426" y="1817"/>
                    </a:lnTo>
                    <a:lnTo>
                      <a:pt x="1591" y="1791"/>
                    </a:lnTo>
                    <a:lnTo>
                      <a:pt x="1710" y="1746"/>
                    </a:lnTo>
                    <a:lnTo>
                      <a:pt x="1701" y="1441"/>
                    </a:lnTo>
                    <a:lnTo>
                      <a:pt x="1486" y="900"/>
                    </a:lnTo>
                    <a:lnTo>
                      <a:pt x="996" y="420"/>
                    </a:lnTo>
                    <a:lnTo>
                      <a:pt x="635" y="134"/>
                    </a:lnTo>
                    <a:lnTo>
                      <a:pt x="468" y="0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5" name="Freeform 17"/>
              <p:cNvSpPr>
                <a:spLocks/>
              </p:cNvSpPr>
              <p:nvPr/>
            </p:nvSpPr>
            <p:spPr bwMode="auto">
              <a:xfrm>
                <a:off x="3626293" y="2468700"/>
                <a:ext cx="958850" cy="612775"/>
              </a:xfrm>
              <a:custGeom>
                <a:avLst/>
                <a:gdLst>
                  <a:gd name="T0" fmla="*/ 0 w 3376"/>
                  <a:gd name="T1" fmla="*/ 701 h 2310"/>
                  <a:gd name="T2" fmla="*/ 86 w 3376"/>
                  <a:gd name="T3" fmla="*/ 520 h 2310"/>
                  <a:gd name="T4" fmla="*/ 174 w 3376"/>
                  <a:gd name="T5" fmla="*/ 512 h 2310"/>
                  <a:gd name="T6" fmla="*/ 226 w 3376"/>
                  <a:gd name="T7" fmla="*/ 325 h 2310"/>
                  <a:gd name="T8" fmla="*/ 222 w 3376"/>
                  <a:gd name="T9" fmla="*/ 163 h 2310"/>
                  <a:gd name="T10" fmla="*/ 306 w 3376"/>
                  <a:gd name="T11" fmla="*/ 0 h 2310"/>
                  <a:gd name="T12" fmla="*/ 495 w 3376"/>
                  <a:gd name="T13" fmla="*/ 29 h 2310"/>
                  <a:gd name="T14" fmla="*/ 660 w 3376"/>
                  <a:gd name="T15" fmla="*/ 11 h 2310"/>
                  <a:gd name="T16" fmla="*/ 875 w 3376"/>
                  <a:gd name="T17" fmla="*/ 70 h 2310"/>
                  <a:gd name="T18" fmla="*/ 1007 w 3376"/>
                  <a:gd name="T19" fmla="*/ 53 h 2310"/>
                  <a:gd name="T20" fmla="*/ 1031 w 3376"/>
                  <a:gd name="T21" fmla="*/ 176 h 2310"/>
                  <a:gd name="T22" fmla="*/ 1247 w 3376"/>
                  <a:gd name="T23" fmla="*/ 212 h 2310"/>
                  <a:gd name="T24" fmla="*/ 1395 w 3376"/>
                  <a:gd name="T25" fmla="*/ 406 h 2310"/>
                  <a:gd name="T26" fmla="*/ 1562 w 3376"/>
                  <a:gd name="T27" fmla="*/ 422 h 2310"/>
                  <a:gd name="T28" fmla="*/ 1683 w 3376"/>
                  <a:gd name="T29" fmla="*/ 316 h 2310"/>
                  <a:gd name="T30" fmla="*/ 1864 w 3376"/>
                  <a:gd name="T31" fmla="*/ 460 h 2310"/>
                  <a:gd name="T32" fmla="*/ 2345 w 3376"/>
                  <a:gd name="T33" fmla="*/ 455 h 2310"/>
                  <a:gd name="T34" fmla="*/ 2522 w 3376"/>
                  <a:gd name="T35" fmla="*/ 521 h 2310"/>
                  <a:gd name="T36" fmla="*/ 2669 w 3376"/>
                  <a:gd name="T37" fmla="*/ 631 h 2310"/>
                  <a:gd name="T38" fmla="*/ 2792 w 3376"/>
                  <a:gd name="T39" fmla="*/ 550 h 2310"/>
                  <a:gd name="T40" fmla="*/ 3002 w 3376"/>
                  <a:gd name="T41" fmla="*/ 521 h 2310"/>
                  <a:gd name="T42" fmla="*/ 3212 w 3376"/>
                  <a:gd name="T43" fmla="*/ 584 h 2310"/>
                  <a:gd name="T44" fmla="*/ 3325 w 3376"/>
                  <a:gd name="T45" fmla="*/ 688 h 2310"/>
                  <a:gd name="T46" fmla="*/ 3151 w 3376"/>
                  <a:gd name="T47" fmla="*/ 850 h 2310"/>
                  <a:gd name="T48" fmla="*/ 3161 w 3376"/>
                  <a:gd name="T49" fmla="*/ 1015 h 2310"/>
                  <a:gd name="T50" fmla="*/ 3041 w 3376"/>
                  <a:gd name="T51" fmla="*/ 1060 h 2310"/>
                  <a:gd name="T52" fmla="*/ 2881 w 3376"/>
                  <a:gd name="T53" fmla="*/ 1000 h 2310"/>
                  <a:gd name="T54" fmla="*/ 2801 w 3376"/>
                  <a:gd name="T55" fmla="*/ 1105 h 2310"/>
                  <a:gd name="T56" fmla="*/ 2906 w 3376"/>
                  <a:gd name="T57" fmla="*/ 1156 h 2310"/>
                  <a:gd name="T58" fmla="*/ 3046 w 3376"/>
                  <a:gd name="T59" fmla="*/ 1171 h 2310"/>
                  <a:gd name="T60" fmla="*/ 3121 w 3376"/>
                  <a:gd name="T61" fmla="*/ 1120 h 2310"/>
                  <a:gd name="T62" fmla="*/ 3131 w 3376"/>
                  <a:gd name="T63" fmla="*/ 1366 h 2310"/>
                  <a:gd name="T64" fmla="*/ 3221 w 3376"/>
                  <a:gd name="T65" fmla="*/ 1696 h 2310"/>
                  <a:gd name="T66" fmla="*/ 3376 w 3376"/>
                  <a:gd name="T67" fmla="*/ 2051 h 2310"/>
                  <a:gd name="T68" fmla="*/ 2996 w 3376"/>
                  <a:gd name="T69" fmla="*/ 2126 h 2310"/>
                  <a:gd name="T70" fmla="*/ 2908 w 3376"/>
                  <a:gd name="T71" fmla="*/ 2310 h 2310"/>
                  <a:gd name="T72" fmla="*/ 2809 w 3376"/>
                  <a:gd name="T73" fmla="*/ 2272 h 2310"/>
                  <a:gd name="T74" fmla="*/ 2630 w 3376"/>
                  <a:gd name="T75" fmla="*/ 2162 h 2310"/>
                  <a:gd name="T76" fmla="*/ 2546 w 3376"/>
                  <a:gd name="T77" fmla="*/ 2034 h 2310"/>
                  <a:gd name="T78" fmla="*/ 2576 w 3376"/>
                  <a:gd name="T79" fmla="*/ 1709 h 2310"/>
                  <a:gd name="T80" fmla="*/ 2242 w 3376"/>
                  <a:gd name="T81" fmla="*/ 1583 h 2310"/>
                  <a:gd name="T82" fmla="*/ 1940 w 3376"/>
                  <a:gd name="T83" fmla="*/ 1672 h 2310"/>
                  <a:gd name="T84" fmla="*/ 1772 w 3376"/>
                  <a:gd name="T85" fmla="*/ 1678 h 2310"/>
                  <a:gd name="T86" fmla="*/ 1433 w 3376"/>
                  <a:gd name="T87" fmla="*/ 1539 h 2310"/>
                  <a:gd name="T88" fmla="*/ 1007 w 3376"/>
                  <a:gd name="T89" fmla="*/ 1226 h 2310"/>
                  <a:gd name="T90" fmla="*/ 704 w 3376"/>
                  <a:gd name="T91" fmla="*/ 944 h 2310"/>
                  <a:gd name="T92" fmla="*/ 511 w 3376"/>
                  <a:gd name="T93" fmla="*/ 1080 h 2310"/>
                  <a:gd name="T94" fmla="*/ 163 w 3376"/>
                  <a:gd name="T95" fmla="*/ 739 h 2310"/>
                  <a:gd name="T96" fmla="*/ 0 w 3376"/>
                  <a:gd name="T97" fmla="*/ 701 h 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376" h="2310">
                    <a:moveTo>
                      <a:pt x="0" y="701"/>
                    </a:moveTo>
                    <a:lnTo>
                      <a:pt x="86" y="520"/>
                    </a:lnTo>
                    <a:lnTo>
                      <a:pt x="174" y="512"/>
                    </a:lnTo>
                    <a:lnTo>
                      <a:pt x="226" y="325"/>
                    </a:lnTo>
                    <a:lnTo>
                      <a:pt x="222" y="163"/>
                    </a:lnTo>
                    <a:lnTo>
                      <a:pt x="306" y="0"/>
                    </a:lnTo>
                    <a:lnTo>
                      <a:pt x="495" y="29"/>
                    </a:lnTo>
                    <a:lnTo>
                      <a:pt x="660" y="11"/>
                    </a:lnTo>
                    <a:lnTo>
                      <a:pt x="875" y="70"/>
                    </a:lnTo>
                    <a:lnTo>
                      <a:pt x="1007" y="53"/>
                    </a:lnTo>
                    <a:lnTo>
                      <a:pt x="1031" y="176"/>
                    </a:lnTo>
                    <a:lnTo>
                      <a:pt x="1247" y="212"/>
                    </a:lnTo>
                    <a:lnTo>
                      <a:pt x="1395" y="406"/>
                    </a:lnTo>
                    <a:lnTo>
                      <a:pt x="1562" y="422"/>
                    </a:lnTo>
                    <a:lnTo>
                      <a:pt x="1683" y="316"/>
                    </a:lnTo>
                    <a:lnTo>
                      <a:pt x="1864" y="460"/>
                    </a:lnTo>
                    <a:lnTo>
                      <a:pt x="2345" y="455"/>
                    </a:lnTo>
                    <a:lnTo>
                      <a:pt x="2522" y="521"/>
                    </a:lnTo>
                    <a:lnTo>
                      <a:pt x="2669" y="631"/>
                    </a:lnTo>
                    <a:lnTo>
                      <a:pt x="2792" y="550"/>
                    </a:lnTo>
                    <a:lnTo>
                      <a:pt x="3002" y="521"/>
                    </a:lnTo>
                    <a:lnTo>
                      <a:pt x="3212" y="584"/>
                    </a:lnTo>
                    <a:lnTo>
                      <a:pt x="3325" y="688"/>
                    </a:lnTo>
                    <a:lnTo>
                      <a:pt x="3151" y="850"/>
                    </a:lnTo>
                    <a:lnTo>
                      <a:pt x="3161" y="1015"/>
                    </a:lnTo>
                    <a:lnTo>
                      <a:pt x="3041" y="1060"/>
                    </a:lnTo>
                    <a:lnTo>
                      <a:pt x="2881" y="1000"/>
                    </a:lnTo>
                    <a:lnTo>
                      <a:pt x="2801" y="1105"/>
                    </a:lnTo>
                    <a:lnTo>
                      <a:pt x="2906" y="1156"/>
                    </a:lnTo>
                    <a:lnTo>
                      <a:pt x="3046" y="1171"/>
                    </a:lnTo>
                    <a:lnTo>
                      <a:pt x="3121" y="1120"/>
                    </a:lnTo>
                    <a:lnTo>
                      <a:pt x="3131" y="1366"/>
                    </a:lnTo>
                    <a:lnTo>
                      <a:pt x="3221" y="1696"/>
                    </a:lnTo>
                    <a:lnTo>
                      <a:pt x="3376" y="2051"/>
                    </a:lnTo>
                    <a:lnTo>
                      <a:pt x="2996" y="2126"/>
                    </a:lnTo>
                    <a:lnTo>
                      <a:pt x="2908" y="2310"/>
                    </a:lnTo>
                    <a:lnTo>
                      <a:pt x="2809" y="2272"/>
                    </a:lnTo>
                    <a:lnTo>
                      <a:pt x="2630" y="2162"/>
                    </a:lnTo>
                    <a:lnTo>
                      <a:pt x="2546" y="2034"/>
                    </a:lnTo>
                    <a:lnTo>
                      <a:pt x="2576" y="1709"/>
                    </a:lnTo>
                    <a:lnTo>
                      <a:pt x="2242" y="1583"/>
                    </a:lnTo>
                    <a:lnTo>
                      <a:pt x="1940" y="1672"/>
                    </a:lnTo>
                    <a:lnTo>
                      <a:pt x="1772" y="1678"/>
                    </a:lnTo>
                    <a:lnTo>
                      <a:pt x="1433" y="1539"/>
                    </a:lnTo>
                    <a:lnTo>
                      <a:pt x="1007" y="1226"/>
                    </a:lnTo>
                    <a:lnTo>
                      <a:pt x="704" y="944"/>
                    </a:lnTo>
                    <a:lnTo>
                      <a:pt x="511" y="1080"/>
                    </a:lnTo>
                    <a:lnTo>
                      <a:pt x="163" y="739"/>
                    </a:lnTo>
                    <a:lnTo>
                      <a:pt x="0" y="701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6" name="Freeform 18"/>
              <p:cNvSpPr>
                <a:spLocks/>
              </p:cNvSpPr>
              <p:nvPr/>
            </p:nvSpPr>
            <p:spPr bwMode="auto">
              <a:xfrm>
                <a:off x="3475481" y="1916250"/>
                <a:ext cx="817562" cy="690563"/>
              </a:xfrm>
              <a:custGeom>
                <a:avLst/>
                <a:gdLst>
                  <a:gd name="T0" fmla="*/ 840 w 2876"/>
                  <a:gd name="T1" fmla="*/ 63 h 2606"/>
                  <a:gd name="T2" fmla="*/ 830 w 2876"/>
                  <a:gd name="T3" fmla="*/ 195 h 2606"/>
                  <a:gd name="T4" fmla="*/ 819 w 2876"/>
                  <a:gd name="T5" fmla="*/ 300 h 2606"/>
                  <a:gd name="T6" fmla="*/ 757 w 2876"/>
                  <a:gd name="T7" fmla="*/ 473 h 2606"/>
                  <a:gd name="T8" fmla="*/ 550 w 2876"/>
                  <a:gd name="T9" fmla="*/ 612 h 2606"/>
                  <a:gd name="T10" fmla="*/ 561 w 2876"/>
                  <a:gd name="T11" fmla="*/ 842 h 2606"/>
                  <a:gd name="T12" fmla="*/ 490 w 2876"/>
                  <a:gd name="T13" fmla="*/ 902 h 2606"/>
                  <a:gd name="T14" fmla="*/ 409 w 2876"/>
                  <a:gd name="T15" fmla="*/ 890 h 2606"/>
                  <a:gd name="T16" fmla="*/ 370 w 2876"/>
                  <a:gd name="T17" fmla="*/ 698 h 2606"/>
                  <a:gd name="T18" fmla="*/ 275 w 2876"/>
                  <a:gd name="T19" fmla="*/ 825 h 2606"/>
                  <a:gd name="T20" fmla="*/ 230 w 2876"/>
                  <a:gd name="T21" fmla="*/ 1140 h 2606"/>
                  <a:gd name="T22" fmla="*/ 305 w 2876"/>
                  <a:gd name="T23" fmla="*/ 1336 h 2606"/>
                  <a:gd name="T24" fmla="*/ 345 w 2876"/>
                  <a:gd name="T25" fmla="*/ 1636 h 2606"/>
                  <a:gd name="T26" fmla="*/ 225 w 2876"/>
                  <a:gd name="T27" fmla="*/ 1681 h 2606"/>
                  <a:gd name="T28" fmla="*/ 75 w 2876"/>
                  <a:gd name="T29" fmla="*/ 1576 h 2606"/>
                  <a:gd name="T30" fmla="*/ 0 w 2876"/>
                  <a:gd name="T31" fmla="*/ 1696 h 2606"/>
                  <a:gd name="T32" fmla="*/ 20 w 2876"/>
                  <a:gd name="T33" fmla="*/ 1811 h 2606"/>
                  <a:gd name="T34" fmla="*/ 65 w 2876"/>
                  <a:gd name="T35" fmla="*/ 2071 h 2606"/>
                  <a:gd name="T36" fmla="*/ 315 w 2876"/>
                  <a:gd name="T37" fmla="*/ 2081 h 2606"/>
                  <a:gd name="T38" fmla="*/ 395 w 2876"/>
                  <a:gd name="T39" fmla="*/ 2206 h 2606"/>
                  <a:gd name="T40" fmla="*/ 540 w 2876"/>
                  <a:gd name="T41" fmla="*/ 2441 h 2606"/>
                  <a:gd name="T42" fmla="*/ 618 w 2876"/>
                  <a:gd name="T43" fmla="*/ 2606 h 2606"/>
                  <a:gd name="T44" fmla="*/ 705 w 2876"/>
                  <a:gd name="T45" fmla="*/ 2596 h 2606"/>
                  <a:gd name="T46" fmla="*/ 755 w 2876"/>
                  <a:gd name="T47" fmla="*/ 2416 h 2606"/>
                  <a:gd name="T48" fmla="*/ 750 w 2876"/>
                  <a:gd name="T49" fmla="*/ 2251 h 2606"/>
                  <a:gd name="T50" fmla="*/ 835 w 2876"/>
                  <a:gd name="T51" fmla="*/ 2086 h 2606"/>
                  <a:gd name="T52" fmla="*/ 1025 w 2876"/>
                  <a:gd name="T53" fmla="*/ 2116 h 2606"/>
                  <a:gd name="T54" fmla="*/ 1190 w 2876"/>
                  <a:gd name="T55" fmla="*/ 2096 h 2606"/>
                  <a:gd name="T56" fmla="*/ 1400 w 2876"/>
                  <a:gd name="T57" fmla="*/ 2156 h 2606"/>
                  <a:gd name="T58" fmla="*/ 1536 w 2876"/>
                  <a:gd name="T59" fmla="*/ 2141 h 2606"/>
                  <a:gd name="T60" fmla="*/ 1561 w 2876"/>
                  <a:gd name="T61" fmla="*/ 2261 h 2606"/>
                  <a:gd name="T62" fmla="*/ 1776 w 2876"/>
                  <a:gd name="T63" fmla="*/ 2296 h 2606"/>
                  <a:gd name="T64" fmla="*/ 1921 w 2876"/>
                  <a:gd name="T65" fmla="*/ 2491 h 2606"/>
                  <a:gd name="T66" fmla="*/ 2091 w 2876"/>
                  <a:gd name="T67" fmla="*/ 2506 h 2606"/>
                  <a:gd name="T68" fmla="*/ 2211 w 2876"/>
                  <a:gd name="T69" fmla="*/ 2401 h 2606"/>
                  <a:gd name="T70" fmla="*/ 2391 w 2876"/>
                  <a:gd name="T71" fmla="*/ 2546 h 2606"/>
                  <a:gd name="T72" fmla="*/ 2876 w 2876"/>
                  <a:gd name="T73" fmla="*/ 2541 h 2606"/>
                  <a:gd name="T74" fmla="*/ 2595 w 2876"/>
                  <a:gd name="T75" fmla="*/ 2292 h 2606"/>
                  <a:gd name="T76" fmla="*/ 2340 w 2876"/>
                  <a:gd name="T77" fmla="*/ 2013 h 2606"/>
                  <a:gd name="T78" fmla="*/ 2239 w 2876"/>
                  <a:gd name="T79" fmla="*/ 1719 h 2606"/>
                  <a:gd name="T80" fmla="*/ 2271 w 2876"/>
                  <a:gd name="T81" fmla="*/ 1556 h 2606"/>
                  <a:gd name="T82" fmla="*/ 2436 w 2876"/>
                  <a:gd name="T83" fmla="*/ 1321 h 2606"/>
                  <a:gd name="T84" fmla="*/ 2463 w 2876"/>
                  <a:gd name="T85" fmla="*/ 1212 h 2606"/>
                  <a:gd name="T86" fmla="*/ 2269 w 2876"/>
                  <a:gd name="T87" fmla="*/ 1316 h 2606"/>
                  <a:gd name="T88" fmla="*/ 2176 w 2876"/>
                  <a:gd name="T89" fmla="*/ 1181 h 2606"/>
                  <a:gd name="T90" fmla="*/ 2182 w 2876"/>
                  <a:gd name="T91" fmla="*/ 944 h 2606"/>
                  <a:gd name="T92" fmla="*/ 2311 w 2876"/>
                  <a:gd name="T93" fmla="*/ 728 h 2606"/>
                  <a:gd name="T94" fmla="*/ 2406 w 2876"/>
                  <a:gd name="T95" fmla="*/ 416 h 2606"/>
                  <a:gd name="T96" fmla="*/ 2413 w 2876"/>
                  <a:gd name="T97" fmla="*/ 266 h 2606"/>
                  <a:gd name="T98" fmla="*/ 2080 w 2876"/>
                  <a:gd name="T99" fmla="*/ 93 h 2606"/>
                  <a:gd name="T100" fmla="*/ 1821 w 2876"/>
                  <a:gd name="T101" fmla="*/ 25 h 2606"/>
                  <a:gd name="T102" fmla="*/ 1741 w 2876"/>
                  <a:gd name="T103" fmla="*/ 220 h 2606"/>
                  <a:gd name="T104" fmla="*/ 1776 w 2876"/>
                  <a:gd name="T105" fmla="*/ 435 h 2606"/>
                  <a:gd name="T106" fmla="*/ 1741 w 2876"/>
                  <a:gd name="T107" fmla="*/ 490 h 2606"/>
                  <a:gd name="T108" fmla="*/ 1560 w 2876"/>
                  <a:gd name="T109" fmla="*/ 383 h 2606"/>
                  <a:gd name="T110" fmla="*/ 1380 w 2876"/>
                  <a:gd name="T111" fmla="*/ 261 h 2606"/>
                  <a:gd name="T112" fmla="*/ 1239 w 2876"/>
                  <a:gd name="T113" fmla="*/ 338 h 2606"/>
                  <a:gd name="T114" fmla="*/ 1100 w 2876"/>
                  <a:gd name="T115" fmla="*/ 300 h 2606"/>
                  <a:gd name="T116" fmla="*/ 1010 w 2876"/>
                  <a:gd name="T117" fmla="*/ 0 h 2606"/>
                  <a:gd name="T118" fmla="*/ 903 w 2876"/>
                  <a:gd name="T119" fmla="*/ 0 h 2606"/>
                  <a:gd name="T120" fmla="*/ 840 w 2876"/>
                  <a:gd name="T121" fmla="*/ 63 h 2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76" h="2606">
                    <a:moveTo>
                      <a:pt x="840" y="63"/>
                    </a:moveTo>
                    <a:lnTo>
                      <a:pt x="830" y="195"/>
                    </a:lnTo>
                    <a:lnTo>
                      <a:pt x="819" y="300"/>
                    </a:lnTo>
                    <a:lnTo>
                      <a:pt x="757" y="473"/>
                    </a:lnTo>
                    <a:lnTo>
                      <a:pt x="550" y="612"/>
                    </a:lnTo>
                    <a:lnTo>
                      <a:pt x="561" y="842"/>
                    </a:lnTo>
                    <a:lnTo>
                      <a:pt x="490" y="902"/>
                    </a:lnTo>
                    <a:lnTo>
                      <a:pt x="409" y="890"/>
                    </a:lnTo>
                    <a:lnTo>
                      <a:pt x="370" y="698"/>
                    </a:lnTo>
                    <a:lnTo>
                      <a:pt x="275" y="825"/>
                    </a:lnTo>
                    <a:lnTo>
                      <a:pt x="230" y="1140"/>
                    </a:lnTo>
                    <a:lnTo>
                      <a:pt x="305" y="1336"/>
                    </a:lnTo>
                    <a:lnTo>
                      <a:pt x="345" y="1636"/>
                    </a:lnTo>
                    <a:lnTo>
                      <a:pt x="225" y="1681"/>
                    </a:lnTo>
                    <a:lnTo>
                      <a:pt x="75" y="1576"/>
                    </a:lnTo>
                    <a:lnTo>
                      <a:pt x="0" y="1696"/>
                    </a:lnTo>
                    <a:lnTo>
                      <a:pt x="20" y="1811"/>
                    </a:lnTo>
                    <a:lnTo>
                      <a:pt x="65" y="2071"/>
                    </a:lnTo>
                    <a:lnTo>
                      <a:pt x="315" y="2081"/>
                    </a:lnTo>
                    <a:lnTo>
                      <a:pt x="395" y="2206"/>
                    </a:lnTo>
                    <a:lnTo>
                      <a:pt x="540" y="2441"/>
                    </a:lnTo>
                    <a:lnTo>
                      <a:pt x="618" y="2606"/>
                    </a:lnTo>
                    <a:lnTo>
                      <a:pt x="705" y="2596"/>
                    </a:lnTo>
                    <a:lnTo>
                      <a:pt x="755" y="2416"/>
                    </a:lnTo>
                    <a:lnTo>
                      <a:pt x="750" y="2251"/>
                    </a:lnTo>
                    <a:lnTo>
                      <a:pt x="835" y="2086"/>
                    </a:lnTo>
                    <a:lnTo>
                      <a:pt x="1025" y="2116"/>
                    </a:lnTo>
                    <a:lnTo>
                      <a:pt x="1190" y="2096"/>
                    </a:lnTo>
                    <a:lnTo>
                      <a:pt x="1400" y="2156"/>
                    </a:lnTo>
                    <a:lnTo>
                      <a:pt x="1536" y="2141"/>
                    </a:lnTo>
                    <a:lnTo>
                      <a:pt x="1561" y="2261"/>
                    </a:lnTo>
                    <a:lnTo>
                      <a:pt x="1776" y="2296"/>
                    </a:lnTo>
                    <a:lnTo>
                      <a:pt x="1921" y="2491"/>
                    </a:lnTo>
                    <a:lnTo>
                      <a:pt x="2091" y="2506"/>
                    </a:lnTo>
                    <a:lnTo>
                      <a:pt x="2211" y="2401"/>
                    </a:lnTo>
                    <a:lnTo>
                      <a:pt x="2391" y="2546"/>
                    </a:lnTo>
                    <a:lnTo>
                      <a:pt x="2876" y="2541"/>
                    </a:lnTo>
                    <a:lnTo>
                      <a:pt x="2595" y="2292"/>
                    </a:lnTo>
                    <a:lnTo>
                      <a:pt x="2340" y="2013"/>
                    </a:lnTo>
                    <a:lnTo>
                      <a:pt x="2239" y="1719"/>
                    </a:lnTo>
                    <a:lnTo>
                      <a:pt x="2271" y="1556"/>
                    </a:lnTo>
                    <a:lnTo>
                      <a:pt x="2436" y="1321"/>
                    </a:lnTo>
                    <a:lnTo>
                      <a:pt x="2463" y="1212"/>
                    </a:lnTo>
                    <a:lnTo>
                      <a:pt x="2269" y="1316"/>
                    </a:lnTo>
                    <a:lnTo>
                      <a:pt x="2176" y="1181"/>
                    </a:lnTo>
                    <a:lnTo>
                      <a:pt x="2182" y="944"/>
                    </a:lnTo>
                    <a:lnTo>
                      <a:pt x="2311" y="728"/>
                    </a:lnTo>
                    <a:lnTo>
                      <a:pt x="2406" y="416"/>
                    </a:lnTo>
                    <a:lnTo>
                      <a:pt x="2413" y="266"/>
                    </a:lnTo>
                    <a:lnTo>
                      <a:pt x="2080" y="93"/>
                    </a:lnTo>
                    <a:lnTo>
                      <a:pt x="1821" y="25"/>
                    </a:lnTo>
                    <a:lnTo>
                      <a:pt x="1741" y="220"/>
                    </a:lnTo>
                    <a:lnTo>
                      <a:pt x="1776" y="435"/>
                    </a:lnTo>
                    <a:lnTo>
                      <a:pt x="1741" y="490"/>
                    </a:lnTo>
                    <a:lnTo>
                      <a:pt x="1560" y="383"/>
                    </a:lnTo>
                    <a:lnTo>
                      <a:pt x="1380" y="261"/>
                    </a:lnTo>
                    <a:lnTo>
                      <a:pt x="1239" y="338"/>
                    </a:lnTo>
                    <a:lnTo>
                      <a:pt x="1100" y="300"/>
                    </a:lnTo>
                    <a:lnTo>
                      <a:pt x="1010" y="0"/>
                    </a:lnTo>
                    <a:lnTo>
                      <a:pt x="903" y="0"/>
                    </a:lnTo>
                    <a:lnTo>
                      <a:pt x="840" y="63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b="1" kern="0">
                  <a:solidFill>
                    <a:srgbClr val="000000"/>
                  </a:solidFill>
                  <a:latin typeface="Arial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37" name="Freeform 19"/>
              <p:cNvSpPr>
                <a:spLocks/>
              </p:cNvSpPr>
              <p:nvPr/>
            </p:nvSpPr>
            <p:spPr bwMode="auto">
              <a:xfrm>
                <a:off x="4112068" y="1981338"/>
                <a:ext cx="728662" cy="669925"/>
              </a:xfrm>
              <a:custGeom>
                <a:avLst/>
                <a:gdLst>
                  <a:gd name="T0" fmla="*/ 760 w 2566"/>
                  <a:gd name="T1" fmla="*/ 934 h 2525"/>
                  <a:gd name="T2" fmla="*/ 985 w 2566"/>
                  <a:gd name="T3" fmla="*/ 801 h 2525"/>
                  <a:gd name="T4" fmla="*/ 1180 w 2566"/>
                  <a:gd name="T5" fmla="*/ 899 h 2525"/>
                  <a:gd name="T6" fmla="*/ 1279 w 2566"/>
                  <a:gd name="T7" fmla="*/ 754 h 2525"/>
                  <a:gd name="T8" fmla="*/ 1448 w 2566"/>
                  <a:gd name="T9" fmla="*/ 696 h 2525"/>
                  <a:gd name="T10" fmla="*/ 1546 w 2566"/>
                  <a:gd name="T11" fmla="*/ 696 h 2525"/>
                  <a:gd name="T12" fmla="*/ 1316 w 2566"/>
                  <a:gd name="T13" fmla="*/ 249 h 2525"/>
                  <a:gd name="T14" fmla="*/ 1768 w 2566"/>
                  <a:gd name="T15" fmla="*/ 0 h 2525"/>
                  <a:gd name="T16" fmla="*/ 2011 w 2566"/>
                  <a:gd name="T17" fmla="*/ 4 h 2525"/>
                  <a:gd name="T18" fmla="*/ 2162 w 2566"/>
                  <a:gd name="T19" fmla="*/ 124 h 2525"/>
                  <a:gd name="T20" fmla="*/ 2456 w 2566"/>
                  <a:gd name="T21" fmla="*/ 139 h 2525"/>
                  <a:gd name="T22" fmla="*/ 2251 w 2566"/>
                  <a:gd name="T23" fmla="*/ 404 h 2525"/>
                  <a:gd name="T24" fmla="*/ 2311 w 2566"/>
                  <a:gd name="T25" fmla="*/ 516 h 2525"/>
                  <a:gd name="T26" fmla="*/ 2551 w 2566"/>
                  <a:gd name="T27" fmla="*/ 574 h 2525"/>
                  <a:gd name="T28" fmla="*/ 2566 w 2566"/>
                  <a:gd name="T29" fmla="*/ 839 h 2525"/>
                  <a:gd name="T30" fmla="*/ 2501 w 2566"/>
                  <a:gd name="T31" fmla="*/ 1114 h 2525"/>
                  <a:gd name="T32" fmla="*/ 2566 w 2566"/>
                  <a:gd name="T33" fmla="*/ 1370 h 2525"/>
                  <a:gd name="T34" fmla="*/ 2401 w 2566"/>
                  <a:gd name="T35" fmla="*/ 1440 h 2525"/>
                  <a:gd name="T36" fmla="*/ 2396 w 2566"/>
                  <a:gd name="T37" fmla="*/ 1605 h 2525"/>
                  <a:gd name="T38" fmla="*/ 2111 w 2566"/>
                  <a:gd name="T39" fmla="*/ 1620 h 2525"/>
                  <a:gd name="T40" fmla="*/ 1886 w 2566"/>
                  <a:gd name="T41" fmla="*/ 1725 h 2525"/>
                  <a:gd name="T42" fmla="*/ 1561 w 2566"/>
                  <a:gd name="T43" fmla="*/ 1710 h 2525"/>
                  <a:gd name="T44" fmla="*/ 1421 w 2566"/>
                  <a:gd name="T45" fmla="*/ 2025 h 2525"/>
                  <a:gd name="T46" fmla="*/ 1526 w 2566"/>
                  <a:gd name="T47" fmla="*/ 2205 h 2525"/>
                  <a:gd name="T48" fmla="*/ 1616 w 2566"/>
                  <a:gd name="T49" fmla="*/ 2525 h 2525"/>
                  <a:gd name="T50" fmla="*/ 1501 w 2566"/>
                  <a:gd name="T51" fmla="*/ 2420 h 2525"/>
                  <a:gd name="T52" fmla="*/ 1291 w 2566"/>
                  <a:gd name="T53" fmla="*/ 2355 h 2525"/>
                  <a:gd name="T54" fmla="*/ 1080 w 2566"/>
                  <a:gd name="T55" fmla="*/ 2385 h 2525"/>
                  <a:gd name="T56" fmla="*/ 960 w 2566"/>
                  <a:gd name="T57" fmla="*/ 2465 h 2525"/>
                  <a:gd name="T58" fmla="*/ 810 w 2566"/>
                  <a:gd name="T59" fmla="*/ 2355 h 2525"/>
                  <a:gd name="T60" fmla="*/ 640 w 2566"/>
                  <a:gd name="T61" fmla="*/ 2292 h 2525"/>
                  <a:gd name="T62" fmla="*/ 345 w 2566"/>
                  <a:gd name="T63" fmla="*/ 2030 h 2525"/>
                  <a:gd name="T64" fmla="*/ 100 w 2566"/>
                  <a:gd name="T65" fmla="*/ 1760 h 2525"/>
                  <a:gd name="T66" fmla="*/ 0 w 2566"/>
                  <a:gd name="T67" fmla="*/ 1470 h 2525"/>
                  <a:gd name="T68" fmla="*/ 30 w 2566"/>
                  <a:gd name="T69" fmla="*/ 1305 h 2525"/>
                  <a:gd name="T70" fmla="*/ 195 w 2566"/>
                  <a:gd name="T71" fmla="*/ 1069 h 2525"/>
                  <a:gd name="T72" fmla="*/ 223 w 2566"/>
                  <a:gd name="T73" fmla="*/ 960 h 2525"/>
                  <a:gd name="T74" fmla="*/ 340 w 2566"/>
                  <a:gd name="T75" fmla="*/ 1018 h 2525"/>
                  <a:gd name="T76" fmla="*/ 373 w 2566"/>
                  <a:gd name="T77" fmla="*/ 1219 h 2525"/>
                  <a:gd name="T78" fmla="*/ 566 w 2566"/>
                  <a:gd name="T79" fmla="*/ 1245 h 2525"/>
                  <a:gd name="T80" fmla="*/ 677 w 2566"/>
                  <a:gd name="T81" fmla="*/ 1065 h 2525"/>
                  <a:gd name="T82" fmla="*/ 760 w 2566"/>
                  <a:gd name="T83" fmla="*/ 934 h 2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6" h="2525">
                    <a:moveTo>
                      <a:pt x="760" y="934"/>
                    </a:moveTo>
                    <a:lnTo>
                      <a:pt x="985" y="801"/>
                    </a:lnTo>
                    <a:lnTo>
                      <a:pt x="1180" y="899"/>
                    </a:lnTo>
                    <a:lnTo>
                      <a:pt x="1279" y="754"/>
                    </a:lnTo>
                    <a:lnTo>
                      <a:pt x="1448" y="696"/>
                    </a:lnTo>
                    <a:lnTo>
                      <a:pt x="1546" y="696"/>
                    </a:lnTo>
                    <a:lnTo>
                      <a:pt x="1316" y="249"/>
                    </a:lnTo>
                    <a:lnTo>
                      <a:pt x="1768" y="0"/>
                    </a:lnTo>
                    <a:lnTo>
                      <a:pt x="2011" y="4"/>
                    </a:lnTo>
                    <a:lnTo>
                      <a:pt x="2162" y="124"/>
                    </a:lnTo>
                    <a:lnTo>
                      <a:pt x="2456" y="139"/>
                    </a:lnTo>
                    <a:lnTo>
                      <a:pt x="2251" y="404"/>
                    </a:lnTo>
                    <a:lnTo>
                      <a:pt x="2311" y="516"/>
                    </a:lnTo>
                    <a:lnTo>
                      <a:pt x="2551" y="574"/>
                    </a:lnTo>
                    <a:lnTo>
                      <a:pt x="2566" y="839"/>
                    </a:lnTo>
                    <a:lnTo>
                      <a:pt x="2501" y="1114"/>
                    </a:lnTo>
                    <a:lnTo>
                      <a:pt x="2566" y="1370"/>
                    </a:lnTo>
                    <a:lnTo>
                      <a:pt x="2401" y="1440"/>
                    </a:lnTo>
                    <a:lnTo>
                      <a:pt x="2396" y="1605"/>
                    </a:lnTo>
                    <a:lnTo>
                      <a:pt x="2111" y="1620"/>
                    </a:lnTo>
                    <a:lnTo>
                      <a:pt x="1886" y="1725"/>
                    </a:lnTo>
                    <a:lnTo>
                      <a:pt x="1561" y="1710"/>
                    </a:lnTo>
                    <a:lnTo>
                      <a:pt x="1421" y="2025"/>
                    </a:lnTo>
                    <a:lnTo>
                      <a:pt x="1526" y="2205"/>
                    </a:lnTo>
                    <a:lnTo>
                      <a:pt x="1616" y="2525"/>
                    </a:lnTo>
                    <a:lnTo>
                      <a:pt x="1501" y="2420"/>
                    </a:lnTo>
                    <a:lnTo>
                      <a:pt x="1291" y="2355"/>
                    </a:lnTo>
                    <a:lnTo>
                      <a:pt x="1080" y="2385"/>
                    </a:lnTo>
                    <a:lnTo>
                      <a:pt x="960" y="2465"/>
                    </a:lnTo>
                    <a:lnTo>
                      <a:pt x="810" y="2355"/>
                    </a:lnTo>
                    <a:lnTo>
                      <a:pt x="640" y="2292"/>
                    </a:lnTo>
                    <a:lnTo>
                      <a:pt x="345" y="2030"/>
                    </a:lnTo>
                    <a:lnTo>
                      <a:pt x="100" y="1760"/>
                    </a:lnTo>
                    <a:lnTo>
                      <a:pt x="0" y="1470"/>
                    </a:lnTo>
                    <a:lnTo>
                      <a:pt x="30" y="1305"/>
                    </a:lnTo>
                    <a:lnTo>
                      <a:pt x="195" y="1069"/>
                    </a:lnTo>
                    <a:lnTo>
                      <a:pt x="223" y="960"/>
                    </a:lnTo>
                    <a:lnTo>
                      <a:pt x="340" y="1018"/>
                    </a:lnTo>
                    <a:lnTo>
                      <a:pt x="373" y="1219"/>
                    </a:lnTo>
                    <a:lnTo>
                      <a:pt x="566" y="1245"/>
                    </a:lnTo>
                    <a:lnTo>
                      <a:pt x="677" y="1065"/>
                    </a:lnTo>
                    <a:lnTo>
                      <a:pt x="760" y="934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8" name="Freeform 20"/>
              <p:cNvSpPr>
                <a:spLocks/>
              </p:cNvSpPr>
              <p:nvPr/>
            </p:nvSpPr>
            <p:spPr bwMode="auto">
              <a:xfrm>
                <a:off x="4066031" y="1798775"/>
                <a:ext cx="547687" cy="512763"/>
              </a:xfrm>
              <a:custGeom>
                <a:avLst/>
                <a:gdLst>
                  <a:gd name="T0" fmla="*/ 63 w 1924"/>
                  <a:gd name="T1" fmla="*/ 274 h 1935"/>
                  <a:gd name="T2" fmla="*/ 0 w 1924"/>
                  <a:gd name="T3" fmla="*/ 532 h 1935"/>
                  <a:gd name="T4" fmla="*/ 333 w 1924"/>
                  <a:gd name="T5" fmla="*/ 704 h 1935"/>
                  <a:gd name="T6" fmla="*/ 323 w 1924"/>
                  <a:gd name="T7" fmla="*/ 854 h 1935"/>
                  <a:gd name="T8" fmla="*/ 228 w 1924"/>
                  <a:gd name="T9" fmla="*/ 1170 h 1935"/>
                  <a:gd name="T10" fmla="*/ 98 w 1924"/>
                  <a:gd name="T11" fmla="*/ 1385 h 1935"/>
                  <a:gd name="T12" fmla="*/ 93 w 1924"/>
                  <a:gd name="T13" fmla="*/ 1620 h 1935"/>
                  <a:gd name="T14" fmla="*/ 188 w 1924"/>
                  <a:gd name="T15" fmla="*/ 1755 h 1935"/>
                  <a:gd name="T16" fmla="*/ 383 w 1924"/>
                  <a:gd name="T17" fmla="*/ 1650 h 1935"/>
                  <a:gd name="T18" fmla="*/ 498 w 1924"/>
                  <a:gd name="T19" fmla="*/ 1710 h 1935"/>
                  <a:gd name="T20" fmla="*/ 533 w 1924"/>
                  <a:gd name="T21" fmla="*/ 1910 h 1935"/>
                  <a:gd name="T22" fmla="*/ 723 w 1924"/>
                  <a:gd name="T23" fmla="*/ 1935 h 1935"/>
                  <a:gd name="T24" fmla="*/ 918 w 1924"/>
                  <a:gd name="T25" fmla="*/ 1625 h 1935"/>
                  <a:gd name="T26" fmla="*/ 1144 w 1924"/>
                  <a:gd name="T27" fmla="*/ 1490 h 1935"/>
                  <a:gd name="T28" fmla="*/ 1339 w 1924"/>
                  <a:gd name="T29" fmla="*/ 1590 h 1935"/>
                  <a:gd name="T30" fmla="*/ 1434 w 1924"/>
                  <a:gd name="T31" fmla="*/ 1445 h 1935"/>
                  <a:gd name="T32" fmla="*/ 1609 w 1924"/>
                  <a:gd name="T33" fmla="*/ 1385 h 1935"/>
                  <a:gd name="T34" fmla="*/ 1704 w 1924"/>
                  <a:gd name="T35" fmla="*/ 1385 h 1935"/>
                  <a:gd name="T36" fmla="*/ 1474 w 1924"/>
                  <a:gd name="T37" fmla="*/ 939 h 1935"/>
                  <a:gd name="T38" fmla="*/ 1924 w 1924"/>
                  <a:gd name="T39" fmla="*/ 689 h 1935"/>
                  <a:gd name="T40" fmla="*/ 1569 w 1924"/>
                  <a:gd name="T41" fmla="*/ 181 h 1935"/>
                  <a:gd name="T42" fmla="*/ 1689 w 1924"/>
                  <a:gd name="T43" fmla="*/ 45 h 1935"/>
                  <a:gd name="T44" fmla="*/ 1519 w 1924"/>
                  <a:gd name="T45" fmla="*/ 0 h 1935"/>
                  <a:gd name="T46" fmla="*/ 514 w 1924"/>
                  <a:gd name="T47" fmla="*/ 133 h 1935"/>
                  <a:gd name="T48" fmla="*/ 370 w 1924"/>
                  <a:gd name="T49" fmla="*/ 256 h 1935"/>
                  <a:gd name="T50" fmla="*/ 187 w 1924"/>
                  <a:gd name="T51" fmla="*/ 183 h 1935"/>
                  <a:gd name="T52" fmla="*/ 63 w 1924"/>
                  <a:gd name="T53" fmla="*/ 274 h 1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24" h="1935">
                    <a:moveTo>
                      <a:pt x="63" y="274"/>
                    </a:moveTo>
                    <a:lnTo>
                      <a:pt x="0" y="532"/>
                    </a:lnTo>
                    <a:lnTo>
                      <a:pt x="333" y="704"/>
                    </a:lnTo>
                    <a:lnTo>
                      <a:pt x="323" y="854"/>
                    </a:lnTo>
                    <a:lnTo>
                      <a:pt x="228" y="1170"/>
                    </a:lnTo>
                    <a:lnTo>
                      <a:pt x="98" y="1385"/>
                    </a:lnTo>
                    <a:lnTo>
                      <a:pt x="93" y="1620"/>
                    </a:lnTo>
                    <a:lnTo>
                      <a:pt x="188" y="1755"/>
                    </a:lnTo>
                    <a:lnTo>
                      <a:pt x="383" y="1650"/>
                    </a:lnTo>
                    <a:lnTo>
                      <a:pt x="498" y="1710"/>
                    </a:lnTo>
                    <a:lnTo>
                      <a:pt x="533" y="1910"/>
                    </a:lnTo>
                    <a:lnTo>
                      <a:pt x="723" y="1935"/>
                    </a:lnTo>
                    <a:lnTo>
                      <a:pt x="918" y="1625"/>
                    </a:lnTo>
                    <a:lnTo>
                      <a:pt x="1144" y="1490"/>
                    </a:lnTo>
                    <a:lnTo>
                      <a:pt x="1339" y="1590"/>
                    </a:lnTo>
                    <a:lnTo>
                      <a:pt x="1434" y="1445"/>
                    </a:lnTo>
                    <a:lnTo>
                      <a:pt x="1609" y="1385"/>
                    </a:lnTo>
                    <a:lnTo>
                      <a:pt x="1704" y="1385"/>
                    </a:lnTo>
                    <a:lnTo>
                      <a:pt x="1474" y="939"/>
                    </a:lnTo>
                    <a:lnTo>
                      <a:pt x="1924" y="689"/>
                    </a:lnTo>
                    <a:lnTo>
                      <a:pt x="1569" y="181"/>
                    </a:lnTo>
                    <a:lnTo>
                      <a:pt x="1689" y="45"/>
                    </a:lnTo>
                    <a:lnTo>
                      <a:pt x="1519" y="0"/>
                    </a:lnTo>
                    <a:lnTo>
                      <a:pt x="514" y="133"/>
                    </a:lnTo>
                    <a:lnTo>
                      <a:pt x="370" y="256"/>
                    </a:lnTo>
                    <a:lnTo>
                      <a:pt x="187" y="183"/>
                    </a:lnTo>
                    <a:lnTo>
                      <a:pt x="63" y="274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39" name="Freeform 21"/>
              <p:cNvSpPr>
                <a:spLocks/>
              </p:cNvSpPr>
              <p:nvPr/>
            </p:nvSpPr>
            <p:spPr bwMode="auto">
              <a:xfrm>
                <a:off x="4683278" y="2019438"/>
                <a:ext cx="430505" cy="463550"/>
              </a:xfrm>
              <a:custGeom>
                <a:avLst/>
                <a:gdLst>
                  <a:gd name="T0" fmla="*/ 315 w 1273"/>
                  <a:gd name="T1" fmla="*/ 1230 h 1750"/>
                  <a:gd name="T2" fmla="*/ 520 w 1273"/>
                  <a:gd name="T3" fmla="*/ 1315 h 1750"/>
                  <a:gd name="T4" fmla="*/ 675 w 1273"/>
                  <a:gd name="T5" fmla="*/ 1275 h 1750"/>
                  <a:gd name="T6" fmla="*/ 805 w 1273"/>
                  <a:gd name="T7" fmla="*/ 1450 h 1750"/>
                  <a:gd name="T8" fmla="*/ 762 w 1273"/>
                  <a:gd name="T9" fmla="*/ 1589 h 1750"/>
                  <a:gd name="T10" fmla="*/ 949 w 1273"/>
                  <a:gd name="T11" fmla="*/ 1679 h 1750"/>
                  <a:gd name="T12" fmla="*/ 1150 w 1273"/>
                  <a:gd name="T13" fmla="*/ 1750 h 1750"/>
                  <a:gd name="T14" fmla="*/ 1273 w 1273"/>
                  <a:gd name="T15" fmla="*/ 1426 h 1750"/>
                  <a:gd name="T16" fmla="*/ 933 w 1273"/>
                  <a:gd name="T17" fmla="*/ 1061 h 1750"/>
                  <a:gd name="T18" fmla="*/ 780 w 1273"/>
                  <a:gd name="T19" fmla="*/ 765 h 1750"/>
                  <a:gd name="T20" fmla="*/ 684 w 1273"/>
                  <a:gd name="T21" fmla="*/ 416 h 1750"/>
                  <a:gd name="T22" fmla="*/ 957 w 1273"/>
                  <a:gd name="T23" fmla="*/ 133 h 1750"/>
                  <a:gd name="T24" fmla="*/ 795 w 1273"/>
                  <a:gd name="T25" fmla="*/ 105 h 1750"/>
                  <a:gd name="T26" fmla="*/ 535 w 1273"/>
                  <a:gd name="T27" fmla="*/ 120 h 1750"/>
                  <a:gd name="T28" fmla="*/ 205 w 1273"/>
                  <a:gd name="T29" fmla="*/ 0 h 1750"/>
                  <a:gd name="T30" fmla="*/ 0 w 1273"/>
                  <a:gd name="T31" fmla="*/ 265 h 1750"/>
                  <a:gd name="T32" fmla="*/ 60 w 1273"/>
                  <a:gd name="T33" fmla="*/ 375 h 1750"/>
                  <a:gd name="T34" fmla="*/ 300 w 1273"/>
                  <a:gd name="T35" fmla="*/ 435 h 1750"/>
                  <a:gd name="T36" fmla="*/ 316 w 1273"/>
                  <a:gd name="T37" fmla="*/ 694 h 1750"/>
                  <a:gd name="T38" fmla="*/ 249 w 1273"/>
                  <a:gd name="T39" fmla="*/ 971 h 1750"/>
                  <a:gd name="T40" fmla="*/ 315 w 1273"/>
                  <a:gd name="T41" fmla="*/ 1230 h 1750"/>
                  <a:gd name="connsiteX0" fmla="*/ 4699 w 12225"/>
                  <a:gd name="connsiteY0" fmla="*/ 7029 h 10000"/>
                  <a:gd name="connsiteX1" fmla="*/ 6310 w 12225"/>
                  <a:gd name="connsiteY1" fmla="*/ 7514 h 10000"/>
                  <a:gd name="connsiteX2" fmla="*/ 7527 w 12225"/>
                  <a:gd name="connsiteY2" fmla="*/ 7286 h 10000"/>
                  <a:gd name="connsiteX3" fmla="*/ 8549 w 12225"/>
                  <a:gd name="connsiteY3" fmla="*/ 8286 h 10000"/>
                  <a:gd name="connsiteX4" fmla="*/ 8211 w 12225"/>
                  <a:gd name="connsiteY4" fmla="*/ 9080 h 10000"/>
                  <a:gd name="connsiteX5" fmla="*/ 9680 w 12225"/>
                  <a:gd name="connsiteY5" fmla="*/ 9594 h 10000"/>
                  <a:gd name="connsiteX6" fmla="*/ 11259 w 12225"/>
                  <a:gd name="connsiteY6" fmla="*/ 10000 h 10000"/>
                  <a:gd name="connsiteX7" fmla="*/ 12225 w 12225"/>
                  <a:gd name="connsiteY7" fmla="*/ 8149 h 10000"/>
                  <a:gd name="connsiteX8" fmla="*/ 9554 w 12225"/>
                  <a:gd name="connsiteY8" fmla="*/ 6063 h 10000"/>
                  <a:gd name="connsiteX9" fmla="*/ 8352 w 12225"/>
                  <a:gd name="connsiteY9" fmla="*/ 4371 h 10000"/>
                  <a:gd name="connsiteX10" fmla="*/ 7598 w 12225"/>
                  <a:gd name="connsiteY10" fmla="*/ 2377 h 10000"/>
                  <a:gd name="connsiteX11" fmla="*/ 9743 w 12225"/>
                  <a:gd name="connsiteY11" fmla="*/ 760 h 10000"/>
                  <a:gd name="connsiteX12" fmla="*/ 8470 w 12225"/>
                  <a:gd name="connsiteY12" fmla="*/ 600 h 10000"/>
                  <a:gd name="connsiteX13" fmla="*/ 6428 w 12225"/>
                  <a:gd name="connsiteY13" fmla="*/ 686 h 10000"/>
                  <a:gd name="connsiteX14" fmla="*/ 3835 w 12225"/>
                  <a:gd name="connsiteY14" fmla="*/ 0 h 10000"/>
                  <a:gd name="connsiteX15" fmla="*/ 2225 w 12225"/>
                  <a:gd name="connsiteY15" fmla="*/ 1514 h 10000"/>
                  <a:gd name="connsiteX16" fmla="*/ 2696 w 12225"/>
                  <a:gd name="connsiteY16" fmla="*/ 2143 h 10000"/>
                  <a:gd name="connsiteX17" fmla="*/ 4582 w 12225"/>
                  <a:gd name="connsiteY17" fmla="*/ 2486 h 10000"/>
                  <a:gd name="connsiteX18" fmla="*/ 4707 w 12225"/>
                  <a:gd name="connsiteY18" fmla="*/ 3966 h 10000"/>
                  <a:gd name="connsiteX19" fmla="*/ 0 w 12225"/>
                  <a:gd name="connsiteY19" fmla="*/ 6117 h 10000"/>
                  <a:gd name="connsiteX20" fmla="*/ 4699 w 12225"/>
                  <a:gd name="connsiteY20" fmla="*/ 7029 h 10000"/>
                  <a:gd name="connsiteX0" fmla="*/ 4699 w 12225"/>
                  <a:gd name="connsiteY0" fmla="*/ 7029 h 10000"/>
                  <a:gd name="connsiteX1" fmla="*/ 6310 w 12225"/>
                  <a:gd name="connsiteY1" fmla="*/ 7514 h 10000"/>
                  <a:gd name="connsiteX2" fmla="*/ 7527 w 12225"/>
                  <a:gd name="connsiteY2" fmla="*/ 7286 h 10000"/>
                  <a:gd name="connsiteX3" fmla="*/ 8549 w 12225"/>
                  <a:gd name="connsiteY3" fmla="*/ 8286 h 10000"/>
                  <a:gd name="connsiteX4" fmla="*/ 8211 w 12225"/>
                  <a:gd name="connsiteY4" fmla="*/ 9080 h 10000"/>
                  <a:gd name="connsiteX5" fmla="*/ 9680 w 12225"/>
                  <a:gd name="connsiteY5" fmla="*/ 9594 h 10000"/>
                  <a:gd name="connsiteX6" fmla="*/ 11259 w 12225"/>
                  <a:gd name="connsiteY6" fmla="*/ 10000 h 10000"/>
                  <a:gd name="connsiteX7" fmla="*/ 12225 w 12225"/>
                  <a:gd name="connsiteY7" fmla="*/ 8149 h 10000"/>
                  <a:gd name="connsiteX8" fmla="*/ 9554 w 12225"/>
                  <a:gd name="connsiteY8" fmla="*/ 6063 h 10000"/>
                  <a:gd name="connsiteX9" fmla="*/ 8352 w 12225"/>
                  <a:gd name="connsiteY9" fmla="*/ 4371 h 10000"/>
                  <a:gd name="connsiteX10" fmla="*/ 7598 w 12225"/>
                  <a:gd name="connsiteY10" fmla="*/ 2377 h 10000"/>
                  <a:gd name="connsiteX11" fmla="*/ 9743 w 12225"/>
                  <a:gd name="connsiteY11" fmla="*/ 760 h 10000"/>
                  <a:gd name="connsiteX12" fmla="*/ 8470 w 12225"/>
                  <a:gd name="connsiteY12" fmla="*/ 600 h 10000"/>
                  <a:gd name="connsiteX13" fmla="*/ 6428 w 12225"/>
                  <a:gd name="connsiteY13" fmla="*/ 686 h 10000"/>
                  <a:gd name="connsiteX14" fmla="*/ 3835 w 12225"/>
                  <a:gd name="connsiteY14" fmla="*/ 0 h 10000"/>
                  <a:gd name="connsiteX15" fmla="*/ 2225 w 12225"/>
                  <a:gd name="connsiteY15" fmla="*/ 1514 h 10000"/>
                  <a:gd name="connsiteX16" fmla="*/ 2696 w 12225"/>
                  <a:gd name="connsiteY16" fmla="*/ 2143 h 10000"/>
                  <a:gd name="connsiteX17" fmla="*/ 4582 w 12225"/>
                  <a:gd name="connsiteY17" fmla="*/ 2486 h 10000"/>
                  <a:gd name="connsiteX18" fmla="*/ 344 w 12225"/>
                  <a:gd name="connsiteY18" fmla="*/ 3966 h 10000"/>
                  <a:gd name="connsiteX19" fmla="*/ 0 w 12225"/>
                  <a:gd name="connsiteY19" fmla="*/ 6117 h 10000"/>
                  <a:gd name="connsiteX20" fmla="*/ 4699 w 12225"/>
                  <a:gd name="connsiteY20" fmla="*/ 7029 h 10000"/>
                  <a:gd name="connsiteX0" fmla="*/ 4699 w 12225"/>
                  <a:gd name="connsiteY0" fmla="*/ 7029 h 10000"/>
                  <a:gd name="connsiteX1" fmla="*/ 6310 w 12225"/>
                  <a:gd name="connsiteY1" fmla="*/ 7514 h 10000"/>
                  <a:gd name="connsiteX2" fmla="*/ 7527 w 12225"/>
                  <a:gd name="connsiteY2" fmla="*/ 7286 h 10000"/>
                  <a:gd name="connsiteX3" fmla="*/ 8549 w 12225"/>
                  <a:gd name="connsiteY3" fmla="*/ 8286 h 10000"/>
                  <a:gd name="connsiteX4" fmla="*/ 8211 w 12225"/>
                  <a:gd name="connsiteY4" fmla="*/ 9080 h 10000"/>
                  <a:gd name="connsiteX5" fmla="*/ 9680 w 12225"/>
                  <a:gd name="connsiteY5" fmla="*/ 9594 h 10000"/>
                  <a:gd name="connsiteX6" fmla="*/ 11259 w 12225"/>
                  <a:gd name="connsiteY6" fmla="*/ 10000 h 10000"/>
                  <a:gd name="connsiteX7" fmla="*/ 12225 w 12225"/>
                  <a:gd name="connsiteY7" fmla="*/ 8149 h 10000"/>
                  <a:gd name="connsiteX8" fmla="*/ 9554 w 12225"/>
                  <a:gd name="connsiteY8" fmla="*/ 6063 h 10000"/>
                  <a:gd name="connsiteX9" fmla="*/ 8352 w 12225"/>
                  <a:gd name="connsiteY9" fmla="*/ 4371 h 10000"/>
                  <a:gd name="connsiteX10" fmla="*/ 7598 w 12225"/>
                  <a:gd name="connsiteY10" fmla="*/ 2377 h 10000"/>
                  <a:gd name="connsiteX11" fmla="*/ 9743 w 12225"/>
                  <a:gd name="connsiteY11" fmla="*/ 760 h 10000"/>
                  <a:gd name="connsiteX12" fmla="*/ 8470 w 12225"/>
                  <a:gd name="connsiteY12" fmla="*/ 600 h 10000"/>
                  <a:gd name="connsiteX13" fmla="*/ 6428 w 12225"/>
                  <a:gd name="connsiteY13" fmla="*/ 686 h 10000"/>
                  <a:gd name="connsiteX14" fmla="*/ 3835 w 12225"/>
                  <a:gd name="connsiteY14" fmla="*/ 0 h 10000"/>
                  <a:gd name="connsiteX15" fmla="*/ 2225 w 12225"/>
                  <a:gd name="connsiteY15" fmla="*/ 1514 h 10000"/>
                  <a:gd name="connsiteX16" fmla="*/ 2696 w 12225"/>
                  <a:gd name="connsiteY16" fmla="*/ 2143 h 10000"/>
                  <a:gd name="connsiteX17" fmla="*/ 765 w 12225"/>
                  <a:gd name="connsiteY17" fmla="*/ 2628 h 10000"/>
                  <a:gd name="connsiteX18" fmla="*/ 344 w 12225"/>
                  <a:gd name="connsiteY18" fmla="*/ 3966 h 10000"/>
                  <a:gd name="connsiteX19" fmla="*/ 0 w 12225"/>
                  <a:gd name="connsiteY19" fmla="*/ 6117 h 10000"/>
                  <a:gd name="connsiteX20" fmla="*/ 4699 w 12225"/>
                  <a:gd name="connsiteY20" fmla="*/ 7029 h 10000"/>
                  <a:gd name="connsiteX0" fmla="*/ 4368 w 11894"/>
                  <a:gd name="connsiteY0" fmla="*/ 7029 h 10000"/>
                  <a:gd name="connsiteX1" fmla="*/ 5979 w 11894"/>
                  <a:gd name="connsiteY1" fmla="*/ 7514 h 10000"/>
                  <a:gd name="connsiteX2" fmla="*/ 7196 w 11894"/>
                  <a:gd name="connsiteY2" fmla="*/ 7286 h 10000"/>
                  <a:gd name="connsiteX3" fmla="*/ 8218 w 11894"/>
                  <a:gd name="connsiteY3" fmla="*/ 8286 h 10000"/>
                  <a:gd name="connsiteX4" fmla="*/ 7880 w 11894"/>
                  <a:gd name="connsiteY4" fmla="*/ 9080 h 10000"/>
                  <a:gd name="connsiteX5" fmla="*/ 9349 w 11894"/>
                  <a:gd name="connsiteY5" fmla="*/ 9594 h 10000"/>
                  <a:gd name="connsiteX6" fmla="*/ 10928 w 11894"/>
                  <a:gd name="connsiteY6" fmla="*/ 10000 h 10000"/>
                  <a:gd name="connsiteX7" fmla="*/ 11894 w 11894"/>
                  <a:gd name="connsiteY7" fmla="*/ 8149 h 10000"/>
                  <a:gd name="connsiteX8" fmla="*/ 9223 w 11894"/>
                  <a:gd name="connsiteY8" fmla="*/ 6063 h 10000"/>
                  <a:gd name="connsiteX9" fmla="*/ 8021 w 11894"/>
                  <a:gd name="connsiteY9" fmla="*/ 4371 h 10000"/>
                  <a:gd name="connsiteX10" fmla="*/ 7267 w 11894"/>
                  <a:gd name="connsiteY10" fmla="*/ 2377 h 10000"/>
                  <a:gd name="connsiteX11" fmla="*/ 9412 w 11894"/>
                  <a:gd name="connsiteY11" fmla="*/ 760 h 10000"/>
                  <a:gd name="connsiteX12" fmla="*/ 8139 w 11894"/>
                  <a:gd name="connsiteY12" fmla="*/ 600 h 10000"/>
                  <a:gd name="connsiteX13" fmla="*/ 6097 w 11894"/>
                  <a:gd name="connsiteY13" fmla="*/ 686 h 10000"/>
                  <a:gd name="connsiteX14" fmla="*/ 3504 w 11894"/>
                  <a:gd name="connsiteY14" fmla="*/ 0 h 10000"/>
                  <a:gd name="connsiteX15" fmla="*/ 1894 w 11894"/>
                  <a:gd name="connsiteY15" fmla="*/ 1514 h 10000"/>
                  <a:gd name="connsiteX16" fmla="*/ 2365 w 11894"/>
                  <a:gd name="connsiteY16" fmla="*/ 2143 h 10000"/>
                  <a:gd name="connsiteX17" fmla="*/ 434 w 11894"/>
                  <a:gd name="connsiteY17" fmla="*/ 2628 h 10000"/>
                  <a:gd name="connsiteX18" fmla="*/ 13 w 11894"/>
                  <a:gd name="connsiteY18" fmla="*/ 3966 h 10000"/>
                  <a:gd name="connsiteX19" fmla="*/ 487 w 11894"/>
                  <a:gd name="connsiteY19" fmla="*/ 6259 h 10000"/>
                  <a:gd name="connsiteX20" fmla="*/ 4368 w 11894"/>
                  <a:gd name="connsiteY20" fmla="*/ 7029 h 10000"/>
                  <a:gd name="connsiteX0" fmla="*/ 4368 w 11894"/>
                  <a:gd name="connsiteY0" fmla="*/ 7029 h 10000"/>
                  <a:gd name="connsiteX1" fmla="*/ 5979 w 11894"/>
                  <a:gd name="connsiteY1" fmla="*/ 7514 h 10000"/>
                  <a:gd name="connsiteX2" fmla="*/ 7196 w 11894"/>
                  <a:gd name="connsiteY2" fmla="*/ 7286 h 10000"/>
                  <a:gd name="connsiteX3" fmla="*/ 8218 w 11894"/>
                  <a:gd name="connsiteY3" fmla="*/ 8286 h 10000"/>
                  <a:gd name="connsiteX4" fmla="*/ 7880 w 11894"/>
                  <a:gd name="connsiteY4" fmla="*/ 9080 h 10000"/>
                  <a:gd name="connsiteX5" fmla="*/ 9349 w 11894"/>
                  <a:gd name="connsiteY5" fmla="*/ 9594 h 10000"/>
                  <a:gd name="connsiteX6" fmla="*/ 10928 w 11894"/>
                  <a:gd name="connsiteY6" fmla="*/ 10000 h 10000"/>
                  <a:gd name="connsiteX7" fmla="*/ 11894 w 11894"/>
                  <a:gd name="connsiteY7" fmla="*/ 8149 h 10000"/>
                  <a:gd name="connsiteX8" fmla="*/ 7950 w 11894"/>
                  <a:gd name="connsiteY8" fmla="*/ 6702 h 10000"/>
                  <a:gd name="connsiteX9" fmla="*/ 8021 w 11894"/>
                  <a:gd name="connsiteY9" fmla="*/ 4371 h 10000"/>
                  <a:gd name="connsiteX10" fmla="*/ 7267 w 11894"/>
                  <a:gd name="connsiteY10" fmla="*/ 2377 h 10000"/>
                  <a:gd name="connsiteX11" fmla="*/ 9412 w 11894"/>
                  <a:gd name="connsiteY11" fmla="*/ 760 h 10000"/>
                  <a:gd name="connsiteX12" fmla="*/ 8139 w 11894"/>
                  <a:gd name="connsiteY12" fmla="*/ 600 h 10000"/>
                  <a:gd name="connsiteX13" fmla="*/ 6097 w 11894"/>
                  <a:gd name="connsiteY13" fmla="*/ 686 h 10000"/>
                  <a:gd name="connsiteX14" fmla="*/ 3504 w 11894"/>
                  <a:gd name="connsiteY14" fmla="*/ 0 h 10000"/>
                  <a:gd name="connsiteX15" fmla="*/ 1894 w 11894"/>
                  <a:gd name="connsiteY15" fmla="*/ 1514 h 10000"/>
                  <a:gd name="connsiteX16" fmla="*/ 2365 w 11894"/>
                  <a:gd name="connsiteY16" fmla="*/ 2143 h 10000"/>
                  <a:gd name="connsiteX17" fmla="*/ 434 w 11894"/>
                  <a:gd name="connsiteY17" fmla="*/ 2628 h 10000"/>
                  <a:gd name="connsiteX18" fmla="*/ 13 w 11894"/>
                  <a:gd name="connsiteY18" fmla="*/ 3966 h 10000"/>
                  <a:gd name="connsiteX19" fmla="*/ 487 w 11894"/>
                  <a:gd name="connsiteY19" fmla="*/ 6259 h 10000"/>
                  <a:gd name="connsiteX20" fmla="*/ 4368 w 11894"/>
                  <a:gd name="connsiteY20" fmla="*/ 7029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894" h="10000">
                    <a:moveTo>
                      <a:pt x="4368" y="7029"/>
                    </a:moveTo>
                    <a:lnTo>
                      <a:pt x="5979" y="7514"/>
                    </a:lnTo>
                    <a:lnTo>
                      <a:pt x="7196" y="7286"/>
                    </a:lnTo>
                    <a:lnTo>
                      <a:pt x="8218" y="8286"/>
                    </a:lnTo>
                    <a:lnTo>
                      <a:pt x="7880" y="9080"/>
                    </a:lnTo>
                    <a:lnTo>
                      <a:pt x="9349" y="9594"/>
                    </a:lnTo>
                    <a:lnTo>
                      <a:pt x="10928" y="10000"/>
                    </a:lnTo>
                    <a:lnTo>
                      <a:pt x="11894" y="8149"/>
                    </a:lnTo>
                    <a:lnTo>
                      <a:pt x="7950" y="6702"/>
                    </a:lnTo>
                    <a:cubicBezTo>
                      <a:pt x="7974" y="5925"/>
                      <a:pt x="7997" y="5148"/>
                      <a:pt x="8021" y="4371"/>
                    </a:cubicBezTo>
                    <a:lnTo>
                      <a:pt x="7267" y="2377"/>
                    </a:lnTo>
                    <a:lnTo>
                      <a:pt x="9412" y="760"/>
                    </a:lnTo>
                    <a:lnTo>
                      <a:pt x="8139" y="600"/>
                    </a:lnTo>
                    <a:lnTo>
                      <a:pt x="6097" y="686"/>
                    </a:lnTo>
                    <a:lnTo>
                      <a:pt x="3504" y="0"/>
                    </a:lnTo>
                    <a:lnTo>
                      <a:pt x="1894" y="1514"/>
                    </a:lnTo>
                    <a:lnTo>
                      <a:pt x="2365" y="2143"/>
                    </a:lnTo>
                    <a:lnTo>
                      <a:pt x="434" y="2628"/>
                    </a:lnTo>
                    <a:cubicBezTo>
                      <a:pt x="476" y="3121"/>
                      <a:pt x="-29" y="3473"/>
                      <a:pt x="13" y="3966"/>
                    </a:cubicBezTo>
                    <a:cubicBezTo>
                      <a:pt x="-102" y="4683"/>
                      <a:pt x="602" y="5542"/>
                      <a:pt x="487" y="6259"/>
                    </a:cubicBezTo>
                    <a:lnTo>
                      <a:pt x="4368" y="7029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40" name="Freeform 22"/>
              <p:cNvSpPr>
                <a:spLocks/>
              </p:cNvSpPr>
              <p:nvPr/>
            </p:nvSpPr>
            <p:spPr bwMode="auto">
              <a:xfrm>
                <a:off x="2853181" y="1890850"/>
                <a:ext cx="796925" cy="879475"/>
              </a:xfrm>
              <a:custGeom>
                <a:avLst/>
                <a:gdLst>
                  <a:gd name="T0" fmla="*/ 0 w 2805"/>
                  <a:gd name="T1" fmla="*/ 1385 h 3322"/>
                  <a:gd name="T2" fmla="*/ 164 w 2805"/>
                  <a:gd name="T3" fmla="*/ 1723 h 3322"/>
                  <a:gd name="T4" fmla="*/ 381 w 2805"/>
                  <a:gd name="T5" fmla="*/ 2167 h 3322"/>
                  <a:gd name="T6" fmla="*/ 372 w 2805"/>
                  <a:gd name="T7" fmla="*/ 2386 h 3322"/>
                  <a:gd name="T8" fmla="*/ 156 w 2805"/>
                  <a:gd name="T9" fmla="*/ 2596 h 3322"/>
                  <a:gd name="T10" fmla="*/ 197 w 2805"/>
                  <a:gd name="T11" fmla="*/ 2984 h 3322"/>
                  <a:gd name="T12" fmla="*/ 347 w 2805"/>
                  <a:gd name="T13" fmla="*/ 3164 h 3322"/>
                  <a:gd name="T14" fmla="*/ 756 w 2805"/>
                  <a:gd name="T15" fmla="*/ 3322 h 3322"/>
                  <a:gd name="T16" fmla="*/ 1079 w 2805"/>
                  <a:gd name="T17" fmla="*/ 3256 h 3322"/>
                  <a:gd name="T18" fmla="*/ 1399 w 2805"/>
                  <a:gd name="T19" fmla="*/ 3316 h 3322"/>
                  <a:gd name="T20" fmla="*/ 1609 w 2805"/>
                  <a:gd name="T21" fmla="*/ 3111 h 3322"/>
                  <a:gd name="T22" fmla="*/ 2024 w 2805"/>
                  <a:gd name="T23" fmla="*/ 2956 h 3322"/>
                  <a:gd name="T24" fmla="*/ 2129 w 2805"/>
                  <a:gd name="T25" fmla="*/ 2751 h 3322"/>
                  <a:gd name="T26" fmla="*/ 2249 w 2805"/>
                  <a:gd name="T27" fmla="*/ 2751 h 3322"/>
                  <a:gd name="T28" fmla="*/ 2354 w 2805"/>
                  <a:gd name="T29" fmla="*/ 2866 h 3322"/>
                  <a:gd name="T30" fmla="*/ 2444 w 2805"/>
                  <a:gd name="T31" fmla="*/ 2841 h 3322"/>
                  <a:gd name="T32" fmla="*/ 2459 w 2805"/>
                  <a:gd name="T33" fmla="*/ 2701 h 3322"/>
                  <a:gd name="T34" fmla="*/ 2539 w 2805"/>
                  <a:gd name="T35" fmla="*/ 2691 h 3322"/>
                  <a:gd name="T36" fmla="*/ 2719 w 2805"/>
                  <a:gd name="T37" fmla="*/ 2881 h 3322"/>
                  <a:gd name="T38" fmla="*/ 2805 w 2805"/>
                  <a:gd name="T39" fmla="*/ 2702 h 3322"/>
                  <a:gd name="T40" fmla="*/ 2733 w 2805"/>
                  <a:gd name="T41" fmla="*/ 2540 h 3322"/>
                  <a:gd name="T42" fmla="*/ 2504 w 2805"/>
                  <a:gd name="T43" fmla="*/ 2176 h 3322"/>
                  <a:gd name="T44" fmla="*/ 2253 w 2805"/>
                  <a:gd name="T45" fmla="*/ 2168 h 3322"/>
                  <a:gd name="T46" fmla="*/ 2190 w 2805"/>
                  <a:gd name="T47" fmla="*/ 1792 h 3322"/>
                  <a:gd name="T48" fmla="*/ 2264 w 2805"/>
                  <a:gd name="T49" fmla="*/ 1673 h 3322"/>
                  <a:gd name="T50" fmla="*/ 2414 w 2805"/>
                  <a:gd name="T51" fmla="*/ 1776 h 3322"/>
                  <a:gd name="T52" fmla="*/ 2535 w 2805"/>
                  <a:gd name="T53" fmla="*/ 1730 h 3322"/>
                  <a:gd name="T54" fmla="*/ 2496 w 2805"/>
                  <a:gd name="T55" fmla="*/ 1433 h 3322"/>
                  <a:gd name="T56" fmla="*/ 2418 w 2805"/>
                  <a:gd name="T57" fmla="*/ 1237 h 3322"/>
                  <a:gd name="T58" fmla="*/ 2465 w 2805"/>
                  <a:gd name="T59" fmla="*/ 920 h 3322"/>
                  <a:gd name="T60" fmla="*/ 2564 w 2805"/>
                  <a:gd name="T61" fmla="*/ 785 h 3322"/>
                  <a:gd name="T62" fmla="*/ 2669 w 2805"/>
                  <a:gd name="T63" fmla="*/ 545 h 3322"/>
                  <a:gd name="T64" fmla="*/ 2329 w 2805"/>
                  <a:gd name="T65" fmla="*/ 255 h 3322"/>
                  <a:gd name="T66" fmla="*/ 2354 w 2805"/>
                  <a:gd name="T67" fmla="*/ 45 h 3322"/>
                  <a:gd name="T68" fmla="*/ 2224 w 2805"/>
                  <a:gd name="T69" fmla="*/ 0 h 3322"/>
                  <a:gd name="T70" fmla="*/ 1934 w 2805"/>
                  <a:gd name="T71" fmla="*/ 275 h 3322"/>
                  <a:gd name="T72" fmla="*/ 1724 w 2805"/>
                  <a:gd name="T73" fmla="*/ 476 h 3322"/>
                  <a:gd name="T74" fmla="*/ 1654 w 2805"/>
                  <a:gd name="T75" fmla="*/ 555 h 3322"/>
                  <a:gd name="T76" fmla="*/ 1679 w 2805"/>
                  <a:gd name="T77" fmla="*/ 1160 h 3322"/>
                  <a:gd name="T78" fmla="*/ 1474 w 2805"/>
                  <a:gd name="T79" fmla="*/ 1190 h 3322"/>
                  <a:gd name="T80" fmla="*/ 1204 w 2805"/>
                  <a:gd name="T81" fmla="*/ 1170 h 3322"/>
                  <a:gd name="T82" fmla="*/ 944 w 2805"/>
                  <a:gd name="T83" fmla="*/ 1230 h 3322"/>
                  <a:gd name="T84" fmla="*/ 679 w 2805"/>
                  <a:gd name="T85" fmla="*/ 1215 h 3322"/>
                  <a:gd name="T86" fmla="*/ 649 w 2805"/>
                  <a:gd name="T87" fmla="*/ 1320 h 3322"/>
                  <a:gd name="T88" fmla="*/ 585 w 2805"/>
                  <a:gd name="T89" fmla="*/ 1454 h 3322"/>
                  <a:gd name="T90" fmla="*/ 336 w 2805"/>
                  <a:gd name="T91" fmla="*/ 1472 h 3322"/>
                  <a:gd name="T92" fmla="*/ 45 w 2805"/>
                  <a:gd name="T93" fmla="*/ 1291 h 3322"/>
                  <a:gd name="T94" fmla="*/ 0 w 2805"/>
                  <a:gd name="T95" fmla="*/ 1385 h 3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05" h="3322">
                    <a:moveTo>
                      <a:pt x="0" y="1385"/>
                    </a:moveTo>
                    <a:lnTo>
                      <a:pt x="164" y="1723"/>
                    </a:lnTo>
                    <a:lnTo>
                      <a:pt x="381" y="2167"/>
                    </a:lnTo>
                    <a:lnTo>
                      <a:pt x="372" y="2386"/>
                    </a:lnTo>
                    <a:lnTo>
                      <a:pt x="156" y="2596"/>
                    </a:lnTo>
                    <a:lnTo>
                      <a:pt x="197" y="2984"/>
                    </a:lnTo>
                    <a:lnTo>
                      <a:pt x="347" y="3164"/>
                    </a:lnTo>
                    <a:lnTo>
                      <a:pt x="756" y="3322"/>
                    </a:lnTo>
                    <a:lnTo>
                      <a:pt x="1079" y="3256"/>
                    </a:lnTo>
                    <a:lnTo>
                      <a:pt x="1399" y="3316"/>
                    </a:lnTo>
                    <a:lnTo>
                      <a:pt x="1609" y="3111"/>
                    </a:lnTo>
                    <a:lnTo>
                      <a:pt x="2024" y="2956"/>
                    </a:lnTo>
                    <a:lnTo>
                      <a:pt x="2129" y="2751"/>
                    </a:lnTo>
                    <a:lnTo>
                      <a:pt x="2249" y="2751"/>
                    </a:lnTo>
                    <a:lnTo>
                      <a:pt x="2354" y="2866"/>
                    </a:lnTo>
                    <a:lnTo>
                      <a:pt x="2444" y="2841"/>
                    </a:lnTo>
                    <a:lnTo>
                      <a:pt x="2459" y="2701"/>
                    </a:lnTo>
                    <a:lnTo>
                      <a:pt x="2539" y="2691"/>
                    </a:lnTo>
                    <a:lnTo>
                      <a:pt x="2719" y="2881"/>
                    </a:lnTo>
                    <a:lnTo>
                      <a:pt x="2805" y="2702"/>
                    </a:lnTo>
                    <a:lnTo>
                      <a:pt x="2733" y="2540"/>
                    </a:lnTo>
                    <a:lnTo>
                      <a:pt x="2504" y="2176"/>
                    </a:lnTo>
                    <a:lnTo>
                      <a:pt x="2253" y="2168"/>
                    </a:lnTo>
                    <a:lnTo>
                      <a:pt x="2190" y="1792"/>
                    </a:lnTo>
                    <a:lnTo>
                      <a:pt x="2264" y="1673"/>
                    </a:lnTo>
                    <a:lnTo>
                      <a:pt x="2414" y="1776"/>
                    </a:lnTo>
                    <a:lnTo>
                      <a:pt x="2535" y="1730"/>
                    </a:lnTo>
                    <a:lnTo>
                      <a:pt x="2496" y="1433"/>
                    </a:lnTo>
                    <a:lnTo>
                      <a:pt x="2418" y="1237"/>
                    </a:lnTo>
                    <a:lnTo>
                      <a:pt x="2465" y="920"/>
                    </a:lnTo>
                    <a:lnTo>
                      <a:pt x="2564" y="785"/>
                    </a:lnTo>
                    <a:lnTo>
                      <a:pt x="2669" y="545"/>
                    </a:lnTo>
                    <a:lnTo>
                      <a:pt x="2329" y="255"/>
                    </a:lnTo>
                    <a:lnTo>
                      <a:pt x="2354" y="45"/>
                    </a:lnTo>
                    <a:lnTo>
                      <a:pt x="2224" y="0"/>
                    </a:lnTo>
                    <a:lnTo>
                      <a:pt x="1934" y="275"/>
                    </a:lnTo>
                    <a:lnTo>
                      <a:pt x="1724" y="476"/>
                    </a:lnTo>
                    <a:lnTo>
                      <a:pt x="1654" y="555"/>
                    </a:lnTo>
                    <a:lnTo>
                      <a:pt x="1679" y="1160"/>
                    </a:lnTo>
                    <a:lnTo>
                      <a:pt x="1474" y="1190"/>
                    </a:lnTo>
                    <a:lnTo>
                      <a:pt x="1204" y="1170"/>
                    </a:lnTo>
                    <a:lnTo>
                      <a:pt x="944" y="1230"/>
                    </a:lnTo>
                    <a:lnTo>
                      <a:pt x="679" y="1215"/>
                    </a:lnTo>
                    <a:lnTo>
                      <a:pt x="649" y="1320"/>
                    </a:lnTo>
                    <a:lnTo>
                      <a:pt x="585" y="1454"/>
                    </a:lnTo>
                    <a:lnTo>
                      <a:pt x="336" y="1472"/>
                    </a:lnTo>
                    <a:lnTo>
                      <a:pt x="45" y="1291"/>
                    </a:lnTo>
                    <a:lnTo>
                      <a:pt x="0" y="1385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41" name="Freeform 23"/>
              <p:cNvSpPr>
                <a:spLocks/>
              </p:cNvSpPr>
              <p:nvPr/>
            </p:nvSpPr>
            <p:spPr bwMode="auto">
              <a:xfrm>
                <a:off x="3040506" y="2603638"/>
                <a:ext cx="806450" cy="334963"/>
              </a:xfrm>
              <a:custGeom>
                <a:avLst/>
                <a:gdLst>
                  <a:gd name="T0" fmla="*/ 0 w 2835"/>
                  <a:gd name="T1" fmla="*/ 1137 h 1260"/>
                  <a:gd name="T2" fmla="*/ 96 w 2835"/>
                  <a:gd name="T3" fmla="*/ 632 h 1260"/>
                  <a:gd name="T4" fmla="*/ 423 w 2835"/>
                  <a:gd name="T5" fmla="*/ 563 h 1260"/>
                  <a:gd name="T6" fmla="*/ 739 w 2835"/>
                  <a:gd name="T7" fmla="*/ 625 h 1260"/>
                  <a:gd name="T8" fmla="*/ 948 w 2835"/>
                  <a:gd name="T9" fmla="*/ 421 h 1260"/>
                  <a:gd name="T10" fmla="*/ 1363 w 2835"/>
                  <a:gd name="T11" fmla="*/ 266 h 1260"/>
                  <a:gd name="T12" fmla="*/ 1470 w 2835"/>
                  <a:gd name="T13" fmla="*/ 61 h 1260"/>
                  <a:gd name="T14" fmla="*/ 1591 w 2835"/>
                  <a:gd name="T15" fmla="*/ 61 h 1260"/>
                  <a:gd name="T16" fmla="*/ 1695 w 2835"/>
                  <a:gd name="T17" fmla="*/ 172 h 1260"/>
                  <a:gd name="T18" fmla="*/ 1785 w 2835"/>
                  <a:gd name="T19" fmla="*/ 151 h 1260"/>
                  <a:gd name="T20" fmla="*/ 1798 w 2835"/>
                  <a:gd name="T21" fmla="*/ 10 h 1260"/>
                  <a:gd name="T22" fmla="*/ 1881 w 2835"/>
                  <a:gd name="T23" fmla="*/ 0 h 1260"/>
                  <a:gd name="T24" fmla="*/ 2062 w 2835"/>
                  <a:gd name="T25" fmla="*/ 193 h 1260"/>
                  <a:gd name="T26" fmla="*/ 2223 w 2835"/>
                  <a:gd name="T27" fmla="*/ 229 h 1260"/>
                  <a:gd name="T28" fmla="*/ 2572 w 2835"/>
                  <a:gd name="T29" fmla="*/ 574 h 1260"/>
                  <a:gd name="T30" fmla="*/ 2835 w 2835"/>
                  <a:gd name="T31" fmla="*/ 1039 h 1260"/>
                  <a:gd name="T32" fmla="*/ 2790 w 2835"/>
                  <a:gd name="T33" fmla="*/ 1260 h 1260"/>
                  <a:gd name="T34" fmla="*/ 2330 w 2835"/>
                  <a:gd name="T35" fmla="*/ 947 h 1260"/>
                  <a:gd name="T36" fmla="*/ 2150 w 2835"/>
                  <a:gd name="T37" fmla="*/ 727 h 1260"/>
                  <a:gd name="T38" fmla="*/ 1840 w 2835"/>
                  <a:gd name="T39" fmla="*/ 637 h 1260"/>
                  <a:gd name="T40" fmla="*/ 1800 w 2835"/>
                  <a:gd name="T41" fmla="*/ 457 h 1260"/>
                  <a:gd name="T42" fmla="*/ 1447 w 2835"/>
                  <a:gd name="T43" fmla="*/ 386 h 1260"/>
                  <a:gd name="T44" fmla="*/ 1209 w 2835"/>
                  <a:gd name="T45" fmla="*/ 487 h 1260"/>
                  <a:gd name="T46" fmla="*/ 1039 w 2835"/>
                  <a:gd name="T47" fmla="*/ 697 h 1260"/>
                  <a:gd name="T48" fmla="*/ 849 w 2835"/>
                  <a:gd name="T49" fmla="*/ 827 h 1260"/>
                  <a:gd name="T50" fmla="*/ 749 w 2835"/>
                  <a:gd name="T51" fmla="*/ 1017 h 1260"/>
                  <a:gd name="T52" fmla="*/ 409 w 2835"/>
                  <a:gd name="T53" fmla="*/ 1147 h 1260"/>
                  <a:gd name="T54" fmla="*/ 159 w 2835"/>
                  <a:gd name="T55" fmla="*/ 1147 h 1260"/>
                  <a:gd name="T56" fmla="*/ 0 w 2835"/>
                  <a:gd name="T57" fmla="*/ 1137 h 1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35" h="1260">
                    <a:moveTo>
                      <a:pt x="0" y="1137"/>
                    </a:moveTo>
                    <a:lnTo>
                      <a:pt x="96" y="632"/>
                    </a:lnTo>
                    <a:lnTo>
                      <a:pt x="423" y="563"/>
                    </a:lnTo>
                    <a:lnTo>
                      <a:pt x="739" y="625"/>
                    </a:lnTo>
                    <a:lnTo>
                      <a:pt x="948" y="421"/>
                    </a:lnTo>
                    <a:lnTo>
                      <a:pt x="1363" y="266"/>
                    </a:lnTo>
                    <a:lnTo>
                      <a:pt x="1470" y="61"/>
                    </a:lnTo>
                    <a:lnTo>
                      <a:pt x="1591" y="61"/>
                    </a:lnTo>
                    <a:lnTo>
                      <a:pt x="1695" y="172"/>
                    </a:lnTo>
                    <a:lnTo>
                      <a:pt x="1785" y="151"/>
                    </a:lnTo>
                    <a:lnTo>
                      <a:pt x="1798" y="10"/>
                    </a:lnTo>
                    <a:lnTo>
                      <a:pt x="1881" y="0"/>
                    </a:lnTo>
                    <a:lnTo>
                      <a:pt x="2062" y="193"/>
                    </a:lnTo>
                    <a:lnTo>
                      <a:pt x="2223" y="229"/>
                    </a:lnTo>
                    <a:lnTo>
                      <a:pt x="2572" y="574"/>
                    </a:lnTo>
                    <a:lnTo>
                      <a:pt x="2835" y="1039"/>
                    </a:lnTo>
                    <a:lnTo>
                      <a:pt x="2790" y="1260"/>
                    </a:lnTo>
                    <a:lnTo>
                      <a:pt x="2330" y="947"/>
                    </a:lnTo>
                    <a:lnTo>
                      <a:pt x="2150" y="727"/>
                    </a:lnTo>
                    <a:lnTo>
                      <a:pt x="1840" y="637"/>
                    </a:lnTo>
                    <a:lnTo>
                      <a:pt x="1800" y="457"/>
                    </a:lnTo>
                    <a:lnTo>
                      <a:pt x="1447" y="386"/>
                    </a:lnTo>
                    <a:lnTo>
                      <a:pt x="1209" y="487"/>
                    </a:lnTo>
                    <a:lnTo>
                      <a:pt x="1039" y="697"/>
                    </a:lnTo>
                    <a:lnTo>
                      <a:pt x="849" y="827"/>
                    </a:lnTo>
                    <a:lnTo>
                      <a:pt x="749" y="1017"/>
                    </a:lnTo>
                    <a:lnTo>
                      <a:pt x="409" y="1147"/>
                    </a:lnTo>
                    <a:lnTo>
                      <a:pt x="159" y="1147"/>
                    </a:lnTo>
                    <a:lnTo>
                      <a:pt x="0" y="1137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42" name="Freeform 28"/>
              <p:cNvSpPr>
                <a:spLocks/>
              </p:cNvSpPr>
              <p:nvPr/>
            </p:nvSpPr>
            <p:spPr bwMode="auto">
              <a:xfrm>
                <a:off x="4548631" y="4122875"/>
                <a:ext cx="39687" cy="26988"/>
              </a:xfrm>
              <a:custGeom>
                <a:avLst/>
                <a:gdLst>
                  <a:gd name="T0" fmla="*/ 8 w 27"/>
                  <a:gd name="T1" fmla="*/ 21 h 21"/>
                  <a:gd name="T2" fmla="*/ 19 w 27"/>
                  <a:gd name="T3" fmla="*/ 21 h 21"/>
                  <a:gd name="T4" fmla="*/ 27 w 27"/>
                  <a:gd name="T5" fmla="*/ 15 h 21"/>
                  <a:gd name="T6" fmla="*/ 18 w 27"/>
                  <a:gd name="T7" fmla="*/ 0 h 21"/>
                  <a:gd name="T8" fmla="*/ 0 w 27"/>
                  <a:gd name="T9" fmla="*/ 4 h 21"/>
                  <a:gd name="T10" fmla="*/ 8 w 27"/>
                  <a:gd name="T11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1">
                    <a:moveTo>
                      <a:pt x="8" y="21"/>
                    </a:moveTo>
                    <a:lnTo>
                      <a:pt x="19" y="21"/>
                    </a:lnTo>
                    <a:lnTo>
                      <a:pt x="27" y="15"/>
                    </a:lnTo>
                    <a:lnTo>
                      <a:pt x="18" y="0"/>
                    </a:lnTo>
                    <a:lnTo>
                      <a:pt x="0" y="4"/>
                    </a:lnTo>
                    <a:lnTo>
                      <a:pt x="8" y="21"/>
                    </a:lnTo>
                    <a:close/>
                  </a:path>
                </a:pathLst>
              </a:custGeom>
              <a:grpFill/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43" name="Freeform 29"/>
              <p:cNvSpPr>
                <a:spLocks/>
              </p:cNvSpPr>
              <p:nvPr/>
            </p:nvSpPr>
            <p:spPr bwMode="auto">
              <a:xfrm>
                <a:off x="4708968" y="4140338"/>
                <a:ext cx="41275" cy="30163"/>
              </a:xfrm>
              <a:custGeom>
                <a:avLst/>
                <a:gdLst>
                  <a:gd name="T0" fmla="*/ 3 w 29"/>
                  <a:gd name="T1" fmla="*/ 23 h 23"/>
                  <a:gd name="T2" fmla="*/ 29 w 29"/>
                  <a:gd name="T3" fmla="*/ 2 h 23"/>
                  <a:gd name="T4" fmla="*/ 12 w 29"/>
                  <a:gd name="T5" fmla="*/ 0 h 23"/>
                  <a:gd name="T6" fmla="*/ 0 w 29"/>
                  <a:gd name="T7" fmla="*/ 13 h 23"/>
                  <a:gd name="T8" fmla="*/ 3 w 29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3">
                    <a:moveTo>
                      <a:pt x="3" y="23"/>
                    </a:moveTo>
                    <a:lnTo>
                      <a:pt x="29" y="2"/>
                    </a:lnTo>
                    <a:lnTo>
                      <a:pt x="12" y="0"/>
                    </a:lnTo>
                    <a:lnTo>
                      <a:pt x="0" y="13"/>
                    </a:lnTo>
                    <a:lnTo>
                      <a:pt x="3" y="23"/>
                    </a:lnTo>
                    <a:close/>
                  </a:path>
                </a:pathLst>
              </a:custGeom>
              <a:grpFill/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44" name="Freeform 30"/>
              <p:cNvSpPr>
                <a:spLocks/>
              </p:cNvSpPr>
              <p:nvPr/>
            </p:nvSpPr>
            <p:spPr bwMode="auto">
              <a:xfrm>
                <a:off x="2997643" y="2016263"/>
                <a:ext cx="346075" cy="200025"/>
              </a:xfrm>
              <a:custGeom>
                <a:avLst/>
                <a:gdLst>
                  <a:gd name="T0" fmla="*/ 78 w 1215"/>
                  <a:gd name="T1" fmla="*/ 93 h 755"/>
                  <a:gd name="T2" fmla="*/ 0 w 1215"/>
                  <a:gd name="T3" fmla="*/ 309 h 755"/>
                  <a:gd name="T4" fmla="*/ 123 w 1215"/>
                  <a:gd name="T5" fmla="*/ 546 h 755"/>
                  <a:gd name="T6" fmla="*/ 171 w 1215"/>
                  <a:gd name="T7" fmla="*/ 740 h 755"/>
                  <a:gd name="T8" fmla="*/ 434 w 1215"/>
                  <a:gd name="T9" fmla="*/ 755 h 755"/>
                  <a:gd name="T10" fmla="*/ 692 w 1215"/>
                  <a:gd name="T11" fmla="*/ 693 h 755"/>
                  <a:gd name="T12" fmla="*/ 959 w 1215"/>
                  <a:gd name="T13" fmla="*/ 715 h 755"/>
                  <a:gd name="T14" fmla="*/ 1167 w 1215"/>
                  <a:gd name="T15" fmla="*/ 683 h 755"/>
                  <a:gd name="T16" fmla="*/ 1143 w 1215"/>
                  <a:gd name="T17" fmla="*/ 80 h 755"/>
                  <a:gd name="T18" fmla="*/ 1215 w 1215"/>
                  <a:gd name="T19" fmla="*/ 0 h 755"/>
                  <a:gd name="T20" fmla="*/ 989 w 1215"/>
                  <a:gd name="T21" fmla="*/ 59 h 755"/>
                  <a:gd name="T22" fmla="*/ 524 w 1215"/>
                  <a:gd name="T23" fmla="*/ 70 h 755"/>
                  <a:gd name="T24" fmla="*/ 359 w 1215"/>
                  <a:gd name="T25" fmla="*/ 140 h 755"/>
                  <a:gd name="T26" fmla="*/ 78 w 1215"/>
                  <a:gd name="T27" fmla="*/ 93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15" h="755">
                    <a:moveTo>
                      <a:pt x="78" y="93"/>
                    </a:moveTo>
                    <a:lnTo>
                      <a:pt x="0" y="309"/>
                    </a:lnTo>
                    <a:lnTo>
                      <a:pt x="123" y="546"/>
                    </a:lnTo>
                    <a:lnTo>
                      <a:pt x="171" y="740"/>
                    </a:lnTo>
                    <a:lnTo>
                      <a:pt x="434" y="755"/>
                    </a:lnTo>
                    <a:lnTo>
                      <a:pt x="692" y="693"/>
                    </a:lnTo>
                    <a:lnTo>
                      <a:pt x="959" y="715"/>
                    </a:lnTo>
                    <a:lnTo>
                      <a:pt x="1167" y="683"/>
                    </a:lnTo>
                    <a:lnTo>
                      <a:pt x="1143" y="80"/>
                    </a:lnTo>
                    <a:lnTo>
                      <a:pt x="1215" y="0"/>
                    </a:lnTo>
                    <a:lnTo>
                      <a:pt x="989" y="59"/>
                    </a:lnTo>
                    <a:lnTo>
                      <a:pt x="524" y="70"/>
                    </a:lnTo>
                    <a:lnTo>
                      <a:pt x="359" y="140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45" name="Freeform 31"/>
              <p:cNvSpPr>
                <a:spLocks/>
              </p:cNvSpPr>
              <p:nvPr/>
            </p:nvSpPr>
            <p:spPr bwMode="auto">
              <a:xfrm>
                <a:off x="3765993" y="3394213"/>
                <a:ext cx="111125" cy="65088"/>
              </a:xfrm>
              <a:custGeom>
                <a:avLst/>
                <a:gdLst>
                  <a:gd name="T0" fmla="*/ 69 w 79"/>
                  <a:gd name="T1" fmla="*/ 49 h 49"/>
                  <a:gd name="T2" fmla="*/ 39 w 79"/>
                  <a:gd name="T3" fmla="*/ 37 h 49"/>
                  <a:gd name="T4" fmla="*/ 6 w 79"/>
                  <a:gd name="T5" fmla="*/ 28 h 49"/>
                  <a:gd name="T6" fmla="*/ 0 w 79"/>
                  <a:gd name="T7" fmla="*/ 21 h 49"/>
                  <a:gd name="T8" fmla="*/ 12 w 79"/>
                  <a:gd name="T9" fmla="*/ 6 h 49"/>
                  <a:gd name="T10" fmla="*/ 31 w 79"/>
                  <a:gd name="T11" fmla="*/ 9 h 49"/>
                  <a:gd name="T12" fmla="*/ 57 w 79"/>
                  <a:gd name="T13" fmla="*/ 7 h 49"/>
                  <a:gd name="T14" fmla="*/ 70 w 79"/>
                  <a:gd name="T15" fmla="*/ 0 h 49"/>
                  <a:gd name="T16" fmla="*/ 79 w 79"/>
                  <a:gd name="T17" fmla="*/ 4 h 49"/>
                  <a:gd name="T18" fmla="*/ 64 w 79"/>
                  <a:gd name="T19" fmla="*/ 33 h 49"/>
                  <a:gd name="T20" fmla="*/ 76 w 79"/>
                  <a:gd name="T21" fmla="*/ 43 h 49"/>
                  <a:gd name="T22" fmla="*/ 69 w 79"/>
                  <a:gd name="T2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49">
                    <a:moveTo>
                      <a:pt x="69" y="49"/>
                    </a:moveTo>
                    <a:lnTo>
                      <a:pt x="39" y="37"/>
                    </a:lnTo>
                    <a:lnTo>
                      <a:pt x="6" y="28"/>
                    </a:lnTo>
                    <a:lnTo>
                      <a:pt x="0" y="21"/>
                    </a:lnTo>
                    <a:lnTo>
                      <a:pt x="12" y="6"/>
                    </a:lnTo>
                    <a:lnTo>
                      <a:pt x="31" y="9"/>
                    </a:lnTo>
                    <a:lnTo>
                      <a:pt x="57" y="7"/>
                    </a:lnTo>
                    <a:lnTo>
                      <a:pt x="70" y="0"/>
                    </a:lnTo>
                    <a:lnTo>
                      <a:pt x="79" y="4"/>
                    </a:lnTo>
                    <a:lnTo>
                      <a:pt x="64" y="33"/>
                    </a:lnTo>
                    <a:lnTo>
                      <a:pt x="76" y="43"/>
                    </a:lnTo>
                    <a:lnTo>
                      <a:pt x="69" y="49"/>
                    </a:lnTo>
                    <a:close/>
                  </a:path>
                </a:pathLst>
              </a:custGeom>
              <a:grpFill/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grpSp>
            <p:nvGrpSpPr>
              <p:cNvPr id="2546" name="组合 137"/>
              <p:cNvGrpSpPr/>
              <p:nvPr/>
            </p:nvGrpSpPr>
            <p:grpSpPr>
              <a:xfrm>
                <a:off x="4099368" y="5200788"/>
                <a:ext cx="1233487" cy="774700"/>
                <a:chOff x="4099368" y="5200788"/>
                <a:chExt cx="1233487" cy="774700"/>
              </a:xfrm>
              <a:grpFill/>
            </p:grpSpPr>
            <p:sp>
              <p:nvSpPr>
                <p:cNvPr id="2549" name="Freeform 6"/>
                <p:cNvSpPr>
                  <a:spLocks/>
                </p:cNvSpPr>
                <p:nvPr/>
              </p:nvSpPr>
              <p:spPr bwMode="auto">
                <a:xfrm>
                  <a:off x="4280343" y="5319850"/>
                  <a:ext cx="1052512" cy="655638"/>
                </a:xfrm>
                <a:custGeom>
                  <a:avLst/>
                  <a:gdLst>
                    <a:gd name="T0" fmla="*/ 741 w 741"/>
                    <a:gd name="T1" fmla="*/ 13 h 495"/>
                    <a:gd name="T2" fmla="*/ 724 w 741"/>
                    <a:gd name="T3" fmla="*/ 7 h 495"/>
                    <a:gd name="T4" fmla="*/ 684 w 741"/>
                    <a:gd name="T5" fmla="*/ 36 h 495"/>
                    <a:gd name="T6" fmla="*/ 642 w 741"/>
                    <a:gd name="T7" fmla="*/ 31 h 495"/>
                    <a:gd name="T8" fmla="*/ 621 w 741"/>
                    <a:gd name="T9" fmla="*/ 52 h 495"/>
                    <a:gd name="T10" fmla="*/ 597 w 741"/>
                    <a:gd name="T11" fmla="*/ 34 h 495"/>
                    <a:gd name="T12" fmla="*/ 549 w 741"/>
                    <a:gd name="T13" fmla="*/ 34 h 495"/>
                    <a:gd name="T14" fmla="*/ 496 w 741"/>
                    <a:gd name="T15" fmla="*/ 60 h 495"/>
                    <a:gd name="T16" fmla="*/ 415 w 741"/>
                    <a:gd name="T17" fmla="*/ 76 h 495"/>
                    <a:gd name="T18" fmla="*/ 360 w 741"/>
                    <a:gd name="T19" fmla="*/ 64 h 495"/>
                    <a:gd name="T20" fmla="*/ 318 w 741"/>
                    <a:gd name="T21" fmla="*/ 64 h 495"/>
                    <a:gd name="T22" fmla="*/ 277 w 741"/>
                    <a:gd name="T23" fmla="*/ 76 h 495"/>
                    <a:gd name="T24" fmla="*/ 244 w 741"/>
                    <a:gd name="T25" fmla="*/ 27 h 495"/>
                    <a:gd name="T26" fmla="*/ 177 w 741"/>
                    <a:gd name="T27" fmla="*/ 0 h 495"/>
                    <a:gd name="T28" fmla="*/ 148 w 741"/>
                    <a:gd name="T29" fmla="*/ 4 h 495"/>
                    <a:gd name="T30" fmla="*/ 132 w 741"/>
                    <a:gd name="T31" fmla="*/ 28 h 495"/>
                    <a:gd name="T32" fmla="*/ 96 w 741"/>
                    <a:gd name="T33" fmla="*/ 25 h 495"/>
                    <a:gd name="T34" fmla="*/ 51 w 741"/>
                    <a:gd name="T35" fmla="*/ 0 h 495"/>
                    <a:gd name="T36" fmla="*/ 13 w 741"/>
                    <a:gd name="T37" fmla="*/ 22 h 495"/>
                    <a:gd name="T38" fmla="*/ 0 w 741"/>
                    <a:gd name="T39" fmla="*/ 111 h 495"/>
                    <a:gd name="T40" fmla="*/ 36 w 741"/>
                    <a:gd name="T41" fmla="*/ 154 h 495"/>
                    <a:gd name="T42" fmla="*/ 99 w 741"/>
                    <a:gd name="T43" fmla="*/ 160 h 495"/>
                    <a:gd name="T44" fmla="*/ 114 w 741"/>
                    <a:gd name="T45" fmla="*/ 189 h 495"/>
                    <a:gd name="T46" fmla="*/ 154 w 741"/>
                    <a:gd name="T47" fmla="*/ 207 h 495"/>
                    <a:gd name="T48" fmla="*/ 174 w 741"/>
                    <a:gd name="T49" fmla="*/ 237 h 495"/>
                    <a:gd name="T50" fmla="*/ 231 w 741"/>
                    <a:gd name="T51" fmla="*/ 259 h 495"/>
                    <a:gd name="T52" fmla="*/ 277 w 741"/>
                    <a:gd name="T53" fmla="*/ 319 h 495"/>
                    <a:gd name="T54" fmla="*/ 300 w 741"/>
                    <a:gd name="T55" fmla="*/ 318 h 495"/>
                    <a:gd name="T56" fmla="*/ 346 w 741"/>
                    <a:gd name="T57" fmla="*/ 334 h 495"/>
                    <a:gd name="T58" fmla="*/ 399 w 741"/>
                    <a:gd name="T59" fmla="*/ 334 h 495"/>
                    <a:gd name="T60" fmla="*/ 393 w 741"/>
                    <a:gd name="T61" fmla="*/ 355 h 495"/>
                    <a:gd name="T62" fmla="*/ 411 w 741"/>
                    <a:gd name="T63" fmla="*/ 357 h 495"/>
                    <a:gd name="T64" fmla="*/ 444 w 741"/>
                    <a:gd name="T65" fmla="*/ 402 h 495"/>
                    <a:gd name="T66" fmla="*/ 451 w 741"/>
                    <a:gd name="T67" fmla="*/ 426 h 495"/>
                    <a:gd name="T68" fmla="*/ 544 w 741"/>
                    <a:gd name="T69" fmla="*/ 478 h 495"/>
                    <a:gd name="T70" fmla="*/ 588 w 741"/>
                    <a:gd name="T71" fmla="*/ 483 h 495"/>
                    <a:gd name="T72" fmla="*/ 607 w 741"/>
                    <a:gd name="T73" fmla="*/ 495 h 495"/>
                    <a:gd name="T74" fmla="*/ 618 w 741"/>
                    <a:gd name="T75" fmla="*/ 474 h 495"/>
                    <a:gd name="T76" fmla="*/ 598 w 741"/>
                    <a:gd name="T77" fmla="*/ 451 h 495"/>
                    <a:gd name="T78" fmla="*/ 618 w 741"/>
                    <a:gd name="T79" fmla="*/ 430 h 495"/>
                    <a:gd name="T80" fmla="*/ 624 w 741"/>
                    <a:gd name="T81" fmla="*/ 405 h 495"/>
                    <a:gd name="T82" fmla="*/ 651 w 741"/>
                    <a:gd name="T83" fmla="*/ 388 h 495"/>
                    <a:gd name="T84" fmla="*/ 627 w 741"/>
                    <a:gd name="T85" fmla="*/ 339 h 495"/>
                    <a:gd name="T86" fmla="*/ 628 w 741"/>
                    <a:gd name="T87" fmla="*/ 309 h 495"/>
                    <a:gd name="T88" fmla="*/ 609 w 741"/>
                    <a:gd name="T89" fmla="*/ 265 h 495"/>
                    <a:gd name="T90" fmla="*/ 615 w 741"/>
                    <a:gd name="T91" fmla="*/ 237 h 495"/>
                    <a:gd name="T92" fmla="*/ 628 w 741"/>
                    <a:gd name="T93" fmla="*/ 205 h 495"/>
                    <a:gd name="T94" fmla="*/ 628 w 741"/>
                    <a:gd name="T95" fmla="*/ 171 h 495"/>
                    <a:gd name="T96" fmla="*/ 652 w 741"/>
                    <a:gd name="T97" fmla="*/ 147 h 495"/>
                    <a:gd name="T98" fmla="*/ 666 w 741"/>
                    <a:gd name="T99" fmla="*/ 112 h 495"/>
                    <a:gd name="T100" fmla="*/ 723 w 741"/>
                    <a:gd name="T101" fmla="*/ 66 h 495"/>
                    <a:gd name="T102" fmla="*/ 720 w 741"/>
                    <a:gd name="T103" fmla="*/ 40 h 495"/>
                    <a:gd name="T104" fmla="*/ 741 w 741"/>
                    <a:gd name="T105" fmla="*/ 13 h 4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741" h="495">
                      <a:moveTo>
                        <a:pt x="741" y="13"/>
                      </a:moveTo>
                      <a:lnTo>
                        <a:pt x="724" y="7"/>
                      </a:lnTo>
                      <a:lnTo>
                        <a:pt x="684" y="36"/>
                      </a:lnTo>
                      <a:lnTo>
                        <a:pt x="642" y="31"/>
                      </a:lnTo>
                      <a:lnTo>
                        <a:pt x="621" y="52"/>
                      </a:lnTo>
                      <a:lnTo>
                        <a:pt x="597" y="34"/>
                      </a:lnTo>
                      <a:lnTo>
                        <a:pt x="549" y="34"/>
                      </a:lnTo>
                      <a:lnTo>
                        <a:pt x="496" y="60"/>
                      </a:lnTo>
                      <a:lnTo>
                        <a:pt x="415" y="76"/>
                      </a:lnTo>
                      <a:lnTo>
                        <a:pt x="360" y="64"/>
                      </a:lnTo>
                      <a:lnTo>
                        <a:pt x="318" y="64"/>
                      </a:lnTo>
                      <a:lnTo>
                        <a:pt x="277" y="76"/>
                      </a:lnTo>
                      <a:lnTo>
                        <a:pt x="244" y="27"/>
                      </a:lnTo>
                      <a:lnTo>
                        <a:pt x="177" y="0"/>
                      </a:lnTo>
                      <a:lnTo>
                        <a:pt x="148" y="4"/>
                      </a:lnTo>
                      <a:lnTo>
                        <a:pt x="132" y="28"/>
                      </a:lnTo>
                      <a:lnTo>
                        <a:pt x="96" y="25"/>
                      </a:lnTo>
                      <a:lnTo>
                        <a:pt x="51" y="0"/>
                      </a:lnTo>
                      <a:lnTo>
                        <a:pt x="13" y="22"/>
                      </a:lnTo>
                      <a:lnTo>
                        <a:pt x="0" y="111"/>
                      </a:lnTo>
                      <a:lnTo>
                        <a:pt x="36" y="154"/>
                      </a:lnTo>
                      <a:lnTo>
                        <a:pt x="99" y="160"/>
                      </a:lnTo>
                      <a:lnTo>
                        <a:pt x="114" y="189"/>
                      </a:lnTo>
                      <a:lnTo>
                        <a:pt x="154" y="207"/>
                      </a:lnTo>
                      <a:lnTo>
                        <a:pt x="174" y="237"/>
                      </a:lnTo>
                      <a:lnTo>
                        <a:pt x="231" y="259"/>
                      </a:lnTo>
                      <a:lnTo>
                        <a:pt x="277" y="319"/>
                      </a:lnTo>
                      <a:lnTo>
                        <a:pt x="300" y="318"/>
                      </a:lnTo>
                      <a:lnTo>
                        <a:pt x="346" y="334"/>
                      </a:lnTo>
                      <a:lnTo>
                        <a:pt x="399" y="334"/>
                      </a:lnTo>
                      <a:lnTo>
                        <a:pt x="393" y="355"/>
                      </a:lnTo>
                      <a:lnTo>
                        <a:pt x="411" y="357"/>
                      </a:lnTo>
                      <a:lnTo>
                        <a:pt x="444" y="402"/>
                      </a:lnTo>
                      <a:lnTo>
                        <a:pt x="451" y="426"/>
                      </a:lnTo>
                      <a:lnTo>
                        <a:pt x="544" y="478"/>
                      </a:lnTo>
                      <a:lnTo>
                        <a:pt x="588" y="483"/>
                      </a:lnTo>
                      <a:lnTo>
                        <a:pt x="607" y="495"/>
                      </a:lnTo>
                      <a:lnTo>
                        <a:pt x="618" y="474"/>
                      </a:lnTo>
                      <a:lnTo>
                        <a:pt x="598" y="451"/>
                      </a:lnTo>
                      <a:lnTo>
                        <a:pt x="618" y="430"/>
                      </a:lnTo>
                      <a:lnTo>
                        <a:pt x="624" y="405"/>
                      </a:lnTo>
                      <a:lnTo>
                        <a:pt x="651" y="388"/>
                      </a:lnTo>
                      <a:lnTo>
                        <a:pt x="627" y="339"/>
                      </a:lnTo>
                      <a:lnTo>
                        <a:pt x="628" y="309"/>
                      </a:lnTo>
                      <a:lnTo>
                        <a:pt x="609" y="265"/>
                      </a:lnTo>
                      <a:lnTo>
                        <a:pt x="615" y="237"/>
                      </a:lnTo>
                      <a:lnTo>
                        <a:pt x="628" y="205"/>
                      </a:lnTo>
                      <a:lnTo>
                        <a:pt x="628" y="171"/>
                      </a:lnTo>
                      <a:lnTo>
                        <a:pt x="652" y="147"/>
                      </a:lnTo>
                      <a:lnTo>
                        <a:pt x="666" y="112"/>
                      </a:lnTo>
                      <a:lnTo>
                        <a:pt x="723" y="66"/>
                      </a:lnTo>
                      <a:lnTo>
                        <a:pt x="720" y="40"/>
                      </a:lnTo>
                      <a:lnTo>
                        <a:pt x="741" y="1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12700">
                  <a:solidFill>
                    <a:schemeClr val="bg1"/>
                  </a:solidFill>
                  <a:headEnd/>
                  <a:tailEnd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defTabSz="121908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900" b="1" kern="0">
                    <a:solidFill>
                      <a:srgbClr val="000000"/>
                    </a:solidFill>
                    <a:latin typeface="Arial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550" name="Freeform 24"/>
                <p:cNvSpPr>
                  <a:spLocks/>
                </p:cNvSpPr>
                <p:nvPr/>
              </p:nvSpPr>
              <p:spPr bwMode="auto">
                <a:xfrm>
                  <a:off x="5107431" y="5261113"/>
                  <a:ext cx="34925" cy="31750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5 h 24"/>
                    <a:gd name="T4" fmla="*/ 19 w 24"/>
                    <a:gd name="T5" fmla="*/ 0 h 24"/>
                    <a:gd name="T6" fmla="*/ 0 w 24"/>
                    <a:gd name="T7" fmla="*/ 3 h 24"/>
                    <a:gd name="T8" fmla="*/ 12 w 24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lnTo>
                        <a:pt x="24" y="15"/>
                      </a:lnTo>
                      <a:lnTo>
                        <a:pt x="19" y="0"/>
                      </a:lnTo>
                      <a:lnTo>
                        <a:pt x="0" y="3"/>
                      </a:lnTo>
                      <a:lnTo>
                        <a:pt x="12" y="24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  <a:headEnd/>
                  <a:tailEnd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defTabSz="121908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900" kern="0">
                    <a:solidFill>
                      <a:sysClr val="windowText" lastClr="000000"/>
                    </a:solidFill>
                    <a:latin typeface="Arial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551" name="Freeform 25"/>
                <p:cNvSpPr>
                  <a:spLocks/>
                </p:cNvSpPr>
                <p:nvPr/>
              </p:nvSpPr>
              <p:spPr bwMode="auto">
                <a:xfrm>
                  <a:off x="5067743" y="5202375"/>
                  <a:ext cx="28575" cy="22225"/>
                </a:xfrm>
                <a:custGeom>
                  <a:avLst/>
                  <a:gdLst>
                    <a:gd name="T0" fmla="*/ 8 w 20"/>
                    <a:gd name="T1" fmla="*/ 17 h 17"/>
                    <a:gd name="T2" fmla="*/ 20 w 20"/>
                    <a:gd name="T3" fmla="*/ 8 h 17"/>
                    <a:gd name="T4" fmla="*/ 15 w 20"/>
                    <a:gd name="T5" fmla="*/ 2 h 17"/>
                    <a:gd name="T6" fmla="*/ 0 w 20"/>
                    <a:gd name="T7" fmla="*/ 0 h 17"/>
                    <a:gd name="T8" fmla="*/ 8 w 20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17">
                      <a:moveTo>
                        <a:pt x="8" y="17"/>
                      </a:moveTo>
                      <a:lnTo>
                        <a:pt x="20" y="8"/>
                      </a:lnTo>
                      <a:lnTo>
                        <a:pt x="15" y="2"/>
                      </a:lnTo>
                      <a:lnTo>
                        <a:pt x="0" y="0"/>
                      </a:lnTo>
                      <a:lnTo>
                        <a:pt x="8" y="17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  <a:headEnd/>
                  <a:tailEnd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defTabSz="121908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900" kern="0">
                    <a:solidFill>
                      <a:sysClr val="windowText" lastClr="000000"/>
                    </a:solidFill>
                    <a:latin typeface="Arial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552" name="Freeform 26"/>
                <p:cNvSpPr>
                  <a:spLocks/>
                </p:cNvSpPr>
                <p:nvPr/>
              </p:nvSpPr>
              <p:spPr bwMode="auto">
                <a:xfrm>
                  <a:off x="5104256" y="5218250"/>
                  <a:ext cx="28575" cy="26988"/>
                </a:xfrm>
                <a:custGeom>
                  <a:avLst/>
                  <a:gdLst>
                    <a:gd name="T0" fmla="*/ 3 w 20"/>
                    <a:gd name="T1" fmla="*/ 15 h 21"/>
                    <a:gd name="T2" fmla="*/ 11 w 20"/>
                    <a:gd name="T3" fmla="*/ 21 h 21"/>
                    <a:gd name="T4" fmla="*/ 20 w 20"/>
                    <a:gd name="T5" fmla="*/ 8 h 21"/>
                    <a:gd name="T6" fmla="*/ 15 w 20"/>
                    <a:gd name="T7" fmla="*/ 2 h 21"/>
                    <a:gd name="T8" fmla="*/ 0 w 20"/>
                    <a:gd name="T9" fmla="*/ 0 h 21"/>
                    <a:gd name="T10" fmla="*/ 3 w 20"/>
                    <a:gd name="T11" fmla="*/ 1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21">
                      <a:moveTo>
                        <a:pt x="3" y="15"/>
                      </a:moveTo>
                      <a:lnTo>
                        <a:pt x="11" y="21"/>
                      </a:lnTo>
                      <a:lnTo>
                        <a:pt x="20" y="8"/>
                      </a:lnTo>
                      <a:lnTo>
                        <a:pt x="15" y="2"/>
                      </a:lnTo>
                      <a:lnTo>
                        <a:pt x="0" y="0"/>
                      </a:lnTo>
                      <a:lnTo>
                        <a:pt x="3" y="15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  <a:headEnd/>
                  <a:tailEnd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defTabSz="121908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900" kern="0">
                    <a:solidFill>
                      <a:sysClr val="windowText" lastClr="000000"/>
                    </a:solidFill>
                    <a:latin typeface="Arial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553" name="Freeform 27"/>
                <p:cNvSpPr>
                  <a:spLocks/>
                </p:cNvSpPr>
                <p:nvPr/>
              </p:nvSpPr>
              <p:spPr bwMode="auto">
                <a:xfrm>
                  <a:off x="4989956" y="5200788"/>
                  <a:ext cx="22225" cy="23813"/>
                </a:xfrm>
                <a:custGeom>
                  <a:avLst/>
                  <a:gdLst>
                    <a:gd name="T0" fmla="*/ 4 w 16"/>
                    <a:gd name="T1" fmla="*/ 18 h 18"/>
                    <a:gd name="T2" fmla="*/ 16 w 16"/>
                    <a:gd name="T3" fmla="*/ 9 h 18"/>
                    <a:gd name="T4" fmla="*/ 11 w 16"/>
                    <a:gd name="T5" fmla="*/ 0 h 18"/>
                    <a:gd name="T6" fmla="*/ 0 w 16"/>
                    <a:gd name="T7" fmla="*/ 1 h 18"/>
                    <a:gd name="T8" fmla="*/ 4 w 16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8">
                      <a:moveTo>
                        <a:pt x="4" y="18"/>
                      </a:moveTo>
                      <a:lnTo>
                        <a:pt x="16" y="9"/>
                      </a:lnTo>
                      <a:lnTo>
                        <a:pt x="11" y="0"/>
                      </a:lnTo>
                      <a:lnTo>
                        <a:pt x="0" y="1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  <a:headEnd/>
                  <a:tailEnd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defTabSz="121908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900" kern="0">
                    <a:solidFill>
                      <a:sysClr val="windowText" lastClr="000000"/>
                    </a:solidFill>
                    <a:latin typeface="Arial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554" name="Freeform 32"/>
                <p:cNvSpPr>
                  <a:spLocks/>
                </p:cNvSpPr>
                <p:nvPr/>
              </p:nvSpPr>
              <p:spPr bwMode="auto">
                <a:xfrm>
                  <a:off x="4099368" y="5861188"/>
                  <a:ext cx="49212" cy="39688"/>
                </a:xfrm>
                <a:custGeom>
                  <a:avLst/>
                  <a:gdLst>
                    <a:gd name="T0" fmla="*/ 11 w 35"/>
                    <a:gd name="T1" fmla="*/ 21 h 30"/>
                    <a:gd name="T2" fmla="*/ 23 w 35"/>
                    <a:gd name="T3" fmla="*/ 30 h 30"/>
                    <a:gd name="T4" fmla="*/ 35 w 35"/>
                    <a:gd name="T5" fmla="*/ 13 h 30"/>
                    <a:gd name="T6" fmla="*/ 18 w 35"/>
                    <a:gd name="T7" fmla="*/ 0 h 30"/>
                    <a:gd name="T8" fmla="*/ 0 w 35"/>
                    <a:gd name="T9" fmla="*/ 6 h 30"/>
                    <a:gd name="T10" fmla="*/ 11 w 35"/>
                    <a:gd name="T11" fmla="*/ 2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30">
                      <a:moveTo>
                        <a:pt x="11" y="21"/>
                      </a:moveTo>
                      <a:lnTo>
                        <a:pt x="23" y="30"/>
                      </a:lnTo>
                      <a:lnTo>
                        <a:pt x="35" y="13"/>
                      </a:lnTo>
                      <a:lnTo>
                        <a:pt x="18" y="0"/>
                      </a:lnTo>
                      <a:lnTo>
                        <a:pt x="0" y="6"/>
                      </a:lnTo>
                      <a:lnTo>
                        <a:pt x="11" y="21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bg1"/>
                  </a:solidFill>
                  <a:headEnd/>
                  <a:tailEnd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defTabSz="121908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900" kern="0">
                    <a:solidFill>
                      <a:sysClr val="windowText" lastClr="000000"/>
                    </a:solidFill>
                    <a:latin typeface="Arial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2547" name="Freeform 33"/>
              <p:cNvSpPr>
                <a:spLocks/>
              </p:cNvSpPr>
              <p:nvPr/>
            </p:nvSpPr>
            <p:spPr bwMode="auto">
              <a:xfrm>
                <a:off x="2994468" y="4767400"/>
                <a:ext cx="46037" cy="65088"/>
              </a:xfrm>
              <a:custGeom>
                <a:avLst/>
                <a:gdLst>
                  <a:gd name="T0" fmla="*/ 4 w 33"/>
                  <a:gd name="T1" fmla="*/ 49 h 49"/>
                  <a:gd name="T2" fmla="*/ 33 w 33"/>
                  <a:gd name="T3" fmla="*/ 39 h 49"/>
                  <a:gd name="T4" fmla="*/ 33 w 33"/>
                  <a:gd name="T5" fmla="*/ 13 h 49"/>
                  <a:gd name="T6" fmla="*/ 16 w 33"/>
                  <a:gd name="T7" fmla="*/ 0 h 49"/>
                  <a:gd name="T8" fmla="*/ 0 w 33"/>
                  <a:gd name="T9" fmla="*/ 16 h 49"/>
                  <a:gd name="T10" fmla="*/ 4 w 33"/>
                  <a:gd name="T1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9">
                    <a:moveTo>
                      <a:pt x="4" y="49"/>
                    </a:moveTo>
                    <a:lnTo>
                      <a:pt x="33" y="39"/>
                    </a:lnTo>
                    <a:lnTo>
                      <a:pt x="33" y="13"/>
                    </a:lnTo>
                    <a:lnTo>
                      <a:pt x="16" y="0"/>
                    </a:lnTo>
                    <a:lnTo>
                      <a:pt x="0" y="16"/>
                    </a:lnTo>
                    <a:lnTo>
                      <a:pt x="4" y="49"/>
                    </a:lnTo>
                    <a:close/>
                  </a:path>
                </a:pathLst>
              </a:custGeom>
              <a:grpFill/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  <p:sp>
            <p:nvSpPr>
              <p:cNvPr id="2548" name="Freeform 34"/>
              <p:cNvSpPr>
                <a:spLocks/>
              </p:cNvSpPr>
              <p:nvPr/>
            </p:nvSpPr>
            <p:spPr bwMode="auto">
              <a:xfrm>
                <a:off x="2948431" y="4711838"/>
                <a:ext cx="33337" cy="47625"/>
              </a:xfrm>
              <a:custGeom>
                <a:avLst/>
                <a:gdLst>
                  <a:gd name="T0" fmla="*/ 11 w 23"/>
                  <a:gd name="T1" fmla="*/ 36 h 36"/>
                  <a:gd name="T2" fmla="*/ 23 w 23"/>
                  <a:gd name="T3" fmla="*/ 18 h 36"/>
                  <a:gd name="T4" fmla="*/ 11 w 23"/>
                  <a:gd name="T5" fmla="*/ 0 h 36"/>
                  <a:gd name="T6" fmla="*/ 0 w 23"/>
                  <a:gd name="T7" fmla="*/ 13 h 36"/>
                  <a:gd name="T8" fmla="*/ 11 w 23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23" y="18"/>
                    </a:lnTo>
                    <a:lnTo>
                      <a:pt x="11" y="0"/>
                    </a:lnTo>
                    <a:lnTo>
                      <a:pt x="0" y="13"/>
                    </a:lnTo>
                    <a:lnTo>
                      <a:pt x="11" y="36"/>
                    </a:lnTo>
                    <a:close/>
                  </a:path>
                </a:pathLst>
              </a:custGeom>
              <a:grpFill/>
              <a:ln w="12700">
                <a:solidFill>
                  <a:schemeClr val="bg1"/>
                </a:solidFill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defTabSz="12190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900" kern="0">
                  <a:solidFill>
                    <a:sysClr val="windowText" lastClr="000000"/>
                  </a:solidFill>
                  <a:latin typeface="Arial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521" name="CasellaDiTesto 2520"/>
            <p:cNvSpPr txBox="1"/>
            <p:nvPr/>
          </p:nvSpPr>
          <p:spPr>
            <a:xfrm>
              <a:off x="7733130" y="4605216"/>
              <a:ext cx="684072" cy="2192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57158" indent="-257158" defTabSz="1219080" eaLnBrk="0" fontAlgn="base" hangingPunct="0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it-IT" sz="601" b="1" dirty="0">
                  <a:solidFill>
                    <a:srgbClr val="FF9900"/>
                  </a:solidFill>
                  <a:latin typeface="Century Gothic"/>
                  <a:cs typeface="Arial" charset="0"/>
                </a:rPr>
                <a:t>Milano</a:t>
              </a:r>
            </a:p>
          </p:txBody>
        </p:sp>
        <p:sp>
          <p:nvSpPr>
            <p:cNvPr id="2522" name="CasellaDiTesto 2521"/>
            <p:cNvSpPr txBox="1"/>
            <p:nvPr/>
          </p:nvSpPr>
          <p:spPr>
            <a:xfrm>
              <a:off x="8843611" y="4670512"/>
              <a:ext cx="1041309" cy="350786"/>
            </a:xfrm>
            <a:prstGeom prst="rect">
              <a:avLst/>
            </a:prstGeom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57158" indent="-257158" defTabSz="1219080" eaLnBrk="0" fontAlgn="base" hangingPunct="0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it-IT" sz="601" b="1" dirty="0">
                  <a:solidFill>
                    <a:srgbClr val="FF9900"/>
                  </a:solidFill>
                  <a:latin typeface="Century Gothic"/>
                  <a:cs typeface="Arial" charset="0"/>
                </a:rPr>
                <a:t>Castelfranco</a:t>
              </a:r>
              <a:r>
                <a:rPr lang="it-IT" sz="601" b="1" dirty="0">
                  <a:solidFill>
                    <a:srgbClr val="FF9900"/>
                  </a:solidFill>
                  <a:latin typeface="Arial"/>
                  <a:cs typeface="Arial" charset="0"/>
                </a:rPr>
                <a:t> </a:t>
              </a:r>
            </a:p>
            <a:p>
              <a:pPr marL="257158" indent="-257158" defTabSz="1219080" eaLnBrk="0" fontAlgn="base" hangingPunct="0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it-IT" sz="601" b="1" dirty="0">
                  <a:solidFill>
                    <a:srgbClr val="FF9900"/>
                  </a:solidFill>
                  <a:latin typeface="Century Gothic"/>
                  <a:cs typeface="Arial" charset="0"/>
                </a:rPr>
                <a:t>Veneto</a:t>
              </a:r>
            </a:p>
          </p:txBody>
        </p:sp>
        <p:sp>
          <p:nvSpPr>
            <p:cNvPr id="2523" name="CasellaDiTesto 2522"/>
            <p:cNvSpPr txBox="1"/>
            <p:nvPr/>
          </p:nvSpPr>
          <p:spPr>
            <a:xfrm>
              <a:off x="8209993" y="5541631"/>
              <a:ext cx="1041309" cy="219203"/>
            </a:xfrm>
            <a:prstGeom prst="rect">
              <a:avLst/>
            </a:prstGeom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57158" indent="-257158" defTabSz="1219080" eaLnBrk="0" fontAlgn="base" hangingPunct="0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it-IT" sz="601" b="1" dirty="0">
                  <a:solidFill>
                    <a:srgbClr val="FF9900"/>
                  </a:solidFill>
                  <a:latin typeface="Century Gothic"/>
                  <a:cs typeface="Arial" charset="0"/>
                </a:rPr>
                <a:t>Rome</a:t>
              </a:r>
            </a:p>
          </p:txBody>
        </p:sp>
      </p:grpSp>
      <p:pic>
        <p:nvPicPr>
          <p:cNvPr id="2555" name="Immagine 2554"/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45264" y="2254397"/>
            <a:ext cx="147485" cy="212865"/>
          </a:xfrm>
          <a:prstGeom prst="rect">
            <a:avLst/>
          </a:prstGeom>
        </p:spPr>
      </p:pic>
      <p:pic>
        <p:nvPicPr>
          <p:cNvPr id="2556" name="Immagine 2555"/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04386" y="2186542"/>
            <a:ext cx="147485" cy="212865"/>
          </a:xfrm>
          <a:prstGeom prst="rect">
            <a:avLst/>
          </a:prstGeom>
        </p:spPr>
      </p:pic>
      <p:pic>
        <p:nvPicPr>
          <p:cNvPr id="2557" name="Immagine 2556"/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47038" y="2135888"/>
            <a:ext cx="147485" cy="212865"/>
          </a:xfrm>
          <a:prstGeom prst="rect">
            <a:avLst/>
          </a:prstGeom>
        </p:spPr>
      </p:pic>
      <p:pic>
        <p:nvPicPr>
          <p:cNvPr id="2558" name="Immagine 2557"/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420595" y="4547606"/>
            <a:ext cx="147485" cy="212865"/>
          </a:xfrm>
          <a:prstGeom prst="rect">
            <a:avLst/>
          </a:prstGeom>
        </p:spPr>
      </p:pic>
      <p:pic>
        <p:nvPicPr>
          <p:cNvPr id="2559" name="Immagine 2558"/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795492" y="4533134"/>
            <a:ext cx="147485" cy="212865"/>
          </a:xfrm>
          <a:prstGeom prst="rect">
            <a:avLst/>
          </a:prstGeom>
        </p:spPr>
      </p:pic>
      <p:pic>
        <p:nvPicPr>
          <p:cNvPr id="2560" name="Immagine 2559"/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801584" y="5147480"/>
            <a:ext cx="147485" cy="212865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6690411" y="4768386"/>
            <a:ext cx="988991" cy="5025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dirty="0">
                <a:solidFill>
                  <a:srgbClr val="001F5B"/>
                </a:solidFill>
                <a:latin typeface="Century Gothic"/>
                <a:cs typeface="Arial" charset="0"/>
              </a:rPr>
              <a:t>Sedi in</a:t>
            </a:r>
          </a:p>
          <a:p>
            <a:pPr marL="457167" indent="-457167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dirty="0">
                <a:solidFill>
                  <a:srgbClr val="001F5B"/>
                </a:solidFill>
                <a:latin typeface="Century Gothic"/>
                <a:cs typeface="Arial" charset="0"/>
              </a:rPr>
              <a:t>Italia</a:t>
            </a:r>
          </a:p>
        </p:txBody>
      </p:sp>
      <p:sp>
        <p:nvSpPr>
          <p:cNvPr id="624" name="CasellaDiTesto 623"/>
          <p:cNvSpPr txBox="1"/>
          <p:nvPr/>
        </p:nvSpPr>
        <p:spPr>
          <a:xfrm>
            <a:off x="8085030" y="4909827"/>
            <a:ext cx="575337" cy="1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58" indent="-257158" algn="r" defTabSz="121908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it-IT" sz="601" b="1" dirty="0">
                <a:solidFill>
                  <a:srgbClr val="FF9900"/>
                </a:solidFill>
                <a:latin typeface="Century Gothic"/>
                <a:cs typeface="Arial" charset="0"/>
              </a:rPr>
              <a:t>Florence</a:t>
            </a:r>
          </a:p>
        </p:txBody>
      </p:sp>
      <p:pic>
        <p:nvPicPr>
          <p:cNvPr id="625" name="Immagine 624"/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80756" y="4766154"/>
            <a:ext cx="147485" cy="212865"/>
          </a:xfrm>
          <a:prstGeom prst="rect">
            <a:avLst/>
          </a:prstGeom>
        </p:spPr>
      </p:pic>
      <p:sp>
        <p:nvSpPr>
          <p:cNvPr id="640" name="CasellaDiTesto 639"/>
          <p:cNvSpPr txBox="1"/>
          <p:nvPr/>
        </p:nvSpPr>
        <p:spPr>
          <a:xfrm>
            <a:off x="1964152" y="2022008"/>
            <a:ext cx="797040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dirty="0">
                <a:solidFill>
                  <a:srgbClr val="FF9900"/>
                </a:solidFill>
                <a:latin typeface="Century Gothic"/>
                <a:cs typeface="Arial" charset="0"/>
              </a:rPr>
              <a:t>70</a:t>
            </a:r>
            <a:endParaRPr lang="it-IT" sz="3200" b="1" dirty="0">
              <a:solidFill>
                <a:srgbClr val="142336">
                  <a:lumMod val="50000"/>
                </a:srgbClr>
              </a:solidFill>
              <a:latin typeface="Century Gothic"/>
              <a:cs typeface="Arial" charset="0"/>
            </a:endParaRPr>
          </a:p>
        </p:txBody>
      </p:sp>
      <p:cxnSp>
        <p:nvCxnSpPr>
          <p:cNvPr id="641" name="Connettore 4 640"/>
          <p:cNvCxnSpPr/>
          <p:nvPr/>
        </p:nvCxnSpPr>
        <p:spPr>
          <a:xfrm rot="10800000">
            <a:off x="2734783" y="2140144"/>
            <a:ext cx="2141572" cy="417269"/>
          </a:xfrm>
          <a:prstGeom prst="bentConnector3">
            <a:avLst>
              <a:gd name="adj1" fmla="val 99648"/>
            </a:avLst>
          </a:prstGeom>
          <a:ln>
            <a:solidFill>
              <a:srgbClr val="FF9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2" name="CasellaDiTesto 641"/>
          <p:cNvSpPr txBox="1"/>
          <p:nvPr/>
        </p:nvSpPr>
        <p:spPr>
          <a:xfrm>
            <a:off x="10901477" y="1808245"/>
            <a:ext cx="793367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dirty="0">
                <a:solidFill>
                  <a:srgbClr val="FF9900"/>
                </a:solidFill>
                <a:latin typeface="Century Gothic"/>
                <a:cs typeface="Arial" charset="0"/>
              </a:rPr>
              <a:t>2</a:t>
            </a:r>
            <a:r>
              <a:rPr lang="it-IT" sz="3200" dirty="0">
                <a:solidFill>
                  <a:srgbClr val="142336">
                    <a:lumMod val="50000"/>
                  </a:srgbClr>
                </a:solidFill>
                <a:latin typeface="Century Gothic"/>
                <a:cs typeface="Arial" charset="0"/>
              </a:rPr>
              <a:t> </a:t>
            </a:r>
          </a:p>
        </p:txBody>
      </p:sp>
      <p:sp>
        <p:nvSpPr>
          <p:cNvPr id="627" name="CasellaDiTesto 626"/>
          <p:cNvSpPr txBox="1"/>
          <p:nvPr/>
        </p:nvSpPr>
        <p:spPr>
          <a:xfrm>
            <a:off x="2707276" y="2057162"/>
            <a:ext cx="1699197" cy="5025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dirty="0">
                <a:solidFill>
                  <a:srgbClr val="001F5B"/>
                </a:solidFill>
                <a:latin typeface="Century Gothic"/>
                <a:cs typeface="Arial" charset="0"/>
              </a:rPr>
              <a:t>Paesi</a:t>
            </a:r>
          </a:p>
          <a:p>
            <a:pPr marL="457167" indent="-457167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dirty="0">
                <a:solidFill>
                  <a:srgbClr val="001F5B"/>
                </a:solidFill>
                <a:latin typeface="Century Gothic"/>
                <a:cs typeface="Arial" charset="0"/>
              </a:rPr>
              <a:t>Connessi</a:t>
            </a:r>
          </a:p>
        </p:txBody>
      </p:sp>
      <p:sp>
        <p:nvSpPr>
          <p:cNvPr id="634" name="CasellaDiTesto 633"/>
          <p:cNvSpPr txBox="1"/>
          <p:nvPr/>
        </p:nvSpPr>
        <p:spPr>
          <a:xfrm>
            <a:off x="9583616" y="1827297"/>
            <a:ext cx="1699197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67" indent="-457167" algn="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dirty="0">
                <a:solidFill>
                  <a:srgbClr val="001F5B"/>
                </a:solidFill>
                <a:latin typeface="Century Gothic"/>
                <a:cs typeface="Arial" charset="0"/>
              </a:rPr>
              <a:t>Sedi</a:t>
            </a:r>
          </a:p>
          <a:p>
            <a:pPr marL="457167" indent="-457167" algn="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dirty="0">
                <a:solidFill>
                  <a:srgbClr val="001F5B"/>
                </a:solidFill>
                <a:latin typeface="Century Gothic"/>
                <a:cs typeface="Arial" charset="0"/>
              </a:rPr>
              <a:t>estere</a:t>
            </a:r>
          </a:p>
        </p:txBody>
      </p:sp>
      <p:cxnSp>
        <p:nvCxnSpPr>
          <p:cNvPr id="643" name="Connettore 4 642"/>
          <p:cNvCxnSpPr/>
          <p:nvPr/>
        </p:nvCxnSpPr>
        <p:spPr>
          <a:xfrm flipV="1">
            <a:off x="9834400" y="5117074"/>
            <a:ext cx="1350165" cy="521601"/>
          </a:xfrm>
          <a:prstGeom prst="bentConnector3">
            <a:avLst>
              <a:gd name="adj1" fmla="val 99875"/>
            </a:avLst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0" name="CasellaDiTesto 649"/>
          <p:cNvSpPr txBox="1"/>
          <p:nvPr/>
        </p:nvSpPr>
        <p:spPr>
          <a:xfrm>
            <a:off x="11187619" y="5063370"/>
            <a:ext cx="573012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dirty="0">
                <a:solidFill>
                  <a:srgbClr val="FF9900"/>
                </a:solidFill>
                <a:latin typeface="Century Gothic"/>
                <a:cs typeface="Arial" charset="0"/>
              </a:rPr>
              <a:t>2</a:t>
            </a:r>
            <a:r>
              <a:rPr lang="it-IT" sz="1600" b="1" dirty="0">
                <a:solidFill>
                  <a:srgbClr val="142336">
                    <a:lumMod val="50000"/>
                  </a:srgbClr>
                </a:solidFill>
                <a:latin typeface="Century Gothic"/>
                <a:cs typeface="Arial" charset="0"/>
              </a:rPr>
              <a:t> </a:t>
            </a:r>
          </a:p>
        </p:txBody>
      </p:sp>
      <p:sp>
        <p:nvSpPr>
          <p:cNvPr id="651" name="CasellaDiTesto 650"/>
          <p:cNvSpPr txBox="1"/>
          <p:nvPr/>
        </p:nvSpPr>
        <p:spPr>
          <a:xfrm>
            <a:off x="9868768" y="4898582"/>
            <a:ext cx="1314981" cy="70769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1333" dirty="0">
              <a:solidFill>
                <a:srgbClr val="001F5B"/>
              </a:solidFill>
              <a:latin typeface="Century Gothic"/>
              <a:cs typeface="Arial" charset="0"/>
            </a:endParaRPr>
          </a:p>
          <a:p>
            <a:pPr marL="457167" indent="-457167" algn="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dirty="0">
                <a:solidFill>
                  <a:srgbClr val="001F5B"/>
                </a:solidFill>
                <a:latin typeface="Century Gothic"/>
                <a:cs typeface="Arial" charset="0"/>
              </a:rPr>
              <a:t>Datacenter</a:t>
            </a:r>
          </a:p>
          <a:p>
            <a:pPr marL="457167" indent="-457167" algn="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dirty="0">
                <a:solidFill>
                  <a:srgbClr val="001F5B"/>
                </a:solidFill>
                <a:latin typeface="Century Gothic"/>
                <a:cs typeface="Arial" charset="0"/>
              </a:rPr>
              <a:t>Enterprise </a:t>
            </a:r>
          </a:p>
        </p:txBody>
      </p:sp>
      <p:cxnSp>
        <p:nvCxnSpPr>
          <p:cNvPr id="658" name="Connettore 4 642">
            <a:extLst>
              <a:ext uri="{FF2B5EF4-FFF2-40B4-BE49-F238E27FC236}">
                <a16:creationId xmlns:a16="http://schemas.microsoft.com/office/drawing/2014/main" id="{572A88AF-AF8E-4B6C-AF81-D57E9E460E45}"/>
              </a:ext>
            </a:extLst>
          </p:cNvPr>
          <p:cNvCxnSpPr>
            <a:cxnSpLocks/>
          </p:cNvCxnSpPr>
          <p:nvPr/>
        </p:nvCxnSpPr>
        <p:spPr>
          <a:xfrm flipV="1">
            <a:off x="7562348" y="1819976"/>
            <a:ext cx="3720465" cy="540000"/>
          </a:xfrm>
          <a:prstGeom prst="bentConnector3">
            <a:avLst>
              <a:gd name="adj1" fmla="val 99938"/>
            </a:avLst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4" name="Rettangolo 653"/>
          <p:cNvSpPr/>
          <p:nvPr/>
        </p:nvSpPr>
        <p:spPr>
          <a:xfrm>
            <a:off x="429771" y="187201"/>
            <a:ext cx="1058016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67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The Private &amp; Hybrid Cloud</a:t>
            </a:r>
          </a:p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33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Century Gothic"/>
                <a:cs typeface="Arial" charset="0"/>
              </a:rPr>
              <a:t>Supportiamo i clienti nel gestire sistemi che hanno un forte impatto sul business</a:t>
            </a:r>
          </a:p>
        </p:txBody>
      </p:sp>
      <p:pic>
        <p:nvPicPr>
          <p:cNvPr id="635" name="Immagine 634"/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458302" y="4544124"/>
            <a:ext cx="147485" cy="212865"/>
          </a:xfrm>
          <a:prstGeom prst="rect">
            <a:avLst/>
          </a:prstGeom>
        </p:spPr>
      </p:pic>
      <p:graphicFrame>
        <p:nvGraphicFramePr>
          <p:cNvPr id="679" name="Grafico 678"/>
          <p:cNvGraphicFramePr>
            <a:graphicFrameLocks noChangeAspect="1"/>
          </p:cNvGraphicFramePr>
          <p:nvPr>
            <p:extLst/>
          </p:nvPr>
        </p:nvGraphicFramePr>
        <p:xfrm>
          <a:off x="718308" y="3821953"/>
          <a:ext cx="1107649" cy="89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9"/>
          </a:graphicData>
        </a:graphic>
      </p:graphicFrame>
      <p:sp>
        <p:nvSpPr>
          <p:cNvPr id="680" name="CasellaDiTesto 679"/>
          <p:cNvSpPr txBox="1"/>
          <p:nvPr/>
        </p:nvSpPr>
        <p:spPr>
          <a:xfrm>
            <a:off x="1064485" y="4007452"/>
            <a:ext cx="672075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400" b="1" kern="0" dirty="0">
                <a:solidFill>
                  <a:srgbClr val="7F7F7F"/>
                </a:solidFill>
                <a:latin typeface="Century Gothic"/>
                <a:cs typeface="Arial" charset="0"/>
              </a:rPr>
              <a:t>70%</a:t>
            </a:r>
          </a:p>
        </p:txBody>
      </p:sp>
      <p:sp>
        <p:nvSpPr>
          <p:cNvPr id="681" name="CasellaDiTesto 680"/>
          <p:cNvSpPr txBox="1"/>
          <p:nvPr/>
        </p:nvSpPr>
        <p:spPr>
          <a:xfrm>
            <a:off x="768013" y="4509254"/>
            <a:ext cx="1364731" cy="543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333" i="1" kern="0" dirty="0">
                <a:solidFill>
                  <a:srgbClr val="7F7F7F"/>
                </a:solidFill>
                <a:latin typeface="Century Gothic"/>
                <a:cs typeface="Arial" charset="0"/>
              </a:rPr>
              <a:t>Top clients</a:t>
            </a:r>
          </a:p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333" i="1" kern="0" dirty="0">
                <a:solidFill>
                  <a:srgbClr val="7F7F7F"/>
                </a:solidFill>
                <a:latin typeface="Century Gothic"/>
                <a:cs typeface="Arial" charset="0"/>
              </a:rPr>
              <a:t>con DR/BC</a:t>
            </a:r>
          </a:p>
        </p:txBody>
      </p:sp>
      <p:graphicFrame>
        <p:nvGraphicFramePr>
          <p:cNvPr id="682" name="Grafico 681"/>
          <p:cNvGraphicFramePr>
            <a:graphicFrameLocks noChangeAspect="1"/>
          </p:cNvGraphicFramePr>
          <p:nvPr>
            <p:extLst/>
          </p:nvPr>
        </p:nvGraphicFramePr>
        <p:xfrm>
          <a:off x="1851006" y="3821486"/>
          <a:ext cx="1107649" cy="89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0"/>
          </a:graphicData>
        </a:graphic>
      </p:graphicFrame>
      <p:sp>
        <p:nvSpPr>
          <p:cNvPr id="683" name="CasellaDiTesto 682"/>
          <p:cNvSpPr txBox="1"/>
          <p:nvPr/>
        </p:nvSpPr>
        <p:spPr>
          <a:xfrm>
            <a:off x="2204335" y="4006989"/>
            <a:ext cx="672075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400" b="1" kern="0" dirty="0">
                <a:solidFill>
                  <a:srgbClr val="001F5B"/>
                </a:solidFill>
                <a:latin typeface="Century Gothic"/>
                <a:cs typeface="Arial" charset="0"/>
              </a:rPr>
              <a:t>90%</a:t>
            </a:r>
          </a:p>
        </p:txBody>
      </p:sp>
      <p:sp>
        <p:nvSpPr>
          <p:cNvPr id="684" name="CasellaDiTesto 683"/>
          <p:cNvSpPr txBox="1"/>
          <p:nvPr/>
        </p:nvSpPr>
        <p:spPr>
          <a:xfrm>
            <a:off x="1929144" y="4508787"/>
            <a:ext cx="1364731" cy="543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333" i="1" kern="0" dirty="0">
                <a:solidFill>
                  <a:srgbClr val="001F5B"/>
                </a:solidFill>
                <a:latin typeface="Century Gothic"/>
                <a:cs typeface="Arial" charset="0"/>
              </a:rPr>
              <a:t>Top clients</a:t>
            </a:r>
          </a:p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333" i="1" kern="0" dirty="0">
                <a:solidFill>
                  <a:srgbClr val="001F5B"/>
                </a:solidFill>
                <a:latin typeface="Century Gothic"/>
                <a:cs typeface="Arial" charset="0"/>
              </a:rPr>
              <a:t>su ERP </a:t>
            </a:r>
            <a:r>
              <a:rPr lang="it-IT" sz="1333" i="1" kern="0" dirty="0" err="1">
                <a:solidFill>
                  <a:srgbClr val="001F5B"/>
                </a:solidFill>
                <a:latin typeface="Century Gothic"/>
                <a:cs typeface="Arial" charset="0"/>
              </a:rPr>
              <a:t>suites</a:t>
            </a:r>
            <a:endParaRPr lang="it-IT" sz="1333" i="1" kern="0" dirty="0">
              <a:solidFill>
                <a:srgbClr val="001F5B"/>
              </a:solidFill>
              <a:latin typeface="Century Gothic"/>
              <a:cs typeface="Arial" charset="0"/>
            </a:endParaRPr>
          </a:p>
        </p:txBody>
      </p:sp>
      <p:graphicFrame>
        <p:nvGraphicFramePr>
          <p:cNvPr id="685" name="Grafico 684"/>
          <p:cNvGraphicFramePr>
            <a:graphicFrameLocks noChangeAspect="1"/>
          </p:cNvGraphicFramePr>
          <p:nvPr>
            <p:extLst/>
          </p:nvPr>
        </p:nvGraphicFramePr>
        <p:xfrm>
          <a:off x="3012057" y="3835714"/>
          <a:ext cx="1107649" cy="89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1"/>
          </a:graphicData>
        </a:graphic>
      </p:graphicFrame>
      <p:sp>
        <p:nvSpPr>
          <p:cNvPr id="686" name="CasellaDiTesto 685"/>
          <p:cNvSpPr txBox="1"/>
          <p:nvPr/>
        </p:nvSpPr>
        <p:spPr>
          <a:xfrm>
            <a:off x="3351147" y="4021217"/>
            <a:ext cx="672075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400" b="1" kern="0" dirty="0">
                <a:solidFill>
                  <a:srgbClr val="00B0F0"/>
                </a:solidFill>
                <a:latin typeface="Century Gothic"/>
                <a:cs typeface="Arial" charset="0"/>
              </a:rPr>
              <a:t>80%</a:t>
            </a:r>
          </a:p>
        </p:txBody>
      </p:sp>
      <p:sp>
        <p:nvSpPr>
          <p:cNvPr id="687" name="CasellaDiTesto 686"/>
          <p:cNvSpPr txBox="1"/>
          <p:nvPr/>
        </p:nvSpPr>
        <p:spPr>
          <a:xfrm>
            <a:off x="2992408" y="4523016"/>
            <a:ext cx="1364731" cy="543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333" i="1" kern="0" dirty="0">
                <a:solidFill>
                  <a:srgbClr val="00B0F0"/>
                </a:solidFill>
                <a:latin typeface="Century Gothic"/>
                <a:cs typeface="Arial" charset="0"/>
              </a:rPr>
              <a:t>Top clients</a:t>
            </a:r>
          </a:p>
          <a:p>
            <a:pPr marL="457167" indent="-457167" algn="ctr" defTabSz="1219110" eaLnBrk="0" hangingPunct="0">
              <a:spcBef>
                <a:spcPct val="20000"/>
              </a:spcBef>
              <a:defRPr/>
            </a:pPr>
            <a:r>
              <a:rPr lang="it-IT" sz="1333" i="1" kern="0" dirty="0">
                <a:solidFill>
                  <a:srgbClr val="00B0F0"/>
                </a:solidFill>
                <a:latin typeface="Century Gothic"/>
                <a:cs typeface="Arial" charset="0"/>
              </a:rPr>
              <a:t>su SAP</a:t>
            </a:r>
          </a:p>
        </p:txBody>
      </p:sp>
      <p:sp>
        <p:nvSpPr>
          <p:cNvPr id="689" name="CasellaDiTesto 688"/>
          <p:cNvSpPr txBox="1"/>
          <p:nvPr/>
        </p:nvSpPr>
        <p:spPr>
          <a:xfrm>
            <a:off x="1292085" y="5206667"/>
            <a:ext cx="1105443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it-IT" sz="3200" b="1" dirty="0">
                <a:solidFill>
                  <a:srgbClr val="FF9900"/>
                </a:solidFill>
                <a:latin typeface="Century Gothic"/>
                <a:cs typeface="Arial" charset="0"/>
              </a:rPr>
              <a:t>70</a:t>
            </a:r>
          </a:p>
        </p:txBody>
      </p:sp>
      <p:sp>
        <p:nvSpPr>
          <p:cNvPr id="690" name="CasellaDiTesto 689"/>
          <p:cNvSpPr txBox="1"/>
          <p:nvPr/>
        </p:nvSpPr>
        <p:spPr>
          <a:xfrm>
            <a:off x="1299289" y="5733317"/>
            <a:ext cx="1056943" cy="5025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i="1" dirty="0">
                <a:solidFill>
                  <a:srgbClr val="001F5B"/>
                </a:solidFill>
                <a:latin typeface="Century Gothic"/>
                <a:cs typeface="Arial" charset="0"/>
              </a:rPr>
              <a:t>Top </a:t>
            </a:r>
          </a:p>
          <a:p>
            <a:pPr marL="457167" indent="-457167" algn="ct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i="1" dirty="0">
                <a:solidFill>
                  <a:srgbClr val="001F5B"/>
                </a:solidFill>
                <a:latin typeface="Century Gothic"/>
                <a:cs typeface="Arial" charset="0"/>
              </a:rPr>
              <a:t>clients</a:t>
            </a:r>
          </a:p>
        </p:txBody>
      </p:sp>
      <p:cxnSp>
        <p:nvCxnSpPr>
          <p:cNvPr id="694" name="Connettore diritto 693"/>
          <p:cNvCxnSpPr/>
          <p:nvPr/>
        </p:nvCxnSpPr>
        <p:spPr>
          <a:xfrm>
            <a:off x="705227" y="5157192"/>
            <a:ext cx="3672000" cy="0"/>
          </a:xfrm>
          <a:prstGeom prst="line">
            <a:avLst/>
          </a:prstGeom>
          <a:noFill/>
          <a:ln w="19050" cap="flat" cmpd="sng" algn="ctr">
            <a:solidFill>
              <a:srgbClr val="FF9900"/>
            </a:solidFill>
            <a:prstDash val="solid"/>
          </a:ln>
          <a:effectLst/>
        </p:spPr>
      </p:cxnSp>
      <p:sp>
        <p:nvSpPr>
          <p:cNvPr id="696" name="CasellaDiTesto 695">
            <a:extLst>
              <a:ext uri="{FF2B5EF4-FFF2-40B4-BE49-F238E27FC236}">
                <a16:creationId xmlns:a16="http://schemas.microsoft.com/office/drawing/2014/main" id="{DAAAB224-9552-4F1B-B086-D5B468C48264}"/>
              </a:ext>
            </a:extLst>
          </p:cNvPr>
          <p:cNvSpPr txBox="1"/>
          <p:nvPr/>
        </p:nvSpPr>
        <p:spPr>
          <a:xfrm>
            <a:off x="2408849" y="5206673"/>
            <a:ext cx="1195673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it-IT" sz="3200" b="1" dirty="0">
                <a:solidFill>
                  <a:srgbClr val="FF9900"/>
                </a:solidFill>
                <a:latin typeface="Century Gothic"/>
                <a:cs typeface="Arial" charset="0"/>
              </a:rPr>
              <a:t>+400</a:t>
            </a:r>
          </a:p>
        </p:txBody>
      </p:sp>
      <p:sp>
        <p:nvSpPr>
          <p:cNvPr id="697" name="CasellaDiTesto 696">
            <a:extLst>
              <a:ext uri="{FF2B5EF4-FFF2-40B4-BE49-F238E27FC236}">
                <a16:creationId xmlns:a16="http://schemas.microsoft.com/office/drawing/2014/main" id="{50778763-B2F9-4888-A3D7-CED1D6196D93}"/>
              </a:ext>
            </a:extLst>
          </p:cNvPr>
          <p:cNvSpPr txBox="1"/>
          <p:nvPr/>
        </p:nvSpPr>
        <p:spPr>
          <a:xfrm>
            <a:off x="2478214" y="5762421"/>
            <a:ext cx="1056943" cy="5025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ct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i="1" dirty="0" err="1">
                <a:solidFill>
                  <a:srgbClr val="001F5B"/>
                </a:solidFill>
                <a:latin typeface="Century Gothic"/>
                <a:cs typeface="Arial" charset="0"/>
              </a:rPr>
              <a:t>Mid</a:t>
            </a:r>
            <a:r>
              <a:rPr lang="it-IT" sz="1333" i="1" dirty="0">
                <a:solidFill>
                  <a:srgbClr val="001F5B"/>
                </a:solidFill>
                <a:latin typeface="Century Gothic"/>
                <a:cs typeface="Arial" charset="0"/>
              </a:rPr>
              <a:t> </a:t>
            </a:r>
          </a:p>
          <a:p>
            <a:pPr marL="457167" indent="-457167" algn="ct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333" i="1" dirty="0">
                <a:solidFill>
                  <a:srgbClr val="001F5B"/>
                </a:solidFill>
                <a:latin typeface="Century Gothic"/>
                <a:cs typeface="Arial" charset="0"/>
              </a:rPr>
              <a:t>clients</a:t>
            </a:r>
          </a:p>
        </p:txBody>
      </p:sp>
      <p:pic>
        <p:nvPicPr>
          <p:cNvPr id="631" name="Immagine 630">
            <a:extLst>
              <a:ext uri="{FF2B5EF4-FFF2-40B4-BE49-F238E27FC236}">
                <a16:creationId xmlns:a16="http://schemas.microsoft.com/office/drawing/2014/main" id="{EE11CEA5-BB23-4577-8F84-42872607295E}"/>
              </a:ext>
            </a:extLst>
          </p:cNvPr>
          <p:cNvPicPr>
            <a:picLocks noChangeAspect="1"/>
          </p:cNvPicPr>
          <p:nvPr/>
        </p:nvPicPr>
        <p:blipFill>
          <a:blip r:embed="rId38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697850" y="4589906"/>
            <a:ext cx="147485" cy="212865"/>
          </a:xfrm>
          <a:prstGeom prst="rect">
            <a:avLst/>
          </a:prstGeom>
        </p:spPr>
      </p:pic>
      <p:sp>
        <p:nvSpPr>
          <p:cNvPr id="632" name="CasellaDiTesto 631">
            <a:extLst>
              <a:ext uri="{FF2B5EF4-FFF2-40B4-BE49-F238E27FC236}">
                <a16:creationId xmlns:a16="http://schemas.microsoft.com/office/drawing/2014/main" id="{40EB2487-A9BF-4ACA-AD3F-7B18A929911D}"/>
              </a:ext>
            </a:extLst>
          </p:cNvPr>
          <p:cNvSpPr txBox="1"/>
          <p:nvPr/>
        </p:nvSpPr>
        <p:spPr>
          <a:xfrm>
            <a:off x="8415950" y="4370427"/>
            <a:ext cx="552765" cy="1847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57158" indent="-257158" defTabSz="121908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it-IT" sz="601" b="1" dirty="0">
                <a:solidFill>
                  <a:srgbClr val="FF9900"/>
                </a:solidFill>
                <a:latin typeface="Century Gothic"/>
                <a:cs typeface="Arial" charset="0"/>
              </a:rPr>
              <a:t>Vicenza</a:t>
            </a:r>
          </a:p>
        </p:txBody>
      </p:sp>
      <p:pic>
        <p:nvPicPr>
          <p:cNvPr id="4" name="Elemento grafico 3" descr="Aeroplano">
            <a:extLst>
              <a:ext uri="{FF2B5EF4-FFF2-40B4-BE49-F238E27FC236}">
                <a16:creationId xmlns:a16="http://schemas.microsoft.com/office/drawing/2014/main" id="{76BAD2B3-91A2-4D95-ABF4-6D45B7317C27}"/>
              </a:ext>
            </a:extLst>
          </p:cNvPr>
          <p:cNvPicPr>
            <a:picLocks noChangeAspect="1"/>
          </p:cNvPicPr>
          <p:nvPr/>
        </p:nvPicPr>
        <p:blipFill>
          <a:blip r:embed="rId3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3"/>
              </a:ext>
            </a:extLst>
          </a:blip>
          <a:stretch>
            <a:fillRect/>
          </a:stretch>
        </p:blipFill>
        <p:spPr>
          <a:xfrm rot="2659244">
            <a:off x="5938934" y="1374405"/>
            <a:ext cx="914400" cy="914400"/>
          </a:xfrm>
          <a:prstGeom prst="rect">
            <a:avLst/>
          </a:prstGeom>
        </p:spPr>
      </p:pic>
      <p:pic>
        <p:nvPicPr>
          <p:cNvPr id="637" name="Elemento grafico 636" descr="Aeroplano">
            <a:extLst>
              <a:ext uri="{FF2B5EF4-FFF2-40B4-BE49-F238E27FC236}">
                <a16:creationId xmlns:a16="http://schemas.microsoft.com/office/drawing/2014/main" id="{9FC087F3-76FB-4E9B-8EBB-2642C742FD50}"/>
              </a:ext>
            </a:extLst>
          </p:cNvPr>
          <p:cNvPicPr>
            <a:picLocks noChangeAspect="1"/>
          </p:cNvPicPr>
          <p:nvPr/>
        </p:nvPicPr>
        <p:blipFill>
          <a:blip r:embed="rId3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3"/>
              </a:ext>
            </a:extLst>
          </a:blip>
          <a:stretch>
            <a:fillRect/>
          </a:stretch>
        </p:blipFill>
        <p:spPr>
          <a:xfrm rot="18228184">
            <a:off x="3892334" y="3273269"/>
            <a:ext cx="914400" cy="914400"/>
          </a:xfrm>
          <a:prstGeom prst="rect">
            <a:avLst/>
          </a:prstGeom>
        </p:spPr>
      </p:pic>
      <p:sp>
        <p:nvSpPr>
          <p:cNvPr id="639" name="Arco 638">
            <a:extLst>
              <a:ext uri="{FF2B5EF4-FFF2-40B4-BE49-F238E27FC236}">
                <a16:creationId xmlns:a16="http://schemas.microsoft.com/office/drawing/2014/main" id="{E29BEAB5-4684-4B6B-AE33-A954C8606997}"/>
              </a:ext>
            </a:extLst>
          </p:cNvPr>
          <p:cNvSpPr/>
          <p:nvPr/>
        </p:nvSpPr>
        <p:spPr>
          <a:xfrm rot="6685395">
            <a:off x="7356521" y="-356491"/>
            <a:ext cx="2571598" cy="10023802"/>
          </a:xfrm>
          <a:prstGeom prst="arc">
            <a:avLst>
              <a:gd name="adj1" fmla="val 16877029"/>
              <a:gd name="adj2" fmla="val 4694128"/>
            </a:avLst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Arco 4">
            <a:extLst>
              <a:ext uri="{FF2B5EF4-FFF2-40B4-BE49-F238E27FC236}">
                <a16:creationId xmlns:a16="http://schemas.microsoft.com/office/drawing/2014/main" id="{A14E430C-FBD2-4512-9777-5E37F0C801AB}"/>
              </a:ext>
            </a:extLst>
          </p:cNvPr>
          <p:cNvSpPr/>
          <p:nvPr/>
        </p:nvSpPr>
        <p:spPr>
          <a:xfrm rot="12073391">
            <a:off x="5047168" y="1327598"/>
            <a:ext cx="2571598" cy="5917628"/>
          </a:xfrm>
          <a:prstGeom prst="arc">
            <a:avLst>
              <a:gd name="adj1" fmla="val 16200000"/>
              <a:gd name="adj2" fmla="val 3800661"/>
            </a:avLst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3" name="CasellaDiTesto 622"/>
          <p:cNvSpPr txBox="1"/>
          <p:nvPr/>
        </p:nvSpPr>
        <p:spPr>
          <a:xfrm>
            <a:off x="6156259" y="4732673"/>
            <a:ext cx="573012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167" indent="-457167" algn="r" defTabSz="12191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dirty="0">
                <a:solidFill>
                  <a:srgbClr val="FF9900"/>
                </a:solidFill>
                <a:latin typeface="Century Gothic"/>
              </a:rPr>
              <a:t>6</a:t>
            </a:r>
            <a:r>
              <a:rPr lang="it-IT" sz="1600" b="1" dirty="0">
                <a:solidFill>
                  <a:srgbClr val="142336">
                    <a:lumMod val="50000"/>
                  </a:srgbClr>
                </a:solidFill>
                <a:latin typeface="Century Gothic"/>
                <a:cs typeface="Arial" charset="0"/>
              </a:rPr>
              <a:t> </a:t>
            </a:r>
          </a:p>
        </p:txBody>
      </p:sp>
      <p:cxnSp>
        <p:nvCxnSpPr>
          <p:cNvPr id="29" name="Connettore 4 28"/>
          <p:cNvCxnSpPr>
            <a:stCxn id="2" idx="2"/>
          </p:cNvCxnSpPr>
          <p:nvPr/>
        </p:nvCxnSpPr>
        <p:spPr>
          <a:xfrm rot="10800000">
            <a:off x="6699240" y="4835225"/>
            <a:ext cx="1047648" cy="434923"/>
          </a:xfrm>
          <a:prstGeom prst="bentConnector3">
            <a:avLst>
              <a:gd name="adj1" fmla="val 100068"/>
            </a:avLst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e 1"/>
          <p:cNvSpPr>
            <a:spLocks noChangeAspect="1"/>
          </p:cNvSpPr>
          <p:nvPr/>
        </p:nvSpPr>
        <p:spPr>
          <a:xfrm>
            <a:off x="7746888" y="4214147"/>
            <a:ext cx="2112000" cy="2112000"/>
          </a:xfrm>
          <a:prstGeom prst="ellipse">
            <a:avLst/>
          </a:prstGeom>
          <a:noFill/>
          <a:ln w="571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10" fontAlgn="base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7F7F7F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005519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igura a mano libera: forma 23">
            <a:extLst>
              <a:ext uri="{FF2B5EF4-FFF2-40B4-BE49-F238E27FC236}">
                <a16:creationId xmlns:a16="http://schemas.microsoft.com/office/drawing/2014/main" id="{1DE5338D-6E4F-499E-8C7C-422CA56864D7}"/>
              </a:ext>
            </a:extLst>
          </p:cNvPr>
          <p:cNvSpPr/>
          <p:nvPr/>
        </p:nvSpPr>
        <p:spPr>
          <a:xfrm>
            <a:off x="6898430" y="5790224"/>
            <a:ext cx="4581805" cy="747586"/>
          </a:xfrm>
          <a:custGeom>
            <a:avLst/>
            <a:gdLst>
              <a:gd name="connsiteX0" fmla="*/ 4170159 w 4581805"/>
              <a:gd name="connsiteY0" fmla="*/ 252018 h 747585"/>
              <a:gd name="connsiteX1" fmla="*/ 3857763 w 4581805"/>
              <a:gd name="connsiteY1" fmla="*/ 191277 h 747585"/>
              <a:gd name="connsiteX2" fmla="*/ 3857763 w 4581805"/>
              <a:gd name="connsiteY2" fmla="*/ 191277 h 747585"/>
              <a:gd name="connsiteX3" fmla="*/ 3545367 w 4581805"/>
              <a:gd name="connsiteY3" fmla="*/ 252018 h 747585"/>
              <a:gd name="connsiteX4" fmla="*/ 3337103 w 4581805"/>
              <a:gd name="connsiteY4" fmla="*/ 294070 h 747585"/>
              <a:gd name="connsiteX5" fmla="*/ 3337103 w 4581805"/>
              <a:gd name="connsiteY5" fmla="*/ 294070 h 747585"/>
              <a:gd name="connsiteX6" fmla="*/ 3128839 w 4581805"/>
              <a:gd name="connsiteY6" fmla="*/ 252018 h 747585"/>
              <a:gd name="connsiteX7" fmla="*/ 2816444 w 4581805"/>
              <a:gd name="connsiteY7" fmla="*/ 191277 h 747585"/>
              <a:gd name="connsiteX8" fmla="*/ 2816444 w 4581805"/>
              <a:gd name="connsiteY8" fmla="*/ 191277 h 747585"/>
              <a:gd name="connsiteX9" fmla="*/ 2504048 w 4581805"/>
              <a:gd name="connsiteY9" fmla="*/ 252018 h 747585"/>
              <a:gd name="connsiteX10" fmla="*/ 2295784 w 4581805"/>
              <a:gd name="connsiteY10" fmla="*/ 294070 h 747585"/>
              <a:gd name="connsiteX11" fmla="*/ 2087520 w 4581805"/>
              <a:gd name="connsiteY11" fmla="*/ 252018 h 747585"/>
              <a:gd name="connsiteX12" fmla="*/ 1775124 w 4581805"/>
              <a:gd name="connsiteY12" fmla="*/ 191277 h 747585"/>
              <a:gd name="connsiteX13" fmla="*/ 1775124 w 4581805"/>
              <a:gd name="connsiteY13" fmla="*/ 191277 h 747585"/>
              <a:gd name="connsiteX14" fmla="*/ 1462728 w 4581805"/>
              <a:gd name="connsiteY14" fmla="*/ 252018 h 747585"/>
              <a:gd name="connsiteX15" fmla="*/ 1254464 w 4581805"/>
              <a:gd name="connsiteY15" fmla="*/ 294070 h 747585"/>
              <a:gd name="connsiteX16" fmla="*/ 1046201 w 4581805"/>
              <a:gd name="connsiteY16" fmla="*/ 252018 h 747585"/>
              <a:gd name="connsiteX17" fmla="*/ 733805 w 4581805"/>
              <a:gd name="connsiteY17" fmla="*/ 191277 h 747585"/>
              <a:gd name="connsiteX18" fmla="*/ 733805 w 4581805"/>
              <a:gd name="connsiteY18" fmla="*/ 191277 h 747585"/>
              <a:gd name="connsiteX19" fmla="*/ 421409 w 4581805"/>
              <a:gd name="connsiteY19" fmla="*/ 252018 h 747585"/>
              <a:gd name="connsiteX20" fmla="*/ 213145 w 4581805"/>
              <a:gd name="connsiteY20" fmla="*/ 294070 h 747585"/>
              <a:gd name="connsiteX21" fmla="*/ 213145 w 4581805"/>
              <a:gd name="connsiteY21" fmla="*/ 574414 h 747585"/>
              <a:gd name="connsiteX22" fmla="*/ 525541 w 4581805"/>
              <a:gd name="connsiteY22" fmla="*/ 513673 h 747585"/>
              <a:gd name="connsiteX23" fmla="*/ 733805 w 4581805"/>
              <a:gd name="connsiteY23" fmla="*/ 471621 h 747585"/>
              <a:gd name="connsiteX24" fmla="*/ 942069 w 4581805"/>
              <a:gd name="connsiteY24" fmla="*/ 513673 h 747585"/>
              <a:gd name="connsiteX25" fmla="*/ 1254464 w 4581805"/>
              <a:gd name="connsiteY25" fmla="*/ 574414 h 747585"/>
              <a:gd name="connsiteX26" fmla="*/ 1254464 w 4581805"/>
              <a:gd name="connsiteY26" fmla="*/ 574414 h 747585"/>
              <a:gd name="connsiteX27" fmla="*/ 1566860 w 4581805"/>
              <a:gd name="connsiteY27" fmla="*/ 513673 h 747585"/>
              <a:gd name="connsiteX28" fmla="*/ 1775124 w 4581805"/>
              <a:gd name="connsiteY28" fmla="*/ 471621 h 747585"/>
              <a:gd name="connsiteX29" fmla="*/ 1983388 w 4581805"/>
              <a:gd name="connsiteY29" fmla="*/ 513673 h 747585"/>
              <a:gd name="connsiteX30" fmla="*/ 2295784 w 4581805"/>
              <a:gd name="connsiteY30" fmla="*/ 574414 h 747585"/>
              <a:gd name="connsiteX31" fmla="*/ 2608180 w 4581805"/>
              <a:gd name="connsiteY31" fmla="*/ 513673 h 747585"/>
              <a:gd name="connsiteX32" fmla="*/ 2816444 w 4581805"/>
              <a:gd name="connsiteY32" fmla="*/ 471621 h 747585"/>
              <a:gd name="connsiteX33" fmla="*/ 3024707 w 4581805"/>
              <a:gd name="connsiteY33" fmla="*/ 513673 h 747585"/>
              <a:gd name="connsiteX34" fmla="*/ 3337103 w 4581805"/>
              <a:gd name="connsiteY34" fmla="*/ 574414 h 747585"/>
              <a:gd name="connsiteX35" fmla="*/ 3337103 w 4581805"/>
              <a:gd name="connsiteY35" fmla="*/ 574414 h 747585"/>
              <a:gd name="connsiteX36" fmla="*/ 3649499 w 4581805"/>
              <a:gd name="connsiteY36" fmla="*/ 513673 h 747585"/>
              <a:gd name="connsiteX37" fmla="*/ 3857763 w 4581805"/>
              <a:gd name="connsiteY37" fmla="*/ 471621 h 747585"/>
              <a:gd name="connsiteX38" fmla="*/ 4066027 w 4581805"/>
              <a:gd name="connsiteY38" fmla="*/ 513673 h 747585"/>
              <a:gd name="connsiteX39" fmla="*/ 4378423 w 4581805"/>
              <a:gd name="connsiteY39" fmla="*/ 574414 h 747585"/>
              <a:gd name="connsiteX40" fmla="*/ 4378423 w 4581805"/>
              <a:gd name="connsiteY40" fmla="*/ 294070 h 747585"/>
              <a:gd name="connsiteX41" fmla="*/ 4170159 w 4581805"/>
              <a:gd name="connsiteY41" fmla="*/ 252018 h 74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81805" h="747585">
                <a:moveTo>
                  <a:pt x="4170159" y="252018"/>
                </a:moveTo>
                <a:cubicBezTo>
                  <a:pt x="4071233" y="214639"/>
                  <a:pt x="3967101" y="195949"/>
                  <a:pt x="3857763" y="191277"/>
                </a:cubicBezTo>
                <a:lnTo>
                  <a:pt x="3857763" y="191277"/>
                </a:lnTo>
                <a:cubicBezTo>
                  <a:pt x="3748425" y="195949"/>
                  <a:pt x="3644293" y="214639"/>
                  <a:pt x="3545367" y="252018"/>
                </a:cubicBezTo>
                <a:cubicBezTo>
                  <a:pt x="3477681" y="275380"/>
                  <a:pt x="3409996" y="289397"/>
                  <a:pt x="3337103" y="294070"/>
                </a:cubicBezTo>
                <a:lnTo>
                  <a:pt x="3337103" y="294070"/>
                </a:lnTo>
                <a:cubicBezTo>
                  <a:pt x="3264211" y="289397"/>
                  <a:pt x="3196525" y="275380"/>
                  <a:pt x="3128839" y="252018"/>
                </a:cubicBezTo>
                <a:cubicBezTo>
                  <a:pt x="3029914" y="214639"/>
                  <a:pt x="2925782" y="195949"/>
                  <a:pt x="2816444" y="191277"/>
                </a:cubicBezTo>
                <a:lnTo>
                  <a:pt x="2816444" y="191277"/>
                </a:lnTo>
                <a:cubicBezTo>
                  <a:pt x="2707105" y="195949"/>
                  <a:pt x="2602973" y="214639"/>
                  <a:pt x="2504048" y="252018"/>
                </a:cubicBezTo>
                <a:cubicBezTo>
                  <a:pt x="2436362" y="275380"/>
                  <a:pt x="2368676" y="289397"/>
                  <a:pt x="2295784" y="294070"/>
                </a:cubicBezTo>
                <a:cubicBezTo>
                  <a:pt x="2222891" y="289397"/>
                  <a:pt x="2155206" y="275380"/>
                  <a:pt x="2087520" y="252018"/>
                </a:cubicBezTo>
                <a:cubicBezTo>
                  <a:pt x="1988595" y="214639"/>
                  <a:pt x="1884463" y="195949"/>
                  <a:pt x="1775124" y="191277"/>
                </a:cubicBezTo>
                <a:lnTo>
                  <a:pt x="1775124" y="191277"/>
                </a:lnTo>
                <a:cubicBezTo>
                  <a:pt x="1665786" y="195949"/>
                  <a:pt x="1561654" y="214639"/>
                  <a:pt x="1462728" y="252018"/>
                </a:cubicBezTo>
                <a:cubicBezTo>
                  <a:pt x="1395043" y="275380"/>
                  <a:pt x="1327357" y="289397"/>
                  <a:pt x="1254464" y="294070"/>
                </a:cubicBezTo>
                <a:cubicBezTo>
                  <a:pt x="1181572" y="289397"/>
                  <a:pt x="1113886" y="275380"/>
                  <a:pt x="1046201" y="252018"/>
                </a:cubicBezTo>
                <a:cubicBezTo>
                  <a:pt x="947275" y="214639"/>
                  <a:pt x="843143" y="195949"/>
                  <a:pt x="733805" y="191277"/>
                </a:cubicBezTo>
                <a:lnTo>
                  <a:pt x="733805" y="191277"/>
                </a:lnTo>
                <a:cubicBezTo>
                  <a:pt x="624466" y="195949"/>
                  <a:pt x="520334" y="214639"/>
                  <a:pt x="421409" y="252018"/>
                </a:cubicBezTo>
                <a:cubicBezTo>
                  <a:pt x="353723" y="275380"/>
                  <a:pt x="286037" y="289397"/>
                  <a:pt x="213145" y="294070"/>
                </a:cubicBezTo>
                <a:lnTo>
                  <a:pt x="213145" y="574414"/>
                </a:lnTo>
                <a:cubicBezTo>
                  <a:pt x="322484" y="569742"/>
                  <a:pt x="426616" y="551052"/>
                  <a:pt x="525541" y="513673"/>
                </a:cubicBezTo>
                <a:cubicBezTo>
                  <a:pt x="593227" y="490311"/>
                  <a:pt x="660912" y="471621"/>
                  <a:pt x="733805" y="471621"/>
                </a:cubicBezTo>
                <a:cubicBezTo>
                  <a:pt x="806697" y="476294"/>
                  <a:pt x="874383" y="490311"/>
                  <a:pt x="942069" y="513673"/>
                </a:cubicBezTo>
                <a:cubicBezTo>
                  <a:pt x="1040994" y="551052"/>
                  <a:pt x="1145126" y="569742"/>
                  <a:pt x="1254464" y="574414"/>
                </a:cubicBezTo>
                <a:lnTo>
                  <a:pt x="1254464" y="574414"/>
                </a:lnTo>
                <a:cubicBezTo>
                  <a:pt x="1363803" y="569742"/>
                  <a:pt x="1467935" y="551052"/>
                  <a:pt x="1566860" y="513673"/>
                </a:cubicBezTo>
                <a:cubicBezTo>
                  <a:pt x="1634546" y="490311"/>
                  <a:pt x="1702232" y="471621"/>
                  <a:pt x="1775124" y="471621"/>
                </a:cubicBezTo>
                <a:cubicBezTo>
                  <a:pt x="1848017" y="476294"/>
                  <a:pt x="1915702" y="490311"/>
                  <a:pt x="1983388" y="513673"/>
                </a:cubicBezTo>
                <a:cubicBezTo>
                  <a:pt x="2082313" y="551052"/>
                  <a:pt x="2186445" y="569742"/>
                  <a:pt x="2295784" y="574414"/>
                </a:cubicBezTo>
                <a:cubicBezTo>
                  <a:pt x="2405122" y="569742"/>
                  <a:pt x="2509254" y="551052"/>
                  <a:pt x="2608180" y="513673"/>
                </a:cubicBezTo>
                <a:cubicBezTo>
                  <a:pt x="2675865" y="490311"/>
                  <a:pt x="2743551" y="471621"/>
                  <a:pt x="2816444" y="471621"/>
                </a:cubicBezTo>
                <a:cubicBezTo>
                  <a:pt x="2889336" y="476294"/>
                  <a:pt x="2957022" y="490311"/>
                  <a:pt x="3024707" y="513673"/>
                </a:cubicBezTo>
                <a:cubicBezTo>
                  <a:pt x="3123633" y="551052"/>
                  <a:pt x="3227765" y="569742"/>
                  <a:pt x="3337103" y="574414"/>
                </a:cubicBezTo>
                <a:lnTo>
                  <a:pt x="3337103" y="574414"/>
                </a:lnTo>
                <a:cubicBezTo>
                  <a:pt x="3446442" y="569742"/>
                  <a:pt x="3550574" y="551052"/>
                  <a:pt x="3649499" y="513673"/>
                </a:cubicBezTo>
                <a:cubicBezTo>
                  <a:pt x="3717185" y="490311"/>
                  <a:pt x="3784871" y="471621"/>
                  <a:pt x="3857763" y="471621"/>
                </a:cubicBezTo>
                <a:cubicBezTo>
                  <a:pt x="3930655" y="476294"/>
                  <a:pt x="3998341" y="490311"/>
                  <a:pt x="4066027" y="513673"/>
                </a:cubicBezTo>
                <a:cubicBezTo>
                  <a:pt x="4164952" y="551052"/>
                  <a:pt x="4269084" y="569742"/>
                  <a:pt x="4378423" y="574414"/>
                </a:cubicBezTo>
                <a:lnTo>
                  <a:pt x="4378423" y="294070"/>
                </a:lnTo>
                <a:cubicBezTo>
                  <a:pt x="4305530" y="289397"/>
                  <a:pt x="4237845" y="275380"/>
                  <a:pt x="4170159" y="252018"/>
                </a:cubicBezTo>
                <a:close/>
              </a:path>
            </a:pathLst>
          </a:custGeom>
          <a:solidFill>
            <a:srgbClr val="002060"/>
          </a:solidFill>
          <a:ln w="476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it-IT"/>
          </a:p>
        </p:txBody>
      </p:sp>
      <p:pic>
        <p:nvPicPr>
          <p:cNvPr id="8" name="Elemento grafico 7" descr="Nave da crociera">
            <a:extLst>
              <a:ext uri="{FF2B5EF4-FFF2-40B4-BE49-F238E27FC236}">
                <a16:creationId xmlns:a16="http://schemas.microsoft.com/office/drawing/2014/main" id="{F6645A83-0125-4045-9E0E-826E44A22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263028">
            <a:off x="7779066" y="4655606"/>
            <a:ext cx="2310875" cy="2310875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EF32D2D5-50A6-4868-B3CA-E032F30D3931}"/>
              </a:ext>
            </a:extLst>
          </p:cNvPr>
          <p:cNvSpPr/>
          <p:nvPr/>
        </p:nvSpPr>
        <p:spPr>
          <a:xfrm>
            <a:off x="429771" y="187201"/>
            <a:ext cx="10580164" cy="461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67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… IoT è </a:t>
            </a:r>
            <a:r>
              <a:rPr lang="en-US" sz="2667" kern="0" dirty="0" err="1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davvero</a:t>
            </a:r>
            <a:r>
              <a:rPr lang="en-US" sz="2667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 </a:t>
            </a:r>
            <a:r>
              <a:rPr lang="en-US" sz="2667" kern="0" dirty="0" err="1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un’opportunità</a:t>
            </a:r>
            <a:r>
              <a:rPr lang="en-US" sz="2667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?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C1DD029-66A4-42EE-85EF-583C1E9F20F9}"/>
              </a:ext>
            </a:extLst>
          </p:cNvPr>
          <p:cNvSpPr/>
          <p:nvPr/>
        </p:nvSpPr>
        <p:spPr>
          <a:xfrm>
            <a:off x="7071905" y="6074464"/>
            <a:ext cx="4915964" cy="783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1448CAD-72D2-48D4-A36F-503E0BDD78BE}"/>
              </a:ext>
            </a:extLst>
          </p:cNvPr>
          <p:cNvSpPr/>
          <p:nvPr/>
        </p:nvSpPr>
        <p:spPr>
          <a:xfrm>
            <a:off x="2690309" y="6491801"/>
            <a:ext cx="70872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800" i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*Source: https://newsroom.cisco.com/press-release-content?articleId=1847422</a:t>
            </a:r>
            <a:endParaRPr lang="it-IT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8400B2D-B9E8-4DC5-B095-70574957F2AD}"/>
              </a:ext>
            </a:extLst>
          </p:cNvPr>
          <p:cNvGrpSpPr/>
          <p:nvPr/>
        </p:nvGrpSpPr>
        <p:grpSpPr>
          <a:xfrm>
            <a:off x="12501653" y="1428014"/>
            <a:ext cx="6147310" cy="3298471"/>
            <a:chOff x="6167239" y="1133994"/>
            <a:chExt cx="6024761" cy="4618804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DB3C2F7D-8F7E-4690-B9FE-952B31FC0641}"/>
                </a:ext>
              </a:extLst>
            </p:cNvPr>
            <p:cNvGrpSpPr/>
            <p:nvPr/>
          </p:nvGrpSpPr>
          <p:grpSpPr>
            <a:xfrm>
              <a:off x="6167239" y="1133994"/>
              <a:ext cx="6024761" cy="1006998"/>
              <a:chOff x="2257063" y="1307939"/>
              <a:chExt cx="6024761" cy="1006998"/>
            </a:xfrm>
          </p:grpSpPr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CBF13FA1-D8AC-4D9F-BD68-548A8AEE7B91}"/>
                  </a:ext>
                </a:extLst>
              </p:cNvPr>
              <p:cNvSpPr/>
              <p:nvPr/>
            </p:nvSpPr>
            <p:spPr>
              <a:xfrm>
                <a:off x="4097437" y="1307939"/>
                <a:ext cx="4184387" cy="10069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Number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of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sensors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shipped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in manufacturing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increased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from 4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billion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in 2012 to &gt;30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billion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in 2016</a:t>
                </a:r>
              </a:p>
            </p:txBody>
          </p:sp>
          <p:sp>
            <p:nvSpPr>
              <p:cNvPr id="13" name="Rettangolo 12">
                <a:extLst>
                  <a:ext uri="{FF2B5EF4-FFF2-40B4-BE49-F238E27FC236}">
                    <a16:creationId xmlns:a16="http://schemas.microsoft.com/office/drawing/2014/main" id="{85016DBE-C2F4-411C-B292-B22378189BFC}"/>
                  </a:ext>
                </a:extLst>
              </p:cNvPr>
              <p:cNvSpPr/>
              <p:nvPr/>
            </p:nvSpPr>
            <p:spPr>
              <a:xfrm>
                <a:off x="2257063" y="1307939"/>
                <a:ext cx="1840375" cy="100699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600" dirty="0">
                    <a:latin typeface="Century Gothic" panose="020B0502020202020204" pitchFamily="34" charset="0"/>
                  </a:rPr>
                  <a:t>1.Data</a:t>
                </a:r>
              </a:p>
            </p:txBody>
          </p:sp>
        </p:grpSp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A8DC8F6A-5851-4E33-A401-DF71BBE4012D}"/>
                </a:ext>
              </a:extLst>
            </p:cNvPr>
            <p:cNvGrpSpPr/>
            <p:nvPr/>
          </p:nvGrpSpPr>
          <p:grpSpPr>
            <a:xfrm>
              <a:off x="6167239" y="4745800"/>
              <a:ext cx="6024761" cy="1006998"/>
              <a:chOff x="2257063" y="1307939"/>
              <a:chExt cx="6024761" cy="1006998"/>
            </a:xfrm>
          </p:grpSpPr>
          <p:sp>
            <p:nvSpPr>
              <p:cNvPr id="17" name="Rettangolo 16">
                <a:extLst>
                  <a:ext uri="{FF2B5EF4-FFF2-40B4-BE49-F238E27FC236}">
                    <a16:creationId xmlns:a16="http://schemas.microsoft.com/office/drawing/2014/main" id="{811DE1ED-DA83-460B-B08F-9C98A77DD178}"/>
                  </a:ext>
                </a:extLst>
              </p:cNvPr>
              <p:cNvSpPr/>
              <p:nvPr/>
            </p:nvSpPr>
            <p:spPr>
              <a:xfrm>
                <a:off x="4097437" y="1307939"/>
                <a:ext cx="4184387" cy="10069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More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than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a 100-fold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increase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of mobile data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rates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since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2002</a:t>
                </a:r>
              </a:p>
            </p:txBody>
          </p:sp>
          <p:sp>
            <p:nvSpPr>
              <p:cNvPr id="18" name="Rettangolo 17">
                <a:extLst>
                  <a:ext uri="{FF2B5EF4-FFF2-40B4-BE49-F238E27FC236}">
                    <a16:creationId xmlns:a16="http://schemas.microsoft.com/office/drawing/2014/main" id="{660456B6-216D-4B61-9B0D-5BAB21A793FB}"/>
                  </a:ext>
                </a:extLst>
              </p:cNvPr>
              <p:cNvSpPr/>
              <p:nvPr/>
            </p:nvSpPr>
            <p:spPr>
              <a:xfrm>
                <a:off x="2257063" y="1307939"/>
                <a:ext cx="1840375" cy="1006998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600" dirty="0">
                    <a:latin typeface="Century Gothic" panose="020B0502020202020204" pitchFamily="34" charset="0"/>
                  </a:rPr>
                  <a:t>3. Connettività ed intelligenza</a:t>
                </a:r>
              </a:p>
            </p:txBody>
          </p:sp>
        </p:grpSp>
        <p:grpSp>
          <p:nvGrpSpPr>
            <p:cNvPr id="19" name="Gruppo 18">
              <a:extLst>
                <a:ext uri="{FF2B5EF4-FFF2-40B4-BE49-F238E27FC236}">
                  <a16:creationId xmlns:a16="http://schemas.microsoft.com/office/drawing/2014/main" id="{1FC29490-33C8-4E50-91C0-820FF97F3239}"/>
                </a:ext>
              </a:extLst>
            </p:cNvPr>
            <p:cNvGrpSpPr/>
            <p:nvPr/>
          </p:nvGrpSpPr>
          <p:grpSpPr>
            <a:xfrm>
              <a:off x="6167239" y="2939897"/>
              <a:ext cx="6024761" cy="1006998"/>
              <a:chOff x="2257063" y="1307939"/>
              <a:chExt cx="6024761" cy="1006998"/>
            </a:xfrm>
          </p:grpSpPr>
          <p:sp>
            <p:nvSpPr>
              <p:cNvPr id="20" name="Rettangolo 19">
                <a:extLst>
                  <a:ext uri="{FF2B5EF4-FFF2-40B4-BE49-F238E27FC236}">
                    <a16:creationId xmlns:a16="http://schemas.microsoft.com/office/drawing/2014/main" id="{ED463FAA-9B05-4638-BEE7-FA36DE4A7DB5}"/>
                  </a:ext>
                </a:extLst>
              </p:cNvPr>
              <p:cNvSpPr/>
              <p:nvPr/>
            </p:nvSpPr>
            <p:spPr>
              <a:xfrm>
                <a:off x="4097437" y="1307939"/>
                <a:ext cx="4184387" cy="10069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1.000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fold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increase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in computing power/mm2 in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past</a:t>
                </a:r>
                <a:r>
                  <a:rPr lang="it-IT" sz="1600" dirty="0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 10 </a:t>
                </a:r>
                <a:r>
                  <a:rPr lang="it-IT" sz="1600" dirty="0" err="1">
                    <a:solidFill>
                      <a:srgbClr val="002060"/>
                    </a:solidFill>
                    <a:latin typeface="Century Gothic" panose="020B0502020202020204" pitchFamily="34" charset="0"/>
                  </a:rPr>
                  <a:t>years</a:t>
                </a:r>
                <a:endParaRPr lang="it-IT" sz="1600" dirty="0">
                  <a:solidFill>
                    <a:srgbClr val="00206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Rettangolo 20">
                <a:extLst>
                  <a:ext uri="{FF2B5EF4-FFF2-40B4-BE49-F238E27FC236}">
                    <a16:creationId xmlns:a16="http://schemas.microsoft.com/office/drawing/2014/main" id="{7A5253CD-452D-4E01-A489-08B22EDCE53F}"/>
                  </a:ext>
                </a:extLst>
              </p:cNvPr>
              <p:cNvSpPr/>
              <p:nvPr/>
            </p:nvSpPr>
            <p:spPr>
              <a:xfrm>
                <a:off x="2257063" y="1307939"/>
                <a:ext cx="1840375" cy="100699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it-IT" sz="1600" dirty="0">
                    <a:latin typeface="Century Gothic" panose="020B0502020202020204" pitchFamily="34" charset="0"/>
                  </a:rPr>
                  <a:t>2. Potenza di Calcolo</a:t>
                </a:r>
              </a:p>
            </p:txBody>
          </p:sp>
        </p:grpSp>
        <p:cxnSp>
          <p:nvCxnSpPr>
            <p:cNvPr id="23" name="Connettore 2 22">
              <a:extLst>
                <a:ext uri="{FF2B5EF4-FFF2-40B4-BE49-F238E27FC236}">
                  <a16:creationId xmlns:a16="http://schemas.microsoft.com/office/drawing/2014/main" id="{66355CEE-ADB5-4774-8B1B-EB2D8B671B85}"/>
                </a:ext>
              </a:extLst>
            </p:cNvPr>
            <p:cNvCxnSpPr>
              <a:cxnSpLocks/>
            </p:cNvCxnSpPr>
            <p:nvPr/>
          </p:nvCxnSpPr>
          <p:spPr>
            <a:xfrm>
              <a:off x="7081520" y="2286000"/>
              <a:ext cx="0" cy="55880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2 25">
              <a:extLst>
                <a:ext uri="{FF2B5EF4-FFF2-40B4-BE49-F238E27FC236}">
                  <a16:creationId xmlns:a16="http://schemas.microsoft.com/office/drawing/2014/main" id="{46F017DD-9C2C-44E7-9255-3DA75E9E4CE6}"/>
                </a:ext>
              </a:extLst>
            </p:cNvPr>
            <p:cNvCxnSpPr>
              <a:cxnSpLocks/>
            </p:cNvCxnSpPr>
            <p:nvPr/>
          </p:nvCxnSpPr>
          <p:spPr>
            <a:xfrm>
              <a:off x="7081520" y="4074160"/>
              <a:ext cx="0" cy="55880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0AB97EFE-B86F-46EA-960D-4CA2C5B5FB67}"/>
              </a:ext>
            </a:extLst>
          </p:cNvPr>
          <p:cNvGrpSpPr/>
          <p:nvPr/>
        </p:nvGrpSpPr>
        <p:grpSpPr>
          <a:xfrm>
            <a:off x="-564402" y="853043"/>
            <a:ext cx="6824464" cy="4755318"/>
            <a:chOff x="-283782" y="1051341"/>
            <a:chExt cx="6824464" cy="4755318"/>
          </a:xfrm>
        </p:grpSpPr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2E1BE3C2-4C84-4524-99E3-C1A2389FA54D}"/>
                </a:ext>
              </a:extLst>
            </p:cNvPr>
            <p:cNvGrpSpPr/>
            <p:nvPr/>
          </p:nvGrpSpPr>
          <p:grpSpPr>
            <a:xfrm>
              <a:off x="1206091" y="1303597"/>
              <a:ext cx="3860800" cy="4260966"/>
              <a:chOff x="1483360" y="230008"/>
              <a:chExt cx="3860800" cy="4260966"/>
            </a:xfrm>
          </p:grpSpPr>
          <p:cxnSp>
            <p:nvCxnSpPr>
              <p:cNvPr id="34" name="Connettore diritto 33">
                <a:extLst>
                  <a:ext uri="{FF2B5EF4-FFF2-40B4-BE49-F238E27FC236}">
                    <a16:creationId xmlns:a16="http://schemas.microsoft.com/office/drawing/2014/main" id="{93C1CF4C-C30C-4D3F-813C-EB3DFE580374}"/>
                  </a:ext>
                </a:extLst>
              </p:cNvPr>
              <p:cNvCxnSpPr/>
              <p:nvPr/>
            </p:nvCxnSpPr>
            <p:spPr>
              <a:xfrm flipV="1">
                <a:off x="1483360" y="230008"/>
                <a:ext cx="0" cy="42508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>
                <a:extLst>
                  <a:ext uri="{FF2B5EF4-FFF2-40B4-BE49-F238E27FC236}">
                    <a16:creationId xmlns:a16="http://schemas.microsoft.com/office/drawing/2014/main" id="{F33EDED8-52D9-4A47-AC3C-DB7FC4C665C2}"/>
                  </a:ext>
                </a:extLst>
              </p:cNvPr>
              <p:cNvCxnSpPr/>
              <p:nvPr/>
            </p:nvCxnSpPr>
            <p:spPr>
              <a:xfrm flipV="1">
                <a:off x="2773680" y="240168"/>
                <a:ext cx="0" cy="42508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diritto 35">
                <a:extLst>
                  <a:ext uri="{FF2B5EF4-FFF2-40B4-BE49-F238E27FC236}">
                    <a16:creationId xmlns:a16="http://schemas.microsoft.com/office/drawing/2014/main" id="{295A014F-0704-4D9E-89FD-3AB698D7CD4B}"/>
                  </a:ext>
                </a:extLst>
              </p:cNvPr>
              <p:cNvCxnSpPr/>
              <p:nvPr/>
            </p:nvCxnSpPr>
            <p:spPr>
              <a:xfrm flipV="1">
                <a:off x="4064000" y="230008"/>
                <a:ext cx="0" cy="42508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diritto 36">
                <a:extLst>
                  <a:ext uri="{FF2B5EF4-FFF2-40B4-BE49-F238E27FC236}">
                    <a16:creationId xmlns:a16="http://schemas.microsoft.com/office/drawing/2014/main" id="{7B7B42A5-1449-4E1A-BBE5-568AAAE24F59}"/>
                  </a:ext>
                </a:extLst>
              </p:cNvPr>
              <p:cNvCxnSpPr/>
              <p:nvPr/>
            </p:nvCxnSpPr>
            <p:spPr>
              <a:xfrm flipV="1">
                <a:off x="5344160" y="230008"/>
                <a:ext cx="0" cy="42508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38" name="Grafico 37">
              <a:extLst>
                <a:ext uri="{FF2B5EF4-FFF2-40B4-BE49-F238E27FC236}">
                  <a16:creationId xmlns:a16="http://schemas.microsoft.com/office/drawing/2014/main" id="{F47899FC-70FE-4549-B03D-C8A4BA20F64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16674895"/>
                </p:ext>
              </p:extLst>
            </p:nvPr>
          </p:nvGraphicFramePr>
          <p:xfrm>
            <a:off x="-283782" y="1051341"/>
            <a:ext cx="6824464" cy="47553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30" name="Rettangolo 29">
            <a:extLst>
              <a:ext uri="{FF2B5EF4-FFF2-40B4-BE49-F238E27FC236}">
                <a16:creationId xmlns:a16="http://schemas.microsoft.com/office/drawing/2014/main" id="{E5B3CD6D-C238-4C9A-8F4C-790502A9667E}"/>
              </a:ext>
            </a:extLst>
          </p:cNvPr>
          <p:cNvSpPr/>
          <p:nvPr/>
        </p:nvSpPr>
        <p:spPr>
          <a:xfrm>
            <a:off x="6154134" y="1038621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>
              <a:spcAft>
                <a:spcPts val="0"/>
              </a:spcAft>
            </a:pPr>
            <a:r>
              <a:rPr lang="en-US" sz="44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75%</a:t>
            </a:r>
            <a:r>
              <a:rPr lang="en-US" sz="24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of Internet of Things (IoT) pilots fail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.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1600" i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(…but when they do succeed, the stats show that </a:t>
            </a:r>
            <a:r>
              <a:rPr lang="en-US" sz="1600" i="1" dirty="0" err="1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organisations</a:t>
            </a:r>
            <a:r>
              <a:rPr lang="en-US" sz="1600" i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 see a huge improvement in operational efficiency)*</a:t>
            </a:r>
            <a:endParaRPr lang="it-IT" sz="2400" i="1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3FE5F145-A3AF-47F1-96A0-37E5EB3FE121}"/>
              </a:ext>
            </a:extLst>
          </p:cNvPr>
          <p:cNvSpPr/>
          <p:nvPr/>
        </p:nvSpPr>
        <p:spPr>
          <a:xfrm>
            <a:off x="6246957" y="3274772"/>
            <a:ext cx="55865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/>
            <a:r>
              <a:rPr lang="it-IT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‘‘</a:t>
            </a:r>
            <a:r>
              <a:rPr lang="it-IT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Pitfalls</a:t>
            </a:r>
            <a:r>
              <a:rPr lang="it-IT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’’ progetti IoT</a:t>
            </a:r>
          </a:p>
          <a:p>
            <a:pPr marL="800100" indent="-457200">
              <a:buFont typeface="+mj-lt"/>
              <a:buAutoNum type="arabicPeriod"/>
            </a:pPr>
            <a:r>
              <a:rPr lang="it-IT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Human </a:t>
            </a:r>
            <a:r>
              <a:rPr lang="it-IT" sz="24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Factor</a:t>
            </a:r>
            <a:endParaRPr lang="it-IT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800100" indent="-457200">
              <a:buFont typeface="+mj-lt"/>
              <a:buAutoNum type="arabicPeriod"/>
            </a:pPr>
            <a:r>
              <a:rPr lang="it-IT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Security</a:t>
            </a:r>
          </a:p>
          <a:p>
            <a:pPr marL="800100" indent="-457200">
              <a:buFont typeface="+mj-lt"/>
              <a:buAutoNum type="arabicPeriod"/>
            </a:pPr>
            <a:r>
              <a:rPr lang="it-IT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Business </a:t>
            </a:r>
            <a:r>
              <a:rPr lang="it-IT" sz="24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Sustainability</a:t>
            </a:r>
            <a:endParaRPr lang="it-IT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Gallone 32">
            <a:extLst>
              <a:ext uri="{FF2B5EF4-FFF2-40B4-BE49-F238E27FC236}">
                <a16:creationId xmlns:a16="http://schemas.microsoft.com/office/drawing/2014/main" id="{1CB5C60B-9B3D-4E7E-9EF6-77BBF9F94DB6}"/>
              </a:ext>
            </a:extLst>
          </p:cNvPr>
          <p:cNvSpPr/>
          <p:nvPr/>
        </p:nvSpPr>
        <p:spPr>
          <a:xfrm>
            <a:off x="5797081" y="1489324"/>
            <a:ext cx="357053" cy="3922585"/>
          </a:xfrm>
          <a:prstGeom prst="chevron">
            <a:avLst>
              <a:gd name="adj" fmla="val 7011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620F091A-F10F-421B-B9B8-235B01E445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508" y="6216717"/>
            <a:ext cx="733677" cy="46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5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5A03A1CF-C8D1-4441-BEA4-8AEEC062BE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30"/>
          <a:stretch/>
        </p:blipFill>
        <p:spPr>
          <a:xfrm>
            <a:off x="-30479" y="-19105"/>
            <a:ext cx="12222479" cy="788989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C19F7DCA-994F-443B-9266-2780A37F31DA}"/>
              </a:ext>
            </a:extLst>
          </p:cNvPr>
          <p:cNvSpPr/>
          <p:nvPr/>
        </p:nvSpPr>
        <p:spPr>
          <a:xfrm>
            <a:off x="-30478" y="849124"/>
            <a:ext cx="12222478" cy="461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121914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Helvetica Neue Light"/>
              </a:rPr>
              <a:t>Un </a:t>
            </a:r>
            <a:r>
              <a:rPr lang="en-US" sz="2667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g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Helvetica Neue Light"/>
              </a:rPr>
              <a:t>ruppo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Helvetica Neue Light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Helvetica Neue Light"/>
              </a:rPr>
              <a:t>Internazionale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Helvetica Neue Light"/>
              </a:rPr>
              <a:t> “IoT Native”</a:t>
            </a:r>
          </a:p>
        </p:txBody>
      </p:sp>
      <p:pic>
        <p:nvPicPr>
          <p:cNvPr id="20" name="Picture 2" descr="Risultati immagini per viasat logo">
            <a:extLst>
              <a:ext uri="{FF2B5EF4-FFF2-40B4-BE49-F238E27FC236}">
                <a16:creationId xmlns:a16="http://schemas.microsoft.com/office/drawing/2014/main" id="{DDAAA39D-E213-4A1D-BB0E-9200D5149C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94D6"/>
              </a:clrFrom>
              <a:clrTo>
                <a:srgbClr val="0094D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00" b="33541"/>
          <a:stretch/>
        </p:blipFill>
        <p:spPr bwMode="auto">
          <a:xfrm>
            <a:off x="4973952" y="162066"/>
            <a:ext cx="2008736" cy="67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po 26">
            <a:extLst>
              <a:ext uri="{FF2B5EF4-FFF2-40B4-BE49-F238E27FC236}">
                <a16:creationId xmlns:a16="http://schemas.microsoft.com/office/drawing/2014/main" id="{3EB01F24-3C85-49E4-A1F7-40CDAF6BB2B4}"/>
              </a:ext>
            </a:extLst>
          </p:cNvPr>
          <p:cNvGrpSpPr/>
          <p:nvPr/>
        </p:nvGrpSpPr>
        <p:grpSpPr>
          <a:xfrm>
            <a:off x="-30479" y="3862914"/>
            <a:ext cx="12222479" cy="3125405"/>
            <a:chOff x="-30479" y="3862914"/>
            <a:chExt cx="12222479" cy="3125405"/>
          </a:xfrm>
        </p:grpSpPr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929E56A7-C52A-41FA-854E-67D1C70AD5F0}"/>
                </a:ext>
              </a:extLst>
            </p:cNvPr>
            <p:cNvSpPr/>
            <p:nvPr/>
          </p:nvSpPr>
          <p:spPr>
            <a:xfrm>
              <a:off x="-30479" y="3862914"/>
              <a:ext cx="12222479" cy="2709847"/>
            </a:xfrm>
            <a:prstGeom prst="rect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D0E18139-65DA-42AC-9DF3-819CA18B1869}"/>
                </a:ext>
              </a:extLst>
            </p:cNvPr>
            <p:cNvGrpSpPr/>
            <p:nvPr/>
          </p:nvGrpSpPr>
          <p:grpSpPr>
            <a:xfrm>
              <a:off x="24039" y="4125996"/>
              <a:ext cx="6958649" cy="2862323"/>
              <a:chOff x="429771" y="1713983"/>
              <a:chExt cx="6958649" cy="2862323"/>
            </a:xfrm>
          </p:grpSpPr>
          <p:sp>
            <p:nvSpPr>
              <p:cNvPr id="3" name="Rettangolo 2">
                <a:extLst>
                  <a:ext uri="{FF2B5EF4-FFF2-40B4-BE49-F238E27FC236}">
                    <a16:creationId xmlns:a16="http://schemas.microsoft.com/office/drawing/2014/main" id="{6EF6C4F3-A4E9-459D-947D-DD2F98D30937}"/>
                  </a:ext>
                </a:extLst>
              </p:cNvPr>
              <p:cNvSpPr/>
              <p:nvPr/>
            </p:nvSpPr>
            <p:spPr>
              <a:xfrm>
                <a:off x="429771" y="1713984"/>
                <a:ext cx="3805542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LINE OF BUSINESS</a:t>
                </a:r>
              </a:p>
              <a:p>
                <a:pPr marL="34290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endParaRPr>
              </a:p>
              <a:p>
                <a:pPr marL="34290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FLEET MANAGEMENT</a:t>
                </a:r>
              </a:p>
              <a:p>
                <a:pPr marL="34290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INSURTECH</a:t>
                </a:r>
              </a:p>
              <a:p>
                <a:pPr marL="34290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SMART CONNECT</a:t>
                </a:r>
              </a:p>
              <a:p>
                <a:pPr marL="34290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IoT SOLUTIONS</a:t>
                </a:r>
              </a:p>
              <a:p>
                <a:pPr marL="34290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endParaRPr>
              </a:p>
              <a:p>
                <a:pPr marL="34290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endParaRPr>
              </a:p>
            </p:txBody>
          </p:sp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B4660B50-40F2-43DE-9B2F-43F4D191F8A6}"/>
                  </a:ext>
                </a:extLst>
              </p:cNvPr>
              <p:cNvSpPr/>
              <p:nvPr/>
            </p:nvSpPr>
            <p:spPr>
              <a:xfrm>
                <a:off x="3906311" y="1713983"/>
                <a:ext cx="3482109" cy="2255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DISPOSITIVI ATTIVI</a:t>
                </a:r>
              </a:p>
              <a:p>
                <a:pPr marL="3429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endParaRPr>
              </a:p>
              <a:p>
                <a:pPr marL="34290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195k </a:t>
                </a:r>
                <a:r>
                  <a:rPr kumimoji="0" lang="en-US" sz="1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ca.</a:t>
                </a:r>
              </a:p>
              <a:p>
                <a:pPr marL="34290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512k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ca.</a:t>
                </a:r>
              </a:p>
              <a:p>
                <a:pPr marL="34290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75k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ca.</a:t>
                </a:r>
              </a:p>
              <a:p>
                <a:pPr marL="34290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100 TB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di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Calibri" panose="020F0502020204030204" pitchFamily="34" charset="0"/>
                    <a:cs typeface="+mn-cs"/>
                  </a:rPr>
                  <a:t>Data Storage</a:t>
                </a:r>
              </a:p>
            </p:txBody>
          </p:sp>
        </p:grpSp>
        <p:sp>
          <p:nvSpPr>
            <p:cNvPr id="21" name="Rettangolo 20">
              <a:extLst>
                <a:ext uri="{FF2B5EF4-FFF2-40B4-BE49-F238E27FC236}">
                  <a16:creationId xmlns:a16="http://schemas.microsoft.com/office/drawing/2014/main" id="{422EBCBD-9898-46AD-9803-DD8E5C5B9971}"/>
                </a:ext>
              </a:extLst>
            </p:cNvPr>
            <p:cNvSpPr/>
            <p:nvPr/>
          </p:nvSpPr>
          <p:spPr>
            <a:xfrm>
              <a:off x="6797964" y="4111990"/>
              <a:ext cx="5301672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MERCATI GEOGRAFICI</a:t>
              </a:r>
            </a:p>
            <a:p>
              <a:pPr marL="3429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endParaRPr>
            </a:p>
            <a:p>
              <a:pPr marL="34290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EMEA LATAM	</a:t>
              </a:r>
            </a:p>
            <a:p>
              <a:pPr marL="34290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Italia Romania Bulgaria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endParaRPr>
            </a:p>
            <a:p>
              <a:pPr marL="34290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Italia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Spagna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 Bulgaria Francia Polonia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endParaRPr>
            </a:p>
            <a:p>
              <a:pPr marL="34290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Italia Bulgaria</a:t>
              </a:r>
            </a:p>
            <a:p>
              <a:pPr marL="3429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endParaRPr>
            </a:p>
            <a:p>
              <a:pPr marL="3429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endParaRPr>
            </a:p>
          </p:txBody>
        </p:sp>
        <p:cxnSp>
          <p:nvCxnSpPr>
            <p:cNvPr id="5" name="Connettore diritto 4">
              <a:extLst>
                <a:ext uri="{FF2B5EF4-FFF2-40B4-BE49-F238E27FC236}">
                  <a16:creationId xmlns:a16="http://schemas.microsoft.com/office/drawing/2014/main" id="{20A13AD1-344F-4200-B693-68CC93F107A3}"/>
                </a:ext>
              </a:extLst>
            </p:cNvPr>
            <p:cNvCxnSpPr/>
            <p:nvPr/>
          </p:nvCxnSpPr>
          <p:spPr>
            <a:xfrm>
              <a:off x="429770" y="5145340"/>
              <a:ext cx="1159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>
              <a:extLst>
                <a:ext uri="{FF2B5EF4-FFF2-40B4-BE49-F238E27FC236}">
                  <a16:creationId xmlns:a16="http://schemas.microsoft.com/office/drawing/2014/main" id="{A3F958A3-8CF5-4275-B233-2635A6D275EB}"/>
                </a:ext>
              </a:extLst>
            </p:cNvPr>
            <p:cNvCxnSpPr/>
            <p:nvPr/>
          </p:nvCxnSpPr>
          <p:spPr>
            <a:xfrm>
              <a:off x="429770" y="5565594"/>
              <a:ext cx="1159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6">
              <a:extLst>
                <a:ext uri="{FF2B5EF4-FFF2-40B4-BE49-F238E27FC236}">
                  <a16:creationId xmlns:a16="http://schemas.microsoft.com/office/drawing/2014/main" id="{7F215C3D-D8E2-4A75-8C60-F3C1DE22F1E7}"/>
                </a:ext>
              </a:extLst>
            </p:cNvPr>
            <p:cNvCxnSpPr/>
            <p:nvPr/>
          </p:nvCxnSpPr>
          <p:spPr>
            <a:xfrm>
              <a:off x="429770" y="5971995"/>
              <a:ext cx="1159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e 1">
            <a:extLst>
              <a:ext uri="{FF2B5EF4-FFF2-40B4-BE49-F238E27FC236}">
                <a16:creationId xmlns:a16="http://schemas.microsoft.com/office/drawing/2014/main" id="{9D52197C-28A2-4206-898B-CDC6784B6A00}"/>
              </a:ext>
            </a:extLst>
          </p:cNvPr>
          <p:cNvSpPr/>
          <p:nvPr/>
        </p:nvSpPr>
        <p:spPr>
          <a:xfrm>
            <a:off x="1236546" y="1441509"/>
            <a:ext cx="1543556" cy="1548000"/>
          </a:xfrm>
          <a:prstGeom prst="ellipse">
            <a:avLst/>
          </a:prstGeom>
          <a:noFill/>
          <a:ln w="1238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5400" b="1" dirty="0">
                <a:latin typeface="Century Gothic" panose="020B0502020202020204" pitchFamily="34" charset="0"/>
              </a:rPr>
              <a:t>20</a:t>
            </a:r>
            <a:endParaRPr lang="it-IT" sz="6600" b="1" dirty="0">
              <a:latin typeface="Century Gothic" panose="020B0502020202020204" pitchFamily="34" charset="0"/>
            </a:endParaRP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7B7906B2-93B6-4B48-B652-93DF71FB65D1}"/>
              </a:ext>
            </a:extLst>
          </p:cNvPr>
          <p:cNvSpPr/>
          <p:nvPr/>
        </p:nvSpPr>
        <p:spPr>
          <a:xfrm>
            <a:off x="5259467" y="1446079"/>
            <a:ext cx="1548000" cy="1548000"/>
          </a:xfrm>
          <a:prstGeom prst="ellipse">
            <a:avLst/>
          </a:prstGeom>
          <a:noFill/>
          <a:ln w="1238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5400" b="1" dirty="0">
                <a:latin typeface="Century Gothic" panose="020B0502020202020204" pitchFamily="34" charset="0"/>
              </a:rPr>
              <a:t>12</a:t>
            </a:r>
            <a:endParaRPr lang="it-IT" sz="6600" b="1" dirty="0">
              <a:latin typeface="Century Gothic" panose="020B0502020202020204" pitchFamily="34" charset="0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7BDD651F-E526-4494-8980-899CA0199710}"/>
              </a:ext>
            </a:extLst>
          </p:cNvPr>
          <p:cNvGrpSpPr/>
          <p:nvPr/>
        </p:nvGrpSpPr>
        <p:grpSpPr>
          <a:xfrm>
            <a:off x="167716" y="3028843"/>
            <a:ext cx="11176305" cy="707886"/>
            <a:chOff x="167716" y="3028843"/>
            <a:chExt cx="11176305" cy="707886"/>
          </a:xfrm>
        </p:grpSpPr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B47EA479-2335-45E2-8B7A-6B4978831F1D}"/>
                </a:ext>
              </a:extLst>
            </p:cNvPr>
            <p:cNvSpPr/>
            <p:nvPr/>
          </p:nvSpPr>
          <p:spPr>
            <a:xfrm>
              <a:off x="167716" y="3028843"/>
              <a:ext cx="367507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acquisizioni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 dal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2000 </a:t>
              </a:r>
            </a:p>
            <a:p>
              <a:pPr marL="3429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i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n 10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paesi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2119DA22-0A24-44B4-842C-2B07EA65A559}"/>
                </a:ext>
              </a:extLst>
            </p:cNvPr>
            <p:cNvSpPr/>
            <p:nvPr/>
          </p:nvSpPr>
          <p:spPr>
            <a:xfrm>
              <a:off x="4753307" y="3075010"/>
              <a:ext cx="2560320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algn="ctr">
                <a:defRPr/>
              </a:pPr>
              <a:r>
                <a:rPr lang="en-US" sz="2000" b="1" dirty="0" err="1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Miliardi</a:t>
              </a:r>
              <a:r>
                <a:rPr lang="en-US" sz="2000" b="1" dirty="0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 </a:t>
              </a:r>
              <a:r>
                <a:rPr lang="en-US" sz="2000" dirty="0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di </a:t>
              </a:r>
              <a:r>
                <a:rPr lang="en-US" sz="2000" b="1" dirty="0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km </a:t>
              </a:r>
            </a:p>
            <a:p>
              <a:pPr marL="342900" lvl="0" algn="ctr">
                <a:defRPr/>
              </a:pPr>
              <a:r>
                <a:rPr lang="en-US" sz="1400" dirty="0" err="1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tracciati</a:t>
              </a:r>
              <a:r>
                <a:rPr lang="en-US" sz="1400" dirty="0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ogni</a:t>
              </a:r>
              <a:r>
                <a:rPr lang="en-US" sz="1400" dirty="0">
                  <a:solidFill>
                    <a:prstClr val="white"/>
                  </a:solidFill>
                  <a:latin typeface="Century Gothic" panose="020B0502020202020204" pitchFamily="34" charset="0"/>
                  <a:ea typeface="Calibri" panose="020F0502020204030204" pitchFamily="34" charset="0"/>
                </a:rPr>
                <a:t> anno</a:t>
              </a:r>
              <a:endParaRPr lang="it-IT" sz="1400" dirty="0">
                <a:solidFill>
                  <a:prstClr val="white"/>
                </a:solidFill>
                <a:latin typeface="Century Gothic" panose="020B050202020202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FA13B640-5A04-4228-B199-448C52AA2C48}"/>
                </a:ext>
              </a:extLst>
            </p:cNvPr>
            <p:cNvSpPr/>
            <p:nvPr/>
          </p:nvSpPr>
          <p:spPr>
            <a:xfrm>
              <a:off x="8224139" y="3228945"/>
              <a:ext cx="311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dispositivi</a:t>
              </a: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en-US" sz="200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libri" panose="020F0502020204030204" pitchFamily="34" charset="0"/>
                  <a:cs typeface="+mn-cs"/>
                </a:rPr>
                <a:t>prodotti</a:t>
              </a:r>
              <a:endPara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endParaRPr>
            </a:p>
          </p:txBody>
        </p:sp>
      </p:grpSp>
      <p:sp>
        <p:nvSpPr>
          <p:cNvPr id="26" name="Ovale 25">
            <a:extLst>
              <a:ext uri="{FF2B5EF4-FFF2-40B4-BE49-F238E27FC236}">
                <a16:creationId xmlns:a16="http://schemas.microsoft.com/office/drawing/2014/main" id="{DAA10DE8-EF49-4F06-AACE-98BA2337951A}"/>
              </a:ext>
            </a:extLst>
          </p:cNvPr>
          <p:cNvSpPr/>
          <p:nvPr/>
        </p:nvSpPr>
        <p:spPr>
          <a:xfrm>
            <a:off x="9010080" y="1447086"/>
            <a:ext cx="1548000" cy="1548000"/>
          </a:xfrm>
          <a:prstGeom prst="ellipse">
            <a:avLst/>
          </a:prstGeom>
          <a:noFill/>
          <a:ln w="1238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3600" b="1" dirty="0">
                <a:latin typeface="Century Gothic" panose="020B0502020202020204" pitchFamily="34" charset="0"/>
              </a:rPr>
              <a:t>&gt;</a:t>
            </a:r>
            <a:r>
              <a:rPr lang="it-IT" sz="5400" b="1" dirty="0">
                <a:latin typeface="Century Gothic" panose="020B0502020202020204" pitchFamily="34" charset="0"/>
              </a:rPr>
              <a:t>2</a:t>
            </a:r>
            <a:r>
              <a:rPr lang="it-IT" sz="3600" b="1" dirty="0">
                <a:latin typeface="Century Gothic" panose="020B0502020202020204" pitchFamily="34" charset="0"/>
              </a:rPr>
              <a:t>M</a:t>
            </a:r>
            <a:endParaRPr lang="it-IT" sz="6600" b="1" dirty="0">
              <a:latin typeface="Century Gothic" panose="020B0502020202020204" pitchFamily="34" charset="0"/>
            </a:endParaRP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B319BDCE-86B0-452F-A078-213B0837E3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35" y="6212328"/>
            <a:ext cx="756000" cy="46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2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lemento grafico 15" descr="Processore">
            <a:extLst>
              <a:ext uri="{FF2B5EF4-FFF2-40B4-BE49-F238E27FC236}">
                <a16:creationId xmlns:a16="http://schemas.microsoft.com/office/drawing/2014/main" id="{945022F1-0B2A-468A-9EC6-5C80F9B8F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23027" y="3626526"/>
            <a:ext cx="327385" cy="327385"/>
          </a:xfrm>
          <a:prstGeom prst="rect">
            <a:avLst/>
          </a:prstGeom>
        </p:spPr>
      </p:pic>
      <p:pic>
        <p:nvPicPr>
          <p:cNvPr id="30" name="Elemento grafico 29" descr="Database">
            <a:extLst>
              <a:ext uri="{FF2B5EF4-FFF2-40B4-BE49-F238E27FC236}">
                <a16:creationId xmlns:a16="http://schemas.microsoft.com/office/drawing/2014/main" id="{02A8FBE4-D83F-48FF-B437-3988A88E01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35595" y="3620482"/>
            <a:ext cx="339472" cy="339472"/>
          </a:xfrm>
          <a:prstGeom prst="rect">
            <a:avLst/>
          </a:prstGeom>
        </p:spPr>
      </p:pic>
      <p:grpSp>
        <p:nvGrpSpPr>
          <p:cNvPr id="59" name="Gruppo 58">
            <a:extLst>
              <a:ext uri="{FF2B5EF4-FFF2-40B4-BE49-F238E27FC236}">
                <a16:creationId xmlns:a16="http://schemas.microsoft.com/office/drawing/2014/main" id="{577E3378-07E3-4F87-8B73-95093FC5EB7B}"/>
              </a:ext>
            </a:extLst>
          </p:cNvPr>
          <p:cNvGrpSpPr>
            <a:grpSpLocks noChangeAspect="1"/>
          </p:cNvGrpSpPr>
          <p:nvPr/>
        </p:nvGrpSpPr>
        <p:grpSpPr>
          <a:xfrm>
            <a:off x="10569642" y="3664188"/>
            <a:ext cx="446724" cy="252060"/>
            <a:chOff x="4956886" y="4445073"/>
            <a:chExt cx="542925" cy="306584"/>
          </a:xfrm>
        </p:grpSpPr>
        <p:sp>
          <p:nvSpPr>
            <p:cNvPr id="51" name="Figura a mano libera: forma 50">
              <a:extLst>
                <a:ext uri="{FF2B5EF4-FFF2-40B4-BE49-F238E27FC236}">
                  <a16:creationId xmlns:a16="http://schemas.microsoft.com/office/drawing/2014/main" id="{D7E0ADAC-E644-43B6-B3EB-383A6A12579F}"/>
                </a:ext>
              </a:extLst>
            </p:cNvPr>
            <p:cNvSpPr/>
            <p:nvPr/>
          </p:nvSpPr>
          <p:spPr>
            <a:xfrm>
              <a:off x="5080711" y="4656407"/>
              <a:ext cx="66675" cy="95250"/>
            </a:xfrm>
            <a:custGeom>
              <a:avLst/>
              <a:gdLst>
                <a:gd name="connsiteX0" fmla="*/ 14288 w 66675"/>
                <a:gd name="connsiteY0" fmla="*/ 14288 h 95250"/>
                <a:gd name="connsiteX1" fmla="*/ 52388 w 66675"/>
                <a:gd name="connsiteY1" fmla="*/ 14288 h 95250"/>
                <a:gd name="connsiteX2" fmla="*/ 52388 w 66675"/>
                <a:gd name="connsiteY2" fmla="*/ 80963 h 95250"/>
                <a:gd name="connsiteX3" fmla="*/ 14288 w 66675"/>
                <a:gd name="connsiteY3" fmla="*/ 8096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95250">
                  <a:moveTo>
                    <a:pt x="14288" y="14288"/>
                  </a:moveTo>
                  <a:lnTo>
                    <a:pt x="52388" y="14288"/>
                  </a:lnTo>
                  <a:lnTo>
                    <a:pt x="52388" y="80963"/>
                  </a:lnTo>
                  <a:lnTo>
                    <a:pt x="14288" y="80963"/>
                  </a:lnTo>
                  <a:close/>
                </a:path>
              </a:pathLst>
            </a:custGeom>
            <a:noFill/>
            <a:ln w="9525" cap="flat">
              <a:solidFill>
                <a:srgbClr val="FFC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52" name="Figura a mano libera: forma 51">
              <a:extLst>
                <a:ext uri="{FF2B5EF4-FFF2-40B4-BE49-F238E27FC236}">
                  <a16:creationId xmlns:a16="http://schemas.microsoft.com/office/drawing/2014/main" id="{8259E932-77BC-4F53-822D-84CA59A6F8F2}"/>
                </a:ext>
              </a:extLst>
            </p:cNvPr>
            <p:cNvSpPr/>
            <p:nvPr/>
          </p:nvSpPr>
          <p:spPr>
            <a:xfrm>
              <a:off x="5004511" y="4656407"/>
              <a:ext cx="66675" cy="95250"/>
            </a:xfrm>
            <a:custGeom>
              <a:avLst/>
              <a:gdLst>
                <a:gd name="connsiteX0" fmla="*/ 14288 w 66675"/>
                <a:gd name="connsiteY0" fmla="*/ 14288 h 95250"/>
                <a:gd name="connsiteX1" fmla="*/ 52388 w 66675"/>
                <a:gd name="connsiteY1" fmla="*/ 14288 h 95250"/>
                <a:gd name="connsiteX2" fmla="*/ 52388 w 66675"/>
                <a:gd name="connsiteY2" fmla="*/ 80963 h 95250"/>
                <a:gd name="connsiteX3" fmla="*/ 14288 w 66675"/>
                <a:gd name="connsiteY3" fmla="*/ 8096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95250">
                  <a:moveTo>
                    <a:pt x="14288" y="14288"/>
                  </a:moveTo>
                  <a:lnTo>
                    <a:pt x="52388" y="14288"/>
                  </a:lnTo>
                  <a:lnTo>
                    <a:pt x="52388" y="80963"/>
                  </a:lnTo>
                  <a:lnTo>
                    <a:pt x="14288" y="80963"/>
                  </a:lnTo>
                  <a:close/>
                </a:path>
              </a:pathLst>
            </a:custGeom>
            <a:noFill/>
            <a:ln w="9525" cap="flat">
              <a:solidFill>
                <a:srgbClr val="FFC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53" name="Figura a mano libera: forma 52">
              <a:extLst>
                <a:ext uri="{FF2B5EF4-FFF2-40B4-BE49-F238E27FC236}">
                  <a16:creationId xmlns:a16="http://schemas.microsoft.com/office/drawing/2014/main" id="{DA98B7DE-EB7B-4F4D-9383-0CFCB4E2D931}"/>
                </a:ext>
              </a:extLst>
            </p:cNvPr>
            <p:cNvSpPr/>
            <p:nvPr/>
          </p:nvSpPr>
          <p:spPr>
            <a:xfrm>
              <a:off x="5156911" y="4656407"/>
              <a:ext cx="66675" cy="95250"/>
            </a:xfrm>
            <a:custGeom>
              <a:avLst/>
              <a:gdLst>
                <a:gd name="connsiteX0" fmla="*/ 14288 w 66675"/>
                <a:gd name="connsiteY0" fmla="*/ 14288 h 95250"/>
                <a:gd name="connsiteX1" fmla="*/ 52388 w 66675"/>
                <a:gd name="connsiteY1" fmla="*/ 14288 h 95250"/>
                <a:gd name="connsiteX2" fmla="*/ 52388 w 66675"/>
                <a:gd name="connsiteY2" fmla="*/ 80963 h 95250"/>
                <a:gd name="connsiteX3" fmla="*/ 14288 w 66675"/>
                <a:gd name="connsiteY3" fmla="*/ 8096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95250">
                  <a:moveTo>
                    <a:pt x="14288" y="14288"/>
                  </a:moveTo>
                  <a:lnTo>
                    <a:pt x="52388" y="14288"/>
                  </a:lnTo>
                  <a:lnTo>
                    <a:pt x="52388" y="80963"/>
                  </a:lnTo>
                  <a:lnTo>
                    <a:pt x="14288" y="80963"/>
                  </a:lnTo>
                  <a:close/>
                </a:path>
              </a:pathLst>
            </a:custGeom>
            <a:noFill/>
            <a:ln w="9525" cap="flat">
              <a:solidFill>
                <a:srgbClr val="FFC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54" name="Figura a mano libera: forma 53">
              <a:extLst>
                <a:ext uri="{FF2B5EF4-FFF2-40B4-BE49-F238E27FC236}">
                  <a16:creationId xmlns:a16="http://schemas.microsoft.com/office/drawing/2014/main" id="{04D0B302-2E28-47C8-8828-29F796A55159}"/>
                </a:ext>
              </a:extLst>
            </p:cNvPr>
            <p:cNvSpPr/>
            <p:nvPr/>
          </p:nvSpPr>
          <p:spPr>
            <a:xfrm>
              <a:off x="5233111" y="4656407"/>
              <a:ext cx="66675" cy="95250"/>
            </a:xfrm>
            <a:custGeom>
              <a:avLst/>
              <a:gdLst>
                <a:gd name="connsiteX0" fmla="*/ 14288 w 66675"/>
                <a:gd name="connsiteY0" fmla="*/ 14288 h 95250"/>
                <a:gd name="connsiteX1" fmla="*/ 52388 w 66675"/>
                <a:gd name="connsiteY1" fmla="*/ 14288 h 95250"/>
                <a:gd name="connsiteX2" fmla="*/ 52388 w 66675"/>
                <a:gd name="connsiteY2" fmla="*/ 80963 h 95250"/>
                <a:gd name="connsiteX3" fmla="*/ 14288 w 66675"/>
                <a:gd name="connsiteY3" fmla="*/ 8096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95250">
                  <a:moveTo>
                    <a:pt x="14288" y="14288"/>
                  </a:moveTo>
                  <a:lnTo>
                    <a:pt x="52388" y="14288"/>
                  </a:lnTo>
                  <a:lnTo>
                    <a:pt x="52388" y="80963"/>
                  </a:lnTo>
                  <a:lnTo>
                    <a:pt x="14288" y="80963"/>
                  </a:lnTo>
                  <a:close/>
                </a:path>
              </a:pathLst>
            </a:custGeom>
            <a:noFill/>
            <a:ln w="9525" cap="flat">
              <a:solidFill>
                <a:srgbClr val="FFC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55" name="Figura a mano libera: forma 54">
              <a:extLst>
                <a:ext uri="{FF2B5EF4-FFF2-40B4-BE49-F238E27FC236}">
                  <a16:creationId xmlns:a16="http://schemas.microsoft.com/office/drawing/2014/main" id="{E6201725-9AAB-40DD-A77F-8700082AF2C8}"/>
                </a:ext>
              </a:extLst>
            </p:cNvPr>
            <p:cNvSpPr/>
            <p:nvPr/>
          </p:nvSpPr>
          <p:spPr>
            <a:xfrm>
              <a:off x="5309311" y="4656407"/>
              <a:ext cx="66675" cy="95250"/>
            </a:xfrm>
            <a:custGeom>
              <a:avLst/>
              <a:gdLst>
                <a:gd name="connsiteX0" fmla="*/ 14288 w 66675"/>
                <a:gd name="connsiteY0" fmla="*/ 14288 h 95250"/>
                <a:gd name="connsiteX1" fmla="*/ 52388 w 66675"/>
                <a:gd name="connsiteY1" fmla="*/ 14288 h 95250"/>
                <a:gd name="connsiteX2" fmla="*/ 52388 w 66675"/>
                <a:gd name="connsiteY2" fmla="*/ 80963 h 95250"/>
                <a:gd name="connsiteX3" fmla="*/ 14288 w 66675"/>
                <a:gd name="connsiteY3" fmla="*/ 8096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95250">
                  <a:moveTo>
                    <a:pt x="14288" y="14288"/>
                  </a:moveTo>
                  <a:lnTo>
                    <a:pt x="52388" y="14288"/>
                  </a:lnTo>
                  <a:lnTo>
                    <a:pt x="52388" y="80963"/>
                  </a:lnTo>
                  <a:lnTo>
                    <a:pt x="14288" y="80963"/>
                  </a:lnTo>
                  <a:close/>
                </a:path>
              </a:pathLst>
            </a:custGeom>
            <a:noFill/>
            <a:ln w="9525" cap="flat">
              <a:solidFill>
                <a:srgbClr val="FFC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56" name="Figura a mano libera: forma 55">
              <a:extLst>
                <a:ext uri="{FF2B5EF4-FFF2-40B4-BE49-F238E27FC236}">
                  <a16:creationId xmlns:a16="http://schemas.microsoft.com/office/drawing/2014/main" id="{06234F5E-5A54-4C41-A51B-A8F97E4FAD2D}"/>
                </a:ext>
              </a:extLst>
            </p:cNvPr>
            <p:cNvSpPr/>
            <p:nvPr/>
          </p:nvSpPr>
          <p:spPr>
            <a:xfrm>
              <a:off x="5385511" y="4656407"/>
              <a:ext cx="66675" cy="95250"/>
            </a:xfrm>
            <a:custGeom>
              <a:avLst/>
              <a:gdLst>
                <a:gd name="connsiteX0" fmla="*/ 14288 w 66675"/>
                <a:gd name="connsiteY0" fmla="*/ 14288 h 95250"/>
                <a:gd name="connsiteX1" fmla="*/ 52388 w 66675"/>
                <a:gd name="connsiteY1" fmla="*/ 14288 h 95250"/>
                <a:gd name="connsiteX2" fmla="*/ 52388 w 66675"/>
                <a:gd name="connsiteY2" fmla="*/ 80963 h 95250"/>
                <a:gd name="connsiteX3" fmla="*/ 14288 w 66675"/>
                <a:gd name="connsiteY3" fmla="*/ 8096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95250">
                  <a:moveTo>
                    <a:pt x="14288" y="14288"/>
                  </a:moveTo>
                  <a:lnTo>
                    <a:pt x="52388" y="14288"/>
                  </a:lnTo>
                  <a:lnTo>
                    <a:pt x="52388" y="80963"/>
                  </a:lnTo>
                  <a:lnTo>
                    <a:pt x="14288" y="80963"/>
                  </a:lnTo>
                  <a:close/>
                </a:path>
              </a:pathLst>
            </a:custGeom>
            <a:noFill/>
            <a:ln w="9525" cap="flat">
              <a:solidFill>
                <a:srgbClr val="FFC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58" name="Figura a mano libera: forma 57">
              <a:extLst>
                <a:ext uri="{FF2B5EF4-FFF2-40B4-BE49-F238E27FC236}">
                  <a16:creationId xmlns:a16="http://schemas.microsoft.com/office/drawing/2014/main" id="{CD422D65-B87E-4C23-9D5C-0AB36665B4EB}"/>
                </a:ext>
              </a:extLst>
            </p:cNvPr>
            <p:cNvSpPr/>
            <p:nvPr/>
          </p:nvSpPr>
          <p:spPr>
            <a:xfrm>
              <a:off x="4956886" y="4445073"/>
              <a:ext cx="542925" cy="201809"/>
            </a:xfrm>
            <a:custGeom>
              <a:avLst/>
              <a:gdLst>
                <a:gd name="connsiteX0" fmla="*/ 490538 w 542925"/>
                <a:gd name="connsiteY0" fmla="*/ 14288 h 542925"/>
                <a:gd name="connsiteX1" fmla="*/ 52388 w 542925"/>
                <a:gd name="connsiteY1" fmla="*/ 14288 h 542925"/>
                <a:gd name="connsiteX2" fmla="*/ 14288 w 542925"/>
                <a:gd name="connsiteY2" fmla="*/ 52388 h 542925"/>
                <a:gd name="connsiteX3" fmla="*/ 14288 w 542925"/>
                <a:gd name="connsiteY3" fmla="*/ 490538 h 542925"/>
                <a:gd name="connsiteX4" fmla="*/ 52388 w 542925"/>
                <a:gd name="connsiteY4" fmla="*/ 528638 h 542925"/>
                <a:gd name="connsiteX5" fmla="*/ 490538 w 542925"/>
                <a:gd name="connsiteY5" fmla="*/ 528638 h 542925"/>
                <a:gd name="connsiteX6" fmla="*/ 528638 w 542925"/>
                <a:gd name="connsiteY6" fmla="*/ 490538 h 542925"/>
                <a:gd name="connsiteX7" fmla="*/ 528638 w 542925"/>
                <a:gd name="connsiteY7" fmla="*/ 52388 h 542925"/>
                <a:gd name="connsiteX8" fmla="*/ 490538 w 542925"/>
                <a:gd name="connsiteY8" fmla="*/ 14288 h 542925"/>
                <a:gd name="connsiteX9" fmla="*/ 433388 w 542925"/>
                <a:gd name="connsiteY9" fmla="*/ 433388 h 542925"/>
                <a:gd name="connsiteX10" fmla="*/ 109538 w 542925"/>
                <a:gd name="connsiteY10" fmla="*/ 433388 h 542925"/>
                <a:gd name="connsiteX11" fmla="*/ 109538 w 542925"/>
                <a:gd name="connsiteY11" fmla="*/ 109538 h 542925"/>
                <a:gd name="connsiteX12" fmla="*/ 433388 w 542925"/>
                <a:gd name="connsiteY12" fmla="*/ 109538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2925" h="542925">
                  <a:moveTo>
                    <a:pt x="490538" y="14288"/>
                  </a:moveTo>
                  <a:lnTo>
                    <a:pt x="52388" y="14288"/>
                  </a:lnTo>
                  <a:cubicBezTo>
                    <a:pt x="31346" y="14288"/>
                    <a:pt x="14288" y="31346"/>
                    <a:pt x="14288" y="52388"/>
                  </a:cubicBezTo>
                  <a:lnTo>
                    <a:pt x="14288" y="490538"/>
                  </a:lnTo>
                  <a:cubicBezTo>
                    <a:pt x="14288" y="511579"/>
                    <a:pt x="31346" y="528638"/>
                    <a:pt x="52388" y="528638"/>
                  </a:cubicBezTo>
                  <a:lnTo>
                    <a:pt x="490538" y="528638"/>
                  </a:lnTo>
                  <a:cubicBezTo>
                    <a:pt x="511579" y="528638"/>
                    <a:pt x="528638" y="511579"/>
                    <a:pt x="528638" y="490538"/>
                  </a:cubicBezTo>
                  <a:lnTo>
                    <a:pt x="528638" y="52388"/>
                  </a:lnTo>
                  <a:cubicBezTo>
                    <a:pt x="528638" y="31346"/>
                    <a:pt x="511579" y="14288"/>
                    <a:pt x="490538" y="14288"/>
                  </a:cubicBezTo>
                  <a:close/>
                  <a:moveTo>
                    <a:pt x="433388" y="433388"/>
                  </a:moveTo>
                  <a:lnTo>
                    <a:pt x="109538" y="433388"/>
                  </a:lnTo>
                  <a:lnTo>
                    <a:pt x="109538" y="109538"/>
                  </a:lnTo>
                  <a:lnTo>
                    <a:pt x="433388" y="109538"/>
                  </a:lnTo>
                  <a:close/>
                </a:path>
              </a:pathLst>
            </a:custGeom>
            <a:noFill/>
            <a:ln w="9525" cap="flat">
              <a:solidFill>
                <a:srgbClr val="FFC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</p:grpSp>
      <p:sp>
        <p:nvSpPr>
          <p:cNvPr id="34" name="Rettangolo 33">
            <a:extLst>
              <a:ext uri="{FF2B5EF4-FFF2-40B4-BE49-F238E27FC236}">
                <a16:creationId xmlns:a16="http://schemas.microsoft.com/office/drawing/2014/main" id="{F963A5D1-FC03-4526-97EE-B0F7956EE060}"/>
              </a:ext>
            </a:extLst>
          </p:cNvPr>
          <p:cNvSpPr/>
          <p:nvPr/>
        </p:nvSpPr>
        <p:spPr>
          <a:xfrm>
            <a:off x="429770" y="187201"/>
            <a:ext cx="10860519" cy="794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67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Business Sustainability </a:t>
            </a:r>
          </a:p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Da un </a:t>
            </a:r>
            <a:r>
              <a:rPr lang="en-US" sz="2400" kern="0" dirty="0" err="1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modello</a:t>
            </a:r>
            <a:r>
              <a:rPr lang="en-US" sz="2400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 di pricing IoT “Tech-driven”…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8C8582DF-9743-4231-A35A-531CE1101111}"/>
              </a:ext>
            </a:extLst>
          </p:cNvPr>
          <p:cNvGrpSpPr/>
          <p:nvPr/>
        </p:nvGrpSpPr>
        <p:grpSpPr>
          <a:xfrm>
            <a:off x="297275" y="-15733"/>
            <a:ext cx="8226784" cy="6377737"/>
            <a:chOff x="154363" y="-457704"/>
            <a:chExt cx="8901980" cy="6793356"/>
          </a:xfrm>
        </p:grpSpPr>
        <p:grpSp>
          <p:nvGrpSpPr>
            <p:cNvPr id="75" name="Gruppo 74">
              <a:extLst>
                <a:ext uri="{FF2B5EF4-FFF2-40B4-BE49-F238E27FC236}">
                  <a16:creationId xmlns:a16="http://schemas.microsoft.com/office/drawing/2014/main" id="{749D8AED-331F-427D-857C-4CEA1D888518}"/>
                </a:ext>
              </a:extLst>
            </p:cNvPr>
            <p:cNvGrpSpPr/>
            <p:nvPr/>
          </p:nvGrpSpPr>
          <p:grpSpPr>
            <a:xfrm>
              <a:off x="2867735" y="1557884"/>
              <a:ext cx="5129514" cy="3375941"/>
              <a:chOff x="2962005" y="1401359"/>
              <a:chExt cx="5129514" cy="3375941"/>
            </a:xfrm>
          </p:grpSpPr>
          <p:cxnSp>
            <p:nvCxnSpPr>
              <p:cNvPr id="69" name="Connettore diritto 68">
                <a:extLst>
                  <a:ext uri="{FF2B5EF4-FFF2-40B4-BE49-F238E27FC236}">
                    <a16:creationId xmlns:a16="http://schemas.microsoft.com/office/drawing/2014/main" id="{95EB90FD-DF56-4A02-8A51-C03B58FB9D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2005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ttore diritto 70">
                <a:extLst>
                  <a:ext uri="{FF2B5EF4-FFF2-40B4-BE49-F238E27FC236}">
                    <a16:creationId xmlns:a16="http://schemas.microsoft.com/office/drawing/2014/main" id="{74567C14-0EA8-4069-9AEF-F2D8621880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4383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nettore diritto 71">
                <a:extLst>
                  <a:ext uri="{FF2B5EF4-FFF2-40B4-BE49-F238E27FC236}">
                    <a16:creationId xmlns:a16="http://schemas.microsoft.com/office/drawing/2014/main" id="{1FE90F5D-0412-4FBE-BC2D-9325431126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6761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nettore diritto 72">
                <a:extLst>
                  <a:ext uri="{FF2B5EF4-FFF2-40B4-BE49-F238E27FC236}">
                    <a16:creationId xmlns:a16="http://schemas.microsoft.com/office/drawing/2014/main" id="{2B70147A-1360-42F2-B19F-627A4A023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9139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nettore diritto 73">
                <a:extLst>
                  <a:ext uri="{FF2B5EF4-FFF2-40B4-BE49-F238E27FC236}">
                    <a16:creationId xmlns:a16="http://schemas.microsoft.com/office/drawing/2014/main" id="{9ED07A8B-0222-4149-80CD-FCB186D199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91519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B8B1A7C1-1128-4B90-9B83-4CD97FE325E5}"/>
                </a:ext>
              </a:extLst>
            </p:cNvPr>
            <p:cNvGrpSpPr/>
            <p:nvPr/>
          </p:nvGrpSpPr>
          <p:grpSpPr>
            <a:xfrm>
              <a:off x="2230391" y="156525"/>
              <a:ext cx="6030050" cy="6179127"/>
              <a:chOff x="2324661" y="0"/>
              <a:chExt cx="6030050" cy="6179127"/>
            </a:xfrm>
          </p:grpSpPr>
          <p:sp>
            <p:nvSpPr>
              <p:cNvPr id="10" name="Arco 9">
                <a:extLst>
                  <a:ext uri="{FF2B5EF4-FFF2-40B4-BE49-F238E27FC236}">
                    <a16:creationId xmlns:a16="http://schemas.microsoft.com/office/drawing/2014/main" id="{34F74E81-F834-42FB-805B-63D7114CAF50}"/>
                  </a:ext>
                </a:extLst>
              </p:cNvPr>
              <p:cNvSpPr/>
              <p:nvPr/>
            </p:nvSpPr>
            <p:spPr>
              <a:xfrm rot="18793655">
                <a:off x="1572821" y="3344487"/>
                <a:ext cx="3586480" cy="2082800"/>
              </a:xfrm>
              <a:prstGeom prst="arc">
                <a:avLst>
                  <a:gd name="adj1" fmla="val 12914198"/>
                  <a:gd name="adj2" fmla="val 0"/>
                </a:avLst>
              </a:prstGeom>
              <a:ln w="412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" name="Arco 16">
                <a:extLst>
                  <a:ext uri="{FF2B5EF4-FFF2-40B4-BE49-F238E27FC236}">
                    <a16:creationId xmlns:a16="http://schemas.microsoft.com/office/drawing/2014/main" id="{3CECD760-D9CC-42EF-BEC6-CC69DF796781}"/>
                  </a:ext>
                </a:extLst>
              </p:cNvPr>
              <p:cNvSpPr/>
              <p:nvPr/>
            </p:nvSpPr>
            <p:spPr>
              <a:xfrm rot="10335233">
                <a:off x="3965509" y="0"/>
                <a:ext cx="4389202" cy="3537654"/>
              </a:xfrm>
              <a:prstGeom prst="arc">
                <a:avLst>
                  <a:gd name="adj1" fmla="val 11975865"/>
                  <a:gd name="adj2" fmla="val 19702937"/>
                </a:avLst>
              </a:prstGeom>
              <a:ln w="412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cxnSp>
          <p:nvCxnSpPr>
            <p:cNvPr id="64" name="Connettore 2 63">
              <a:extLst>
                <a:ext uri="{FF2B5EF4-FFF2-40B4-BE49-F238E27FC236}">
                  <a16:creationId xmlns:a16="http://schemas.microsoft.com/office/drawing/2014/main" id="{4B760286-B2E7-4D7F-9817-FA11D921E5B6}"/>
                </a:ext>
              </a:extLst>
            </p:cNvPr>
            <p:cNvCxnSpPr/>
            <p:nvPr/>
          </p:nvCxnSpPr>
          <p:spPr>
            <a:xfrm flipV="1">
              <a:off x="1751328" y="1675273"/>
              <a:ext cx="0" cy="3421656"/>
            </a:xfrm>
            <a:prstGeom prst="straightConnector1">
              <a:avLst/>
            </a:prstGeom>
            <a:ln w="3492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2 64">
              <a:extLst>
                <a:ext uri="{FF2B5EF4-FFF2-40B4-BE49-F238E27FC236}">
                  <a16:creationId xmlns:a16="http://schemas.microsoft.com/office/drawing/2014/main" id="{A54DDC14-E925-42EB-8C93-43633B5D4636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5" y="4938953"/>
              <a:ext cx="7020000" cy="0"/>
            </a:xfrm>
            <a:prstGeom prst="straightConnector1">
              <a:avLst/>
            </a:prstGeom>
            <a:ln w="3492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0799CCDD-E1ED-4BF4-AB30-473712DD4019}"/>
                </a:ext>
              </a:extLst>
            </p:cNvPr>
            <p:cNvSpPr txBox="1"/>
            <p:nvPr/>
          </p:nvSpPr>
          <p:spPr>
            <a:xfrm>
              <a:off x="1290028" y="1627316"/>
              <a:ext cx="4830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i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€</a:t>
              </a:r>
            </a:p>
          </p:txBody>
        </p:sp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18321A07-83E8-4766-8157-C3B01CD7FDE1}"/>
                </a:ext>
              </a:extLst>
            </p:cNvPr>
            <p:cNvSpPr txBox="1"/>
            <p:nvPr/>
          </p:nvSpPr>
          <p:spPr>
            <a:xfrm>
              <a:off x="7696622" y="5020098"/>
              <a:ext cx="13597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i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time</a:t>
              </a:r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65D7F3FD-49EC-4D47-8D7F-13542B092F08}"/>
                </a:ext>
              </a:extLst>
            </p:cNvPr>
            <p:cNvSpPr txBox="1"/>
            <p:nvPr/>
          </p:nvSpPr>
          <p:spPr>
            <a:xfrm>
              <a:off x="696146" y="2677338"/>
              <a:ext cx="2257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dirty="0">
                  <a:latin typeface="Century Gothic" panose="020B0502020202020204" pitchFamily="34" charset="0"/>
                </a:rPr>
                <a:t>Costi ideali</a:t>
              </a:r>
            </a:p>
          </p:txBody>
        </p:sp>
        <p:cxnSp>
          <p:nvCxnSpPr>
            <p:cNvPr id="5" name="Connettore diritto 4">
              <a:extLst>
                <a:ext uri="{FF2B5EF4-FFF2-40B4-BE49-F238E27FC236}">
                  <a16:creationId xmlns:a16="http://schemas.microsoft.com/office/drawing/2014/main" id="{BD75399A-3B13-4946-9164-56AB5B032E1A}"/>
                </a:ext>
              </a:extLst>
            </p:cNvPr>
            <p:cNvCxnSpPr/>
            <p:nvPr/>
          </p:nvCxnSpPr>
          <p:spPr>
            <a:xfrm>
              <a:off x="154363" y="2833345"/>
              <a:ext cx="540000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CBC4B031-6D9F-415D-A87A-6CB787973FD0}"/>
                </a:ext>
              </a:extLst>
            </p:cNvPr>
            <p:cNvSpPr txBox="1"/>
            <p:nvPr/>
          </p:nvSpPr>
          <p:spPr>
            <a:xfrm>
              <a:off x="696146" y="3047157"/>
              <a:ext cx="2257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dirty="0">
                  <a:latin typeface="Century Gothic" panose="020B0502020202020204" pitchFamily="34" charset="0"/>
                </a:rPr>
                <a:t>Costi reali</a:t>
              </a:r>
            </a:p>
          </p:txBody>
        </p:sp>
        <p:cxnSp>
          <p:nvCxnSpPr>
            <p:cNvPr id="41" name="Connettore diritto 40">
              <a:extLst>
                <a:ext uri="{FF2B5EF4-FFF2-40B4-BE49-F238E27FC236}">
                  <a16:creationId xmlns:a16="http://schemas.microsoft.com/office/drawing/2014/main" id="{B6A7642D-6621-4217-AE11-09F761AD180D}"/>
                </a:ext>
              </a:extLst>
            </p:cNvPr>
            <p:cNvCxnSpPr/>
            <p:nvPr/>
          </p:nvCxnSpPr>
          <p:spPr>
            <a:xfrm>
              <a:off x="154363" y="3203164"/>
              <a:ext cx="54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id="{E6E8FC38-7117-4442-8F0D-651AAC4A3587}"/>
                </a:ext>
              </a:extLst>
            </p:cNvPr>
            <p:cNvGrpSpPr/>
            <p:nvPr/>
          </p:nvGrpSpPr>
          <p:grpSpPr>
            <a:xfrm>
              <a:off x="2217182" y="-457704"/>
              <a:ext cx="6030050" cy="6179127"/>
              <a:chOff x="2324661" y="0"/>
              <a:chExt cx="6030050" cy="6179127"/>
            </a:xfrm>
          </p:grpSpPr>
          <p:sp>
            <p:nvSpPr>
              <p:cNvPr id="44" name="Arco 43">
                <a:extLst>
                  <a:ext uri="{FF2B5EF4-FFF2-40B4-BE49-F238E27FC236}">
                    <a16:creationId xmlns:a16="http://schemas.microsoft.com/office/drawing/2014/main" id="{89E0D36E-16EA-4E24-A732-017C644E9F0F}"/>
                  </a:ext>
                </a:extLst>
              </p:cNvPr>
              <p:cNvSpPr/>
              <p:nvPr/>
            </p:nvSpPr>
            <p:spPr>
              <a:xfrm rot="18793655">
                <a:off x="1572821" y="3344487"/>
                <a:ext cx="3586480" cy="2082800"/>
              </a:xfrm>
              <a:prstGeom prst="arc">
                <a:avLst>
                  <a:gd name="adj1" fmla="val 12914198"/>
                  <a:gd name="adj2" fmla="val 0"/>
                </a:avLst>
              </a:prstGeom>
              <a:ln w="412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5" name="Arco 44">
                <a:extLst>
                  <a:ext uri="{FF2B5EF4-FFF2-40B4-BE49-F238E27FC236}">
                    <a16:creationId xmlns:a16="http://schemas.microsoft.com/office/drawing/2014/main" id="{2B1C9D03-6590-414A-9162-2609C6760645}"/>
                  </a:ext>
                </a:extLst>
              </p:cNvPr>
              <p:cNvSpPr/>
              <p:nvPr/>
            </p:nvSpPr>
            <p:spPr>
              <a:xfrm rot="10335233">
                <a:off x="3965509" y="0"/>
                <a:ext cx="4389202" cy="3537654"/>
              </a:xfrm>
              <a:prstGeom prst="arc">
                <a:avLst>
                  <a:gd name="adj1" fmla="val 11975865"/>
                  <a:gd name="adj2" fmla="val 19702937"/>
                </a:avLst>
              </a:prstGeom>
              <a:ln w="412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33B535C6-E2C7-415A-99BF-18331C533D61}"/>
                </a:ext>
              </a:extLst>
            </p:cNvPr>
            <p:cNvSpPr txBox="1"/>
            <p:nvPr/>
          </p:nvSpPr>
          <p:spPr>
            <a:xfrm>
              <a:off x="696146" y="2309348"/>
              <a:ext cx="2257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dirty="0">
                  <a:latin typeface="Century Gothic" panose="020B0502020202020204" pitchFamily="34" charset="0"/>
                </a:rPr>
                <a:t>Ricavi</a:t>
              </a:r>
            </a:p>
          </p:txBody>
        </p:sp>
        <p:cxnSp>
          <p:nvCxnSpPr>
            <p:cNvPr id="47" name="Connettore diritto 46">
              <a:extLst>
                <a:ext uri="{FF2B5EF4-FFF2-40B4-BE49-F238E27FC236}">
                  <a16:creationId xmlns:a16="http://schemas.microsoft.com/office/drawing/2014/main" id="{78ECA0E5-9E90-4CD8-A278-ABBF61B201CA}"/>
                </a:ext>
              </a:extLst>
            </p:cNvPr>
            <p:cNvCxnSpPr/>
            <p:nvPr/>
          </p:nvCxnSpPr>
          <p:spPr>
            <a:xfrm>
              <a:off x="154363" y="2465355"/>
              <a:ext cx="540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9D7925F3-39A1-403A-ADF4-06EE7F7C779F}"/>
                </a:ext>
              </a:extLst>
            </p:cNvPr>
            <p:cNvSpPr txBox="1"/>
            <p:nvPr/>
          </p:nvSpPr>
          <p:spPr>
            <a:xfrm>
              <a:off x="4892535" y="3170026"/>
              <a:ext cx="4405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4800" b="1" dirty="0">
                  <a:solidFill>
                    <a:srgbClr val="FFC000"/>
                  </a:solidFill>
                </a:rPr>
                <a:t>?</a:t>
              </a:r>
            </a:p>
          </p:txBody>
        </p:sp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id="{B8A97014-40D3-4FA6-9CB8-84B99A65F63E}"/>
                </a:ext>
              </a:extLst>
            </p:cNvPr>
            <p:cNvSpPr/>
            <p:nvPr/>
          </p:nvSpPr>
          <p:spPr>
            <a:xfrm>
              <a:off x="2020280" y="2670881"/>
              <a:ext cx="3117850" cy="2089394"/>
            </a:xfrm>
            <a:custGeom>
              <a:avLst/>
              <a:gdLst>
                <a:gd name="connsiteX0" fmla="*/ 0 w 3117850"/>
                <a:gd name="connsiteY0" fmla="*/ 2089394 h 2089394"/>
                <a:gd name="connsiteX1" fmla="*/ 215900 w 3117850"/>
                <a:gd name="connsiteY1" fmla="*/ 971794 h 2089394"/>
                <a:gd name="connsiteX2" fmla="*/ 838200 w 3117850"/>
                <a:gd name="connsiteY2" fmla="*/ 952744 h 2089394"/>
                <a:gd name="connsiteX3" fmla="*/ 1454150 w 3117850"/>
                <a:gd name="connsiteY3" fmla="*/ 6594 h 2089394"/>
                <a:gd name="connsiteX4" fmla="*/ 2343150 w 3117850"/>
                <a:gd name="connsiteY4" fmla="*/ 527294 h 2089394"/>
                <a:gd name="connsiteX5" fmla="*/ 2889250 w 3117850"/>
                <a:gd name="connsiteY5" fmla="*/ 419344 h 2089394"/>
                <a:gd name="connsiteX6" fmla="*/ 3117850 w 3117850"/>
                <a:gd name="connsiteY6" fmla="*/ 539994 h 20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7850" h="2089394">
                  <a:moveTo>
                    <a:pt x="0" y="2089394"/>
                  </a:moveTo>
                  <a:cubicBezTo>
                    <a:pt x="38100" y="1625315"/>
                    <a:pt x="76200" y="1161236"/>
                    <a:pt x="215900" y="971794"/>
                  </a:cubicBezTo>
                  <a:cubicBezTo>
                    <a:pt x="355600" y="782352"/>
                    <a:pt x="631825" y="1113611"/>
                    <a:pt x="838200" y="952744"/>
                  </a:cubicBezTo>
                  <a:cubicBezTo>
                    <a:pt x="1044575" y="791877"/>
                    <a:pt x="1203325" y="77502"/>
                    <a:pt x="1454150" y="6594"/>
                  </a:cubicBezTo>
                  <a:cubicBezTo>
                    <a:pt x="1704975" y="-64314"/>
                    <a:pt x="2103967" y="458502"/>
                    <a:pt x="2343150" y="527294"/>
                  </a:cubicBezTo>
                  <a:cubicBezTo>
                    <a:pt x="2582333" y="596086"/>
                    <a:pt x="2760133" y="417227"/>
                    <a:pt x="2889250" y="419344"/>
                  </a:cubicBezTo>
                  <a:cubicBezTo>
                    <a:pt x="3018367" y="421461"/>
                    <a:pt x="3068108" y="480727"/>
                    <a:pt x="3117850" y="539994"/>
                  </a:cubicBez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4ED7A930-68A0-4E57-AB4E-E5D39B0D6E0F}"/>
                </a:ext>
              </a:extLst>
            </p:cNvPr>
            <p:cNvSpPr/>
            <p:nvPr/>
          </p:nvSpPr>
          <p:spPr>
            <a:xfrm>
              <a:off x="5436580" y="1944340"/>
              <a:ext cx="2846795" cy="1965035"/>
            </a:xfrm>
            <a:custGeom>
              <a:avLst/>
              <a:gdLst>
                <a:gd name="connsiteX0" fmla="*/ 0 w 2846795"/>
                <a:gd name="connsiteY0" fmla="*/ 1965035 h 1965035"/>
                <a:gd name="connsiteX1" fmla="*/ 965200 w 2846795"/>
                <a:gd name="connsiteY1" fmla="*/ 1539585 h 1965035"/>
                <a:gd name="connsiteX2" fmla="*/ 1485900 w 2846795"/>
                <a:gd name="connsiteY2" fmla="*/ 1660235 h 1965035"/>
                <a:gd name="connsiteX3" fmla="*/ 2159000 w 2846795"/>
                <a:gd name="connsiteY3" fmla="*/ 688685 h 1965035"/>
                <a:gd name="connsiteX4" fmla="*/ 2413000 w 2846795"/>
                <a:gd name="connsiteY4" fmla="*/ 1076035 h 1965035"/>
                <a:gd name="connsiteX5" fmla="*/ 2781300 w 2846795"/>
                <a:gd name="connsiteY5" fmla="*/ 104485 h 1965035"/>
                <a:gd name="connsiteX6" fmla="*/ 2844800 w 2846795"/>
                <a:gd name="connsiteY6" fmla="*/ 72735 h 196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46795" h="1965035">
                  <a:moveTo>
                    <a:pt x="0" y="1965035"/>
                  </a:moveTo>
                  <a:cubicBezTo>
                    <a:pt x="358775" y="1777710"/>
                    <a:pt x="717550" y="1590385"/>
                    <a:pt x="965200" y="1539585"/>
                  </a:cubicBezTo>
                  <a:cubicBezTo>
                    <a:pt x="1212850" y="1488785"/>
                    <a:pt x="1286933" y="1802052"/>
                    <a:pt x="1485900" y="1660235"/>
                  </a:cubicBezTo>
                  <a:cubicBezTo>
                    <a:pt x="1684867" y="1518418"/>
                    <a:pt x="2004483" y="786052"/>
                    <a:pt x="2159000" y="688685"/>
                  </a:cubicBezTo>
                  <a:cubicBezTo>
                    <a:pt x="2313517" y="591318"/>
                    <a:pt x="2309283" y="1173402"/>
                    <a:pt x="2413000" y="1076035"/>
                  </a:cubicBezTo>
                  <a:cubicBezTo>
                    <a:pt x="2516717" y="978668"/>
                    <a:pt x="2709333" y="271702"/>
                    <a:pt x="2781300" y="104485"/>
                  </a:cubicBezTo>
                  <a:cubicBezTo>
                    <a:pt x="2853267" y="-62732"/>
                    <a:pt x="2849033" y="5001"/>
                    <a:pt x="2844800" y="72735"/>
                  </a:cubicBez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</p:grpSp>
      <p:graphicFrame>
        <p:nvGraphicFramePr>
          <p:cNvPr id="21" name="Tabella 20">
            <a:extLst>
              <a:ext uri="{FF2B5EF4-FFF2-40B4-BE49-F238E27FC236}">
                <a16:creationId xmlns:a16="http://schemas.microsoft.com/office/drawing/2014/main" id="{BD781A4E-2FCE-414A-AD39-442B6EDD0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222254"/>
              </p:ext>
            </p:extLst>
          </p:nvPr>
        </p:nvGraphicFramePr>
        <p:xfrm>
          <a:off x="8760012" y="2599381"/>
          <a:ext cx="3043506" cy="17119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82931">
                  <a:extLst>
                    <a:ext uri="{9D8B030D-6E8A-4147-A177-3AD203B41FA5}">
                      <a16:colId xmlns:a16="http://schemas.microsoft.com/office/drawing/2014/main" val="3367534307"/>
                    </a:ext>
                  </a:extLst>
                </a:gridCol>
                <a:gridCol w="2060575">
                  <a:extLst>
                    <a:ext uri="{9D8B030D-6E8A-4147-A177-3AD203B41FA5}">
                      <a16:colId xmlns:a16="http://schemas.microsoft.com/office/drawing/2014/main" val="238458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Driver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57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Ricavi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it-IT" sz="5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it-IT" sz="1000" dirty="0">
                          <a:latin typeface="Century Gothic" panose="020B0502020202020204" pitchFamily="34" charset="0"/>
                        </a:rPr>
                        <a:t>prezzo per dispositivo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788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Costi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it-IT" sz="5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it-IT" sz="1000" dirty="0">
                          <a:latin typeface="Century Gothic" panose="020B0502020202020204" pitchFamily="34" charset="0"/>
                        </a:rPr>
                        <a:t>costo per allocazione di tecnologia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64212331"/>
                  </a:ext>
                </a:extLst>
              </a:tr>
            </a:tbl>
          </a:graphicData>
        </a:graphic>
      </p:graphicFrame>
      <p:pic>
        <p:nvPicPr>
          <p:cNvPr id="63" name="Elemento grafico 62" descr="Auto">
            <a:extLst>
              <a:ext uri="{FF2B5EF4-FFF2-40B4-BE49-F238E27FC236}">
                <a16:creationId xmlns:a16="http://schemas.microsoft.com/office/drawing/2014/main" id="{AA02E9AC-4881-47FE-AB88-8C9FB0103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15348" y="2912690"/>
            <a:ext cx="516212" cy="520893"/>
          </a:xfrm>
          <a:prstGeom prst="rect">
            <a:avLst/>
          </a:prstGeom>
        </p:spPr>
      </p:pic>
      <p:sp>
        <p:nvSpPr>
          <p:cNvPr id="77" name="Arco 76">
            <a:extLst>
              <a:ext uri="{FF2B5EF4-FFF2-40B4-BE49-F238E27FC236}">
                <a16:creationId xmlns:a16="http://schemas.microsoft.com/office/drawing/2014/main" id="{A7E37DD6-8213-49B3-AE62-C727A8969D99}"/>
              </a:ext>
            </a:extLst>
          </p:cNvPr>
          <p:cNvSpPr/>
          <p:nvPr/>
        </p:nvSpPr>
        <p:spPr>
          <a:xfrm rot="6685395">
            <a:off x="9036738" y="-4877721"/>
            <a:ext cx="2571598" cy="10023802"/>
          </a:xfrm>
          <a:prstGeom prst="arc">
            <a:avLst>
              <a:gd name="adj1" fmla="val 16877029"/>
              <a:gd name="adj2" fmla="val 4694128"/>
            </a:avLst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Arco 77">
            <a:extLst>
              <a:ext uri="{FF2B5EF4-FFF2-40B4-BE49-F238E27FC236}">
                <a16:creationId xmlns:a16="http://schemas.microsoft.com/office/drawing/2014/main" id="{68783CC5-E575-4AA5-A79C-776DDF4C120F}"/>
              </a:ext>
            </a:extLst>
          </p:cNvPr>
          <p:cNvSpPr/>
          <p:nvPr/>
        </p:nvSpPr>
        <p:spPr>
          <a:xfrm rot="17183769">
            <a:off x="1880247" y="2189128"/>
            <a:ext cx="2571598" cy="10023802"/>
          </a:xfrm>
          <a:prstGeom prst="arc">
            <a:avLst>
              <a:gd name="adj1" fmla="val 16877029"/>
              <a:gd name="adj2" fmla="val 4694128"/>
            </a:avLst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8053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tangolo 33">
            <a:extLst>
              <a:ext uri="{FF2B5EF4-FFF2-40B4-BE49-F238E27FC236}">
                <a16:creationId xmlns:a16="http://schemas.microsoft.com/office/drawing/2014/main" id="{F963A5D1-FC03-4526-97EE-B0F7956EE060}"/>
              </a:ext>
            </a:extLst>
          </p:cNvPr>
          <p:cNvSpPr/>
          <p:nvPr/>
        </p:nvSpPr>
        <p:spPr>
          <a:xfrm>
            <a:off x="429770" y="187201"/>
            <a:ext cx="10860519" cy="794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67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Business Sustainability: </a:t>
            </a:r>
          </a:p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…a un </a:t>
            </a:r>
            <a:r>
              <a:rPr lang="en-US" sz="2400" kern="0" dirty="0" err="1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modello</a:t>
            </a:r>
            <a:r>
              <a:rPr lang="en-US" sz="2400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 di pricing IoT “Business-driven”</a:t>
            </a:r>
          </a:p>
        </p:txBody>
      </p: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912E001A-22A7-49F3-A4DF-3F86846F6DD3}"/>
              </a:ext>
            </a:extLst>
          </p:cNvPr>
          <p:cNvGrpSpPr/>
          <p:nvPr/>
        </p:nvGrpSpPr>
        <p:grpSpPr>
          <a:xfrm>
            <a:off x="297275" y="-15733"/>
            <a:ext cx="8226784" cy="6377737"/>
            <a:chOff x="154363" y="-457704"/>
            <a:chExt cx="8901980" cy="6793356"/>
          </a:xfrm>
        </p:grpSpPr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56282DE6-08B1-46D6-83A0-31BB77F484F7}"/>
                </a:ext>
              </a:extLst>
            </p:cNvPr>
            <p:cNvGrpSpPr/>
            <p:nvPr/>
          </p:nvGrpSpPr>
          <p:grpSpPr>
            <a:xfrm>
              <a:off x="2867735" y="1557884"/>
              <a:ext cx="5129514" cy="3375941"/>
              <a:chOff x="2962005" y="1401359"/>
              <a:chExt cx="5129514" cy="3375941"/>
            </a:xfrm>
          </p:grpSpPr>
          <p:cxnSp>
            <p:nvCxnSpPr>
              <p:cNvPr id="125" name="Connettore diritto 124">
                <a:extLst>
                  <a:ext uri="{FF2B5EF4-FFF2-40B4-BE49-F238E27FC236}">
                    <a16:creationId xmlns:a16="http://schemas.microsoft.com/office/drawing/2014/main" id="{4DF89B5B-0C54-40DA-9F51-023D331457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2005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Connettore diritto 125">
                <a:extLst>
                  <a:ext uri="{FF2B5EF4-FFF2-40B4-BE49-F238E27FC236}">
                    <a16:creationId xmlns:a16="http://schemas.microsoft.com/office/drawing/2014/main" id="{A69C7BF7-0F8E-4482-A51B-D43F69461F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4383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Connettore diritto 126">
                <a:extLst>
                  <a:ext uri="{FF2B5EF4-FFF2-40B4-BE49-F238E27FC236}">
                    <a16:creationId xmlns:a16="http://schemas.microsoft.com/office/drawing/2014/main" id="{DEC329B6-766B-4AC1-A9E8-C9A54F2FBB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6761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Connettore diritto 127">
                <a:extLst>
                  <a:ext uri="{FF2B5EF4-FFF2-40B4-BE49-F238E27FC236}">
                    <a16:creationId xmlns:a16="http://schemas.microsoft.com/office/drawing/2014/main" id="{C46B8DC1-C0ED-4515-B621-43C523AD8A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9139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Connettore diritto 128">
                <a:extLst>
                  <a:ext uri="{FF2B5EF4-FFF2-40B4-BE49-F238E27FC236}">
                    <a16:creationId xmlns:a16="http://schemas.microsoft.com/office/drawing/2014/main" id="{EE5FF6F0-69AC-4204-867E-98EA7F42FE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91519" y="1401359"/>
                <a:ext cx="0" cy="33759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Gruppo 105">
              <a:extLst>
                <a:ext uri="{FF2B5EF4-FFF2-40B4-BE49-F238E27FC236}">
                  <a16:creationId xmlns:a16="http://schemas.microsoft.com/office/drawing/2014/main" id="{E9617C85-7945-460C-92F9-E04663EFBE24}"/>
                </a:ext>
              </a:extLst>
            </p:cNvPr>
            <p:cNvGrpSpPr/>
            <p:nvPr/>
          </p:nvGrpSpPr>
          <p:grpSpPr>
            <a:xfrm>
              <a:off x="2230391" y="156525"/>
              <a:ext cx="6030050" cy="6179127"/>
              <a:chOff x="2324661" y="0"/>
              <a:chExt cx="6030050" cy="6179127"/>
            </a:xfrm>
          </p:grpSpPr>
          <p:sp>
            <p:nvSpPr>
              <p:cNvPr id="123" name="Arco 122">
                <a:extLst>
                  <a:ext uri="{FF2B5EF4-FFF2-40B4-BE49-F238E27FC236}">
                    <a16:creationId xmlns:a16="http://schemas.microsoft.com/office/drawing/2014/main" id="{0A091C37-4E75-4410-BAE7-9C316495B5BA}"/>
                  </a:ext>
                </a:extLst>
              </p:cNvPr>
              <p:cNvSpPr/>
              <p:nvPr/>
            </p:nvSpPr>
            <p:spPr>
              <a:xfrm rot="18793655">
                <a:off x="1572821" y="3344487"/>
                <a:ext cx="3586480" cy="2082800"/>
              </a:xfrm>
              <a:prstGeom prst="arc">
                <a:avLst>
                  <a:gd name="adj1" fmla="val 12914198"/>
                  <a:gd name="adj2" fmla="val 0"/>
                </a:avLst>
              </a:prstGeom>
              <a:ln w="412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4" name="Arco 123">
                <a:extLst>
                  <a:ext uri="{FF2B5EF4-FFF2-40B4-BE49-F238E27FC236}">
                    <a16:creationId xmlns:a16="http://schemas.microsoft.com/office/drawing/2014/main" id="{8BA686FE-1B70-41D1-BDC2-4E66600192B2}"/>
                  </a:ext>
                </a:extLst>
              </p:cNvPr>
              <p:cNvSpPr/>
              <p:nvPr/>
            </p:nvSpPr>
            <p:spPr>
              <a:xfrm rot="10335233">
                <a:off x="3965509" y="0"/>
                <a:ext cx="4389202" cy="3537654"/>
              </a:xfrm>
              <a:prstGeom prst="arc">
                <a:avLst>
                  <a:gd name="adj1" fmla="val 11975865"/>
                  <a:gd name="adj2" fmla="val 19702937"/>
                </a:avLst>
              </a:prstGeom>
              <a:ln w="412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cxnSp>
          <p:nvCxnSpPr>
            <p:cNvPr id="107" name="Connettore 2 106">
              <a:extLst>
                <a:ext uri="{FF2B5EF4-FFF2-40B4-BE49-F238E27FC236}">
                  <a16:creationId xmlns:a16="http://schemas.microsoft.com/office/drawing/2014/main" id="{1BB3EF7D-487E-47F0-A479-E8EC5BAEDBC4}"/>
                </a:ext>
              </a:extLst>
            </p:cNvPr>
            <p:cNvCxnSpPr/>
            <p:nvPr/>
          </p:nvCxnSpPr>
          <p:spPr>
            <a:xfrm flipV="1">
              <a:off x="1751328" y="1675273"/>
              <a:ext cx="0" cy="3421656"/>
            </a:xfrm>
            <a:prstGeom prst="straightConnector1">
              <a:avLst/>
            </a:prstGeom>
            <a:ln w="3492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2 107">
              <a:extLst>
                <a:ext uri="{FF2B5EF4-FFF2-40B4-BE49-F238E27FC236}">
                  <a16:creationId xmlns:a16="http://schemas.microsoft.com/office/drawing/2014/main" id="{D4B10A53-E188-4F4B-87C3-CCA57B0FB8A1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5" y="4938953"/>
              <a:ext cx="7020000" cy="0"/>
            </a:xfrm>
            <a:prstGeom prst="straightConnector1">
              <a:avLst/>
            </a:prstGeom>
            <a:ln w="3492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CasellaDiTesto 108">
              <a:extLst>
                <a:ext uri="{FF2B5EF4-FFF2-40B4-BE49-F238E27FC236}">
                  <a16:creationId xmlns:a16="http://schemas.microsoft.com/office/drawing/2014/main" id="{9FD8EF61-5CFC-4A5B-9421-B01C8821602F}"/>
                </a:ext>
              </a:extLst>
            </p:cNvPr>
            <p:cNvSpPr txBox="1"/>
            <p:nvPr/>
          </p:nvSpPr>
          <p:spPr>
            <a:xfrm>
              <a:off x="1290028" y="1627316"/>
              <a:ext cx="4830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i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€</a:t>
              </a:r>
            </a:p>
          </p:txBody>
        </p:sp>
        <p:sp>
          <p:nvSpPr>
            <p:cNvPr id="110" name="CasellaDiTesto 109">
              <a:extLst>
                <a:ext uri="{FF2B5EF4-FFF2-40B4-BE49-F238E27FC236}">
                  <a16:creationId xmlns:a16="http://schemas.microsoft.com/office/drawing/2014/main" id="{588405A8-35C8-43C8-94A0-94A39B914006}"/>
                </a:ext>
              </a:extLst>
            </p:cNvPr>
            <p:cNvSpPr txBox="1"/>
            <p:nvPr/>
          </p:nvSpPr>
          <p:spPr>
            <a:xfrm>
              <a:off x="7696622" y="5020098"/>
              <a:ext cx="13597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i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time</a:t>
              </a:r>
            </a:p>
          </p:txBody>
        </p:sp>
        <p:sp>
          <p:nvSpPr>
            <p:cNvPr id="111" name="CasellaDiTesto 110">
              <a:extLst>
                <a:ext uri="{FF2B5EF4-FFF2-40B4-BE49-F238E27FC236}">
                  <a16:creationId xmlns:a16="http://schemas.microsoft.com/office/drawing/2014/main" id="{2DC4CE4D-9C70-4EEA-BC48-0B6B3A24B72B}"/>
                </a:ext>
              </a:extLst>
            </p:cNvPr>
            <p:cNvSpPr txBox="1"/>
            <p:nvPr/>
          </p:nvSpPr>
          <p:spPr>
            <a:xfrm>
              <a:off x="696146" y="2677338"/>
              <a:ext cx="2257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dirty="0">
                  <a:latin typeface="Century Gothic" panose="020B0502020202020204" pitchFamily="34" charset="0"/>
                </a:rPr>
                <a:t>Costi ideali</a:t>
              </a:r>
            </a:p>
          </p:txBody>
        </p:sp>
        <p:cxnSp>
          <p:nvCxnSpPr>
            <p:cNvPr id="112" name="Connettore diritto 111">
              <a:extLst>
                <a:ext uri="{FF2B5EF4-FFF2-40B4-BE49-F238E27FC236}">
                  <a16:creationId xmlns:a16="http://schemas.microsoft.com/office/drawing/2014/main" id="{B2476165-37B1-408C-81EA-ED8BE82D0944}"/>
                </a:ext>
              </a:extLst>
            </p:cNvPr>
            <p:cNvCxnSpPr/>
            <p:nvPr/>
          </p:nvCxnSpPr>
          <p:spPr>
            <a:xfrm>
              <a:off x="154363" y="2833345"/>
              <a:ext cx="540000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CasellaDiTesto 112">
              <a:extLst>
                <a:ext uri="{FF2B5EF4-FFF2-40B4-BE49-F238E27FC236}">
                  <a16:creationId xmlns:a16="http://schemas.microsoft.com/office/drawing/2014/main" id="{DFA8D080-88BC-4064-B1F2-F8359B965729}"/>
                </a:ext>
              </a:extLst>
            </p:cNvPr>
            <p:cNvSpPr txBox="1"/>
            <p:nvPr/>
          </p:nvSpPr>
          <p:spPr>
            <a:xfrm>
              <a:off x="696146" y="3047157"/>
              <a:ext cx="2257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dirty="0">
                  <a:latin typeface="Century Gothic" panose="020B0502020202020204" pitchFamily="34" charset="0"/>
                </a:rPr>
                <a:t>Costi reali</a:t>
              </a:r>
            </a:p>
          </p:txBody>
        </p:sp>
        <p:cxnSp>
          <p:nvCxnSpPr>
            <p:cNvPr id="114" name="Connettore diritto 113">
              <a:extLst>
                <a:ext uri="{FF2B5EF4-FFF2-40B4-BE49-F238E27FC236}">
                  <a16:creationId xmlns:a16="http://schemas.microsoft.com/office/drawing/2014/main" id="{EB4E5E39-93FD-4CF4-8D78-EF081A3AAFBB}"/>
                </a:ext>
              </a:extLst>
            </p:cNvPr>
            <p:cNvCxnSpPr/>
            <p:nvPr/>
          </p:nvCxnSpPr>
          <p:spPr>
            <a:xfrm>
              <a:off x="154363" y="3203164"/>
              <a:ext cx="540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uppo 114">
              <a:extLst>
                <a:ext uri="{FF2B5EF4-FFF2-40B4-BE49-F238E27FC236}">
                  <a16:creationId xmlns:a16="http://schemas.microsoft.com/office/drawing/2014/main" id="{D0A8150C-37D4-42A3-A51D-5962C41E2C76}"/>
                </a:ext>
              </a:extLst>
            </p:cNvPr>
            <p:cNvGrpSpPr/>
            <p:nvPr/>
          </p:nvGrpSpPr>
          <p:grpSpPr>
            <a:xfrm>
              <a:off x="2217182" y="-457704"/>
              <a:ext cx="6030050" cy="6179127"/>
              <a:chOff x="2324661" y="0"/>
              <a:chExt cx="6030050" cy="6179127"/>
            </a:xfrm>
          </p:grpSpPr>
          <p:sp>
            <p:nvSpPr>
              <p:cNvPr id="121" name="Arco 120">
                <a:extLst>
                  <a:ext uri="{FF2B5EF4-FFF2-40B4-BE49-F238E27FC236}">
                    <a16:creationId xmlns:a16="http://schemas.microsoft.com/office/drawing/2014/main" id="{B6A8185E-DF40-4AED-86E1-45AB66E87807}"/>
                  </a:ext>
                </a:extLst>
              </p:cNvPr>
              <p:cNvSpPr/>
              <p:nvPr/>
            </p:nvSpPr>
            <p:spPr>
              <a:xfrm rot="18793655">
                <a:off x="1572821" y="3344487"/>
                <a:ext cx="3586480" cy="2082800"/>
              </a:xfrm>
              <a:prstGeom prst="arc">
                <a:avLst>
                  <a:gd name="adj1" fmla="val 12914198"/>
                  <a:gd name="adj2" fmla="val 0"/>
                </a:avLst>
              </a:prstGeom>
              <a:ln w="412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2" name="Arco 121">
                <a:extLst>
                  <a:ext uri="{FF2B5EF4-FFF2-40B4-BE49-F238E27FC236}">
                    <a16:creationId xmlns:a16="http://schemas.microsoft.com/office/drawing/2014/main" id="{BC4808AD-1E6F-4786-BC23-825923BF6A6A}"/>
                  </a:ext>
                </a:extLst>
              </p:cNvPr>
              <p:cNvSpPr/>
              <p:nvPr/>
            </p:nvSpPr>
            <p:spPr>
              <a:xfrm rot="10335233">
                <a:off x="3965509" y="0"/>
                <a:ext cx="4389202" cy="3537654"/>
              </a:xfrm>
              <a:prstGeom prst="arc">
                <a:avLst>
                  <a:gd name="adj1" fmla="val 11975865"/>
                  <a:gd name="adj2" fmla="val 19702937"/>
                </a:avLst>
              </a:prstGeom>
              <a:ln w="412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116" name="CasellaDiTesto 115">
              <a:extLst>
                <a:ext uri="{FF2B5EF4-FFF2-40B4-BE49-F238E27FC236}">
                  <a16:creationId xmlns:a16="http://schemas.microsoft.com/office/drawing/2014/main" id="{5333136E-8413-46F1-90D4-E5CF73D7508D}"/>
                </a:ext>
              </a:extLst>
            </p:cNvPr>
            <p:cNvSpPr txBox="1"/>
            <p:nvPr/>
          </p:nvSpPr>
          <p:spPr>
            <a:xfrm>
              <a:off x="696146" y="2309348"/>
              <a:ext cx="2257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dirty="0">
                  <a:latin typeface="Century Gothic" panose="020B0502020202020204" pitchFamily="34" charset="0"/>
                </a:rPr>
                <a:t>Ricavi</a:t>
              </a:r>
            </a:p>
          </p:txBody>
        </p:sp>
        <p:cxnSp>
          <p:nvCxnSpPr>
            <p:cNvPr id="117" name="Connettore diritto 116">
              <a:extLst>
                <a:ext uri="{FF2B5EF4-FFF2-40B4-BE49-F238E27FC236}">
                  <a16:creationId xmlns:a16="http://schemas.microsoft.com/office/drawing/2014/main" id="{2C1A5C3D-05AE-4547-B9E9-1F79957D8C87}"/>
                </a:ext>
              </a:extLst>
            </p:cNvPr>
            <p:cNvCxnSpPr/>
            <p:nvPr/>
          </p:nvCxnSpPr>
          <p:spPr>
            <a:xfrm>
              <a:off x="154363" y="2465355"/>
              <a:ext cx="540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1" name="Elemento grafico 130" descr="Auto">
            <a:extLst>
              <a:ext uri="{FF2B5EF4-FFF2-40B4-BE49-F238E27FC236}">
                <a16:creationId xmlns:a16="http://schemas.microsoft.com/office/drawing/2014/main" id="{31208F40-39D7-4E06-9FD8-D9A472765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348" y="2912690"/>
            <a:ext cx="516212" cy="520893"/>
          </a:xfrm>
          <a:prstGeom prst="rect">
            <a:avLst/>
          </a:prstGeom>
        </p:spPr>
      </p:pic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62D37D50-9D5F-4569-A371-F23FCCB285EC}"/>
              </a:ext>
            </a:extLst>
          </p:cNvPr>
          <p:cNvGrpSpPr/>
          <p:nvPr/>
        </p:nvGrpSpPr>
        <p:grpSpPr>
          <a:xfrm>
            <a:off x="2276697" y="763927"/>
            <a:ext cx="5501489" cy="5613723"/>
            <a:chOff x="2324661" y="0"/>
            <a:chExt cx="6030050" cy="6179127"/>
          </a:xfrm>
        </p:grpSpPr>
        <p:sp>
          <p:nvSpPr>
            <p:cNvPr id="133" name="Arco 132">
              <a:extLst>
                <a:ext uri="{FF2B5EF4-FFF2-40B4-BE49-F238E27FC236}">
                  <a16:creationId xmlns:a16="http://schemas.microsoft.com/office/drawing/2014/main" id="{0A7ABC69-4D3C-4B61-842C-CAD8E24C3D14}"/>
                </a:ext>
              </a:extLst>
            </p:cNvPr>
            <p:cNvSpPr/>
            <p:nvPr/>
          </p:nvSpPr>
          <p:spPr>
            <a:xfrm rot="18793655">
              <a:off x="1572821" y="3344487"/>
              <a:ext cx="3586480" cy="2082800"/>
            </a:xfrm>
            <a:prstGeom prst="arc">
              <a:avLst>
                <a:gd name="adj1" fmla="val 12914198"/>
                <a:gd name="adj2" fmla="val 0"/>
              </a:avLst>
            </a:prstGeom>
            <a:ln w="412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4" name="Arco 133">
              <a:extLst>
                <a:ext uri="{FF2B5EF4-FFF2-40B4-BE49-F238E27FC236}">
                  <a16:creationId xmlns:a16="http://schemas.microsoft.com/office/drawing/2014/main" id="{139D3099-AA44-42CA-940A-56909E11E721}"/>
                </a:ext>
              </a:extLst>
            </p:cNvPr>
            <p:cNvSpPr/>
            <p:nvPr/>
          </p:nvSpPr>
          <p:spPr>
            <a:xfrm rot="10335233">
              <a:off x="3965509" y="0"/>
              <a:ext cx="4389202" cy="3537654"/>
            </a:xfrm>
            <a:prstGeom prst="arc">
              <a:avLst>
                <a:gd name="adj1" fmla="val 11975865"/>
                <a:gd name="adj2" fmla="val 19702937"/>
              </a:avLst>
            </a:prstGeom>
            <a:ln w="412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pic>
        <p:nvPicPr>
          <p:cNvPr id="135" name="Elemento grafico 134" descr="Auto">
            <a:extLst>
              <a:ext uri="{FF2B5EF4-FFF2-40B4-BE49-F238E27FC236}">
                <a16:creationId xmlns:a16="http://schemas.microsoft.com/office/drawing/2014/main" id="{E6B7807F-AC7C-4DE4-ADD1-68E50D6A2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178" y="3534752"/>
            <a:ext cx="516212" cy="520893"/>
          </a:xfrm>
          <a:prstGeom prst="rect">
            <a:avLst/>
          </a:prstGeom>
        </p:spPr>
      </p:pic>
      <p:graphicFrame>
        <p:nvGraphicFramePr>
          <p:cNvPr id="136" name="Tabella 135">
            <a:extLst>
              <a:ext uri="{FF2B5EF4-FFF2-40B4-BE49-F238E27FC236}">
                <a16:creationId xmlns:a16="http://schemas.microsoft.com/office/drawing/2014/main" id="{77DAAB68-468B-4DC7-905F-9D73B1409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994280"/>
              </p:ext>
            </p:extLst>
          </p:nvPr>
        </p:nvGraphicFramePr>
        <p:xfrm>
          <a:off x="8760012" y="2599381"/>
          <a:ext cx="3043506" cy="17119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82931">
                  <a:extLst>
                    <a:ext uri="{9D8B030D-6E8A-4147-A177-3AD203B41FA5}">
                      <a16:colId xmlns:a16="http://schemas.microsoft.com/office/drawing/2014/main" val="3367534307"/>
                    </a:ext>
                  </a:extLst>
                </a:gridCol>
                <a:gridCol w="2060575">
                  <a:extLst>
                    <a:ext uri="{9D8B030D-6E8A-4147-A177-3AD203B41FA5}">
                      <a16:colId xmlns:a16="http://schemas.microsoft.com/office/drawing/2014/main" val="238458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Driver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57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Ricavi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it-IT" sz="5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it-IT" sz="1000" dirty="0">
                          <a:latin typeface="Century Gothic" panose="020B0502020202020204" pitchFamily="34" charset="0"/>
                        </a:rPr>
                        <a:t>prezzo per dispositivo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788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Costi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it-IT" sz="5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it-IT" sz="1000" dirty="0">
                          <a:latin typeface="Century Gothic" panose="020B0502020202020204" pitchFamily="34" charset="0"/>
                        </a:rPr>
                        <a:t>costo per effettivo</a:t>
                      </a:r>
                    </a:p>
                    <a:p>
                      <a:pPr algn="ctr"/>
                      <a:r>
                        <a:rPr lang="it-IT" sz="1000" dirty="0">
                          <a:latin typeface="Century Gothic" panose="020B0502020202020204" pitchFamily="34" charset="0"/>
                        </a:rPr>
                        <a:t>dispositivo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64212331"/>
                  </a:ext>
                </a:extLst>
              </a:tr>
            </a:tbl>
          </a:graphicData>
        </a:graphic>
      </p:graphicFrame>
      <p:sp>
        <p:nvSpPr>
          <p:cNvPr id="137" name="Arco 136">
            <a:extLst>
              <a:ext uri="{FF2B5EF4-FFF2-40B4-BE49-F238E27FC236}">
                <a16:creationId xmlns:a16="http://schemas.microsoft.com/office/drawing/2014/main" id="{C20DA1EC-39A4-4B86-88B0-7397C7255911}"/>
              </a:ext>
            </a:extLst>
          </p:cNvPr>
          <p:cNvSpPr/>
          <p:nvPr/>
        </p:nvSpPr>
        <p:spPr>
          <a:xfrm rot="6685395">
            <a:off x="9036738" y="-4877721"/>
            <a:ext cx="2571598" cy="10023802"/>
          </a:xfrm>
          <a:prstGeom prst="arc">
            <a:avLst>
              <a:gd name="adj1" fmla="val 16877029"/>
              <a:gd name="adj2" fmla="val 4694128"/>
            </a:avLst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8" name="Arco 137">
            <a:extLst>
              <a:ext uri="{FF2B5EF4-FFF2-40B4-BE49-F238E27FC236}">
                <a16:creationId xmlns:a16="http://schemas.microsoft.com/office/drawing/2014/main" id="{AE3A93CF-44D6-4F45-86C7-FB900FB214F6}"/>
              </a:ext>
            </a:extLst>
          </p:cNvPr>
          <p:cNvSpPr/>
          <p:nvPr/>
        </p:nvSpPr>
        <p:spPr>
          <a:xfrm rot="17183769">
            <a:off x="1880247" y="2189128"/>
            <a:ext cx="2571598" cy="10023802"/>
          </a:xfrm>
          <a:prstGeom prst="arc">
            <a:avLst>
              <a:gd name="adj1" fmla="val 16877029"/>
              <a:gd name="adj2" fmla="val 4694128"/>
            </a:avLst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782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FE3D4DED-55BC-48CA-9892-B7473EE31713}"/>
              </a:ext>
            </a:extLst>
          </p:cNvPr>
          <p:cNvSpPr txBox="1"/>
          <p:nvPr/>
        </p:nvSpPr>
        <p:spPr>
          <a:xfrm>
            <a:off x="3469529" y="3031076"/>
            <a:ext cx="218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rgbClr val="FF9900"/>
                </a:solidFill>
                <a:latin typeface="Century Gothic" panose="020B0502020202020204" pitchFamily="34" charset="0"/>
              </a:rPr>
              <a:t>VOLUMI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8FFED75-28B5-4C3B-B84F-97568021356A}"/>
              </a:ext>
            </a:extLst>
          </p:cNvPr>
          <p:cNvSpPr/>
          <p:nvPr/>
        </p:nvSpPr>
        <p:spPr>
          <a:xfrm>
            <a:off x="429771" y="187201"/>
            <a:ext cx="10580164" cy="461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67" kern="0" dirty="0" err="1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Architettura</a:t>
            </a:r>
            <a:r>
              <a:rPr lang="en-US" sz="2667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 e numeri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1161DCF5-3546-44A0-B68E-552335F5260F}"/>
              </a:ext>
            </a:extLst>
          </p:cNvPr>
          <p:cNvGrpSpPr/>
          <p:nvPr/>
        </p:nvGrpSpPr>
        <p:grpSpPr>
          <a:xfrm>
            <a:off x="429771" y="1561423"/>
            <a:ext cx="5010484" cy="954012"/>
            <a:chOff x="467678" y="843831"/>
            <a:chExt cx="5010484" cy="954012"/>
          </a:xfrm>
        </p:grpSpPr>
        <p:pic>
          <p:nvPicPr>
            <p:cNvPr id="5" name="Elemento grafico 4" descr="Ingranaggio singolo">
              <a:extLst>
                <a:ext uri="{FF2B5EF4-FFF2-40B4-BE49-F238E27FC236}">
                  <a16:creationId xmlns:a16="http://schemas.microsoft.com/office/drawing/2014/main" id="{C0504E78-7E3C-426D-BF8C-2B8DC5F42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7678" y="843831"/>
              <a:ext cx="1059703" cy="954012"/>
            </a:xfrm>
            <a:prstGeom prst="rect">
              <a:avLst/>
            </a:prstGeom>
          </p:spPr>
        </p:pic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8EEE09E0-CE38-4958-87CC-691437AB1532}"/>
                </a:ext>
              </a:extLst>
            </p:cNvPr>
            <p:cNvSpPr/>
            <p:nvPr/>
          </p:nvSpPr>
          <p:spPr>
            <a:xfrm>
              <a:off x="1475442" y="1171714"/>
              <a:ext cx="4002720" cy="2862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defTabSz="121914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kern="0" dirty="0">
                  <a:solidFill>
                    <a:srgbClr val="001F5B"/>
                  </a:solidFill>
                  <a:latin typeface="Century Gothic" panose="020B0502020202020204" pitchFamily="34" charset="0"/>
                  <a:cs typeface="Helvetica Neue Light"/>
                </a:rPr>
                <a:t>Big Data</a:t>
              </a:r>
            </a:p>
          </p:txBody>
        </p: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8A8152BD-18CE-49D7-91A9-D115E44A3908}"/>
              </a:ext>
            </a:extLst>
          </p:cNvPr>
          <p:cNvGrpSpPr/>
          <p:nvPr/>
        </p:nvGrpSpPr>
        <p:grpSpPr>
          <a:xfrm>
            <a:off x="259229" y="2520584"/>
            <a:ext cx="5181026" cy="1107545"/>
            <a:chOff x="297136" y="2004329"/>
            <a:chExt cx="5181026" cy="1107545"/>
          </a:xfrm>
        </p:grpSpPr>
        <p:pic>
          <p:nvPicPr>
            <p:cNvPr id="7" name="Elemento grafico 6" descr="Ingranaggi">
              <a:extLst>
                <a:ext uri="{FF2B5EF4-FFF2-40B4-BE49-F238E27FC236}">
                  <a16:creationId xmlns:a16="http://schemas.microsoft.com/office/drawing/2014/main" id="{DF3A4635-D005-4004-AE29-80679C057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7136" y="2004329"/>
              <a:ext cx="1230245" cy="1107545"/>
            </a:xfrm>
            <a:prstGeom prst="rect">
              <a:avLst/>
            </a:prstGeom>
          </p:spPr>
        </p:pic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387CA5FE-81C3-4E57-ACFB-EFDC0A38BCD8}"/>
                </a:ext>
              </a:extLst>
            </p:cNvPr>
            <p:cNvSpPr/>
            <p:nvPr/>
          </p:nvSpPr>
          <p:spPr>
            <a:xfrm>
              <a:off x="1475442" y="2432247"/>
              <a:ext cx="4002720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defTabSz="121914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rgbClr val="001F5B"/>
                  </a:solidFill>
                  <a:latin typeface="Century Gothic" panose="020B0502020202020204" pitchFamily="34" charset="0"/>
                  <a:cs typeface="Helvetica Neue Light"/>
                </a:rPr>
                <a:t>Raw Data</a:t>
              </a:r>
            </a:p>
          </p:txBody>
        </p:sp>
      </p:grp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5468B399-90C9-43ED-BDD7-503DA2A88BA2}"/>
              </a:ext>
            </a:extLst>
          </p:cNvPr>
          <p:cNvCxnSpPr>
            <a:cxnSpLocks/>
          </p:cNvCxnSpPr>
          <p:nvPr/>
        </p:nvCxnSpPr>
        <p:spPr>
          <a:xfrm>
            <a:off x="3504098" y="779628"/>
            <a:ext cx="0" cy="5832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EF646B3B-DA1E-4F44-9C2A-709DE86F1B9A}"/>
              </a:ext>
            </a:extLst>
          </p:cNvPr>
          <p:cNvGrpSpPr/>
          <p:nvPr/>
        </p:nvGrpSpPr>
        <p:grpSpPr>
          <a:xfrm>
            <a:off x="259229" y="3622391"/>
            <a:ext cx="5181026" cy="913138"/>
            <a:chOff x="297135" y="3206688"/>
            <a:chExt cx="5181026" cy="913138"/>
          </a:xfrm>
        </p:grpSpPr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3749B88D-C347-4EA1-B174-10E82C137C5F}"/>
                </a:ext>
              </a:extLst>
            </p:cNvPr>
            <p:cNvSpPr/>
            <p:nvPr/>
          </p:nvSpPr>
          <p:spPr>
            <a:xfrm>
              <a:off x="1475441" y="3541731"/>
              <a:ext cx="4002720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defTabSz="121914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err="1">
                  <a:solidFill>
                    <a:srgbClr val="001F5B"/>
                  </a:solidFill>
                  <a:latin typeface="Century Gothic" panose="020B0502020202020204" pitchFamily="34" charset="0"/>
                  <a:cs typeface="Helvetica Neue Light"/>
                </a:rPr>
                <a:t>Viasat</a:t>
              </a:r>
              <a:r>
                <a:rPr lang="en-US" b="1" kern="0" dirty="0">
                  <a:solidFill>
                    <a:srgbClr val="001F5B"/>
                  </a:solidFill>
                  <a:latin typeface="Century Gothic" panose="020B0502020202020204" pitchFamily="34" charset="0"/>
                  <a:cs typeface="Helvetica Neue Light"/>
                </a:rPr>
                <a:t> Line</a:t>
              </a:r>
            </a:p>
          </p:txBody>
        </p:sp>
        <p:pic>
          <p:nvPicPr>
            <p:cNvPr id="25" name="Elemento grafico 24" descr="Direzione">
              <a:extLst>
                <a:ext uri="{FF2B5EF4-FFF2-40B4-BE49-F238E27FC236}">
                  <a16:creationId xmlns:a16="http://schemas.microsoft.com/office/drawing/2014/main" id="{4CF6056B-EBEA-41B3-BD96-0B8F856D2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7135" y="3206688"/>
              <a:ext cx="1014300" cy="913138"/>
            </a:xfrm>
            <a:prstGeom prst="rect">
              <a:avLst/>
            </a:prstGeom>
          </p:spPr>
        </p:pic>
      </p:grpSp>
      <p:sp>
        <p:nvSpPr>
          <p:cNvPr id="30" name="Rettangolo 29">
            <a:extLst>
              <a:ext uri="{FF2B5EF4-FFF2-40B4-BE49-F238E27FC236}">
                <a16:creationId xmlns:a16="http://schemas.microsoft.com/office/drawing/2014/main" id="{03803CB7-EB1F-40F6-92F0-63737EDBFFFE}"/>
              </a:ext>
            </a:extLst>
          </p:cNvPr>
          <p:cNvSpPr/>
          <p:nvPr/>
        </p:nvSpPr>
        <p:spPr>
          <a:xfrm>
            <a:off x="1407068" y="4291352"/>
            <a:ext cx="7682525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0" dirty="0" err="1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Piattaforma</a:t>
            </a:r>
            <a:r>
              <a:rPr lang="en-US" sz="1600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 </a:t>
            </a:r>
            <a:r>
              <a:rPr lang="en-US" sz="1600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AI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1329FEF7-597B-469B-B589-5540DB6E0DC2}"/>
              </a:ext>
            </a:extLst>
          </p:cNvPr>
          <p:cNvSpPr/>
          <p:nvPr/>
        </p:nvSpPr>
        <p:spPr>
          <a:xfrm>
            <a:off x="1408040" y="2143202"/>
            <a:ext cx="400272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0" dirty="0" err="1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Servizi</a:t>
            </a:r>
            <a:r>
              <a:rPr lang="en-US" sz="1600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 Base IoT 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E58DFDA6-99A5-40C6-91D3-D15266C37A7D}"/>
              </a:ext>
            </a:extLst>
          </p:cNvPr>
          <p:cNvSpPr/>
          <p:nvPr/>
        </p:nvSpPr>
        <p:spPr>
          <a:xfrm>
            <a:off x="1407068" y="3220338"/>
            <a:ext cx="400272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0" dirty="0" err="1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Servizi</a:t>
            </a:r>
            <a:r>
              <a:rPr lang="en-US" sz="1600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 </a:t>
            </a:r>
            <a:r>
              <a:rPr lang="en-US" sz="1600" kern="0" dirty="0" err="1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Avanzati</a:t>
            </a:r>
            <a:r>
              <a:rPr lang="en-US" sz="1600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 IoT 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DDB43865-0C87-4E01-AABE-BDFC3F1898D4}"/>
              </a:ext>
            </a:extLst>
          </p:cNvPr>
          <p:cNvSpPr/>
          <p:nvPr/>
        </p:nvSpPr>
        <p:spPr>
          <a:xfrm>
            <a:off x="4548698" y="3074497"/>
            <a:ext cx="113528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FASE 1</a:t>
            </a: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C1CEFC9B-4FB3-44D1-AAEF-D70703FD5C10}"/>
              </a:ext>
            </a:extLst>
          </p:cNvPr>
          <p:cNvSpPr/>
          <p:nvPr/>
        </p:nvSpPr>
        <p:spPr>
          <a:xfrm>
            <a:off x="4497407" y="6160017"/>
            <a:ext cx="12394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250.000</a:t>
            </a:r>
          </a:p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devices</a:t>
            </a:r>
            <a:endParaRPr lang="en-US" sz="1600" kern="0" dirty="0">
              <a:solidFill>
                <a:srgbClr val="001F5B"/>
              </a:solidFill>
              <a:latin typeface="Century Gothic" panose="020B0502020202020204" pitchFamily="34" charset="0"/>
              <a:cs typeface="Helvetica Neue Light"/>
            </a:endParaRP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DC8C30C0-8787-415C-89A8-E63897067BB2}"/>
              </a:ext>
            </a:extLst>
          </p:cNvPr>
          <p:cNvSpPr/>
          <p:nvPr/>
        </p:nvSpPr>
        <p:spPr>
          <a:xfrm>
            <a:off x="4142806" y="6618667"/>
            <a:ext cx="1948646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i="1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Q1 2019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D6C15C51-41B3-4A49-9BD2-EFC4614FB64E}"/>
              </a:ext>
            </a:extLst>
          </p:cNvPr>
          <p:cNvSpPr/>
          <p:nvPr/>
        </p:nvSpPr>
        <p:spPr>
          <a:xfrm>
            <a:off x="6913163" y="3074497"/>
            <a:ext cx="113528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FASE 2</a:t>
            </a: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FD376E66-B528-4DDC-A319-3A45B5DFF858}"/>
              </a:ext>
            </a:extLst>
          </p:cNvPr>
          <p:cNvSpPr/>
          <p:nvPr/>
        </p:nvSpPr>
        <p:spPr>
          <a:xfrm>
            <a:off x="6994965" y="6160017"/>
            <a:ext cx="12394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500.000</a:t>
            </a:r>
          </a:p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devices</a:t>
            </a:r>
            <a:endParaRPr lang="en-US" sz="1600" kern="0" dirty="0">
              <a:solidFill>
                <a:srgbClr val="001F5B"/>
              </a:solidFill>
              <a:latin typeface="Century Gothic" panose="020B0502020202020204" pitchFamily="34" charset="0"/>
              <a:cs typeface="Helvetica Neue Light"/>
            </a:endParaRP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1AF9A4AC-E95C-4DEE-BDE9-A1EEF46A3673}"/>
              </a:ext>
            </a:extLst>
          </p:cNvPr>
          <p:cNvSpPr/>
          <p:nvPr/>
        </p:nvSpPr>
        <p:spPr>
          <a:xfrm>
            <a:off x="6640364" y="6618667"/>
            <a:ext cx="1948646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i="1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Q2 2019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740AA651-E04D-4503-A6DB-B3634ABFFE26}"/>
              </a:ext>
            </a:extLst>
          </p:cNvPr>
          <p:cNvSpPr/>
          <p:nvPr/>
        </p:nvSpPr>
        <p:spPr>
          <a:xfrm>
            <a:off x="9410720" y="3074497"/>
            <a:ext cx="113528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B0F0"/>
                </a:solidFill>
                <a:latin typeface="Century Gothic" panose="020B0502020202020204" pitchFamily="34" charset="0"/>
                <a:cs typeface="Helvetica Neue Light"/>
              </a:rPr>
              <a:t>FASE 3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B1B1388C-FB4D-4C08-AA5C-5CF41AAC47EF}"/>
              </a:ext>
            </a:extLst>
          </p:cNvPr>
          <p:cNvSpPr/>
          <p:nvPr/>
        </p:nvSpPr>
        <p:spPr>
          <a:xfrm>
            <a:off x="9492522" y="6160017"/>
            <a:ext cx="12394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&gt;1M</a:t>
            </a:r>
          </a:p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devices</a:t>
            </a:r>
            <a:endParaRPr lang="en-US" sz="1600" kern="0" dirty="0">
              <a:solidFill>
                <a:srgbClr val="001F5B"/>
              </a:solidFill>
              <a:latin typeface="Century Gothic" panose="020B0502020202020204" pitchFamily="34" charset="0"/>
              <a:cs typeface="Helvetica Neue Light"/>
            </a:endParaRP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F8857EE9-18D5-40E9-B16E-8C670FB14303}"/>
              </a:ext>
            </a:extLst>
          </p:cNvPr>
          <p:cNvSpPr/>
          <p:nvPr/>
        </p:nvSpPr>
        <p:spPr>
          <a:xfrm>
            <a:off x="9137921" y="6618667"/>
            <a:ext cx="1948646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i="1" kern="0" dirty="0">
                <a:solidFill>
                  <a:srgbClr val="001F5B"/>
                </a:solidFill>
                <a:latin typeface="Century Gothic" panose="020B0502020202020204" pitchFamily="34" charset="0"/>
                <a:cs typeface="Helvetica Neue Light"/>
              </a:rPr>
              <a:t>H2 2019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BEA5FFD-3B5F-4017-9079-7AF368B639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3297" y="228244"/>
            <a:ext cx="4152391" cy="2627569"/>
          </a:xfrm>
          <a:prstGeom prst="rect">
            <a:avLst/>
          </a:prstGeom>
          <a:ln w="28575">
            <a:noFill/>
          </a:ln>
        </p:spPr>
      </p:pic>
      <p:pic>
        <p:nvPicPr>
          <p:cNvPr id="59" name="Immagine 58">
            <a:extLst>
              <a:ext uri="{FF2B5EF4-FFF2-40B4-BE49-F238E27FC236}">
                <a16:creationId xmlns:a16="http://schemas.microsoft.com/office/drawing/2014/main" id="{38B01D85-BDE6-4679-BF03-7AF3E21D4B8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99" b="27399"/>
          <a:stretch/>
        </p:blipFill>
        <p:spPr>
          <a:xfrm>
            <a:off x="4502218" y="1061524"/>
            <a:ext cx="771932" cy="348924"/>
          </a:xfrm>
          <a:prstGeom prst="rect">
            <a:avLst/>
          </a:prstGeom>
        </p:spPr>
      </p:pic>
      <p:pic>
        <p:nvPicPr>
          <p:cNvPr id="60" name="Immagine 59">
            <a:extLst>
              <a:ext uri="{FF2B5EF4-FFF2-40B4-BE49-F238E27FC236}">
                <a16:creationId xmlns:a16="http://schemas.microsoft.com/office/drawing/2014/main" id="{0ADD71B9-4BA4-4B50-B66C-A11736A9D8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35" y="936096"/>
            <a:ext cx="873745" cy="465241"/>
          </a:xfrm>
          <a:prstGeom prst="rect">
            <a:avLst/>
          </a:prstGeom>
        </p:spPr>
      </p:pic>
      <p:pic>
        <p:nvPicPr>
          <p:cNvPr id="61" name="Immagine 60">
            <a:extLst>
              <a:ext uri="{FF2B5EF4-FFF2-40B4-BE49-F238E27FC236}">
                <a16:creationId xmlns:a16="http://schemas.microsoft.com/office/drawing/2014/main" id="{47200424-BB9B-452F-8D7E-A47F6CCB70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608" y="1694072"/>
            <a:ext cx="1204307" cy="281631"/>
          </a:xfrm>
          <a:prstGeom prst="rect">
            <a:avLst/>
          </a:prstGeom>
        </p:spPr>
      </p:pic>
      <p:pic>
        <p:nvPicPr>
          <p:cNvPr id="62" name="Immagine 61">
            <a:extLst>
              <a:ext uri="{FF2B5EF4-FFF2-40B4-BE49-F238E27FC236}">
                <a16:creationId xmlns:a16="http://schemas.microsoft.com/office/drawing/2014/main" id="{5B2DE832-E17C-4C9B-8A8F-6FF9074DB0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03" y="1608061"/>
            <a:ext cx="603116" cy="405012"/>
          </a:xfrm>
          <a:prstGeom prst="rect">
            <a:avLst/>
          </a:prstGeom>
        </p:spPr>
      </p:pic>
      <p:cxnSp>
        <p:nvCxnSpPr>
          <p:cNvPr id="66" name="Connettore diritto 65">
            <a:extLst>
              <a:ext uri="{FF2B5EF4-FFF2-40B4-BE49-F238E27FC236}">
                <a16:creationId xmlns:a16="http://schemas.microsoft.com/office/drawing/2014/main" id="{10FFEB88-EFA6-47A7-AAA9-C80CF4DE2059}"/>
              </a:ext>
            </a:extLst>
          </p:cNvPr>
          <p:cNvCxnSpPr>
            <a:cxnSpLocks/>
          </p:cNvCxnSpPr>
          <p:nvPr/>
        </p:nvCxnSpPr>
        <p:spPr>
          <a:xfrm rot="5400000">
            <a:off x="7633448" y="-1108541"/>
            <a:ext cx="0" cy="82440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093BA5E-E36A-42D3-A3A7-352DFEA09829}"/>
              </a:ext>
            </a:extLst>
          </p:cNvPr>
          <p:cNvSpPr txBox="1"/>
          <p:nvPr/>
        </p:nvSpPr>
        <p:spPr>
          <a:xfrm>
            <a:off x="3472774" y="2658343"/>
            <a:ext cx="218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rgbClr val="FF9900"/>
                </a:solidFill>
                <a:latin typeface="Century Gothic" panose="020B0502020202020204" pitchFamily="34" charset="0"/>
              </a:rPr>
              <a:t>TECNOLOGIA</a:t>
            </a: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A354B63D-B349-4198-B77E-4A6C555392FE}"/>
              </a:ext>
            </a:extLst>
          </p:cNvPr>
          <p:cNvSpPr txBox="1"/>
          <p:nvPr/>
        </p:nvSpPr>
        <p:spPr>
          <a:xfrm>
            <a:off x="978143" y="4923669"/>
            <a:ext cx="2185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>
                <a:solidFill>
                  <a:srgbClr val="FF9900"/>
                </a:solidFill>
                <a:latin typeface="Century Gothic" panose="020B0502020202020204" pitchFamily="34" charset="0"/>
              </a:rPr>
              <a:t>LINEE DI</a:t>
            </a:r>
          </a:p>
          <a:p>
            <a:pPr algn="ctr"/>
            <a:r>
              <a:rPr lang="it-IT" b="1" i="1" dirty="0">
                <a:solidFill>
                  <a:srgbClr val="FF9900"/>
                </a:solidFill>
                <a:latin typeface="Century Gothic" panose="020B0502020202020204" pitchFamily="34" charset="0"/>
              </a:rPr>
              <a:t>BUSINESS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D406F620-67A2-45DE-ABCC-9CD338D45736}"/>
              </a:ext>
            </a:extLst>
          </p:cNvPr>
          <p:cNvCxnSpPr/>
          <p:nvPr/>
        </p:nvCxnSpPr>
        <p:spPr>
          <a:xfrm>
            <a:off x="5909054" y="6417136"/>
            <a:ext cx="1016179" cy="0"/>
          </a:xfrm>
          <a:prstGeom prst="straightConnector1">
            <a:avLst/>
          </a:prstGeom>
          <a:ln w="539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2 84">
            <a:extLst>
              <a:ext uri="{FF2B5EF4-FFF2-40B4-BE49-F238E27FC236}">
                <a16:creationId xmlns:a16="http://schemas.microsoft.com/office/drawing/2014/main" id="{F90475FC-247F-411F-A144-552337601DB2}"/>
              </a:ext>
            </a:extLst>
          </p:cNvPr>
          <p:cNvCxnSpPr/>
          <p:nvPr/>
        </p:nvCxnSpPr>
        <p:spPr>
          <a:xfrm>
            <a:off x="8421774" y="6417136"/>
            <a:ext cx="1016179" cy="0"/>
          </a:xfrm>
          <a:prstGeom prst="straightConnector1">
            <a:avLst/>
          </a:prstGeom>
          <a:ln w="539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7E4D4B2F-EBA0-4E04-B590-45E56DFB6D0D}"/>
              </a:ext>
            </a:extLst>
          </p:cNvPr>
          <p:cNvGrpSpPr/>
          <p:nvPr/>
        </p:nvGrpSpPr>
        <p:grpSpPr>
          <a:xfrm>
            <a:off x="5100947" y="3457037"/>
            <a:ext cx="5036576" cy="2829136"/>
            <a:chOff x="5947112" y="3702450"/>
            <a:chExt cx="5036576" cy="2829136"/>
          </a:xfrm>
        </p:grpSpPr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1EFEC0A8-D6F5-4974-9AEA-C143F3AFAA46}"/>
                </a:ext>
              </a:extLst>
            </p:cNvPr>
            <p:cNvGrpSpPr/>
            <p:nvPr/>
          </p:nvGrpSpPr>
          <p:grpSpPr>
            <a:xfrm>
              <a:off x="5947112" y="3940436"/>
              <a:ext cx="5036576" cy="2591150"/>
              <a:chOff x="5947112" y="3940436"/>
              <a:chExt cx="5036576" cy="2591150"/>
            </a:xfrm>
          </p:grpSpPr>
          <p:pic>
            <p:nvPicPr>
              <p:cNvPr id="40" name="Elemento grafico 39" descr="Auto">
                <a:extLst>
                  <a:ext uri="{FF2B5EF4-FFF2-40B4-BE49-F238E27FC236}">
                    <a16:creationId xmlns:a16="http://schemas.microsoft.com/office/drawing/2014/main" id="{53CEAD4E-CA83-42F0-9F61-07F9705B8F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089191" y="543744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41" name="Elemento grafico 40" descr="Auto">
                <a:extLst>
                  <a:ext uri="{FF2B5EF4-FFF2-40B4-BE49-F238E27FC236}">
                    <a16:creationId xmlns:a16="http://schemas.microsoft.com/office/drawing/2014/main" id="{5B9848DE-AE85-416B-90CF-E4B34B428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349854" y="618749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47" name="Elemento grafico 46" descr="Auto">
                <a:extLst>
                  <a:ext uri="{FF2B5EF4-FFF2-40B4-BE49-F238E27FC236}">
                    <a16:creationId xmlns:a16="http://schemas.microsoft.com/office/drawing/2014/main" id="{897290F5-E588-4DF5-8970-90732A9C3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349854" y="519033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70" name="Elemento grafico 69" descr="Auto">
                <a:extLst>
                  <a:ext uri="{FF2B5EF4-FFF2-40B4-BE49-F238E27FC236}">
                    <a16:creationId xmlns:a16="http://schemas.microsoft.com/office/drawing/2014/main" id="{CED2D9C7-DF50-43A2-8D50-D56674980B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489905" y="618749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79" name="Elemento grafico 78" descr="Auto">
                <a:extLst>
                  <a:ext uri="{FF2B5EF4-FFF2-40B4-BE49-F238E27FC236}">
                    <a16:creationId xmlns:a16="http://schemas.microsoft.com/office/drawing/2014/main" id="{5A647F41-DA41-4631-B896-0C2A0FB240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947112" y="6181554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39" name="Elemento grafico 38" descr="Auto">
                <a:extLst>
                  <a:ext uri="{FF2B5EF4-FFF2-40B4-BE49-F238E27FC236}">
                    <a16:creationId xmlns:a16="http://schemas.microsoft.com/office/drawing/2014/main" id="{F7C7AE17-D1F4-4372-B48C-3304133D9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488269" y="5183513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42" name="Elemento grafico 41" descr="Auto">
                <a:extLst>
                  <a:ext uri="{FF2B5EF4-FFF2-40B4-BE49-F238E27FC236}">
                    <a16:creationId xmlns:a16="http://schemas.microsoft.com/office/drawing/2014/main" id="{0AEEC54C-C1C8-417B-A719-CDD65F7729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089191" y="5188156"/>
                <a:ext cx="338914" cy="341987"/>
              </a:xfrm>
              <a:prstGeom prst="rect">
                <a:avLst/>
              </a:prstGeom>
            </p:spPr>
          </p:pic>
          <p:sp>
            <p:nvSpPr>
              <p:cNvPr id="48" name="Rettangolo 47">
                <a:extLst>
                  <a:ext uri="{FF2B5EF4-FFF2-40B4-BE49-F238E27FC236}">
                    <a16:creationId xmlns:a16="http://schemas.microsoft.com/office/drawing/2014/main" id="{44A5CFC5-D4B8-40DB-8E6C-B508C2450B7A}"/>
                  </a:ext>
                </a:extLst>
              </p:cNvPr>
              <p:cNvSpPr/>
              <p:nvPr/>
            </p:nvSpPr>
            <p:spPr>
              <a:xfrm>
                <a:off x="8261620" y="5009657"/>
                <a:ext cx="215126" cy="2014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00"/>
              </a:p>
            </p:txBody>
          </p:sp>
          <p:pic>
            <p:nvPicPr>
              <p:cNvPr id="44" name="Elemento grafico 43" descr="Auto">
                <a:extLst>
                  <a:ext uri="{FF2B5EF4-FFF2-40B4-BE49-F238E27FC236}">
                    <a16:creationId xmlns:a16="http://schemas.microsoft.com/office/drawing/2014/main" id="{F1B24F0F-6243-4C42-872F-37134BB804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349854" y="593820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45" name="Elemento grafico 44" descr="Auto">
                <a:extLst>
                  <a:ext uri="{FF2B5EF4-FFF2-40B4-BE49-F238E27FC236}">
                    <a16:creationId xmlns:a16="http://schemas.microsoft.com/office/drawing/2014/main" id="{8CF6E69B-73F3-484F-946A-95744F9F0D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349854" y="568891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46" name="Elemento grafico 45" descr="Auto">
                <a:extLst>
                  <a:ext uri="{FF2B5EF4-FFF2-40B4-BE49-F238E27FC236}">
                    <a16:creationId xmlns:a16="http://schemas.microsoft.com/office/drawing/2014/main" id="{97C8E534-E052-4FBC-AFE4-742A0C18BE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349854" y="543962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71" name="Elemento grafico 70" descr="Auto">
                <a:extLst>
                  <a:ext uri="{FF2B5EF4-FFF2-40B4-BE49-F238E27FC236}">
                    <a16:creationId xmlns:a16="http://schemas.microsoft.com/office/drawing/2014/main" id="{E5672929-6FE6-417B-9D71-51F608EEED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489905" y="5938202"/>
                <a:ext cx="338914" cy="341987"/>
              </a:xfrm>
              <a:prstGeom prst="rect">
                <a:avLst/>
              </a:prstGeom>
            </p:spPr>
          </p:pic>
          <p:sp>
            <p:nvSpPr>
              <p:cNvPr id="73" name="Rettangolo 72">
                <a:extLst>
                  <a:ext uri="{FF2B5EF4-FFF2-40B4-BE49-F238E27FC236}">
                    <a16:creationId xmlns:a16="http://schemas.microsoft.com/office/drawing/2014/main" id="{96950B3F-6860-44BE-A993-6381F641CF33}"/>
                  </a:ext>
                </a:extLst>
              </p:cNvPr>
              <p:cNvSpPr/>
              <p:nvPr/>
            </p:nvSpPr>
            <p:spPr>
              <a:xfrm>
                <a:off x="8662334" y="5759703"/>
                <a:ext cx="215126" cy="2014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00"/>
              </a:p>
            </p:txBody>
          </p:sp>
          <p:pic>
            <p:nvPicPr>
              <p:cNvPr id="80" name="Elemento grafico 79" descr="Auto">
                <a:extLst>
                  <a:ext uri="{FF2B5EF4-FFF2-40B4-BE49-F238E27FC236}">
                    <a16:creationId xmlns:a16="http://schemas.microsoft.com/office/drawing/2014/main" id="{0D5E8A9B-3281-4455-9AFA-BE97E2FE6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488269" y="4923823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83" name="Elemento grafico 82" descr="Auto">
                <a:extLst>
                  <a:ext uri="{FF2B5EF4-FFF2-40B4-BE49-F238E27FC236}">
                    <a16:creationId xmlns:a16="http://schemas.microsoft.com/office/drawing/2014/main" id="{66D43C50-CAB1-4516-BB4B-67E15F5C52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488269" y="568789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84" name="Elemento grafico 83" descr="Auto">
                <a:extLst>
                  <a:ext uri="{FF2B5EF4-FFF2-40B4-BE49-F238E27FC236}">
                    <a16:creationId xmlns:a16="http://schemas.microsoft.com/office/drawing/2014/main" id="{8838F55B-B33E-4DD3-80CD-9132CAC473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488269" y="543860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68" name="Elemento grafico 67" descr="Auto">
                <a:extLst>
                  <a:ext uri="{FF2B5EF4-FFF2-40B4-BE49-F238E27FC236}">
                    <a16:creationId xmlns:a16="http://schemas.microsoft.com/office/drawing/2014/main" id="{F2746921-9790-429A-9FD2-DFE799B65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618749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69" name="Elemento grafico 68" descr="Auto">
                <a:extLst>
                  <a:ext uri="{FF2B5EF4-FFF2-40B4-BE49-F238E27FC236}">
                    <a16:creationId xmlns:a16="http://schemas.microsoft.com/office/drawing/2014/main" id="{87C8DBA1-E132-4247-8E78-E34E590218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519033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72" name="Elemento grafico 71" descr="Auto">
                <a:extLst>
                  <a:ext uri="{FF2B5EF4-FFF2-40B4-BE49-F238E27FC236}">
                    <a16:creationId xmlns:a16="http://schemas.microsoft.com/office/drawing/2014/main" id="{AA6025D9-EE55-495B-9D0A-18E297A71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593820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77" name="Elemento grafico 76" descr="Auto">
                <a:extLst>
                  <a:ext uri="{FF2B5EF4-FFF2-40B4-BE49-F238E27FC236}">
                    <a16:creationId xmlns:a16="http://schemas.microsoft.com/office/drawing/2014/main" id="{B26CB02F-23F8-4ABF-B996-C5E5DDC72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568891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78" name="Elemento grafico 77" descr="Auto">
                <a:extLst>
                  <a:ext uri="{FF2B5EF4-FFF2-40B4-BE49-F238E27FC236}">
                    <a16:creationId xmlns:a16="http://schemas.microsoft.com/office/drawing/2014/main" id="{57E480DD-E188-4C00-BE2D-DDBC282774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543962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81" name="Elemento grafico 80" descr="Auto">
                <a:extLst>
                  <a:ext uri="{FF2B5EF4-FFF2-40B4-BE49-F238E27FC236}">
                    <a16:creationId xmlns:a16="http://schemas.microsoft.com/office/drawing/2014/main" id="{D09CBF3C-3F50-42AB-A5C0-E972E69B00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4937597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87" name="Elemento grafico 86" descr="Auto">
                <a:extLst>
                  <a:ext uri="{FF2B5EF4-FFF2-40B4-BE49-F238E27FC236}">
                    <a16:creationId xmlns:a16="http://schemas.microsoft.com/office/drawing/2014/main" id="{3B94B3D2-AFA7-4820-BB39-C006F22E75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4688307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88" name="Elemento grafico 87" descr="Auto">
                <a:extLst>
                  <a:ext uri="{FF2B5EF4-FFF2-40B4-BE49-F238E27FC236}">
                    <a16:creationId xmlns:a16="http://schemas.microsoft.com/office/drawing/2014/main" id="{CEA5416B-0F13-49FF-8BEE-BFCBEF4B66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443901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89" name="Elemento grafico 88" descr="Auto">
                <a:extLst>
                  <a:ext uri="{FF2B5EF4-FFF2-40B4-BE49-F238E27FC236}">
                    <a16:creationId xmlns:a16="http://schemas.microsoft.com/office/drawing/2014/main" id="{63C2D94A-8B03-4D55-A4CD-80DBFDAFC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80123" y="418972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90" name="Elemento grafico 89" descr="Auto">
                <a:extLst>
                  <a:ext uri="{FF2B5EF4-FFF2-40B4-BE49-F238E27FC236}">
                    <a16:creationId xmlns:a16="http://schemas.microsoft.com/office/drawing/2014/main" id="{60DC1340-CBB8-46B4-A270-4DDC4F6E9C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349854" y="4937067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91" name="Elemento grafico 90" descr="Auto">
                <a:extLst>
                  <a:ext uri="{FF2B5EF4-FFF2-40B4-BE49-F238E27FC236}">
                    <a16:creationId xmlns:a16="http://schemas.microsoft.com/office/drawing/2014/main" id="{37EBE2B7-EC20-48E2-808D-B2C6B5657C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349854" y="4687777"/>
                <a:ext cx="338914" cy="341987"/>
              </a:xfrm>
              <a:prstGeom prst="rect">
                <a:avLst/>
              </a:prstGeom>
            </p:spPr>
          </p:pic>
          <p:sp>
            <p:nvSpPr>
              <p:cNvPr id="92" name="Rettangolo 91">
                <a:extLst>
                  <a:ext uri="{FF2B5EF4-FFF2-40B4-BE49-F238E27FC236}">
                    <a16:creationId xmlns:a16="http://schemas.microsoft.com/office/drawing/2014/main" id="{5175D85B-842E-4871-A057-EB65D8D50C7F}"/>
                  </a:ext>
                </a:extLst>
              </p:cNvPr>
              <p:cNvSpPr/>
              <p:nvPr/>
            </p:nvSpPr>
            <p:spPr>
              <a:xfrm>
                <a:off x="9426461" y="4509278"/>
                <a:ext cx="215126" cy="2014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00"/>
              </a:p>
            </p:txBody>
          </p:sp>
          <p:pic>
            <p:nvPicPr>
              <p:cNvPr id="93" name="Elemento grafico 92" descr="Auto">
                <a:extLst>
                  <a:ext uri="{FF2B5EF4-FFF2-40B4-BE49-F238E27FC236}">
                    <a16:creationId xmlns:a16="http://schemas.microsoft.com/office/drawing/2014/main" id="{24A83541-5E2D-43A9-B1AD-52C42AF6BD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349854" y="443746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95" name="Elemento grafico 94" descr="Auto">
                <a:extLst>
                  <a:ext uri="{FF2B5EF4-FFF2-40B4-BE49-F238E27FC236}">
                    <a16:creationId xmlns:a16="http://schemas.microsoft.com/office/drawing/2014/main" id="{E4EBBE0B-855E-4B0C-B857-11E56127E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920174" y="6189599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96" name="Elemento grafico 95" descr="Auto">
                <a:extLst>
                  <a:ext uri="{FF2B5EF4-FFF2-40B4-BE49-F238E27FC236}">
                    <a16:creationId xmlns:a16="http://schemas.microsoft.com/office/drawing/2014/main" id="{8B3C8667-79A1-4943-808E-D96CDFB214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920174" y="5192438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97" name="Elemento grafico 96" descr="Auto">
                <a:extLst>
                  <a:ext uri="{FF2B5EF4-FFF2-40B4-BE49-F238E27FC236}">
                    <a16:creationId xmlns:a16="http://schemas.microsoft.com/office/drawing/2014/main" id="{5E1586F4-8BDB-42EB-AFB0-BFA2F5694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920174" y="5940309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98" name="Elemento grafico 97" descr="Auto">
                <a:extLst>
                  <a:ext uri="{FF2B5EF4-FFF2-40B4-BE49-F238E27FC236}">
                    <a16:creationId xmlns:a16="http://schemas.microsoft.com/office/drawing/2014/main" id="{4908B1B1-862F-4E38-BF67-DDE93E30D0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920174" y="5691018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99" name="Elemento grafico 98" descr="Auto">
                <a:extLst>
                  <a:ext uri="{FF2B5EF4-FFF2-40B4-BE49-F238E27FC236}">
                    <a16:creationId xmlns:a16="http://schemas.microsoft.com/office/drawing/2014/main" id="{7DA08B28-89F3-421E-8D75-B390A60F2F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920174" y="5441728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00" name="Elemento grafico 99" descr="Auto">
                <a:extLst>
                  <a:ext uri="{FF2B5EF4-FFF2-40B4-BE49-F238E27FC236}">
                    <a16:creationId xmlns:a16="http://schemas.microsoft.com/office/drawing/2014/main" id="{292545FD-6E18-447F-9064-E4CB7BA6D6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920174" y="4939174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01" name="Elemento grafico 100" descr="Auto">
                <a:extLst>
                  <a:ext uri="{FF2B5EF4-FFF2-40B4-BE49-F238E27FC236}">
                    <a16:creationId xmlns:a16="http://schemas.microsoft.com/office/drawing/2014/main" id="{1EE8146A-75EC-4D4F-A839-B4C85B6420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920174" y="4689884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02" name="Elemento grafico 101" descr="Auto">
                <a:extLst>
                  <a:ext uri="{FF2B5EF4-FFF2-40B4-BE49-F238E27FC236}">
                    <a16:creationId xmlns:a16="http://schemas.microsoft.com/office/drawing/2014/main" id="{AB61066F-EE4F-4328-9DDC-92F19DA5A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659511" y="617998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03" name="Elemento grafico 102" descr="Auto">
                <a:extLst>
                  <a:ext uri="{FF2B5EF4-FFF2-40B4-BE49-F238E27FC236}">
                    <a16:creationId xmlns:a16="http://schemas.microsoft.com/office/drawing/2014/main" id="{4B1F6B2D-B8F3-4302-B801-3F91326429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799562" y="617998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04" name="Elemento grafico 103" descr="Auto">
                <a:extLst>
                  <a:ext uri="{FF2B5EF4-FFF2-40B4-BE49-F238E27FC236}">
                    <a16:creationId xmlns:a16="http://schemas.microsoft.com/office/drawing/2014/main" id="{18093D44-FD3E-4EB5-9B14-26F522261D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659511" y="593069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05" name="Elemento grafico 104" descr="Auto">
                <a:extLst>
                  <a:ext uri="{FF2B5EF4-FFF2-40B4-BE49-F238E27FC236}">
                    <a16:creationId xmlns:a16="http://schemas.microsoft.com/office/drawing/2014/main" id="{F588FABF-CC07-44CB-9984-0427E102B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659511" y="5681400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06" name="Elemento grafico 105" descr="Auto">
                <a:extLst>
                  <a:ext uri="{FF2B5EF4-FFF2-40B4-BE49-F238E27FC236}">
                    <a16:creationId xmlns:a16="http://schemas.microsoft.com/office/drawing/2014/main" id="{BB8CD21A-A152-43C9-9B18-17044DCBA1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799562" y="5930691"/>
                <a:ext cx="338914" cy="341987"/>
              </a:xfrm>
              <a:prstGeom prst="rect">
                <a:avLst/>
              </a:prstGeom>
            </p:spPr>
          </p:pic>
          <p:sp>
            <p:nvSpPr>
              <p:cNvPr id="107" name="Rettangolo 106">
                <a:extLst>
                  <a:ext uri="{FF2B5EF4-FFF2-40B4-BE49-F238E27FC236}">
                    <a16:creationId xmlns:a16="http://schemas.microsoft.com/office/drawing/2014/main" id="{80E34D27-00E1-4659-A0A6-AA5C83C44183}"/>
                  </a:ext>
                </a:extLst>
              </p:cNvPr>
              <p:cNvSpPr/>
              <p:nvPr/>
            </p:nvSpPr>
            <p:spPr>
              <a:xfrm>
                <a:off x="6971991" y="5752192"/>
                <a:ext cx="215126" cy="2014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00"/>
              </a:p>
            </p:txBody>
          </p:sp>
          <p:pic>
            <p:nvPicPr>
              <p:cNvPr id="109" name="Elemento grafico 108" descr="Auto">
                <a:extLst>
                  <a:ext uri="{FF2B5EF4-FFF2-40B4-BE49-F238E27FC236}">
                    <a16:creationId xmlns:a16="http://schemas.microsoft.com/office/drawing/2014/main" id="{ABACAB2D-C714-4161-A7A6-E208597C24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089780" y="617998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10" name="Elemento grafico 109" descr="Auto">
                <a:extLst>
                  <a:ext uri="{FF2B5EF4-FFF2-40B4-BE49-F238E27FC236}">
                    <a16:creationId xmlns:a16="http://schemas.microsoft.com/office/drawing/2014/main" id="{FE75D30E-11D0-40E4-B708-136210DDD3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089780" y="593069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11" name="Elemento grafico 110" descr="Auto">
                <a:extLst>
                  <a:ext uri="{FF2B5EF4-FFF2-40B4-BE49-F238E27FC236}">
                    <a16:creationId xmlns:a16="http://schemas.microsoft.com/office/drawing/2014/main" id="{E78BEBE7-758C-439C-9412-1915835F0F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089780" y="5681400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12" name="Elemento grafico 111" descr="Auto">
                <a:extLst>
                  <a:ext uri="{FF2B5EF4-FFF2-40B4-BE49-F238E27FC236}">
                    <a16:creationId xmlns:a16="http://schemas.microsoft.com/office/drawing/2014/main" id="{E367DDF2-2A99-414F-8293-3D42717D17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229831" y="6182088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13" name="Elemento grafico 112" descr="Auto">
                <a:extLst>
                  <a:ext uri="{FF2B5EF4-FFF2-40B4-BE49-F238E27FC236}">
                    <a16:creationId xmlns:a16="http://schemas.microsoft.com/office/drawing/2014/main" id="{7F341C47-2AEE-4ED8-B910-281B49CFA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229831" y="5932798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14" name="Elemento grafico 113" descr="Auto">
                <a:extLst>
                  <a:ext uri="{FF2B5EF4-FFF2-40B4-BE49-F238E27FC236}">
                    <a16:creationId xmlns:a16="http://schemas.microsoft.com/office/drawing/2014/main" id="{8198EE34-2CAE-41D8-8A5F-5675D9017D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229831" y="5683507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18" name="Elemento grafico 117" descr="Auto">
                <a:extLst>
                  <a:ext uri="{FF2B5EF4-FFF2-40B4-BE49-F238E27FC236}">
                    <a16:creationId xmlns:a16="http://schemas.microsoft.com/office/drawing/2014/main" id="{A300E34C-3216-45DB-9C42-64FCF9B573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652174" y="5433673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19" name="Elemento grafico 118" descr="Auto">
                <a:extLst>
                  <a:ext uri="{FF2B5EF4-FFF2-40B4-BE49-F238E27FC236}">
                    <a16:creationId xmlns:a16="http://schemas.microsoft.com/office/drawing/2014/main" id="{722A8669-3031-4E42-9C83-BCEE47CB12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371980" y="617998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1" name="Elemento grafico 120" descr="Auto">
                <a:extLst>
                  <a:ext uri="{FF2B5EF4-FFF2-40B4-BE49-F238E27FC236}">
                    <a16:creationId xmlns:a16="http://schemas.microsoft.com/office/drawing/2014/main" id="{B9A2E4C8-D4AE-4063-B5EB-02BFCFD6CF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618749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2" name="Elemento grafico 121" descr="Auto">
                <a:extLst>
                  <a:ext uri="{FF2B5EF4-FFF2-40B4-BE49-F238E27FC236}">
                    <a16:creationId xmlns:a16="http://schemas.microsoft.com/office/drawing/2014/main" id="{FDB18FBD-B1AC-45D9-A7F0-6B201888B7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519033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3" name="Elemento grafico 122" descr="Auto">
                <a:extLst>
                  <a:ext uri="{FF2B5EF4-FFF2-40B4-BE49-F238E27FC236}">
                    <a16:creationId xmlns:a16="http://schemas.microsoft.com/office/drawing/2014/main" id="{834F8D29-7A1D-4043-8498-6FFB35A89B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593820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4" name="Elemento grafico 123" descr="Auto">
                <a:extLst>
                  <a:ext uri="{FF2B5EF4-FFF2-40B4-BE49-F238E27FC236}">
                    <a16:creationId xmlns:a16="http://schemas.microsoft.com/office/drawing/2014/main" id="{CDE66D53-01B4-45B0-8C08-43C95CE165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568891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5" name="Elemento grafico 124" descr="Auto">
                <a:extLst>
                  <a:ext uri="{FF2B5EF4-FFF2-40B4-BE49-F238E27FC236}">
                    <a16:creationId xmlns:a16="http://schemas.microsoft.com/office/drawing/2014/main" id="{EB9C62AB-E020-4205-8CAB-D24EBF2F3B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543962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6" name="Elemento grafico 125" descr="Auto">
                <a:extLst>
                  <a:ext uri="{FF2B5EF4-FFF2-40B4-BE49-F238E27FC236}">
                    <a16:creationId xmlns:a16="http://schemas.microsoft.com/office/drawing/2014/main" id="{1A089E46-1622-4D8D-93BC-7D7344D49D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4937597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7" name="Elemento grafico 126" descr="Auto">
                <a:extLst>
                  <a:ext uri="{FF2B5EF4-FFF2-40B4-BE49-F238E27FC236}">
                    <a16:creationId xmlns:a16="http://schemas.microsoft.com/office/drawing/2014/main" id="{1ADE4B58-E8A0-4AEC-8190-3EDE416555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394043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8" name="Elemento grafico 127" descr="Auto">
                <a:extLst>
                  <a:ext uri="{FF2B5EF4-FFF2-40B4-BE49-F238E27FC236}">
                    <a16:creationId xmlns:a16="http://schemas.microsoft.com/office/drawing/2014/main" id="{690DE83A-D882-402F-8E2C-F495CB92A7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4688307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29" name="Elemento grafico 128" descr="Auto">
                <a:extLst>
                  <a:ext uri="{FF2B5EF4-FFF2-40B4-BE49-F238E27FC236}">
                    <a16:creationId xmlns:a16="http://schemas.microsoft.com/office/drawing/2014/main" id="{44B1C903-7A5C-4F01-8CC5-6B41B3F20B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443901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0" name="Elemento grafico 129" descr="Auto">
                <a:extLst>
                  <a:ext uri="{FF2B5EF4-FFF2-40B4-BE49-F238E27FC236}">
                    <a16:creationId xmlns:a16="http://schemas.microsoft.com/office/drawing/2014/main" id="{02220C59-A4A3-46FA-8D75-A989FA61D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194378" y="418972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2" name="Elemento grafico 131" descr="Auto">
                <a:extLst>
                  <a:ext uri="{FF2B5EF4-FFF2-40B4-BE49-F238E27FC236}">
                    <a16:creationId xmlns:a16="http://schemas.microsoft.com/office/drawing/2014/main" id="{6F10F632-8A72-4436-8589-4354E29CD0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618749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3" name="Elemento grafico 132" descr="Auto">
                <a:extLst>
                  <a:ext uri="{FF2B5EF4-FFF2-40B4-BE49-F238E27FC236}">
                    <a16:creationId xmlns:a16="http://schemas.microsoft.com/office/drawing/2014/main" id="{B3E54D80-47E3-4348-BE9F-CD321DCC4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519033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4" name="Elemento grafico 133" descr="Auto">
                <a:extLst>
                  <a:ext uri="{FF2B5EF4-FFF2-40B4-BE49-F238E27FC236}">
                    <a16:creationId xmlns:a16="http://schemas.microsoft.com/office/drawing/2014/main" id="{F91BC81F-8551-4EBB-B014-C1EF0B49C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5938202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5" name="Elemento grafico 134" descr="Auto">
                <a:extLst>
                  <a:ext uri="{FF2B5EF4-FFF2-40B4-BE49-F238E27FC236}">
                    <a16:creationId xmlns:a16="http://schemas.microsoft.com/office/drawing/2014/main" id="{8307FF5C-E1AB-4583-9745-AFAA1DE835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568891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6" name="Elemento grafico 135" descr="Auto">
                <a:extLst>
                  <a:ext uri="{FF2B5EF4-FFF2-40B4-BE49-F238E27FC236}">
                    <a16:creationId xmlns:a16="http://schemas.microsoft.com/office/drawing/2014/main" id="{CD68AEA3-F5B2-44B4-BBFF-23DFC7D676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5439621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7" name="Elemento grafico 136" descr="Auto">
                <a:extLst>
                  <a:ext uri="{FF2B5EF4-FFF2-40B4-BE49-F238E27FC236}">
                    <a16:creationId xmlns:a16="http://schemas.microsoft.com/office/drawing/2014/main" id="{5AE190EE-B309-42AB-8F77-828D683D2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4937597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8" name="Elemento grafico 137" descr="Auto">
                <a:extLst>
                  <a:ext uri="{FF2B5EF4-FFF2-40B4-BE49-F238E27FC236}">
                    <a16:creationId xmlns:a16="http://schemas.microsoft.com/office/drawing/2014/main" id="{EC63E108-628E-4519-8EC9-FF4323A093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394043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39" name="Elemento grafico 138" descr="Auto">
                <a:extLst>
                  <a:ext uri="{FF2B5EF4-FFF2-40B4-BE49-F238E27FC236}">
                    <a16:creationId xmlns:a16="http://schemas.microsoft.com/office/drawing/2014/main" id="{F0519C91-FAEA-4B50-A3BB-D6624643B3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4688307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40" name="Elemento grafico 139" descr="Auto">
                <a:extLst>
                  <a:ext uri="{FF2B5EF4-FFF2-40B4-BE49-F238E27FC236}">
                    <a16:creationId xmlns:a16="http://schemas.microsoft.com/office/drawing/2014/main" id="{E9035C1A-0F2E-492D-A497-262646F2E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4439016"/>
                <a:ext cx="338914" cy="341987"/>
              </a:xfrm>
              <a:prstGeom prst="rect">
                <a:avLst/>
              </a:prstGeom>
            </p:spPr>
          </p:pic>
          <p:pic>
            <p:nvPicPr>
              <p:cNvPr id="141" name="Elemento grafico 140" descr="Auto">
                <a:extLst>
                  <a:ext uri="{FF2B5EF4-FFF2-40B4-BE49-F238E27FC236}">
                    <a16:creationId xmlns:a16="http://schemas.microsoft.com/office/drawing/2014/main" id="{D3617F92-4622-45E1-82CB-17C5A51F7D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644774" y="4189726"/>
                <a:ext cx="338914" cy="341987"/>
              </a:xfrm>
              <a:prstGeom prst="rect">
                <a:avLst/>
              </a:prstGeom>
            </p:spPr>
          </p:pic>
        </p:grpSp>
        <p:pic>
          <p:nvPicPr>
            <p:cNvPr id="142" name="Elemento grafico 141" descr="Auto">
              <a:extLst>
                <a:ext uri="{FF2B5EF4-FFF2-40B4-BE49-F238E27FC236}">
                  <a16:creationId xmlns:a16="http://schemas.microsoft.com/office/drawing/2014/main" id="{32B8CEB6-A6CE-4983-8953-60D45D48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644774" y="3702450"/>
              <a:ext cx="338914" cy="341987"/>
            </a:xfrm>
            <a:prstGeom prst="rect">
              <a:avLst/>
            </a:prstGeom>
          </p:spPr>
        </p:pic>
      </p:grpSp>
      <p:sp>
        <p:nvSpPr>
          <p:cNvPr id="24" name="Arco 23">
            <a:extLst>
              <a:ext uri="{FF2B5EF4-FFF2-40B4-BE49-F238E27FC236}">
                <a16:creationId xmlns:a16="http://schemas.microsoft.com/office/drawing/2014/main" id="{880F1964-D600-4A79-B407-C33831A2407F}"/>
              </a:ext>
            </a:extLst>
          </p:cNvPr>
          <p:cNvSpPr/>
          <p:nvPr/>
        </p:nvSpPr>
        <p:spPr>
          <a:xfrm rot="3840171">
            <a:off x="4968744" y="-1563294"/>
            <a:ext cx="2200826" cy="11629737"/>
          </a:xfrm>
          <a:prstGeom prst="arc">
            <a:avLst>
              <a:gd name="adj1" fmla="val 16943964"/>
              <a:gd name="adj2" fmla="val 3534859"/>
            </a:avLst>
          </a:prstGeom>
          <a:ln w="53975">
            <a:solidFill>
              <a:srgbClr val="00B0F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1" name="Elemento grafico 150" descr="Auto">
            <a:extLst>
              <a:ext uri="{FF2B5EF4-FFF2-40B4-BE49-F238E27FC236}">
                <a16:creationId xmlns:a16="http://schemas.microsoft.com/office/drawing/2014/main" id="{E8F7E4F6-FAB5-4CF9-B7B0-3C2ACDD69C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29487" y="5681125"/>
            <a:ext cx="338914" cy="341987"/>
          </a:xfrm>
          <a:prstGeom prst="rect">
            <a:avLst/>
          </a:prstGeom>
        </p:spPr>
      </p:pic>
      <p:pic>
        <p:nvPicPr>
          <p:cNvPr id="153" name="Elemento grafico 152" descr="Auto">
            <a:extLst>
              <a:ext uri="{FF2B5EF4-FFF2-40B4-BE49-F238E27FC236}">
                <a16:creationId xmlns:a16="http://schemas.microsoft.com/office/drawing/2014/main" id="{11AB508A-C112-4D99-B69A-EABE31B4C7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58398" y="5434645"/>
            <a:ext cx="338914" cy="34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9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750" y="-76200"/>
            <a:ext cx="12509500" cy="7010400"/>
          </a:xfrm>
          <a:prstGeom prst="rect">
            <a:avLst/>
          </a:prstGeom>
        </p:spPr>
      </p:pic>
      <p:sp>
        <p:nvSpPr>
          <p:cNvPr id="21" name="Segnaposto contenuto 5"/>
          <p:cNvSpPr txBox="1">
            <a:spLocks/>
          </p:cNvSpPr>
          <p:nvPr/>
        </p:nvSpPr>
        <p:spPr>
          <a:xfrm>
            <a:off x="264005" y="545172"/>
            <a:ext cx="10794511" cy="457200"/>
          </a:xfrm>
          <a:prstGeom prst="rect">
            <a:avLst/>
          </a:prstGeom>
        </p:spPr>
        <p:txBody>
          <a:bodyPr lIns="103663" tIns="51828" rIns="103663" bIns="51828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  <a:lumOff val="25000"/>
                </a:schemeClr>
              </a:buClr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  <a:lumOff val="25000"/>
                </a:schemeClr>
              </a:buClr>
              <a:buFont typeface="Arial" charset="0"/>
              <a:buChar char="–"/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  <a:lumOff val="25000"/>
                </a:schemeClr>
              </a:buClr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  <a:lumOff val="25000"/>
                </a:schemeClr>
              </a:buClr>
              <a:buFont typeface="Arial" charset="0"/>
              <a:buChar char="–"/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  <a:lumOff val="25000"/>
                </a:schemeClr>
              </a:buClr>
              <a:buFont typeface="Arial" charset="0"/>
              <a:buChar char="»"/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1219170">
              <a:buClr>
                <a:srgbClr val="4382FF"/>
              </a:buClr>
              <a:buNone/>
            </a:pPr>
            <a:endParaRPr lang="it-IT" sz="2000" dirty="0">
              <a:solidFill>
                <a:srgbClr val="4382FF"/>
              </a:solidFill>
              <a:latin typeface="Century Gothic" panose="020B0502020202020204" pitchFamily="34" charset="0"/>
              <a:cs typeface="Helvetica Neue Light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096001" y="1630273"/>
            <a:ext cx="5673241" cy="45412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it-IT" sz="2667" b="1" dirty="0">
                <a:solidFill>
                  <a:srgbClr val="FF9900"/>
                </a:solidFill>
                <a:latin typeface="Century Gothic"/>
                <a:cs typeface="Arial" charset="0"/>
              </a:rPr>
              <a:t>VIASAT    |    WIIT</a:t>
            </a: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867" b="1" dirty="0">
              <a:solidFill>
                <a:srgbClr val="FF9900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867" b="1" dirty="0">
              <a:solidFill>
                <a:srgbClr val="FF9900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867" b="1" dirty="0">
              <a:solidFill>
                <a:srgbClr val="FF9900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867" b="1" dirty="0">
              <a:solidFill>
                <a:srgbClr val="FF9900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867" b="1" dirty="0">
              <a:solidFill>
                <a:srgbClr val="FF9900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867" b="1" dirty="0">
              <a:solidFill>
                <a:srgbClr val="FF9900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867" b="1" dirty="0">
              <a:solidFill>
                <a:srgbClr val="FF9900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867" b="1" dirty="0">
              <a:solidFill>
                <a:srgbClr val="FF9900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it-IT" sz="2133" b="1" dirty="0" err="1">
                <a:solidFill>
                  <a:srgbClr val="FFFFFF"/>
                </a:solidFill>
                <a:latin typeface="Century Gothic"/>
                <a:cs typeface="Arial" charset="0"/>
              </a:rPr>
              <a:t>IoT</a:t>
            </a:r>
            <a:r>
              <a:rPr lang="it-IT" sz="2133" b="1" dirty="0">
                <a:solidFill>
                  <a:srgbClr val="FFFFFF"/>
                </a:solidFill>
                <a:latin typeface="Century Gothic"/>
                <a:cs typeface="Arial" charset="0"/>
              </a:rPr>
              <a:t> &amp; AI LAB</a:t>
            </a: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it-IT" sz="1600" dirty="0">
              <a:solidFill>
                <a:srgbClr val="FFFFFF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it-IT" sz="1600" dirty="0" err="1">
                <a:solidFill>
                  <a:srgbClr val="FFFFFF"/>
                </a:solidFill>
                <a:latin typeface="Century Gothic"/>
                <a:cs typeface="Arial" charset="0"/>
              </a:rPr>
              <a:t>Boost</a:t>
            </a:r>
            <a:r>
              <a:rPr lang="it-IT" sz="1600" dirty="0">
                <a:solidFill>
                  <a:srgbClr val="FFFFFF"/>
                </a:solidFill>
                <a:latin typeface="Century Gothic"/>
                <a:cs typeface="Arial" charset="0"/>
              </a:rPr>
              <a:t> and </a:t>
            </a:r>
            <a:r>
              <a:rPr lang="it-IT" sz="1600" dirty="0" err="1">
                <a:solidFill>
                  <a:srgbClr val="FFFFFF"/>
                </a:solidFill>
                <a:latin typeface="Century Gothic"/>
                <a:cs typeface="Arial" charset="0"/>
              </a:rPr>
              <a:t>Continuos</a:t>
            </a:r>
            <a:r>
              <a:rPr lang="it-IT" sz="1600" dirty="0">
                <a:solidFill>
                  <a:srgbClr val="FFFFFF"/>
                </a:solidFill>
                <a:latin typeface="Century Gothic"/>
                <a:cs typeface="Arial" charset="0"/>
              </a:rPr>
              <a:t> </a:t>
            </a:r>
            <a:r>
              <a:rPr lang="it-IT" sz="1600" dirty="0" err="1">
                <a:solidFill>
                  <a:srgbClr val="FFFFFF"/>
                </a:solidFill>
                <a:latin typeface="Century Gothic"/>
                <a:cs typeface="Arial" charset="0"/>
              </a:rPr>
              <a:t>improvement</a:t>
            </a:r>
            <a:endParaRPr lang="it-IT" sz="1600" dirty="0">
              <a:solidFill>
                <a:srgbClr val="FFFFFF"/>
              </a:solidFill>
              <a:latin typeface="Century Gothic"/>
              <a:cs typeface="Arial" charset="0"/>
            </a:endParaRPr>
          </a:p>
          <a:p>
            <a:pPr algn="ctr" defTabSz="121914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it-IT" sz="1600" dirty="0">
                <a:solidFill>
                  <a:srgbClr val="FFFFFF"/>
                </a:solidFill>
                <a:latin typeface="Century Gothic"/>
                <a:cs typeface="Arial" charset="0"/>
              </a:rPr>
              <a:t>on new </a:t>
            </a:r>
            <a:r>
              <a:rPr lang="it-IT" sz="1600" dirty="0" err="1">
                <a:solidFill>
                  <a:srgbClr val="FFFFFF"/>
                </a:solidFill>
                <a:latin typeface="Century Gothic"/>
                <a:cs typeface="Arial" charset="0"/>
              </a:rPr>
              <a:t>IoT</a:t>
            </a:r>
            <a:r>
              <a:rPr lang="it-IT" sz="1600" dirty="0">
                <a:solidFill>
                  <a:srgbClr val="FFFFFF"/>
                </a:solidFill>
                <a:latin typeface="Century Gothic"/>
                <a:cs typeface="Arial" charset="0"/>
              </a:rPr>
              <a:t> and AI </a:t>
            </a:r>
            <a:r>
              <a:rPr lang="it-IT" sz="1600" dirty="0" err="1">
                <a:solidFill>
                  <a:srgbClr val="FFFFFF"/>
                </a:solidFill>
                <a:latin typeface="Century Gothic"/>
                <a:cs typeface="Arial" charset="0"/>
              </a:rPr>
              <a:t>projects</a:t>
            </a:r>
            <a:endParaRPr lang="it-IT" sz="1600" dirty="0">
              <a:solidFill>
                <a:srgbClr val="FFFFFF"/>
              </a:solidFill>
              <a:latin typeface="Century Gothic"/>
              <a:cs typeface="Arial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7920203" y="2426484"/>
            <a:ext cx="2160000" cy="2160000"/>
            <a:chOff x="5196216" y="2783798"/>
            <a:chExt cx="1620000" cy="1620000"/>
          </a:xfrm>
        </p:grpSpPr>
        <p:grpSp>
          <p:nvGrpSpPr>
            <p:cNvPr id="3" name="Gruppo 2"/>
            <p:cNvGrpSpPr/>
            <p:nvPr/>
          </p:nvGrpSpPr>
          <p:grpSpPr>
            <a:xfrm>
              <a:off x="5304392" y="2899587"/>
              <a:ext cx="1403648" cy="1388423"/>
              <a:chOff x="5310336" y="2901311"/>
              <a:chExt cx="1403648" cy="1388423"/>
            </a:xfrm>
          </p:grpSpPr>
          <p:sp>
            <p:nvSpPr>
              <p:cNvPr id="2" name="Ovale 1"/>
              <p:cNvSpPr/>
              <p:nvPr/>
            </p:nvSpPr>
            <p:spPr>
              <a:xfrm>
                <a:off x="5317949" y="2901311"/>
                <a:ext cx="1388423" cy="1388423"/>
              </a:xfrm>
              <a:prstGeom prst="ellipse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z="2400">
                  <a:solidFill>
                    <a:srgbClr val="7F7F7F"/>
                  </a:solidFill>
                  <a:latin typeface="Century Gothic"/>
                </a:endParaRPr>
              </a:p>
            </p:txBody>
          </p:sp>
          <p:pic>
            <p:nvPicPr>
              <p:cNvPr id="2050" name="Picture 2" descr="Image result for AI icon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64089" y="3507854"/>
                <a:ext cx="696142" cy="6961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Rettangolo 9"/>
              <p:cNvSpPr/>
              <p:nvPr/>
            </p:nvSpPr>
            <p:spPr>
              <a:xfrm>
                <a:off x="5310336" y="3063878"/>
                <a:ext cx="1403648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6000" bIns="96000" rtlCol="0" anchor="ctr"/>
              <a:lstStyle/>
              <a:p>
                <a:pPr algn="ctr" defTabSz="1219170" fontAlgn="base">
                  <a:lnSpc>
                    <a:spcPts val="176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400" b="1" dirty="0" err="1">
                    <a:solidFill>
                      <a:srgbClr val="FF9900"/>
                    </a:solidFill>
                    <a:latin typeface="Century Gothic" panose="020B0502020202020204" pitchFamily="34" charset="0"/>
                    <a:cs typeface="Helvetica Neue Light"/>
                  </a:rPr>
                  <a:t>V</a:t>
                </a:r>
                <a:r>
                  <a:rPr lang="en-GB" sz="2400" b="1" dirty="0" err="1">
                    <a:solidFill>
                      <a:srgbClr val="000000"/>
                    </a:solidFill>
                    <a:latin typeface="Century Gothic" panose="020B0502020202020204" pitchFamily="34" charset="0"/>
                    <a:cs typeface="Helvetica Neue Light"/>
                  </a:rPr>
                  <a:t>i</a:t>
                </a:r>
                <a:r>
                  <a:rPr lang="en-GB" sz="2400" b="1" dirty="0" err="1">
                    <a:solidFill>
                      <a:srgbClr val="FF9900"/>
                    </a:solidFill>
                    <a:latin typeface="Century Gothic" panose="020B0502020202020204" pitchFamily="34" charset="0"/>
                    <a:cs typeface="Helvetica Neue Light"/>
                  </a:rPr>
                  <a:t>W</a:t>
                </a:r>
                <a:r>
                  <a:rPr lang="en-GB" sz="2400" b="1" dirty="0" err="1">
                    <a:solidFill>
                      <a:srgbClr val="000000"/>
                    </a:solidFill>
                    <a:latin typeface="Century Gothic" panose="020B0502020202020204" pitchFamily="34" charset="0"/>
                    <a:cs typeface="Helvetica Neue Light"/>
                  </a:rPr>
                  <a:t>i</a:t>
                </a:r>
                <a:r>
                  <a:rPr lang="en-GB" sz="1867" b="1" dirty="0">
                    <a:solidFill>
                      <a:srgbClr val="000000"/>
                    </a:solidFill>
                    <a:latin typeface="Century Gothic" panose="020B0502020202020204" pitchFamily="34" charset="0"/>
                    <a:cs typeface="Helvetica Neue Light"/>
                  </a:rPr>
                  <a:t> Lab</a:t>
                </a:r>
              </a:p>
              <a:p>
                <a:pPr algn="ctr" defTabSz="1219170" fontAlgn="base">
                  <a:lnSpc>
                    <a:spcPts val="176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400" b="1" i="1" dirty="0">
                    <a:solidFill>
                      <a:srgbClr val="FF9900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en-GB" sz="1200" b="1" i="1" dirty="0">
                    <a:solidFill>
                      <a:srgbClr val="000000"/>
                    </a:solidFill>
                    <a:latin typeface="Century Gothic" panose="020B0502020202020204" pitchFamily="34" charset="0"/>
                  </a:rPr>
                  <a:t>rtificial </a:t>
                </a:r>
                <a:r>
                  <a:rPr lang="en-GB" sz="1400" b="1" i="1" dirty="0">
                    <a:solidFill>
                      <a:srgbClr val="FF9900"/>
                    </a:solidFill>
                    <a:latin typeface="Century Gothic" panose="020B0502020202020204" pitchFamily="34" charset="0"/>
                  </a:rPr>
                  <a:t>I</a:t>
                </a:r>
                <a:r>
                  <a:rPr lang="en-GB" sz="1200" b="1" i="1" dirty="0">
                    <a:solidFill>
                      <a:srgbClr val="000000"/>
                    </a:solidFill>
                    <a:latin typeface="Century Gothic" panose="020B0502020202020204" pitchFamily="34" charset="0"/>
                  </a:rPr>
                  <a:t>ntelligence</a:t>
                </a:r>
                <a:endParaRPr lang="it-IT" sz="1200" b="1" i="1" dirty="0">
                  <a:solidFill>
                    <a:srgbClr val="000000"/>
                  </a:solidFill>
                  <a:latin typeface="Century Gothic"/>
                </a:endParaRPr>
              </a:p>
            </p:txBody>
          </p:sp>
        </p:grpSp>
        <p:sp>
          <p:nvSpPr>
            <p:cNvPr id="14" name="Ovale 13"/>
            <p:cNvSpPr/>
            <p:nvPr/>
          </p:nvSpPr>
          <p:spPr>
            <a:xfrm>
              <a:off x="5196216" y="2783798"/>
              <a:ext cx="1620000" cy="1620000"/>
            </a:xfrm>
            <a:prstGeom prst="ellipse">
              <a:avLst/>
            </a:prstGeom>
            <a:noFill/>
            <a:ln w="571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it-IT" sz="2400">
                <a:solidFill>
                  <a:srgbClr val="7F7F7F"/>
                </a:solidFill>
                <a:latin typeface="Century Gothic"/>
              </a:endParaRPr>
            </a:p>
          </p:txBody>
        </p:sp>
      </p:grpSp>
      <p:pic>
        <p:nvPicPr>
          <p:cNvPr id="13" name="Immagine 12">
            <a:extLst>
              <a:ext uri="{FF2B5EF4-FFF2-40B4-BE49-F238E27FC236}">
                <a16:creationId xmlns:a16="http://schemas.microsoft.com/office/drawing/2014/main" id="{2569B56F-E0CC-4DF1-A063-F4C2D62AE7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35" y="6212328"/>
            <a:ext cx="756000" cy="465592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C21390E4-B20F-42DE-81B4-DF7875CB31F4}"/>
              </a:ext>
            </a:extLst>
          </p:cNvPr>
          <p:cNvSpPr/>
          <p:nvPr/>
        </p:nvSpPr>
        <p:spPr>
          <a:xfrm>
            <a:off x="-158749" y="1599789"/>
            <a:ext cx="4424317" cy="3416320"/>
          </a:xfrm>
          <a:prstGeom prst="rect">
            <a:avLst/>
          </a:prstGeom>
          <a:solidFill>
            <a:schemeClr val="accent6">
              <a:alpha val="59000"/>
            </a:schemeClr>
          </a:solidFill>
        </p:spPr>
        <p:txBody>
          <a:bodyPr wrap="square">
            <a:spAutoFit/>
          </a:bodyPr>
          <a:lstStyle/>
          <a:p>
            <a:pPr marL="268288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i="1" kern="0" dirty="0">
                <a:solidFill>
                  <a:schemeClr val="bg2"/>
                </a:solidFill>
                <a:latin typeface="Century Gothic" panose="020B0502020202020204" pitchFamily="34" charset="0"/>
                <a:cs typeface="Helvetica Neue Light"/>
              </a:rPr>
              <a:t>Un Lab </a:t>
            </a:r>
            <a:r>
              <a:rPr lang="en-US" sz="4000" b="1" i="1" kern="0" dirty="0" err="1">
                <a:solidFill>
                  <a:schemeClr val="bg2"/>
                </a:solidFill>
                <a:latin typeface="Century Gothic" panose="020B0502020202020204" pitchFamily="34" charset="0"/>
                <a:cs typeface="Helvetica Neue Light"/>
              </a:rPr>
              <a:t>permanente</a:t>
            </a:r>
            <a:r>
              <a:rPr lang="en-US" sz="4000" b="1" i="1" kern="0" dirty="0">
                <a:solidFill>
                  <a:schemeClr val="bg2"/>
                </a:solidFill>
                <a:latin typeface="Century Gothic" panose="020B0502020202020204" pitchFamily="34" charset="0"/>
                <a:cs typeface="Helvetica Neue Light"/>
              </a:rPr>
              <a:t> di </a:t>
            </a:r>
          </a:p>
          <a:p>
            <a:pPr marL="268288" lvl="1" defTabSz="121914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i="1" kern="0" dirty="0">
                <a:solidFill>
                  <a:schemeClr val="bg2"/>
                </a:solidFill>
                <a:latin typeface="Century Gothic" panose="020B0502020202020204" pitchFamily="34" charset="0"/>
                <a:cs typeface="Helvetica Neue Light"/>
              </a:rPr>
              <a:t>Open Innovation per </a:t>
            </a:r>
            <a:r>
              <a:rPr lang="en-US" sz="4000" b="1" i="1" kern="0" dirty="0" err="1">
                <a:solidFill>
                  <a:schemeClr val="bg2"/>
                </a:solidFill>
                <a:latin typeface="Century Gothic" panose="020B0502020202020204" pitchFamily="34" charset="0"/>
                <a:cs typeface="Helvetica Neue Light"/>
              </a:rPr>
              <a:t>garantire</a:t>
            </a:r>
            <a:r>
              <a:rPr lang="en-US" sz="4000" b="1" i="1" kern="0" dirty="0">
                <a:solidFill>
                  <a:schemeClr val="bg2"/>
                </a:solidFill>
                <a:latin typeface="Century Gothic" panose="020B0502020202020204" pitchFamily="34" charset="0"/>
                <a:cs typeface="Helvetica Neue Light"/>
              </a:rPr>
              <a:t> </a:t>
            </a:r>
            <a:r>
              <a:rPr lang="en-US" sz="4000" b="1" i="1" kern="0" dirty="0" err="1">
                <a:solidFill>
                  <a:schemeClr val="bg2"/>
                </a:solidFill>
                <a:latin typeface="Century Gothic" panose="020B0502020202020204" pitchFamily="34" charset="0"/>
                <a:cs typeface="Helvetica Neue Light"/>
              </a:rPr>
              <a:t>continuità</a:t>
            </a:r>
            <a:endParaRPr lang="en-US" sz="4000" b="1" i="1" kern="0" dirty="0">
              <a:solidFill>
                <a:schemeClr val="bg2"/>
              </a:solidFill>
              <a:latin typeface="Century Gothic" panose="020B0502020202020204" pitchFamily="34" charset="0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796914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perazione manuale 7">
            <a:extLst>
              <a:ext uri="{FF2B5EF4-FFF2-40B4-BE49-F238E27FC236}">
                <a16:creationId xmlns:a16="http://schemas.microsoft.com/office/drawing/2014/main" id="{42149994-B035-491D-9162-3AAB06720CB1}"/>
              </a:ext>
            </a:extLst>
          </p:cNvPr>
          <p:cNvSpPr/>
          <p:nvPr/>
        </p:nvSpPr>
        <p:spPr>
          <a:xfrm rot="13243448">
            <a:off x="2439861" y="896253"/>
            <a:ext cx="7688212" cy="1063214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1525 w 10000"/>
              <a:gd name="connsiteY3" fmla="*/ 7301 h 10000"/>
              <a:gd name="connsiteX4" fmla="*/ 0 w 10000"/>
              <a:gd name="connsiteY4" fmla="*/ 0 h 10000"/>
              <a:gd name="connsiteX0" fmla="*/ 0 w 10000"/>
              <a:gd name="connsiteY0" fmla="*/ 0 h 7406"/>
              <a:gd name="connsiteX1" fmla="*/ 10000 w 10000"/>
              <a:gd name="connsiteY1" fmla="*/ 0 h 7406"/>
              <a:gd name="connsiteX2" fmla="*/ 6830 w 10000"/>
              <a:gd name="connsiteY2" fmla="*/ 7406 h 7406"/>
              <a:gd name="connsiteX3" fmla="*/ 1525 w 10000"/>
              <a:gd name="connsiteY3" fmla="*/ 7301 h 7406"/>
              <a:gd name="connsiteX4" fmla="*/ 0 w 10000"/>
              <a:gd name="connsiteY4" fmla="*/ 0 h 7406"/>
              <a:gd name="connsiteX0" fmla="*/ 0 w 10000"/>
              <a:gd name="connsiteY0" fmla="*/ 0 h 10293"/>
              <a:gd name="connsiteX1" fmla="*/ 10000 w 10000"/>
              <a:gd name="connsiteY1" fmla="*/ 0 h 10293"/>
              <a:gd name="connsiteX2" fmla="*/ 8147 w 10000"/>
              <a:gd name="connsiteY2" fmla="*/ 10293 h 10293"/>
              <a:gd name="connsiteX3" fmla="*/ 1525 w 10000"/>
              <a:gd name="connsiteY3" fmla="*/ 9858 h 10293"/>
              <a:gd name="connsiteX4" fmla="*/ 0 w 10000"/>
              <a:gd name="connsiteY4" fmla="*/ 0 h 10293"/>
              <a:gd name="connsiteX0" fmla="*/ 0 w 10000"/>
              <a:gd name="connsiteY0" fmla="*/ 0 h 10293"/>
              <a:gd name="connsiteX1" fmla="*/ 10000 w 10000"/>
              <a:gd name="connsiteY1" fmla="*/ 0 h 10293"/>
              <a:gd name="connsiteX2" fmla="*/ 8147 w 10000"/>
              <a:gd name="connsiteY2" fmla="*/ 10293 h 10293"/>
              <a:gd name="connsiteX3" fmla="*/ 2026 w 10000"/>
              <a:gd name="connsiteY3" fmla="*/ 9937 h 10293"/>
              <a:gd name="connsiteX4" fmla="*/ 0 w 10000"/>
              <a:gd name="connsiteY4" fmla="*/ 0 h 1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293">
                <a:moveTo>
                  <a:pt x="0" y="0"/>
                </a:moveTo>
                <a:lnTo>
                  <a:pt x="10000" y="0"/>
                </a:lnTo>
                <a:lnTo>
                  <a:pt x="8147" y="10293"/>
                </a:lnTo>
                <a:lnTo>
                  <a:pt x="2026" y="9937"/>
                </a:lnTo>
                <a:lnTo>
                  <a:pt x="0" y="0"/>
                </a:lnTo>
                <a:close/>
              </a:path>
            </a:pathLst>
          </a:custGeom>
          <a:solidFill>
            <a:srgbClr val="009E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FB663159-3609-4440-9BBF-7631F8B2675D}"/>
              </a:ext>
            </a:extLst>
          </p:cNvPr>
          <p:cNvSpPr txBox="1"/>
          <p:nvPr/>
        </p:nvSpPr>
        <p:spPr>
          <a:xfrm>
            <a:off x="223891" y="1174032"/>
            <a:ext cx="670264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Davide </a:t>
            </a:r>
            <a:r>
              <a:rPr kumimoji="0" lang="it-IT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Capozzi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Helvetica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C283DB8F-E6C6-42E0-B5A3-612597833856}"/>
              </a:ext>
            </a:extLst>
          </p:cNvPr>
          <p:cNvSpPr txBox="1"/>
          <p:nvPr/>
        </p:nvSpPr>
        <p:spPr>
          <a:xfrm>
            <a:off x="223891" y="2341729"/>
            <a:ext cx="670264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Innovation  Manager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Helvetica"/>
            </a:endParaRP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C1B1B5A3-6F18-4291-920A-7868BFF41AE8}"/>
              </a:ext>
            </a:extLst>
          </p:cNvPr>
          <p:cNvCxnSpPr/>
          <p:nvPr/>
        </p:nvCxnSpPr>
        <p:spPr>
          <a:xfrm>
            <a:off x="223891" y="2219546"/>
            <a:ext cx="587210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lemento grafico 12" descr="Satellite">
            <a:extLst>
              <a:ext uri="{FF2B5EF4-FFF2-40B4-BE49-F238E27FC236}">
                <a16:creationId xmlns:a16="http://schemas.microsoft.com/office/drawing/2014/main" id="{FAA8D4A0-29C5-4AB7-8086-447E618A3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52860" y="406369"/>
            <a:ext cx="5534875" cy="5534875"/>
          </a:xfrm>
          <a:prstGeom prst="rect">
            <a:avLst/>
          </a:prstGeom>
        </p:spPr>
      </p:pic>
      <p:pic>
        <p:nvPicPr>
          <p:cNvPr id="5" name="Elemento grafico 4" descr="Cloud">
            <a:extLst>
              <a:ext uri="{FF2B5EF4-FFF2-40B4-BE49-F238E27FC236}">
                <a16:creationId xmlns:a16="http://schemas.microsoft.com/office/drawing/2014/main" id="{2567AE32-318D-4E87-800C-DCB78CF0B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47135" y="4469776"/>
            <a:ext cx="3368040" cy="3368040"/>
          </a:xfrm>
          <a:prstGeom prst="rect">
            <a:avLst/>
          </a:prstGeom>
        </p:spPr>
      </p:pic>
      <p:pic>
        <p:nvPicPr>
          <p:cNvPr id="22" name="Picture 2" descr="https://www.digital360awards.it/wp-content/uploads/sites/4/2018/11/digital360awards2019_logo_hd.png">
            <a:extLst>
              <a:ext uri="{FF2B5EF4-FFF2-40B4-BE49-F238E27FC236}">
                <a16:creationId xmlns:a16="http://schemas.microsoft.com/office/drawing/2014/main" id="{CEC794C5-7F65-4F67-BD8D-A864EF591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7" y="6251470"/>
            <a:ext cx="1456115" cy="39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2085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FjCpaJEEuW7D9P735Hd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DnGgMBJUOosEVC6Jujp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ERfcixgEkas50_0.lwgw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embS9OBECTAZgtCVKf4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cgOX7j9NEmp0Lhi5xLJa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KQ9_SNWUmkHMWMVVkgi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QMEWcD2nUmGveRDF3F1p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c06pAfgfkGaGKC0r.FCO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j1HqgCLkOQAJDVF0h7U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rgY6VK6k6XEP4QJuqA8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Qot1yjK0a0X7j9vp1Ya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sY0nDBg0OB3p3RNEHmG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21wUj2l90uG3EoegeRN.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pgm6x2_EeDmf0g_DV_6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aEbxMsa9067IFHyYdGAk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1_9Cg6EkyVps3nOi70B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HM6e4rj0uhDZTKOz91V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Wt4xj7U7kClNC3foFazo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Z0isQK0kiTvQOVRW3Mw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tWxHXP8UiMo1OsTTqFX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UChXo_nUeXhYoxb.MpS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_VK9o_lBEiW_jjZq23vh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ZJwjSc.kWzdZmgqa2zd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Q7WbpnNECUeu72B0vj2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2f7czwVlU.ZzMdN2hVjq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eAOARhnYk2ibDlYG4u.n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AT5kTTD0i9luD6Dhjtr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JplmT8SUuXCeBLOSANy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5_OKSj10u4EFHZym7rR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MAKslXLb0K2nTFDcWwEw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2SCF7K5jUuBzXH.I6CYa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z7A8sUfUOGPiZPb.CZY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QiJJLXskSm_N3iYMcRq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weG2Zf8v0mlvBios7Sy7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HZQlt7dkGLN3j24SarF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LLm4JPGkeBTbiuaXxfv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QC.PDPTIUmydEN_FB7Ec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JVcvH4XkuNHaEqInWOm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9bXJxse70WBoNfG5VoES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YYtpjJgk217rT2rubEY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euV5hW5Eijg6ZeMel1T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iBMq1cpeEKIE4fDMB5b9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a21afFvU27.CePXGVSd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aYWbkeG90uaf4h5uqXm0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e3OXfCtikaP6GqJL_MyA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x.VBm6MjUGslyaSVjam8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13zGpEE5ESAs3sCQE1YK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yNhhKT9EaZjP8ypRXzT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d8n9dciU2lOOU_F6QPC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nXMM7W7Pken_E5zPJqO0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8xRARCy0WMujoBlFFh7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SBDIz_ex0S45.vp57Z5Z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4KfLJQEkapxtYUfKSrm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XEDzEFf023Cck6.kOYF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fMoMhEiskGS8dcTWyBy2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XzRnfu8YE.TpKGz7DECr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c2gO_wrEyobii_fUC7p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lzBXtZFUW7k840.HSnW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Kc4aMTWkexewir9tEgh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DZ7Da6s0OnTdZ11Ym4e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cAtSbYuAEq27_e6TBVfj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DfUliNcE2s2JZ3l8B7i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mdit4GBEybgrl1EDVrs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FgiavccEymIkC4O2zxR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z_G0cRUUSPFfaI4HGfU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tmTnk4TkSHQ52A11zsG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XtIfkN5j0W7fAbt2bh2m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qRhWOMcUk64nKp7R3Xsd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IV.kMn0OEuzfLKA1PdTE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xkjNB.mOkmEv7mlHOgZI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1uLmJYrj0GNwUXFjqMTL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ftQQhTdEamZKojTfCgD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myix8h_E0OwFiDPNjCHk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n_HmIe2EK866vv2.bCd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ts24.8s06YbRlkYrra0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XTrtAL3k.5jF6SJ.SKD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528dKmeqk.2LlA0UzQ8B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1dZDwxhjUi08vW1N97hK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xp1kA4PPUW3rgOS82cTb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ktNkkwBB0Sohg.bE8xpi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NIpEOq70yXpfDsMKS7N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46AO9COkaW3CJRme37F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7j9aM.AUmasam1Ylp5S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AM28NAukyygFCnfmIp6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HW49Gaz3kGnDJlYf1sgn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HEUkb2HUuBSEvW2WOpN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db9zDt2XUGOiZi2vmjNG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ekOsqTtWUOciuAbZRINn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9Wq1k2uPEiP00IpLWJ9Y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6iB4nK190S_NYBwEbrFX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Ic8b4RXEUOHU.m6RMcao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QWfQzDBEkG3zGMvAL.7R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lPSUmBaRke0IfIfxL.bG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wF4h8ZRd0eShPfA5Mm8T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ii24HOWf02Q6pUyevoSL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XV1mXpskeBdPC9RRbTe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RIhW3nE5U.0xjuRHL5FZ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EF8PwB5UaMn1DplTq7eQ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Pr4nrhh5kunukGBetMK8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_9vwXCt_kaqt93_I_0wgQ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EFRAcLkUG4.D4yiQ0OM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ceady1DkyYEHpqGJQso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xmkzlL_06P3qdxRJN3N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DVKhuvf20G3pxE3rPGRU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kMnv3zlEKDSJGrmiFeo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5u6petYUq6GelXeFA7p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lBWZlsW60G25Gj2zTYvG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seDfpTpkWkGRU9ufGRs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oTXi.a8k29hZwoKHVUr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kqkn5jtNE.PxoBHZYul8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_RfRG1DiEq46CiZYMcsT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HtMxV1OUCVLbZgg8uBB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8FTXuruXkaeXH3pHZBUy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8mKvu9F2UqOWV.jKpi8W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R2xfNTVk06iIOPzTtH.u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Yv8hXAZWkCYS8D5SyMVP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dnLKf6o.E6SSCaRFPVIF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WWH1kZKxkKh6YkXiGJ4a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YITI98aT02LTNhyRpzW3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C4yckLzEOEh1LHcqJfW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gnIK8P9EqmjyWPHkKOq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WOSpdhYUuQ0lueYC19G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AgMGyR.0.2OBP8b8jxX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tbYLyEbkyIVp3rqipD5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RtM18uS0KZlPVn2g69C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FDVC2Kjqk.9epEZDxgyh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H0bVZJpEGMZf1oyhtU1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lkKdPE6kKizLR6imONT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2El7XKhQEaGj_TUpF1RIQ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nkx.cXnEmg7J6ZzXjID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e5vRv_W9US_Jg91xduhx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jk9Fd0FECf_dngJKzPC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SVi3DVEqU6FdN4pN_fkW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0_STKyxCUGMR26hUFMWZ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PXPStkVLEencfHFvUpL3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BpPsI.YpEOlT28RR7FXq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23UtxJHGU.II7vimLHhe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NnBvIcDqUmcWbLh09a5o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9zDjNe2UOKS9UpYyxPt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_0WeLBjf0O5HNxtwnif4w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V8WQ.O40iYLObvL.Pq5w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XrxKSxSUWBDb0Mnjj9Z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42ChbI1Uq1B7Oakd4LJ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oxi2A4qEG9IajKHVggF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qtVgvAf.UKwqbAXJ5Vqh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TGvVkcrkeatwczJ6U3e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9Z6R_IlP0CQp.5MQZhrU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T3Q5P56DUe4U8IETSWmoA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Yc9rtgTk.Lb3AhQMaEk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GRM5HgUEyowuOeSpGsw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pnE4iAzEK4g4VTO65Ty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pE2iZjvk0izMS45aud9Mg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2heCJz6EeyidZojWfZ7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Eb4_aSbkKoc46CN9Fuj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HC9sdKopEyj5pFXagmUS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vsdx3xr0qUPSFTvNdYxQ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N8ZnrTSH0eH8zJ5gvuzv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pYUF6P8UizPLPJWKUrT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xc7kAlq0q..2dF7dqiDA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YUeuh7M0ajOFY2ow5HGA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9lPJkC1Dkax6XCCXHdCI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tLYQtC7EG0NYQ8m9lwC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nFM5I6J0KcPFM_OwMBu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CSiRqRAkmNr06KzdXAx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NbF39aLrEq9kDegasBCQ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AHvb0wQkuUciZ8Q1G59Q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UT3dMkHk2g6Pi4xQ3h3w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9xSqAF3UGld20e.g4Ly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C3idTAd5Eu6LuYB7xBlrQ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8qHwef0G.fg4PWFFGn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bShBBuJ0yr3OeWYNIot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GzZfAXkOkydw1BdBsdlr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j0e1blbkWu4f6TdSanV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LyZSnTR0e8ZObyykviR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zbX7xC706pVFmUYUl3a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rpX3Q7RUSh_wdv1Vjixg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hkDa3qLEOMVFlevwgdew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c7CZEIGOkuLMDgUALFku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6jGyjCFECvDuetubeMyQ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7Vpfiz3Hkq5_b3Sm8PXf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IIXCG1tkaOTMCh23pIcg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SbnGkMGkmR0WxtxOoCU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mRUV5NbUqjnSHfgDsvy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sGq70Bh0.96lSHl0r39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KQXGuuX0mvCdXLD_BJcw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7ZPJyxl6k2TCZpUqGWnsg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rhhhNNHEa2Dx_sYknyuA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fSDorybkOoezonnCQ0.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TIdt7z80keKpMb9HGo00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Yb3Kmxq0e4OB1bXPiDr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m6O3J3L066EUBFzB3v5Q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8dSPdzlE.m_rpCioloP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Sizzi840.LiNTG8UVDb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hpuM940MUSeXxQBzkdzn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gBt32EnUeho7Uz0f0VQ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z8D.p_LkCxmMOrbfCI5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NzO8sgqNUSkchh94pbPI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eiSkaSTtEWXxL8UuMPPl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3nr5L510u.7WzFx5LsrQ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_Dr2ZenNEeAu7zViCNPZ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RKn4WbJLkmWVP1QJs4fl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ZqesrxgUu59S4rQBI._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.MVP3QAEGJjHVtLGzEAg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vThuNRm0q6WntXEpWiH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gwqcWv.UW.2DecAAyT_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DxRufkSkWt0L5oOQv3G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xO0CReBL0WiYmOhaNIl8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BFkFzZqUWE2xdKFG6jUQ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eujXvIBgU2gFvm7yOYpvg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w1if8U_kkGRbmTVFqmnHA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kLiWtjQUE.DY8EyBT7ABA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0CXi8y3rkWT2N0TNDcBLw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NC1z8NsBkKqhkcVXOqZUg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3ecyprNG0aR0tJL5e3Utg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.c8kkt4q0e.ZrLgD36kO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gqzpZyk.0.Gd7n1AIyg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l84YlLhUaaoYi7s90WF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DSpjFO8EWtLeIsaUqPEA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sj2IPyFxECfvo1gw9Sbw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6s2zvHYdEil09VeTvEf6A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rJotP6Di0eOWSDd30vk.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cFp9GFKhUieQsCqXlIHu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MEBUZEP0GsVgX8zaljoQ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HohiDLWEisxP_yOIOfDg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LH8BsF6EmK5vWXEpLfA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zJTor7Pk2ErGKMhi6Ih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gEnU6Npkmsawl6_T0dtw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S8Qg5sPv0SWAJvICnZTUg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5RKL946_k.T7OLgXmrIVA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bgP_BoBtU2W2fKf7zUfZ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cK3GWVLI0aoBoHVvTCiGQ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8TlB50x0q7MY2hclGu5Q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YkX4fT2hkyqieKGzVuJT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hZkNymx0WrQ9F2pEb9U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KoTKuU2kWJq5_mUo61T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0bAEKDlEOgKZqud9DGKA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Nkl4BDm0yeYT5nsgSpaA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f9xI6RkEG2vzREIBYAG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.8O33vRwk61GjtU.Oydwg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IjMNLu58kCkf8yt8SRDdA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Gj8xQ7OMU6AiGciNqwDo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LNBYoZ.kCOuU7B2V4_vQ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x7zE5eyd0GFC.JEDQsbS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dtAtmc46UmWdtrA4QwIBA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ubUT6Fl0CUWNvRn1Nlhg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3hzDNxW9kCsPNJYAel5nw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wBbXqgF0yqhoayw7_5Zw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GgXnkU2kOj.r2j7WhGfA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dN4B_m4USf1SHNvQr38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U8RhCYG1kmWNu9kTwt6mA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xqV4gGA0eWbkOH9h5zmQ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4_hxAhcjUefUAIIgw.gNQ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ywlHZDYCEi9xlWFjucmYw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XqfoHOS0yWW27hxOl2TA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2TJvopvk2urLl3s3eOI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f6jgdkqU6sOY1JRsk9y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pr1D0u90mZAqeOV1hIv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3kVGSD8E2R3a_uiz4uyA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RqEUlRyk2rRfUd1Qemmw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cNZB1xhkmdvAvNdP90hw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evLIyIkUaOHXXRiS7NXg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Uk7_zEYFUqGR92W0eUF.Q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DX_bzdjZEG.TwFxTGramg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PqCnxqHdU68pN3zmniVY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j4yuZlQ0ygwe55UkkzJA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.CIAQe320ifVlq_jDHOS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Mc5S_JgjUekhJoSO4cD0A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AmX7t8pkO5M7P6nsgLUQ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2sHtCYT.U2.da0_MDqLFA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6Hc8C6QkelXfa25mKf3Q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3D8rKCMkKQtGGzdcwLyw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LpmmEE_UyDMzK4.SPAAg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8cvlXIdkSmO8JdNpWDoQ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0FHMF2bY0yn4v0UCbatcg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daV209d0KSl4RMuLFKXg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kXBK8mjE23Vdsi34RMpw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my8oAKY0aMgr4hUO575A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6sHzi_zQUif9tgOXAxHVQ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krrDj9u2U6xdwgmwsFcQw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5zhrVzTJE2N2zcidPpaog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NZMPm7F0aPDmajKXJyX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BcrwO4PkSRxd6LjWcBlQ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mXTNduWUS3aG3YYnHkvA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soRTT7bQUawpJs2XBcPQA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zXb9kwUE.wFZMRail7W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vWJSEN4keunilgtHn0p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X9j0L28kq0sYEgosh9mw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RI8Yx3rkiRV0cBVP79FQ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N4imiM702igRhJXF8hYg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0Icd.4Hl06ADxfuz7gkmw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B6i8eG6lkGsuxSfvVbBYA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9HZfPJck.YT3cB21ZUqQ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SiZgU5C0KRJ3NRUQDb1Q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_OE0SFeUEq0GuF.rd3AwA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bOqv1clkCej3WHUe6Kg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7pTu4.SEO1a0Bu.GBDFQ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ndrP9MIuUCjSTrOJ858Rw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A3SRqmCUOiCH2e3vAy8Q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o7QFIgC202wKh8rIsuw5w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stHjDOu10Oyf0_PMzAymA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WGQsa77NEGh0ePRcntwlw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LPAc.xljkqa9_1EATV0Lw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4QtEbX6E6QN9jSC0trsA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pFegCkXUECt7yR3ZWznNA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TcseZ8lS0WMYUPYrrdGxg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i5H1HpYEeJcR1.RzDOgA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eiKrwBt0ieShaGvjOnDw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1_CYR57Eq88XT8VRrqnw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kBHvZd6kGvxSEKsKfLrQ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uQXjGFSESzNYPEjU2nKA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2aQQSOGbEaSvcTujzPv3A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iK_YmSSEuaO.5_TwUneg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0yX4eurEyR1btNlyBsTw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e5nZU4uJESxRZHTwBKshw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YOYIvuZUK7vL5D4InzcA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5xmm5wFUGFCBuzKaXYwg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_UU6.v9VkGNQri0dDfnWA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eiCRjzDck24YT2fwPZFTA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7poSVEz0WtgcKiPhdCPw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RXsWDufES_7Sh6NEWIIw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7h1ByZc.06ZjuZn7e2g1w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pzWRg8dku8Jb3gf2zWkw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aU2Lm98Uae5MfeCt3E_w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ymaIRfgECW5m7gmtLA7w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wJusvZu9kCC6ak2cuBQV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Y4D23bzEaNrzydBSYADQ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mDKyA86kOM0bjedfvEZQ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YRj7h1sDUymoNuEnkwJzg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oIvoZFaUGd5sH.karlKg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otDNiCzIU.ZLYarAYz_Gw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Wx6YloDkGy_kS_F_XBgQ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VsWh42skWMQ9rV_qByXQ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Z0XmBs8kegmRrj4i83sA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xKVKGmdkSUA61x9_QIdA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pKX5g2QkKz9LKmgklIcA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vAFrcGwEK81CTHhYdE7g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kWylrfjkasb5WPvteMYw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oMuHCIbUC8w1k_PM3w6g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lEQhkPPUEeVf3ZSAl8LOg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5laaMDQPUKLYGpNiTkikw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9yV47rAOUqQYlqECp1hMA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9o4ke5zBUiGKFcxAndRgg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19E2Y3OdEa2Pd0jMPX1og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9L9y7KnkG7xKWXIUTRrQ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8fePBBRZkirfsCZZkwHPg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wOggn15USZCCzNqdefwQ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MvoMpFV4US6YqovARnIDQ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6tXRq3Sg0uHynw1ro0M2A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hgqIgscpkGYWr5g9JoVxA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DPmZTpDUeYIzbn0Jb0gg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JOQyINIE2hWqpqIZKhPg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2APsZY7UyuapJTiZvGEw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UDgOE4MGk.mrwh4qyDW3g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1O1ABoiAEWr_BTQ1LE7CA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3Fy05q2kS2xnuRbWgMDg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Bww18KPVU6aQbQuHbXGQQ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erYnzPg80iGV6nDsYa3_g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qnJSxjEUWHKvXa83ZkzQ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Q9JHMeIUiMk8oyoRisDg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Opq.3zDmkSx7CTl.T46TQ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7khyViBXEqB_ZG.g0MjV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PVYBbRl0qv8HdjTXjU7Q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Gpe3ds09kqRC36uMJyVqA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KPu_r3.dEy2P8YDwWaROA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5IUtXOWaky.v0EENhvtIg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mpjSJuip06YNxTsDcyIcg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rifwEtv02plr2AV1E77Q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NTF4N_m6UCjBbYTx1or6g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GihATCBkawWi_zDFQ4x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_iABPtR.U6ET_bpHX8DbA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mmcE4_Jw0.igFPxV1iaFg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NComMW8k2NI54MPI6leQ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Q6pfjZMUas75hfGP2hQg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X2_q3qPk.ZHDqIFCogTg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cDZg77SUu4gr8K9dLweQ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2heCJz6EeyidZojWfZ7w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aU2Lm98Uae5MfeCt3E_w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ymaIRfgECW5m7gmtLA7w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MEBUZEP0GsVgX8zaljoQ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HohiDLWEisxP_yOIOfDg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LH8BsF6EmK5vWXEpLfAg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Nkl4BDm0yeYT5nsgSpaA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LNBYoZ.kCOuU7B2V4_vQ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presentazioneseven">
  <a:themeElements>
    <a:clrScheme name="Impostazioni personalizzate 7">
      <a:dk1>
        <a:srgbClr val="001F5B"/>
      </a:dk1>
      <a:lt1>
        <a:srgbClr val="7F7F7F"/>
      </a:lt1>
      <a:dk2>
        <a:srgbClr val="FFFFFF"/>
      </a:dk2>
      <a:lt2>
        <a:srgbClr val="28476D"/>
      </a:lt2>
      <a:accent1>
        <a:srgbClr val="001F5B"/>
      </a:accent1>
      <a:accent2>
        <a:srgbClr val="001F5B"/>
      </a:accent2>
      <a:accent3>
        <a:srgbClr val="001F5B"/>
      </a:accent3>
      <a:accent4>
        <a:srgbClr val="1E3551"/>
      </a:accent4>
      <a:accent5>
        <a:srgbClr val="142336"/>
      </a:accent5>
      <a:accent6>
        <a:srgbClr val="000000"/>
      </a:accent6>
      <a:hlink>
        <a:srgbClr val="001F5B"/>
      </a:hlink>
      <a:folHlink>
        <a:srgbClr val="7F7F7F"/>
      </a:folHlink>
    </a:clrScheme>
    <a:fontScheme name="Wiit standar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342900" indent="-342900" eaLnBrk="0" hangingPunct="0">
          <a:spcBef>
            <a:spcPct val="20000"/>
          </a:spcBef>
          <a:defRPr sz="1200" b="1" dirty="0">
            <a:solidFill>
              <a:schemeClr val="accent5">
                <a:lumMod val="50000"/>
              </a:schemeClr>
            </a:solidFill>
            <a:latin typeface="+mn-lt"/>
            <a:cs typeface="+mn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mpostazioni personalizzate 7">
    <a:dk1>
      <a:srgbClr val="001F5B"/>
    </a:dk1>
    <a:lt1>
      <a:srgbClr val="7F7F7F"/>
    </a:lt1>
    <a:dk2>
      <a:srgbClr val="FFFFFF"/>
    </a:dk2>
    <a:lt2>
      <a:srgbClr val="28476D"/>
    </a:lt2>
    <a:accent1>
      <a:srgbClr val="001F5B"/>
    </a:accent1>
    <a:accent2>
      <a:srgbClr val="001F5B"/>
    </a:accent2>
    <a:accent3>
      <a:srgbClr val="001F5B"/>
    </a:accent3>
    <a:accent4>
      <a:srgbClr val="1E3551"/>
    </a:accent4>
    <a:accent5>
      <a:srgbClr val="142336"/>
    </a:accent5>
    <a:accent6>
      <a:srgbClr val="000000"/>
    </a:accent6>
    <a:hlink>
      <a:srgbClr val="001F5B"/>
    </a:hlink>
    <a:folHlink>
      <a:srgbClr val="7F7F7F"/>
    </a:folHlink>
  </a:clrScheme>
  <a:fontScheme name="Wiit standard">
    <a:majorFont>
      <a:latin typeface="Century Gothic"/>
      <a:ea typeface=""/>
      <a:cs typeface=""/>
    </a:majorFont>
    <a:minorFont>
      <a:latin typeface="Century Gothic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mpostazioni personalizzate 7">
    <a:dk1>
      <a:srgbClr val="001F5B"/>
    </a:dk1>
    <a:lt1>
      <a:srgbClr val="7F7F7F"/>
    </a:lt1>
    <a:dk2>
      <a:srgbClr val="FFFFFF"/>
    </a:dk2>
    <a:lt2>
      <a:srgbClr val="28476D"/>
    </a:lt2>
    <a:accent1>
      <a:srgbClr val="001F5B"/>
    </a:accent1>
    <a:accent2>
      <a:srgbClr val="001F5B"/>
    </a:accent2>
    <a:accent3>
      <a:srgbClr val="001F5B"/>
    </a:accent3>
    <a:accent4>
      <a:srgbClr val="1E3551"/>
    </a:accent4>
    <a:accent5>
      <a:srgbClr val="142336"/>
    </a:accent5>
    <a:accent6>
      <a:srgbClr val="000000"/>
    </a:accent6>
    <a:hlink>
      <a:srgbClr val="001F5B"/>
    </a:hlink>
    <a:folHlink>
      <a:srgbClr val="7F7F7F"/>
    </a:folHlink>
  </a:clrScheme>
  <a:fontScheme name="Wiit standard">
    <a:majorFont>
      <a:latin typeface="Century Gothic"/>
      <a:ea typeface=""/>
      <a:cs typeface=""/>
    </a:majorFont>
    <a:minorFont>
      <a:latin typeface="Century Gothic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Impostazioni personalizzate 7">
    <a:dk1>
      <a:srgbClr val="001F5B"/>
    </a:dk1>
    <a:lt1>
      <a:srgbClr val="7F7F7F"/>
    </a:lt1>
    <a:dk2>
      <a:srgbClr val="FFFFFF"/>
    </a:dk2>
    <a:lt2>
      <a:srgbClr val="28476D"/>
    </a:lt2>
    <a:accent1>
      <a:srgbClr val="001F5B"/>
    </a:accent1>
    <a:accent2>
      <a:srgbClr val="001F5B"/>
    </a:accent2>
    <a:accent3>
      <a:srgbClr val="001F5B"/>
    </a:accent3>
    <a:accent4>
      <a:srgbClr val="1E3551"/>
    </a:accent4>
    <a:accent5>
      <a:srgbClr val="142336"/>
    </a:accent5>
    <a:accent6>
      <a:srgbClr val="000000"/>
    </a:accent6>
    <a:hlink>
      <a:srgbClr val="001F5B"/>
    </a:hlink>
    <a:folHlink>
      <a:srgbClr val="7F7F7F"/>
    </a:folHlink>
  </a:clrScheme>
  <a:fontScheme name="Wiit standard">
    <a:majorFont>
      <a:latin typeface="Century Gothic"/>
      <a:ea typeface=""/>
      <a:cs typeface=""/>
    </a:majorFont>
    <a:minorFont>
      <a:latin typeface="Century Gothic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5B1E2E08837564BB9D280DF3FFB7F8E" ma:contentTypeVersion="9" ma:contentTypeDescription="Creare un nuovo documento." ma:contentTypeScope="" ma:versionID="6230a2f7519966812f0a5c80b78001a2">
  <xsd:schema xmlns:xsd="http://www.w3.org/2001/XMLSchema" xmlns:xs="http://www.w3.org/2001/XMLSchema" xmlns:p="http://schemas.microsoft.com/office/2006/metadata/properties" xmlns:ns2="3d8a0f3f-056e-469e-96c1-a7a36d326b94" xmlns:ns3="d4102e9a-3ea7-41eb-9d38-27a793b79694" targetNamespace="http://schemas.microsoft.com/office/2006/metadata/properties" ma:root="true" ma:fieldsID="8f9d315fa72189f4f0e4e6c4935af1c9" ns2:_="" ns3:_="">
    <xsd:import namespace="3d8a0f3f-056e-469e-96c1-a7a36d326b94"/>
    <xsd:import namespace="d4102e9a-3ea7-41eb-9d38-27a793b7969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8a0f3f-056e-469e-96c1-a7a36d326b9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02e9a-3ea7-41eb-9d38-27a793b79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C9C8D94-98E7-429A-9D5C-72D77E5F1527}"/>
</file>

<file path=customXml/itemProps2.xml><?xml version="1.0" encoding="utf-8"?>
<ds:datastoreItem xmlns:ds="http://schemas.openxmlformats.org/officeDocument/2006/customXml" ds:itemID="{73DB1CD3-31EC-4E41-8EAE-0A8DDB19D88C}"/>
</file>

<file path=customXml/itemProps3.xml><?xml version="1.0" encoding="utf-8"?>
<ds:datastoreItem xmlns:ds="http://schemas.openxmlformats.org/officeDocument/2006/customXml" ds:itemID="{9893216E-CC40-436E-84BD-A5A1AC9D5D0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Microsoft Office PowerPoint</Application>
  <PresentationFormat>Widescreen</PresentationFormat>
  <Paragraphs>162</Paragraphs>
  <Slides>9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Trebuchet MS</vt:lpstr>
      <vt:lpstr>Tema di Office</vt:lpstr>
      <vt:lpstr>4_presentazioneseven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2019-07-02T16:28:22Z</dcterms:created>
  <dcterms:modified xsi:type="dcterms:W3CDTF">2019-07-02T16:31:29Z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0x01010055B1E2E08837564BB9D280DF3FFB7F8E</vt:lpwstr>
  </property>
</Properties>
</file>